
<file path=[Content_Types].xml><?xml version="1.0" encoding="utf-8"?>
<Types xmlns="http://schemas.openxmlformats.org/package/2006/content-types">
  <Default Extension="png" ContentType="image/png"/>
  <Default Extension="emf" ContentType="image/x-emf"/>
  <Default Extension="jpeg" ContentType="image/jpeg"/>
  <Default Extension="JPG" ContentType="image/.jpg"/>
  <Default Extension="mp4" ContentType="video/mp4"/>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media/image1.svg" ContentType="image/svg+xml"/>
  <Override PartName="/ppt/media/image10.svg" ContentType="image/svg+xml"/>
  <Override PartName="/ppt/media/image11.svg" ContentType="image/svg+xml"/>
  <Override PartName="/ppt/media/image12.svg" ContentType="image/svg+xml"/>
  <Override PartName="/ppt/media/image13.svg" ContentType="image/svg+xml"/>
  <Override PartName="/ppt/media/image14.svg" ContentType="image/svg+xml"/>
  <Override PartName="/ppt/media/image15.svg" ContentType="image/svg+xml"/>
  <Override PartName="/ppt/media/image16.svg" ContentType="image/svg+xml"/>
  <Override PartName="/ppt/media/image17.svg" ContentType="image/svg+xml"/>
  <Override PartName="/ppt/media/image18.svg" ContentType="image/svg+xml"/>
  <Override PartName="/ppt/media/image19.svg" ContentType="image/svg+xml"/>
  <Override PartName="/ppt/media/image2.svg" ContentType="image/svg+xml"/>
  <Override PartName="/ppt/media/image20.svg" ContentType="image/svg+xml"/>
  <Override PartName="/ppt/media/image21.svg" ContentType="image/svg+xml"/>
  <Override PartName="/ppt/media/image22.svg" ContentType="image/svg+xml"/>
  <Override PartName="/ppt/media/image3.svg" ContentType="image/svg+xml"/>
  <Override PartName="/ppt/media/image4.svg" ContentType="image/svg+xml"/>
  <Override PartName="/ppt/media/image5.svg" ContentType="image/svg+xml"/>
  <Override PartName="/ppt/media/image6.svg" ContentType="image/svg+xml"/>
  <Override PartName="/ppt/media/image7.svg" ContentType="image/svg+xml"/>
  <Override PartName="/ppt/media/image8.svg" ContentType="image/svg+xml"/>
  <Override PartName="/ppt/media/image9.svg" ContentType="image/svg+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2.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76" r:id="rId3"/>
  </p:sldMasterIdLst>
  <p:notesMasterIdLst>
    <p:notesMasterId r:id="rId5"/>
  </p:notesMasterIdLst>
  <p:sldIdLst>
    <p:sldId id="346" r:id="rId4"/>
    <p:sldId id="289" r:id="rId6"/>
    <p:sldId id="294" r:id="rId7"/>
    <p:sldId id="350" r:id="rId8"/>
    <p:sldId id="351" r:id="rId9"/>
    <p:sldId id="352" r:id="rId10"/>
    <p:sldId id="353" r:id="rId11"/>
    <p:sldId id="354" r:id="rId12"/>
    <p:sldId id="358" r:id="rId13"/>
    <p:sldId id="347" r:id="rId14"/>
    <p:sldId id="367" r:id="rId15"/>
    <p:sldId id="381" r:id="rId16"/>
    <p:sldId id="424" r:id="rId17"/>
    <p:sldId id="375" r:id="rId18"/>
    <p:sldId id="258" r:id="rId19"/>
    <p:sldId id="256" r:id="rId20"/>
    <p:sldId id="299" r:id="rId21"/>
    <p:sldId id="300" r:id="rId22"/>
    <p:sldId id="326" r:id="rId23"/>
    <p:sldId id="316" r:id="rId24"/>
    <p:sldId id="260" r:id="rId25"/>
    <p:sldId id="305" r:id="rId26"/>
    <p:sldId id="362" r:id="rId27"/>
    <p:sldId id="363" r:id="rId28"/>
    <p:sldId id="364" r:id="rId29"/>
    <p:sldId id="365" r:id="rId30"/>
    <p:sldId id="366" r:id="rId31"/>
    <p:sldId id="327" r:id="rId32"/>
    <p:sldId id="328" r:id="rId33"/>
    <p:sldId id="329" r:id="rId34"/>
    <p:sldId id="330" r:id="rId35"/>
    <p:sldId id="331" r:id="rId36"/>
    <p:sldId id="332" r:id="rId37"/>
    <p:sldId id="301" r:id="rId38"/>
    <p:sldId id="361" r:id="rId39"/>
    <p:sldId id="345" r:id="rId40"/>
    <p:sldId id="263" r:id="rId41"/>
    <p:sldId id="335" r:id="rId42"/>
    <p:sldId id="337" r:id="rId43"/>
    <p:sldId id="336" r:id="rId44"/>
    <p:sldId id="341" r:id="rId45"/>
    <p:sldId id="338" r:id="rId46"/>
    <p:sldId id="342" r:id="rId47"/>
    <p:sldId id="343" r:id="rId48"/>
    <p:sldId id="344" r:id="rId49"/>
    <p:sldId id="262" r:id="rId50"/>
    <p:sldId id="302" r:id="rId51"/>
    <p:sldId id="264" r:id="rId52"/>
    <p:sldId id="333" r:id="rId53"/>
    <p:sldId id="377" r:id="rId54"/>
    <p:sldId id="378" r:id="rId55"/>
    <p:sldId id="380" r:id="rId56"/>
    <p:sldId id="349" r:id="rId57"/>
  </p:sldIdLst>
  <p:sldSz cx="9144000" cy="5143500" type="screen16x9"/>
  <p:notesSz cx="6858000" cy="9144000"/>
  <p:embeddedFontLst>
    <p:embeddedFont>
      <p:font typeface="Chewy" panose="02000000000000000000"/>
      <p:regular r:id="rId61"/>
    </p:embeddedFont>
    <p:embeddedFont>
      <p:font typeface="Nunito"/>
      <p:bold r:id="rId62"/>
      <p:boldItalic r:id="rId63"/>
    </p:embeddedFont>
    <p:embeddedFont>
      <p:font typeface="Denk One" panose="020B0704020202020204"/>
      <p:bold r:id="rId64"/>
      <p:boldItalic r:id="rId65"/>
    </p:embeddedFont>
    <p:embeddedFont>
      <p:font typeface="Poppins" panose="020B0704020202020204"/>
      <p:bold r:id="rId66"/>
      <p:boldItalic r:id="rId6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1F5CE"/>
    <a:srgbClr val="D6C1F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125E5076-3810-47DD-B79F-674D7AD40C01}" styleName="深色样式 1 - 强调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193DD6F-2D56-429E-BE97-902881775F9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Style>
        <a:tcBdr/>
      </a:tcStyle>
    </a:band1H>
    <a:band2H>
      <a:tcStyle>
        <a:tcBdr/>
      </a:tcStyle>
    </a:band2H>
    <a:band1V>
      <a:tcStyle>
        <a:tcBdr/>
      </a:tcStyle>
    </a:band1V>
    <a:band2V>
      <a:tcStyle>
        <a:tcBdr/>
      </a:tcStyle>
    </a:band2V>
    <a:lastCol>
      <a:tcStyle>
        <a:tcBdr/>
      </a:tcStyle>
    </a:lastCol>
    <a:firstCol>
      <a:tcStyle>
        <a:tcBdr/>
      </a:tcStyle>
    </a:firstCol>
    <a:lastRow>
      <a:tcStyle>
        <a:tcBdr/>
      </a:tcStyle>
    </a:lastRow>
    <a:seCell>
      <a:tcStyle>
        <a:tcBdr/>
      </a:tcStyle>
    </a:seCell>
    <a:swCell>
      <a:tcStyle>
        <a:tcBdr/>
      </a:tcStyle>
    </a:swCell>
    <a:firstRow>
      <a:tcStyle>
        <a:tcBdr/>
      </a:tcStyle>
    </a:firstRow>
    <a:neCell>
      <a:tcStyle>
        <a:tcBdr/>
      </a:tcStyle>
    </a:neCell>
    <a:nwCell>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58" d="100"/>
          <a:sy n="158" d="100"/>
        </p:scale>
        <p:origin x="264" y="14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9" Type="http://schemas.openxmlformats.org/officeDocument/2006/relationships/slide" Target="slides/slide5.xml"/><Relationship Id="rId8" Type="http://schemas.openxmlformats.org/officeDocument/2006/relationships/slide" Target="slides/slide4.xml"/><Relationship Id="rId7" Type="http://schemas.openxmlformats.org/officeDocument/2006/relationships/slide" Target="slides/slide3.xml"/><Relationship Id="rId67" Type="http://schemas.openxmlformats.org/officeDocument/2006/relationships/font" Target="fonts/font7.fntdata"/><Relationship Id="rId66" Type="http://schemas.openxmlformats.org/officeDocument/2006/relationships/font" Target="fonts/font6.fntdata"/><Relationship Id="rId65" Type="http://schemas.openxmlformats.org/officeDocument/2006/relationships/font" Target="fonts/font5.fntdata"/><Relationship Id="rId64" Type="http://schemas.openxmlformats.org/officeDocument/2006/relationships/font" Target="fonts/font4.fntdata"/><Relationship Id="rId63" Type="http://schemas.openxmlformats.org/officeDocument/2006/relationships/font" Target="fonts/font3.fntdata"/><Relationship Id="rId62" Type="http://schemas.openxmlformats.org/officeDocument/2006/relationships/font" Target="fonts/font2.fntdata"/><Relationship Id="rId61" Type="http://schemas.openxmlformats.org/officeDocument/2006/relationships/font" Target="fonts/font1.fntdata"/><Relationship Id="rId60" Type="http://schemas.openxmlformats.org/officeDocument/2006/relationships/tableStyles" Target="tableStyles.xml"/><Relationship Id="rId6" Type="http://schemas.openxmlformats.org/officeDocument/2006/relationships/slide" Target="slides/slide2.xml"/><Relationship Id="rId59" Type="http://schemas.openxmlformats.org/officeDocument/2006/relationships/viewProps" Target="viewProps.xml"/><Relationship Id="rId58" Type="http://schemas.openxmlformats.org/officeDocument/2006/relationships/presProps" Target="presProps.xml"/><Relationship Id="rId57" Type="http://schemas.openxmlformats.org/officeDocument/2006/relationships/slide" Target="slides/slide53.xml"/><Relationship Id="rId56" Type="http://schemas.openxmlformats.org/officeDocument/2006/relationships/slide" Target="slides/slide52.xml"/><Relationship Id="rId55" Type="http://schemas.openxmlformats.org/officeDocument/2006/relationships/slide" Target="slides/slide51.xml"/><Relationship Id="rId54" Type="http://schemas.openxmlformats.org/officeDocument/2006/relationships/slide" Target="slides/slide50.xml"/><Relationship Id="rId53" Type="http://schemas.openxmlformats.org/officeDocument/2006/relationships/slide" Target="slides/slide49.xml"/><Relationship Id="rId52" Type="http://schemas.openxmlformats.org/officeDocument/2006/relationships/slide" Target="slides/slide48.xml"/><Relationship Id="rId51" Type="http://schemas.openxmlformats.org/officeDocument/2006/relationships/slide" Target="slides/slide47.xml"/><Relationship Id="rId50" Type="http://schemas.openxmlformats.org/officeDocument/2006/relationships/slide" Target="slides/slide46.xml"/><Relationship Id="rId5" Type="http://schemas.openxmlformats.org/officeDocument/2006/relationships/notesMaster" Target="notesMasters/notesMaster1.xml"/><Relationship Id="rId49" Type="http://schemas.openxmlformats.org/officeDocument/2006/relationships/slide" Target="slides/slide45.xml"/><Relationship Id="rId48" Type="http://schemas.openxmlformats.org/officeDocument/2006/relationships/slide" Target="slides/slide44.xml"/><Relationship Id="rId47" Type="http://schemas.openxmlformats.org/officeDocument/2006/relationships/slide" Target="slides/slide43.xml"/><Relationship Id="rId46" Type="http://schemas.openxmlformats.org/officeDocument/2006/relationships/slide" Target="slides/slide42.xml"/><Relationship Id="rId45" Type="http://schemas.openxmlformats.org/officeDocument/2006/relationships/slide" Target="slides/slide41.xml"/><Relationship Id="rId44" Type="http://schemas.openxmlformats.org/officeDocument/2006/relationships/slide" Target="slides/slide40.xml"/><Relationship Id="rId43" Type="http://schemas.openxmlformats.org/officeDocument/2006/relationships/slide" Target="slides/slide39.xml"/><Relationship Id="rId42" Type="http://schemas.openxmlformats.org/officeDocument/2006/relationships/slide" Target="slides/slide38.xml"/><Relationship Id="rId41" Type="http://schemas.openxmlformats.org/officeDocument/2006/relationships/slide" Target="slides/slide37.xml"/><Relationship Id="rId40" Type="http://schemas.openxmlformats.org/officeDocument/2006/relationships/slide" Target="slides/slide36.xml"/><Relationship Id="rId4" Type="http://schemas.openxmlformats.org/officeDocument/2006/relationships/slide" Target="slides/slide1.xml"/><Relationship Id="rId39" Type="http://schemas.openxmlformats.org/officeDocument/2006/relationships/slide" Target="slides/slide35.xml"/><Relationship Id="rId38" Type="http://schemas.openxmlformats.org/officeDocument/2006/relationships/slide" Target="slides/slide34.xml"/><Relationship Id="rId37" Type="http://schemas.openxmlformats.org/officeDocument/2006/relationships/slide" Target="slides/slide33.xml"/><Relationship Id="rId36" Type="http://schemas.openxmlformats.org/officeDocument/2006/relationships/slide" Target="slides/slide32.xml"/><Relationship Id="rId35" Type="http://schemas.openxmlformats.org/officeDocument/2006/relationships/slide" Target="slides/slide31.xml"/><Relationship Id="rId34" Type="http://schemas.openxmlformats.org/officeDocument/2006/relationships/slide" Target="slides/slide30.xml"/><Relationship Id="rId33" Type="http://schemas.openxmlformats.org/officeDocument/2006/relationships/slide" Target="slides/slide29.xml"/><Relationship Id="rId32" Type="http://schemas.openxmlformats.org/officeDocument/2006/relationships/slide" Target="slides/slide28.xml"/><Relationship Id="rId31" Type="http://schemas.openxmlformats.org/officeDocument/2006/relationships/slide" Target="slides/slide27.xml"/><Relationship Id="rId30" Type="http://schemas.openxmlformats.org/officeDocument/2006/relationships/slide" Target="slides/slide26.xml"/><Relationship Id="rId3" Type="http://schemas.openxmlformats.org/officeDocument/2006/relationships/slideMaster" Target="slideMasters/slideMaster2.xml"/><Relationship Id="rId29" Type="http://schemas.openxmlformats.org/officeDocument/2006/relationships/slide" Target="slides/slide25.xml"/><Relationship Id="rId28" Type="http://schemas.openxmlformats.org/officeDocument/2006/relationships/slide" Target="slides/slide24.xml"/><Relationship Id="rId27" Type="http://schemas.openxmlformats.org/officeDocument/2006/relationships/slide" Target="slides/slide23.xml"/><Relationship Id="rId26" Type="http://schemas.openxmlformats.org/officeDocument/2006/relationships/slide" Target="slides/slide22.xml"/><Relationship Id="rId25" Type="http://schemas.openxmlformats.org/officeDocument/2006/relationships/slide" Target="slides/slide21.xml"/><Relationship Id="rId24" Type="http://schemas.openxmlformats.org/officeDocument/2006/relationships/slide" Target="slides/slide20.xml"/><Relationship Id="rId23" Type="http://schemas.openxmlformats.org/officeDocument/2006/relationships/slide" Target="slides/slide19.xml"/><Relationship Id="rId22" Type="http://schemas.openxmlformats.org/officeDocument/2006/relationships/slide" Target="slides/slide18.xml"/><Relationship Id="rId21" Type="http://schemas.openxmlformats.org/officeDocument/2006/relationships/slide" Target="slides/slide17.xml"/><Relationship Id="rId20" Type="http://schemas.openxmlformats.org/officeDocument/2006/relationships/slide" Target="slides/slide16.xml"/><Relationship Id="rId2" Type="http://schemas.openxmlformats.org/officeDocument/2006/relationships/theme" Target="theme/theme1.xml"/><Relationship Id="rId19" Type="http://schemas.openxmlformats.org/officeDocument/2006/relationships/slide" Target="slides/slide15.xml"/><Relationship Id="rId18" Type="http://schemas.openxmlformats.org/officeDocument/2006/relationships/slide" Target="slides/slide14.xml"/><Relationship Id="rId17" Type="http://schemas.openxmlformats.org/officeDocument/2006/relationships/slide" Target="slides/slide13.xml"/><Relationship Id="rId16" Type="http://schemas.openxmlformats.org/officeDocument/2006/relationships/slide" Target="slides/slide12.xml"/><Relationship Id="rId15" Type="http://schemas.openxmlformats.org/officeDocument/2006/relationships/slide" Target="slides/slide11.xml"/><Relationship Id="rId14" Type="http://schemas.openxmlformats.org/officeDocument/2006/relationships/slide" Target="slides/slide10.xml"/><Relationship Id="rId13" Type="http://schemas.openxmlformats.org/officeDocument/2006/relationships/slide" Target="slides/slide9.xml"/><Relationship Id="rId12" Type="http://schemas.openxmlformats.org/officeDocument/2006/relationships/slide" Target="slides/slide8.xml"/><Relationship Id="rId11" Type="http://schemas.openxmlformats.org/officeDocument/2006/relationships/slide" Target="slides/slide7.xml"/><Relationship Id="rId10" Type="http://schemas.openxmlformats.org/officeDocument/2006/relationships/slide" Target="slides/slide6.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5.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9.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0.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2.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6.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7.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9.xml"/></Relationships>
</file>

<file path=ppt/notesSlides/_rels/notesSlide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3.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notesSlide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9445"/>
        <p:cNvGrpSpPr/>
        <p:nvPr/>
      </p:nvGrpSpPr>
      <p:grpSpPr>
        <a:xfrm>
          <a:off x="0" y="0"/>
          <a:ext cx="0" cy="0"/>
          <a:chOff x="0" y="0"/>
          <a:chExt cx="0" cy="0"/>
        </a:xfrm>
      </p:grpSpPr>
      <p:sp>
        <p:nvSpPr>
          <p:cNvPr id="9446" name="Google Shape;9446;ga0fe23abdf_0_19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7" name="Google Shape;9447;ga0fe23abdf_0_1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7910"/>
        <p:cNvGrpSpPr/>
        <p:nvPr/>
      </p:nvGrpSpPr>
      <p:grpSpPr>
        <a:xfrm>
          <a:off x="0" y="0"/>
          <a:ext cx="0" cy="0"/>
          <a:chOff x="0" y="0"/>
          <a:chExt cx="0" cy="0"/>
        </a:xfrm>
      </p:grpSpPr>
      <p:sp>
        <p:nvSpPr>
          <p:cNvPr id="7911" name="Google Shape;7911;g99bc3d0d5b_0_36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2" name="Google Shape;7912;g99bc3d0d5b_0_3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565"/>
        <p:cNvGrpSpPr/>
        <p:nvPr/>
      </p:nvGrpSpPr>
      <p:grpSpPr>
        <a:xfrm>
          <a:off x="0" y="0"/>
          <a:ext cx="0" cy="0"/>
          <a:chOff x="0" y="0"/>
          <a:chExt cx="0" cy="0"/>
        </a:xfrm>
      </p:grpSpPr>
      <p:sp>
        <p:nvSpPr>
          <p:cNvPr id="8566" name="Google Shape;8566;g9fe1004dc8_0_12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7" name="Google Shape;8567;g9fe1004dc8_0_1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191"/>
        <p:cNvGrpSpPr/>
        <p:nvPr/>
      </p:nvGrpSpPr>
      <p:grpSpPr>
        <a:xfrm>
          <a:off x="0" y="0"/>
          <a:ext cx="0" cy="0"/>
          <a:chOff x="0" y="0"/>
          <a:chExt cx="0" cy="0"/>
        </a:xfrm>
      </p:grpSpPr>
      <p:sp>
        <p:nvSpPr>
          <p:cNvPr id="8192" name="Google Shape;8192;g9fe1004dc8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3" name="Google Shape;8193;g9fe1004dc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166"/>
        <p:cNvGrpSpPr/>
        <p:nvPr/>
      </p:nvGrpSpPr>
      <p:grpSpPr>
        <a:xfrm>
          <a:off x="0" y="0"/>
          <a:ext cx="0" cy="0"/>
          <a:chOff x="0" y="0"/>
          <a:chExt cx="0" cy="0"/>
        </a:xfrm>
      </p:grpSpPr>
      <p:sp>
        <p:nvSpPr>
          <p:cNvPr id="8167" name="Google Shape;8167;g99bc3d0d5b_0_272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8" name="Google Shape;8168;g99bc3d0d5b_0_27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565"/>
        <p:cNvGrpSpPr/>
        <p:nvPr/>
      </p:nvGrpSpPr>
      <p:grpSpPr>
        <a:xfrm>
          <a:off x="0" y="0"/>
          <a:ext cx="0" cy="0"/>
          <a:chOff x="0" y="0"/>
          <a:chExt cx="0" cy="0"/>
        </a:xfrm>
      </p:grpSpPr>
      <p:sp>
        <p:nvSpPr>
          <p:cNvPr id="8566" name="Google Shape;8566;g9fe1004dc8_0_12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7" name="Google Shape;8567;g9fe1004dc8_0_1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9321"/>
        <p:cNvGrpSpPr/>
        <p:nvPr/>
      </p:nvGrpSpPr>
      <p:grpSpPr>
        <a:xfrm>
          <a:off x="0" y="0"/>
          <a:ext cx="0" cy="0"/>
          <a:chOff x="0" y="0"/>
          <a:chExt cx="0" cy="0"/>
        </a:xfrm>
      </p:grpSpPr>
      <p:sp>
        <p:nvSpPr>
          <p:cNvPr id="9322" name="Google Shape;9322;g9fe1004dc8_0_241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23" name="Google Shape;9323;g9fe1004dc8_0_24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191"/>
        <p:cNvGrpSpPr/>
        <p:nvPr/>
      </p:nvGrpSpPr>
      <p:grpSpPr>
        <a:xfrm>
          <a:off x="0" y="0"/>
          <a:ext cx="0" cy="0"/>
          <a:chOff x="0" y="0"/>
          <a:chExt cx="0" cy="0"/>
        </a:xfrm>
      </p:grpSpPr>
      <p:sp>
        <p:nvSpPr>
          <p:cNvPr id="8192" name="Google Shape;8192;g9fe1004dc8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3" name="Google Shape;8193;g9fe1004dc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166"/>
        <p:cNvGrpSpPr/>
        <p:nvPr/>
      </p:nvGrpSpPr>
      <p:grpSpPr>
        <a:xfrm>
          <a:off x="0" y="0"/>
          <a:ext cx="0" cy="0"/>
          <a:chOff x="0" y="0"/>
          <a:chExt cx="0" cy="0"/>
        </a:xfrm>
      </p:grpSpPr>
      <p:sp>
        <p:nvSpPr>
          <p:cNvPr id="8167" name="Google Shape;8167;g99bc3d0d5b_0_272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8" name="Google Shape;8168;g99bc3d0d5b_0_27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9077"/>
        <p:cNvGrpSpPr/>
        <p:nvPr/>
      </p:nvGrpSpPr>
      <p:grpSpPr>
        <a:xfrm>
          <a:off x="0" y="0"/>
          <a:ext cx="0" cy="0"/>
          <a:chOff x="0" y="0"/>
          <a:chExt cx="0" cy="0"/>
        </a:xfrm>
      </p:grpSpPr>
      <p:sp>
        <p:nvSpPr>
          <p:cNvPr id="9078" name="Google Shape;9078;g9fe1004dc8_0_47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79" name="Google Shape;9079;g9fe1004dc8_0_47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TRÒ CHƠI KTBC </a:t>
            </a:r>
            <a:endParaRPr lang="en-GB"/>
          </a:p>
          <a:p>
            <a:pPr marL="0" lvl="0" indent="0" algn="l" rtl="0">
              <a:spcBef>
                <a:spcPts val="0"/>
              </a:spcBef>
              <a:spcAft>
                <a:spcPts val="0"/>
              </a:spcAft>
              <a:buNone/>
            </a:pPr>
            <a:r>
              <a:rPr lang="en-GB"/>
              <a:t>Với mỗi 1 đáp án đúng là em góp phần phủ xanh đồi trọc rồi đấy</a:t>
            </a:r>
            <a:endParaRPr lang="en-GB"/>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259"/>
        <p:cNvGrpSpPr/>
        <p:nvPr/>
      </p:nvGrpSpPr>
      <p:grpSpPr>
        <a:xfrm>
          <a:off x="0" y="0"/>
          <a:ext cx="0" cy="0"/>
          <a:chOff x="0" y="0"/>
          <a:chExt cx="0" cy="0"/>
        </a:xfrm>
      </p:grpSpPr>
      <p:sp>
        <p:nvSpPr>
          <p:cNvPr id="8260" name="Google Shape;8260;g9fe1004dc8_0_8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61" name="Google Shape;8261;g9fe1004dc8_0_8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9859"/>
        <p:cNvGrpSpPr/>
        <p:nvPr/>
      </p:nvGrpSpPr>
      <p:grpSpPr>
        <a:xfrm>
          <a:off x="0" y="0"/>
          <a:ext cx="0" cy="0"/>
          <a:chOff x="0" y="0"/>
          <a:chExt cx="0" cy="0"/>
        </a:xfrm>
      </p:grpSpPr>
      <p:sp>
        <p:nvSpPr>
          <p:cNvPr id="9860" name="Google Shape;9860;g99bc3d0d5b_0_12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1" name="Google Shape;9861;g99bc3d0d5b_0_1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9479"/>
        <p:cNvGrpSpPr/>
        <p:nvPr/>
      </p:nvGrpSpPr>
      <p:grpSpPr>
        <a:xfrm>
          <a:off x="0" y="0"/>
          <a:ext cx="0" cy="0"/>
          <a:chOff x="0" y="0"/>
          <a:chExt cx="0" cy="0"/>
        </a:xfrm>
      </p:grpSpPr>
      <p:sp>
        <p:nvSpPr>
          <p:cNvPr id="9480" name="Google Shape;9480;ga0fe23abdf_0_46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81" name="Google Shape;9481;ga0fe23abdf_0_4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9590"/>
        <p:cNvGrpSpPr/>
        <p:nvPr/>
      </p:nvGrpSpPr>
      <p:grpSpPr>
        <a:xfrm>
          <a:off x="0" y="0"/>
          <a:ext cx="0" cy="0"/>
          <a:chOff x="0" y="0"/>
          <a:chExt cx="0" cy="0"/>
        </a:xfrm>
      </p:grpSpPr>
      <p:sp>
        <p:nvSpPr>
          <p:cNvPr id="9591" name="Google Shape;9591;ga0fe23abdf_0_37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92" name="Google Shape;9592;ga0fe23abdf_0_3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9859"/>
        <p:cNvGrpSpPr/>
        <p:nvPr/>
      </p:nvGrpSpPr>
      <p:grpSpPr>
        <a:xfrm>
          <a:off x="0" y="0"/>
          <a:ext cx="0" cy="0"/>
          <a:chOff x="0" y="0"/>
          <a:chExt cx="0" cy="0"/>
        </a:xfrm>
      </p:grpSpPr>
      <p:sp>
        <p:nvSpPr>
          <p:cNvPr id="9860" name="Google Shape;9860;g99bc3d0d5b_0_12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1" name="Google Shape;9861;g99bc3d0d5b_0_1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Slide Image Placeholder 1"/>
          <p:cNvSpPr/>
          <p:nvPr>
            <p:ph type="sldImg" idx="2"/>
          </p:nvPr>
        </p:nvSpPr>
        <p:spPr/>
      </p:sp>
      <p:sp>
        <p:nvSpPr>
          <p:cNvPr id="3" name="Text Placeholder 2"/>
          <p:cNvSpPr/>
          <p:nvPr>
            <p:ph type="body" idx="1"/>
          </p:nvPr>
        </p:nvSpPr>
        <p:spPr/>
        <p:txBody>
          <a:bodyPr/>
          <a:p>
            <a:r>
              <a:rPr lang="en-GB" altLang="en-US"/>
              <a:t>Chọn đáp án B. </a:t>
            </a:r>
            <a:endParaRPr lang="en-GB" altLang="en-US"/>
          </a:p>
          <a:p>
            <a:r>
              <a:rPr lang="en-GB" altLang="en-US"/>
              <a:t>Nước chúng ta có rất nhiều phong cảnh đẹp, con người Việt Nam cũng hiền hòa và hăng say lao động. Mời các em đến với bài tập đọc hôm nay để hiểu thêm về điều đó!</a:t>
            </a:r>
            <a:endParaRPr lang="en-GB"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9445"/>
        <p:cNvGrpSpPr/>
        <p:nvPr/>
      </p:nvGrpSpPr>
      <p:grpSpPr>
        <a:xfrm>
          <a:off x="0" y="0"/>
          <a:ext cx="0" cy="0"/>
          <a:chOff x="0" y="0"/>
          <a:chExt cx="0" cy="0"/>
        </a:xfrm>
      </p:grpSpPr>
      <p:sp>
        <p:nvSpPr>
          <p:cNvPr id="9446" name="Google Shape;9446;ga0fe23abdf_0_19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7" name="Google Shape;9447;ga0fe23abdf_0_1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4" Type="http://schemas.openxmlformats.org/officeDocument/2006/relationships/hyperlink" Target="https://www.freepik.com/" TargetMode="External"/><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 Id="rId3" Type="http://schemas.openxmlformats.org/officeDocument/2006/relationships/hyperlink" Target="http://bit.ly/2Tynxth" TargetMode="External"/><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matchingName="Title slid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614300" y="1275288"/>
            <a:ext cx="5915400" cy="19842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a:spLocks noGrp="1"/>
          </p:cNvSpPr>
          <p:nvPr>
            <p:ph type="subTitle" idx="1"/>
          </p:nvPr>
        </p:nvSpPr>
        <p:spPr>
          <a:xfrm>
            <a:off x="2023950" y="3332023"/>
            <a:ext cx="5096100" cy="477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Nunito SemiBold"/>
                <a:ea typeface="Nunito SemiBold"/>
                <a:cs typeface="Nunito SemiBold"/>
                <a:sym typeface="Nunito SemiBold"/>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grpSp>
        <p:nvGrpSpPr>
          <p:cNvPr id="11" name="Google Shape;11;p2"/>
          <p:cNvGrpSpPr/>
          <p:nvPr/>
        </p:nvGrpSpPr>
        <p:grpSpPr>
          <a:xfrm>
            <a:off x="8927991" y="816641"/>
            <a:ext cx="161913" cy="145916"/>
            <a:chOff x="7737341" y="1046941"/>
            <a:chExt cx="161913" cy="145916"/>
          </a:xfrm>
        </p:grpSpPr>
        <p:sp>
          <p:nvSpPr>
            <p:cNvPr id="12" name="Google Shape;12;p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 name="Google Shape;13;p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 name="Google Shape;14;p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 name="Google Shape;15;p2"/>
          <p:cNvGrpSpPr/>
          <p:nvPr/>
        </p:nvGrpSpPr>
        <p:grpSpPr>
          <a:xfrm>
            <a:off x="121236" y="680018"/>
            <a:ext cx="134340" cy="121912"/>
            <a:chOff x="737385" y="1492952"/>
            <a:chExt cx="161913" cy="146935"/>
          </a:xfrm>
        </p:grpSpPr>
        <p:sp>
          <p:nvSpPr>
            <p:cNvPr id="16" name="Google Shape;16;p2"/>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 name="Google Shape;17;p2"/>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 name="Google Shape;18;p2"/>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9" name="Google Shape;19;p2"/>
          <p:cNvSpPr/>
          <p:nvPr/>
        </p:nvSpPr>
        <p:spPr>
          <a:xfrm>
            <a:off x="-171525" y="4556624"/>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 name="Google Shape;20;p2"/>
          <p:cNvSpPr/>
          <p:nvPr/>
        </p:nvSpPr>
        <p:spPr>
          <a:xfrm>
            <a:off x="4571525" y="-47200"/>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1" name="Google Shape;21;p2"/>
          <p:cNvGrpSpPr/>
          <p:nvPr/>
        </p:nvGrpSpPr>
        <p:grpSpPr>
          <a:xfrm>
            <a:off x="1416117" y="-251591"/>
            <a:ext cx="359392" cy="931707"/>
            <a:chOff x="1823086" y="-208516"/>
            <a:chExt cx="433159" cy="1122944"/>
          </a:xfrm>
        </p:grpSpPr>
        <p:sp>
          <p:nvSpPr>
            <p:cNvPr id="22" name="Google Shape;22;p2"/>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 name="Google Shape;23;p2"/>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 name="Google Shape;24;p2"/>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 name="Google Shape;25;p2"/>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 name="Google Shape;26;p2"/>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 name="Google Shape;27;p2"/>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 name="Google Shape;28;p2"/>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 name="Google Shape;29;p2"/>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0" name="Google Shape;30;p2"/>
          <p:cNvGrpSpPr/>
          <p:nvPr/>
        </p:nvGrpSpPr>
        <p:grpSpPr>
          <a:xfrm>
            <a:off x="-267638" y="216535"/>
            <a:ext cx="1166826" cy="746025"/>
            <a:chOff x="-206267" y="355694"/>
            <a:chExt cx="1406323" cy="899150"/>
          </a:xfrm>
        </p:grpSpPr>
        <p:sp>
          <p:nvSpPr>
            <p:cNvPr id="31" name="Google Shape;31;p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 name="Google Shape;32;p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 name="Google Shape;33;p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 name="Google Shape;34;p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 name="Google Shape;35;p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 name="Google Shape;36;p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 name="Google Shape;37;p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 name="Google Shape;38;p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9" name="Google Shape;39;p2"/>
          <p:cNvGrpSpPr/>
          <p:nvPr/>
        </p:nvGrpSpPr>
        <p:grpSpPr>
          <a:xfrm>
            <a:off x="-139161" y="-170594"/>
            <a:ext cx="747610" cy="722927"/>
            <a:chOff x="-168381" y="-168706"/>
            <a:chExt cx="901061" cy="871312"/>
          </a:xfrm>
        </p:grpSpPr>
        <p:sp>
          <p:nvSpPr>
            <p:cNvPr id="40" name="Google Shape;40;p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 name="Google Shape;41;p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 name="Google Shape;42;p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 name="Google Shape;43;p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 name="Google Shape;44;p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 name="Google Shape;45;p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 name="Google Shape;46;p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 name="Google Shape;47;p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 name="Google Shape;48;p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 name="Google Shape;49;p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 name="Google Shape;50;p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 name="Google Shape;51;p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 name="Google Shape;52;p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 name="Google Shape;53;p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 name="Google Shape;54;p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 name="Google Shape;55;p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 name="Google Shape;56;p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 name="Google Shape;57;p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 name="Google Shape;58;p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9" name="Google Shape;59;p2"/>
          <p:cNvGrpSpPr/>
          <p:nvPr/>
        </p:nvGrpSpPr>
        <p:grpSpPr>
          <a:xfrm>
            <a:off x="653946" y="-280695"/>
            <a:ext cx="363800" cy="984632"/>
            <a:chOff x="904476" y="-243594"/>
            <a:chExt cx="438472" cy="1186732"/>
          </a:xfrm>
        </p:grpSpPr>
        <p:sp>
          <p:nvSpPr>
            <p:cNvPr id="60" name="Google Shape;60;p2"/>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 name="Google Shape;61;p2"/>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 name="Google Shape;62;p2"/>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 name="Google Shape;63;p2"/>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 name="Google Shape;64;p2"/>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 name="Google Shape;65;p2"/>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 name="Google Shape;66;p2"/>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 name="Google Shape;67;p2"/>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 name="Google Shape;68;p2"/>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 name="Google Shape;69;p2"/>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 name="Google Shape;70;p2"/>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 name="Google Shape;71;p2"/>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 name="Google Shape;72;p2"/>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 name="Google Shape;73;p2"/>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 name="Google Shape;74;p2"/>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 name="Google Shape;75;p2"/>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 name="Google Shape;76;p2"/>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 name="Google Shape;77;p2"/>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 name="Google Shape;78;p2"/>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 name="Google Shape;79;p2"/>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 name="Google Shape;80;p2"/>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 name="Google Shape;81;p2"/>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 name="Google Shape;82;p2"/>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 name="Google Shape;83;p2"/>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 name="Google Shape;84;p2"/>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 name="Google Shape;85;p2"/>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 name="Google Shape;86;p2"/>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 name="Google Shape;87;p2"/>
          <p:cNvGrpSpPr/>
          <p:nvPr/>
        </p:nvGrpSpPr>
        <p:grpSpPr>
          <a:xfrm>
            <a:off x="1111408" y="-436182"/>
            <a:ext cx="548163" cy="942251"/>
            <a:chOff x="1455834" y="-430995"/>
            <a:chExt cx="660677" cy="1135653"/>
          </a:xfrm>
        </p:grpSpPr>
        <p:sp>
          <p:nvSpPr>
            <p:cNvPr id="88" name="Google Shape;88;p2"/>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 name="Google Shape;89;p2"/>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 name="Google Shape;90;p2"/>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 name="Google Shape;91;p2"/>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 name="Google Shape;92;p2"/>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 name="Google Shape;93;p2"/>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 name="Google Shape;94;p2"/>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 name="Google Shape;95;p2"/>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 name="Google Shape;96;p2"/>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 name="Google Shape;97;p2"/>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 name="Google Shape;98;p2"/>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 name="Google Shape;99;p2"/>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 name="Google Shape;100;p2"/>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 name="Google Shape;101;p2"/>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 name="Google Shape;102;p2"/>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 name="Google Shape;103;p2"/>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 name="Google Shape;104;p2"/>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 name="Google Shape;105;p2"/>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 name="Google Shape;106;p2"/>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 name="Google Shape;107;p2"/>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 name="Google Shape;108;p2"/>
          <p:cNvGrpSpPr/>
          <p:nvPr/>
        </p:nvGrpSpPr>
        <p:grpSpPr>
          <a:xfrm>
            <a:off x="1477854" y="-461408"/>
            <a:ext cx="676573" cy="945704"/>
            <a:chOff x="1897495" y="-461400"/>
            <a:chExt cx="815443" cy="1139815"/>
          </a:xfrm>
        </p:grpSpPr>
        <p:sp>
          <p:nvSpPr>
            <p:cNvPr id="109" name="Google Shape;109;p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 name="Google Shape;110;p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 name="Google Shape;111;p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 name="Google Shape;112;p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 name="Google Shape;113;p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 name="Google Shape;114;p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 name="Google Shape;115;p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 name="Google Shape;116;p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 name="Google Shape;117;p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 name="Google Shape;118;p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 name="Google Shape;119;p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 name="Google Shape;120;p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 name="Google Shape;121;p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 name="Google Shape;122;p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 name="Google Shape;123;p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 name="Google Shape;124;p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 name="Google Shape;125;p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 name="Google Shape;126;p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 name="Google Shape;127;p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 name="Google Shape;128;p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 name="Google Shape;129;p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 name="Google Shape;130;p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1" name="Google Shape;131;p2"/>
          <p:cNvGrpSpPr/>
          <p:nvPr/>
        </p:nvGrpSpPr>
        <p:grpSpPr>
          <a:xfrm rot="10800000" flipH="1">
            <a:off x="439672" y="1377176"/>
            <a:ext cx="362172" cy="472552"/>
            <a:chOff x="1304140" y="978228"/>
            <a:chExt cx="436509" cy="569545"/>
          </a:xfrm>
        </p:grpSpPr>
        <p:sp>
          <p:nvSpPr>
            <p:cNvPr id="132" name="Google Shape;132;p2"/>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 name="Google Shape;133;p2"/>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 name="Google Shape;134;p2"/>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 name="Google Shape;135;p2"/>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 name="Google Shape;136;p2"/>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 name="Google Shape;137;p2"/>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 name="Google Shape;138;p2"/>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 name="Google Shape;139;p2"/>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 name="Google Shape;140;p2"/>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 name="Google Shape;141;p2"/>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 name="Google Shape;142;p2"/>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 name="Google Shape;143;p2"/>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 name="Google Shape;144;p2"/>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 name="Google Shape;145;p2"/>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 name="Google Shape;146;p2"/>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 name="Google Shape;147;p2"/>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 name="Google Shape;148;p2"/>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 name="Google Shape;149;p2"/>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 name="Google Shape;150;p2"/>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 name="Google Shape;151;p2"/>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 name="Google Shape;152;p2"/>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 name="Google Shape;153;p2"/>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4" name="Google Shape;154;p2"/>
          <p:cNvGrpSpPr/>
          <p:nvPr/>
        </p:nvGrpSpPr>
        <p:grpSpPr>
          <a:xfrm>
            <a:off x="8319280" y="3604392"/>
            <a:ext cx="1190020" cy="757074"/>
            <a:chOff x="7742212" y="3926048"/>
            <a:chExt cx="1414838" cy="900099"/>
          </a:xfrm>
        </p:grpSpPr>
        <p:sp>
          <p:nvSpPr>
            <p:cNvPr id="155" name="Google Shape;155;p2"/>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 name="Google Shape;156;p2"/>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 name="Google Shape;157;p2"/>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 name="Google Shape;158;p2"/>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 name="Google Shape;159;p2"/>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 name="Google Shape;160;p2"/>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 name="Google Shape;161;p2"/>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 name="Google Shape;162;p2"/>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3" name="Google Shape;163;p2"/>
          <p:cNvGrpSpPr/>
          <p:nvPr/>
        </p:nvGrpSpPr>
        <p:grpSpPr>
          <a:xfrm>
            <a:off x="8595113" y="3913437"/>
            <a:ext cx="1042259" cy="1047013"/>
            <a:chOff x="8276926" y="3750868"/>
            <a:chExt cx="1239162" cy="1244814"/>
          </a:xfrm>
        </p:grpSpPr>
        <p:sp>
          <p:nvSpPr>
            <p:cNvPr id="164" name="Google Shape;164;p2"/>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 name="Google Shape;165;p2"/>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 name="Google Shape;166;p2"/>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 name="Google Shape;167;p2"/>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 name="Google Shape;168;p2"/>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 name="Google Shape;169;p2"/>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 name="Google Shape;170;p2"/>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 name="Google Shape;171;p2"/>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 name="Google Shape;172;p2"/>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 name="Google Shape;173;p2"/>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174;p2"/>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 name="Google Shape;175;p2"/>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176;p2"/>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 name="Google Shape;177;p2"/>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 name="Google Shape;178;p2"/>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 name="Google Shape;179;p2"/>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180;p2"/>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181;p2"/>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182;p2"/>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 name="Google Shape;183;p2"/>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 name="Google Shape;184;p2"/>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 name="Google Shape;185;p2"/>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 name="Google Shape;186;p2"/>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 name="Google Shape;187;p2"/>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 name="Google Shape;188;p2"/>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 name="Google Shape;189;p2"/>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 name="Google Shape;190;p2"/>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1" name="Google Shape;191;p2"/>
          <p:cNvGrpSpPr/>
          <p:nvPr/>
        </p:nvGrpSpPr>
        <p:grpSpPr>
          <a:xfrm>
            <a:off x="8533748" y="4427406"/>
            <a:ext cx="368416" cy="997931"/>
            <a:chOff x="7607455" y="4238363"/>
            <a:chExt cx="438017" cy="1186459"/>
          </a:xfrm>
        </p:grpSpPr>
        <p:sp>
          <p:nvSpPr>
            <p:cNvPr id="192" name="Google Shape;192;p2"/>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 name="Google Shape;193;p2"/>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 name="Google Shape;194;p2"/>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 name="Google Shape;195;p2"/>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 name="Google Shape;196;p2"/>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 name="Google Shape;197;p2"/>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 name="Google Shape;198;p2"/>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 name="Google Shape;199;p2"/>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 name="Google Shape;200;p2"/>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 name="Google Shape;201;p2"/>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 name="Google Shape;202;p2"/>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 name="Google Shape;203;p2"/>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 name="Google Shape;204;p2"/>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 name="Google Shape;205;p2"/>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 name="Google Shape;206;p2"/>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 name="Google Shape;207;p2"/>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 name="Google Shape;208;p2"/>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209;p2"/>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 name="Google Shape;210;p2"/>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 name="Google Shape;211;p2"/>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212;p2"/>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 name="Google Shape;213;p2"/>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 name="Google Shape;214;p2"/>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 name="Google Shape;215;p2"/>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16" name="Google Shape;216;p2"/>
          <p:cNvGrpSpPr/>
          <p:nvPr/>
        </p:nvGrpSpPr>
        <p:grpSpPr>
          <a:xfrm rot="-5400000" flipH="1">
            <a:off x="7396851" y="4455227"/>
            <a:ext cx="364299" cy="944465"/>
            <a:chOff x="7916001" y="4222802"/>
            <a:chExt cx="364299" cy="944465"/>
          </a:xfrm>
        </p:grpSpPr>
        <p:sp>
          <p:nvSpPr>
            <p:cNvPr id="217" name="Google Shape;217;p2"/>
            <p:cNvSpPr/>
            <p:nvPr/>
          </p:nvSpPr>
          <p:spPr>
            <a:xfrm>
              <a:off x="7954650" y="4270825"/>
              <a:ext cx="325649" cy="896443"/>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 name="Google Shape;218;p2"/>
            <p:cNvSpPr/>
            <p:nvPr/>
          </p:nvSpPr>
          <p:spPr>
            <a:xfrm>
              <a:off x="8159489" y="4463672"/>
              <a:ext cx="54905" cy="89148"/>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 name="Google Shape;219;p2"/>
            <p:cNvSpPr/>
            <p:nvPr/>
          </p:nvSpPr>
          <p:spPr>
            <a:xfrm>
              <a:off x="8053845" y="4468005"/>
              <a:ext cx="86578" cy="46917"/>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 name="Google Shape;220;p2"/>
            <p:cNvSpPr/>
            <p:nvPr/>
          </p:nvSpPr>
          <p:spPr>
            <a:xfrm>
              <a:off x="8092495" y="4353366"/>
              <a:ext cx="52133"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 name="Google Shape;221;p2"/>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 name="Google Shape;222;p2"/>
            <p:cNvSpPr/>
            <p:nvPr/>
          </p:nvSpPr>
          <p:spPr>
            <a:xfrm>
              <a:off x="8010231" y="4260999"/>
              <a:ext cx="36914" cy="74130"/>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 name="Google Shape;223;p2"/>
            <p:cNvSpPr/>
            <p:nvPr/>
          </p:nvSpPr>
          <p:spPr>
            <a:xfrm>
              <a:off x="7937845" y="4303554"/>
              <a:ext cx="68965"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 name="Google Shape;224;p2"/>
            <p:cNvSpPr/>
            <p:nvPr/>
          </p:nvSpPr>
          <p:spPr>
            <a:xfrm>
              <a:off x="7916001" y="4222802"/>
              <a:ext cx="62237"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25" name="Google Shape;225;p2"/>
          <p:cNvSpPr/>
          <p:nvPr/>
        </p:nvSpPr>
        <p:spPr>
          <a:xfrm>
            <a:off x="8040390" y="4399826"/>
            <a:ext cx="548040" cy="880090"/>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 name="Google Shape;226;p2"/>
          <p:cNvSpPr/>
          <p:nvPr/>
        </p:nvSpPr>
        <p:spPr>
          <a:xfrm>
            <a:off x="8033285" y="4463142"/>
            <a:ext cx="486030" cy="891554"/>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 name="Google Shape;227;p2"/>
          <p:cNvSpPr/>
          <p:nvPr/>
        </p:nvSpPr>
        <p:spPr>
          <a:xfrm>
            <a:off x="8361733" y="4537746"/>
            <a:ext cx="170031" cy="140575"/>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 name="Google Shape;228;p2"/>
          <p:cNvSpPr/>
          <p:nvPr/>
        </p:nvSpPr>
        <p:spPr>
          <a:xfrm>
            <a:off x="8296729" y="4616986"/>
            <a:ext cx="236123" cy="182680"/>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 name="Google Shape;229;p2"/>
          <p:cNvSpPr/>
          <p:nvPr/>
        </p:nvSpPr>
        <p:spPr>
          <a:xfrm>
            <a:off x="8214365" y="4704389"/>
            <a:ext cx="326204" cy="223500"/>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 name="Google Shape;230;p2"/>
          <p:cNvSpPr/>
          <p:nvPr/>
        </p:nvSpPr>
        <p:spPr>
          <a:xfrm>
            <a:off x="8148302" y="4871637"/>
            <a:ext cx="376296" cy="20966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 name="Google Shape;231;p2"/>
          <p:cNvSpPr/>
          <p:nvPr/>
        </p:nvSpPr>
        <p:spPr>
          <a:xfrm>
            <a:off x="8131598" y="5055187"/>
            <a:ext cx="235216" cy="149420"/>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 name="Google Shape;232;p2"/>
          <p:cNvSpPr/>
          <p:nvPr/>
        </p:nvSpPr>
        <p:spPr>
          <a:xfrm>
            <a:off x="8172339" y="4788971"/>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 name="Google Shape;233;p2"/>
          <p:cNvSpPr/>
          <p:nvPr/>
        </p:nvSpPr>
        <p:spPr>
          <a:xfrm>
            <a:off x="8142936" y="4816686"/>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 name="Google Shape;234;p2"/>
          <p:cNvSpPr/>
          <p:nvPr/>
        </p:nvSpPr>
        <p:spPr>
          <a:xfrm>
            <a:off x="8131170" y="4767101"/>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 name="Google Shape;235;p2"/>
          <p:cNvSpPr/>
          <p:nvPr/>
        </p:nvSpPr>
        <p:spPr>
          <a:xfrm>
            <a:off x="8452210" y="4915024"/>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 name="Google Shape;236;p2"/>
          <p:cNvSpPr/>
          <p:nvPr/>
        </p:nvSpPr>
        <p:spPr>
          <a:xfrm>
            <a:off x="8419430" y="4940245"/>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 name="Google Shape;237;p2"/>
          <p:cNvSpPr/>
          <p:nvPr/>
        </p:nvSpPr>
        <p:spPr>
          <a:xfrm>
            <a:off x="8326132" y="5156246"/>
            <a:ext cx="26079" cy="21040"/>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 name="Google Shape;238;p2"/>
          <p:cNvSpPr/>
          <p:nvPr/>
        </p:nvSpPr>
        <p:spPr>
          <a:xfrm>
            <a:off x="8290833" y="5183986"/>
            <a:ext cx="26079" cy="20183"/>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 name="Google Shape;239;p2"/>
          <p:cNvSpPr/>
          <p:nvPr/>
        </p:nvSpPr>
        <p:spPr>
          <a:xfrm>
            <a:off x="8284962" y="4748633"/>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 name="Google Shape;240;p2"/>
          <p:cNvSpPr/>
          <p:nvPr/>
        </p:nvSpPr>
        <p:spPr>
          <a:xfrm>
            <a:off x="8265638" y="4699023"/>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 name="Google Shape;241;p2"/>
          <p:cNvSpPr/>
          <p:nvPr/>
        </p:nvSpPr>
        <p:spPr>
          <a:xfrm>
            <a:off x="8504314" y="466037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 name="Google Shape;242;p2"/>
          <p:cNvSpPr/>
          <p:nvPr/>
        </p:nvSpPr>
        <p:spPr>
          <a:xfrm>
            <a:off x="8463144" y="4690633"/>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 name="Google Shape;243;p2"/>
          <p:cNvSpPr/>
          <p:nvPr/>
        </p:nvSpPr>
        <p:spPr>
          <a:xfrm>
            <a:off x="8413560" y="4512450"/>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 name="Google Shape;244;p2"/>
          <p:cNvSpPr/>
          <p:nvPr/>
        </p:nvSpPr>
        <p:spPr>
          <a:xfrm>
            <a:off x="8441275" y="4468761"/>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 name="Google Shape;245;p2"/>
          <p:cNvSpPr/>
          <p:nvPr/>
        </p:nvSpPr>
        <p:spPr>
          <a:xfrm>
            <a:off x="7531922" y="4421091"/>
            <a:ext cx="686121" cy="861015"/>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 name="Google Shape;246;p2"/>
          <p:cNvSpPr/>
          <p:nvPr/>
        </p:nvSpPr>
        <p:spPr>
          <a:xfrm>
            <a:off x="7594759" y="4498038"/>
            <a:ext cx="483359" cy="881979"/>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 name="Google Shape;247;p2"/>
          <p:cNvSpPr/>
          <p:nvPr/>
        </p:nvSpPr>
        <p:spPr>
          <a:xfrm>
            <a:off x="7896449" y="5115051"/>
            <a:ext cx="139769" cy="133369"/>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 name="Google Shape;248;p2"/>
          <p:cNvSpPr/>
          <p:nvPr/>
        </p:nvSpPr>
        <p:spPr>
          <a:xfrm>
            <a:off x="7788033" y="4912504"/>
            <a:ext cx="192734" cy="191827"/>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 name="Google Shape;249;p2"/>
          <p:cNvSpPr/>
          <p:nvPr/>
        </p:nvSpPr>
        <p:spPr>
          <a:xfrm>
            <a:off x="7708164" y="4730139"/>
            <a:ext cx="216293" cy="274020"/>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 name="Google Shape;250;p2"/>
          <p:cNvSpPr/>
          <p:nvPr/>
        </p:nvSpPr>
        <p:spPr>
          <a:xfrm>
            <a:off x="7722248" y="4724244"/>
            <a:ext cx="111422" cy="144531"/>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 name="Google Shape;251;p2"/>
          <p:cNvSpPr/>
          <p:nvPr/>
        </p:nvSpPr>
        <p:spPr>
          <a:xfrm>
            <a:off x="7612673" y="4568762"/>
            <a:ext cx="142843" cy="171089"/>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 name="Google Shape;252;p2"/>
          <p:cNvSpPr/>
          <p:nvPr/>
        </p:nvSpPr>
        <p:spPr>
          <a:xfrm>
            <a:off x="7590476" y="4515826"/>
            <a:ext cx="101998" cy="118528"/>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 name="Google Shape;253;p2"/>
          <p:cNvSpPr/>
          <p:nvPr/>
        </p:nvSpPr>
        <p:spPr>
          <a:xfrm>
            <a:off x="8034495" y="4736010"/>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 name="Google Shape;254;p2"/>
          <p:cNvSpPr/>
          <p:nvPr/>
        </p:nvSpPr>
        <p:spPr>
          <a:xfrm>
            <a:off x="8005092" y="4700711"/>
            <a:ext cx="28599"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 name="Google Shape;255;p2"/>
          <p:cNvSpPr/>
          <p:nvPr/>
        </p:nvSpPr>
        <p:spPr>
          <a:xfrm>
            <a:off x="7993325" y="4750296"/>
            <a:ext cx="28599"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 name="Google Shape;256;p2"/>
          <p:cNvSpPr/>
          <p:nvPr/>
        </p:nvSpPr>
        <p:spPr>
          <a:xfrm>
            <a:off x="7594104" y="4958738"/>
            <a:ext cx="28599"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 name="Google Shape;257;p2"/>
          <p:cNvSpPr/>
          <p:nvPr/>
        </p:nvSpPr>
        <p:spPr>
          <a:xfrm>
            <a:off x="7602519" y="4911673"/>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 name="Google Shape;258;p2"/>
          <p:cNvSpPr/>
          <p:nvPr/>
        </p:nvSpPr>
        <p:spPr>
          <a:xfrm>
            <a:off x="7649584" y="4946972"/>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 name="Google Shape;259;p2"/>
          <p:cNvSpPr/>
          <p:nvPr/>
        </p:nvSpPr>
        <p:spPr>
          <a:xfrm>
            <a:off x="7720182" y="4477151"/>
            <a:ext cx="28599"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 name="Google Shape;260;p2"/>
          <p:cNvSpPr/>
          <p:nvPr/>
        </p:nvSpPr>
        <p:spPr>
          <a:xfrm>
            <a:off x="7688234" y="4462865"/>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 name="Google Shape;261;p2"/>
          <p:cNvSpPr/>
          <p:nvPr/>
        </p:nvSpPr>
        <p:spPr>
          <a:xfrm>
            <a:off x="7564701" y="4641879"/>
            <a:ext cx="28599"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 name="Google Shape;262;p2"/>
          <p:cNvSpPr/>
          <p:nvPr/>
        </p:nvSpPr>
        <p:spPr>
          <a:xfrm>
            <a:off x="7564701" y="4671308"/>
            <a:ext cx="28599"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 name="Google Shape;263;p2"/>
          <p:cNvSpPr/>
          <p:nvPr/>
        </p:nvSpPr>
        <p:spPr>
          <a:xfrm>
            <a:off x="8005092" y="5011674"/>
            <a:ext cx="28599"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 name="Google Shape;264;p2"/>
          <p:cNvSpPr/>
          <p:nvPr/>
        </p:nvSpPr>
        <p:spPr>
          <a:xfrm>
            <a:off x="7834468" y="5143623"/>
            <a:ext cx="28624" cy="22728"/>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 name="Google Shape;265;p2"/>
          <p:cNvSpPr/>
          <p:nvPr/>
        </p:nvSpPr>
        <p:spPr>
          <a:xfrm>
            <a:off x="7737819" y="4885621"/>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 name="Google Shape;266;p2"/>
          <p:cNvSpPr/>
          <p:nvPr/>
        </p:nvSpPr>
        <p:spPr>
          <a:xfrm>
            <a:off x="7958027" y="4864608"/>
            <a:ext cx="28599" cy="22703"/>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67" name="Google Shape;267;p2"/>
          <p:cNvGrpSpPr/>
          <p:nvPr/>
        </p:nvGrpSpPr>
        <p:grpSpPr>
          <a:xfrm>
            <a:off x="7221362" y="247799"/>
            <a:ext cx="436502" cy="569243"/>
            <a:chOff x="3289399" y="3455662"/>
            <a:chExt cx="436502" cy="569243"/>
          </a:xfrm>
        </p:grpSpPr>
        <p:sp>
          <p:nvSpPr>
            <p:cNvPr id="268" name="Google Shape;268;p2"/>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 name="Google Shape;269;p2"/>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 name="Google Shape;270;p2"/>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 name="Google Shape;271;p2"/>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 name="Google Shape;272;p2"/>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 name="Google Shape;273;p2"/>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 name="Google Shape;274;p2"/>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 name="Google Shape;275;p2"/>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 name="Google Shape;276;p2"/>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 name="Google Shape;277;p2"/>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 name="Google Shape;278;p2"/>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 name="Google Shape;279;p2"/>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 name="Google Shape;280;p2"/>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 name="Google Shape;281;p2"/>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 name="Google Shape;282;p2"/>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 name="Google Shape;283;p2"/>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 name="Google Shape;284;p2"/>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 name="Google Shape;285;p2"/>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 name="Google Shape;286;p2"/>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 name="Google Shape;287;p2"/>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 name="Google Shape;288;p2"/>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 name="Google Shape;289;p2"/>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90" name="Google Shape;290;p2"/>
          <p:cNvGrpSpPr/>
          <p:nvPr/>
        </p:nvGrpSpPr>
        <p:grpSpPr>
          <a:xfrm>
            <a:off x="-181020" y="4253777"/>
            <a:ext cx="1117161" cy="1087511"/>
            <a:chOff x="-181020" y="4253777"/>
            <a:chExt cx="1117161" cy="1087511"/>
          </a:xfrm>
        </p:grpSpPr>
        <p:sp>
          <p:nvSpPr>
            <p:cNvPr id="291" name="Google Shape;291;p2"/>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 name="Google Shape;292;p2"/>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 name="Google Shape;293;p2"/>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 name="Google Shape;294;p2"/>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 name="Google Shape;295;p2"/>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 name="Google Shape;296;p2"/>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 name="Google Shape;297;p2"/>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 name="Google Shape;298;p2"/>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 name="Google Shape;299;p2"/>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 name="Google Shape;300;p2"/>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 name="Google Shape;301;p2"/>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 name="Google Shape;302;p2"/>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 name="Google Shape;303;p2"/>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 name="Google Shape;304;p2"/>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05" name="Google Shape;305;p2"/>
          <p:cNvGrpSpPr/>
          <p:nvPr/>
        </p:nvGrpSpPr>
        <p:grpSpPr>
          <a:xfrm>
            <a:off x="-207387" y="3879385"/>
            <a:ext cx="884073" cy="1185979"/>
            <a:chOff x="-168050" y="4195214"/>
            <a:chExt cx="719519" cy="965231"/>
          </a:xfrm>
        </p:grpSpPr>
        <p:sp>
          <p:nvSpPr>
            <p:cNvPr id="306" name="Google Shape;306;p2"/>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 name="Google Shape;307;p2"/>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 name="Google Shape;308;p2"/>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 name="Google Shape;309;p2"/>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 name="Google Shape;310;p2"/>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 name="Google Shape;311;p2"/>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 name="Google Shape;312;p2"/>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 name="Google Shape;313;p2"/>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 name="Google Shape;314;p2"/>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 name="Google Shape;315;p2"/>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 name="Google Shape;316;p2"/>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 name="Google Shape;317;p2"/>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 name="Google Shape;318;p2"/>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 name="Google Shape;319;p2"/>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 name="Google Shape;320;p2"/>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 name="Google Shape;321;p2"/>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 name="Google Shape;322;p2"/>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 name="Google Shape;323;p2"/>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 name="Google Shape;324;p2"/>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 name="Google Shape;325;p2"/>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 name="Google Shape;326;p2"/>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 name="Google Shape;327;p2"/>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 name="Google Shape;328;p2"/>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 name="Google Shape;329;p2"/>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 name="Google Shape;330;p2"/>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 name="Google Shape;331;p2"/>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 name="Google Shape;332;p2"/>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 name="Google Shape;333;p2"/>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 name="Google Shape;334;p2"/>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 name="Google Shape;335;p2"/>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 name="Google Shape;336;p2"/>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 name="Google Shape;337;p2"/>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 name="Google Shape;338;p2"/>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 name="Google Shape;339;p2"/>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 name="Google Shape;340;p2"/>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 name="Google Shape;341;p2"/>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 name="Google Shape;342;p2"/>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 name="Google Shape;343;p2"/>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 name="Google Shape;344;p2"/>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 name="Google Shape;345;p2"/>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 name="Google Shape;346;p2"/>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 name="Google Shape;347;p2"/>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 name="Google Shape;348;p2"/>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 name="Google Shape;349;p2"/>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 name="Google Shape;350;p2"/>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 name="Google Shape;351;p2"/>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 name="Google Shape;352;p2"/>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53" name="Google Shape;353;p2"/>
          <p:cNvGrpSpPr/>
          <p:nvPr/>
        </p:nvGrpSpPr>
        <p:grpSpPr>
          <a:xfrm>
            <a:off x="7973149" y="-201092"/>
            <a:ext cx="1116750" cy="1145263"/>
            <a:chOff x="7973149" y="-201092"/>
            <a:chExt cx="1116750" cy="1145263"/>
          </a:xfrm>
        </p:grpSpPr>
        <p:sp>
          <p:nvSpPr>
            <p:cNvPr id="354" name="Google Shape;354;p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 name="Google Shape;355;p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 name="Google Shape;356;p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 name="Google Shape;357;p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 name="Google Shape;358;p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 name="Google Shape;359;p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 name="Google Shape;360;p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 name="Google Shape;361;p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 name="Google Shape;362;p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 name="Google Shape;363;p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 name="Google Shape;364;p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 name="Google Shape;365;p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 name="Google Shape;366;p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 name="Google Shape;367;p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 name="Google Shape;368;p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 name="Google Shape;369;p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 name="Google Shape;370;p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 name="Google Shape;371;p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 name="Google Shape;372;p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 name="Google Shape;373;p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 name="Google Shape;374;p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 name="Google Shape;375;p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 name="Google Shape;376;p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 name="Google Shape;377;p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 name="Google Shape;378;p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 name="Google Shape;379;p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 name="Google Shape;380;p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 name="Google Shape;381;p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 name="Google Shape;382;p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 name="Google Shape;383;p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 name="Google Shape;384;p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 name="Google Shape;385;p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 name="Google Shape;386;p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 name="Google Shape;387;p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 name="Google Shape;388;p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 name="Google Shape;389;p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 name="Google Shape;390;p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 name="Google Shape;391;p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 name="Google Shape;392;p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 name="Google Shape;393;p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 name="Google Shape;394;p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 name="Google Shape;395;p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 name="Google Shape;396;p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 name="Google Shape;397;p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 name="Google Shape;398;p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 name="Google Shape;399;p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 name="Google Shape;400;p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 name="Google Shape;401;p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 name="Google Shape;402;p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 name="Google Shape;403;p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 name="Google Shape;404;p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 name="Google Shape;405;p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 name="Google Shape;406;p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 name="Google Shape;407;p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 name="Google Shape;408;p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 name="Google Shape;409;p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 name="Google Shape;410;p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 name="Google Shape;411;p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 name="Google Shape;412;p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 name="Google Shape;413;p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 name="Google Shape;414;p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15" name="Google Shape;415;p2"/>
          <p:cNvGrpSpPr/>
          <p:nvPr/>
        </p:nvGrpSpPr>
        <p:grpSpPr>
          <a:xfrm rot="-5400000" flipH="1">
            <a:off x="5611844" y="-217762"/>
            <a:ext cx="1007000" cy="841746"/>
            <a:chOff x="3579657" y="4246288"/>
            <a:chExt cx="1007000" cy="841746"/>
          </a:xfrm>
        </p:grpSpPr>
        <p:sp>
          <p:nvSpPr>
            <p:cNvPr id="416" name="Google Shape;416;p2"/>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 name="Google Shape;417;p2"/>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 name="Google Shape;418;p2"/>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 name="Google Shape;419;p2"/>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 name="Google Shape;420;p2"/>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 name="Google Shape;421;p2"/>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 name="Google Shape;422;p2"/>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 name="Google Shape;423;p2"/>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 name="Google Shape;424;p2"/>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 name="Google Shape;425;p2"/>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 name="Google Shape;426;p2"/>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 name="Google Shape;427;p2"/>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 name="Google Shape;428;p2"/>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 name="Google Shape;429;p2"/>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 name="Google Shape;430;p2"/>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 name="Google Shape;431;p2"/>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 name="Google Shape;432;p2"/>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 name="Google Shape;433;p2"/>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 name="Google Shape;434;p2"/>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 name="Google Shape;435;p2"/>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 name="Google Shape;436;p2"/>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 name="Google Shape;437;p2"/>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 name="Google Shape;438;p2"/>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 name="Google Shape;439;p2"/>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 name="Google Shape;440;p2"/>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 name="Google Shape;441;p2"/>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 name="Google Shape;442;p2"/>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 name="Google Shape;443;p2"/>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 name="Google Shape;444;p2"/>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 name="Google Shape;445;p2"/>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 name="Google Shape;446;p2"/>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47" name="Google Shape;447;p2"/>
          <p:cNvGrpSpPr/>
          <p:nvPr/>
        </p:nvGrpSpPr>
        <p:grpSpPr>
          <a:xfrm rot="-5400000">
            <a:off x="6963891" y="93879"/>
            <a:ext cx="161913" cy="145916"/>
            <a:chOff x="7737341" y="1046941"/>
            <a:chExt cx="161913" cy="145916"/>
          </a:xfrm>
        </p:grpSpPr>
        <p:sp>
          <p:nvSpPr>
            <p:cNvPr id="448" name="Google Shape;448;p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 name="Google Shape;449;p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 name="Google Shape;450;p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874"/>
        <p:cNvGrpSpPr/>
        <p:nvPr/>
      </p:nvGrpSpPr>
      <p:grpSpPr>
        <a:xfrm>
          <a:off x="0" y="0"/>
          <a:ext cx="0" cy="0"/>
          <a:chOff x="0" y="0"/>
          <a:chExt cx="0" cy="0"/>
        </a:xfrm>
      </p:grpSpPr>
      <p:sp>
        <p:nvSpPr>
          <p:cNvPr id="2875" name="Google Shape;2875;p11"/>
          <p:cNvSpPr txBox="1">
            <a:spLocks noGrp="1"/>
          </p:cNvSpPr>
          <p:nvPr>
            <p:ph type="title" hasCustomPrompt="1"/>
          </p:nvPr>
        </p:nvSpPr>
        <p:spPr>
          <a:xfrm>
            <a:off x="311700" y="12585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76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876" name="Google Shape;2876;p11"/>
          <p:cNvSpPr txBox="1">
            <a:spLocks noGrp="1"/>
          </p:cNvSpPr>
          <p:nvPr>
            <p:ph type="body" idx="1"/>
          </p:nvPr>
        </p:nvSpPr>
        <p:spPr>
          <a:xfrm>
            <a:off x="2335500" y="3071250"/>
            <a:ext cx="4473000" cy="4803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p:txBody>
      </p:sp>
      <p:grpSp>
        <p:nvGrpSpPr>
          <p:cNvPr id="2877" name="Google Shape;2877;p11"/>
          <p:cNvGrpSpPr/>
          <p:nvPr/>
        </p:nvGrpSpPr>
        <p:grpSpPr>
          <a:xfrm rot="10800000" flipH="1">
            <a:off x="8878679" y="4192408"/>
            <a:ext cx="161913" cy="145916"/>
            <a:chOff x="7737341" y="1046941"/>
            <a:chExt cx="161913" cy="145916"/>
          </a:xfrm>
        </p:grpSpPr>
        <p:sp>
          <p:nvSpPr>
            <p:cNvPr id="2878" name="Google Shape;2878;p1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9" name="Google Shape;2879;p1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0" name="Google Shape;2880;p1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81" name="Google Shape;2881;p11"/>
          <p:cNvGrpSpPr/>
          <p:nvPr/>
        </p:nvGrpSpPr>
        <p:grpSpPr>
          <a:xfrm rot="10800000" flipH="1">
            <a:off x="133081" y="4154335"/>
            <a:ext cx="155469" cy="141087"/>
            <a:chOff x="737385" y="1492952"/>
            <a:chExt cx="161913" cy="146935"/>
          </a:xfrm>
        </p:grpSpPr>
        <p:sp>
          <p:nvSpPr>
            <p:cNvPr id="2882" name="Google Shape;2882;p11"/>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3" name="Google Shape;2883;p11"/>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4" name="Google Shape;2884;p11"/>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885" name="Google Shape;2885;p11"/>
          <p:cNvSpPr/>
          <p:nvPr/>
        </p:nvSpPr>
        <p:spPr>
          <a:xfrm rot="10800000" flipH="1">
            <a:off x="-220837" y="-39388"/>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6" name="Google Shape;2886;p11"/>
          <p:cNvSpPr/>
          <p:nvPr/>
        </p:nvSpPr>
        <p:spPr>
          <a:xfrm rot="10800000" flipH="1">
            <a:off x="4522213" y="4474941"/>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887" name="Google Shape;2887;p11"/>
          <p:cNvGrpSpPr/>
          <p:nvPr/>
        </p:nvGrpSpPr>
        <p:grpSpPr>
          <a:xfrm rot="10800000" flipH="1">
            <a:off x="1631666" y="4298342"/>
            <a:ext cx="415920" cy="1078251"/>
            <a:chOff x="1823086" y="-208516"/>
            <a:chExt cx="433159" cy="1122944"/>
          </a:xfrm>
        </p:grpSpPr>
        <p:sp>
          <p:nvSpPr>
            <p:cNvPr id="2888" name="Google Shape;2888;p11"/>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9" name="Google Shape;2889;p11"/>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0" name="Google Shape;2890;p11"/>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1" name="Google Shape;2891;p11"/>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2" name="Google Shape;2892;p11"/>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3" name="Google Shape;2893;p11"/>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4" name="Google Shape;2894;p11"/>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5" name="Google Shape;2895;p11"/>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96" name="Google Shape;2896;p11"/>
          <p:cNvGrpSpPr/>
          <p:nvPr/>
        </p:nvGrpSpPr>
        <p:grpSpPr>
          <a:xfrm rot="10800000" flipH="1">
            <a:off x="-316944" y="3968424"/>
            <a:ext cx="1350351" cy="863364"/>
            <a:chOff x="-206267" y="355694"/>
            <a:chExt cx="1406323" cy="899150"/>
          </a:xfrm>
        </p:grpSpPr>
        <p:sp>
          <p:nvSpPr>
            <p:cNvPr id="2897" name="Google Shape;2897;p1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8" name="Google Shape;2898;p1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9" name="Google Shape;2899;p1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0" name="Google Shape;2900;p1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1" name="Google Shape;2901;p1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2" name="Google Shape;2902;p1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3" name="Google Shape;2903;p1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4" name="Google Shape;2904;p1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905" name="Google Shape;2905;p11"/>
          <p:cNvGrpSpPr/>
          <p:nvPr/>
        </p:nvGrpSpPr>
        <p:grpSpPr>
          <a:xfrm rot="10800000" flipH="1">
            <a:off x="-168257" y="4443171"/>
            <a:ext cx="865199" cy="836633"/>
            <a:chOff x="-168381" y="-168706"/>
            <a:chExt cx="901061" cy="871312"/>
          </a:xfrm>
        </p:grpSpPr>
        <p:sp>
          <p:nvSpPr>
            <p:cNvPr id="2906" name="Google Shape;2906;p1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7" name="Google Shape;2907;p1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8" name="Google Shape;2908;p1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9" name="Google Shape;2909;p1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0" name="Google Shape;2910;p1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1" name="Google Shape;2911;p1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2" name="Google Shape;2912;p1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3" name="Google Shape;2913;p1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4" name="Google Shape;2914;p1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5" name="Google Shape;2915;p1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6" name="Google Shape;2916;p1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7" name="Google Shape;2917;p1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8" name="Google Shape;2918;p1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9" name="Google Shape;2919;p1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0" name="Google Shape;2920;p1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1" name="Google Shape;2921;p1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2" name="Google Shape;2922;p1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3" name="Google Shape;2923;p1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4" name="Google Shape;2924;p1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925" name="Google Shape;2925;p11"/>
          <p:cNvGrpSpPr/>
          <p:nvPr/>
        </p:nvGrpSpPr>
        <p:grpSpPr>
          <a:xfrm rot="10800000" flipH="1">
            <a:off x="749592" y="4267724"/>
            <a:ext cx="421021" cy="1139500"/>
            <a:chOff x="904476" y="-243594"/>
            <a:chExt cx="438472" cy="1186732"/>
          </a:xfrm>
        </p:grpSpPr>
        <p:sp>
          <p:nvSpPr>
            <p:cNvPr id="2926" name="Google Shape;2926;p11"/>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7" name="Google Shape;2927;p11"/>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8" name="Google Shape;2928;p11"/>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9" name="Google Shape;2929;p11"/>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0" name="Google Shape;2930;p11"/>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1" name="Google Shape;2931;p11"/>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2" name="Google Shape;2932;p11"/>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3" name="Google Shape;2933;p11"/>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4" name="Google Shape;2934;p11"/>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5" name="Google Shape;2935;p11"/>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6" name="Google Shape;2936;p11"/>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7" name="Google Shape;2937;p11"/>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8" name="Google Shape;2938;p11"/>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9" name="Google Shape;2939;p11"/>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0" name="Google Shape;2940;p11"/>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1" name="Google Shape;2941;p11"/>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2" name="Google Shape;2942;p11"/>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3" name="Google Shape;2943;p11"/>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4" name="Google Shape;2944;p11"/>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5" name="Google Shape;2945;p11"/>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6" name="Google Shape;2946;p11"/>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7" name="Google Shape;2947;p11"/>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8" name="Google Shape;2948;p11"/>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9" name="Google Shape;2949;p11"/>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0" name="Google Shape;2950;p11"/>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1" name="Google Shape;2951;p11"/>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2" name="Google Shape;2952;p11"/>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953" name="Google Shape;2953;p11"/>
          <p:cNvGrpSpPr/>
          <p:nvPr/>
        </p:nvGrpSpPr>
        <p:grpSpPr>
          <a:xfrm rot="10800000" flipH="1">
            <a:off x="1279005" y="4496713"/>
            <a:ext cx="634382" cy="1090454"/>
            <a:chOff x="1455834" y="-430995"/>
            <a:chExt cx="660677" cy="1135653"/>
          </a:xfrm>
        </p:grpSpPr>
        <p:sp>
          <p:nvSpPr>
            <p:cNvPr id="2954" name="Google Shape;2954;p11"/>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5" name="Google Shape;2955;p11"/>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6" name="Google Shape;2956;p11"/>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7" name="Google Shape;2957;p11"/>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8" name="Google Shape;2958;p11"/>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9" name="Google Shape;2959;p11"/>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0" name="Google Shape;2960;p11"/>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1" name="Google Shape;2961;p11"/>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2" name="Google Shape;2962;p11"/>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3" name="Google Shape;2963;p11"/>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4" name="Google Shape;2964;p11"/>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5" name="Google Shape;2965;p11"/>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6" name="Google Shape;2966;p11"/>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7" name="Google Shape;2967;p11"/>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8" name="Google Shape;2968;p11"/>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9" name="Google Shape;2969;p11"/>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0" name="Google Shape;2970;p11"/>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1" name="Google Shape;2971;p11"/>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2" name="Google Shape;2972;p11"/>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3" name="Google Shape;2973;p11"/>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974" name="Google Shape;2974;p11"/>
          <p:cNvGrpSpPr/>
          <p:nvPr/>
        </p:nvGrpSpPr>
        <p:grpSpPr>
          <a:xfrm rot="10800000" flipH="1">
            <a:off x="1703088" y="4521912"/>
            <a:ext cx="782989" cy="1094450"/>
            <a:chOff x="1897495" y="-461400"/>
            <a:chExt cx="815443" cy="1139815"/>
          </a:xfrm>
        </p:grpSpPr>
        <p:sp>
          <p:nvSpPr>
            <p:cNvPr id="2975" name="Google Shape;2975;p1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6" name="Google Shape;2976;p1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7" name="Google Shape;2977;p1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8" name="Google Shape;2978;p1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9" name="Google Shape;2979;p1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0" name="Google Shape;2980;p1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1" name="Google Shape;2981;p1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2" name="Google Shape;2982;p1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3" name="Google Shape;2983;p1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4" name="Google Shape;2984;p1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5" name="Google Shape;2985;p1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6" name="Google Shape;2986;p1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7" name="Google Shape;2987;p1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8" name="Google Shape;2988;p1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9" name="Google Shape;2989;p1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0" name="Google Shape;2990;p1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1" name="Google Shape;2991;p1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2" name="Google Shape;2992;p1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3" name="Google Shape;2993;p1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4" name="Google Shape;2994;p1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5" name="Google Shape;2995;p1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6" name="Google Shape;2996;p1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997" name="Google Shape;2997;p11"/>
          <p:cNvGrpSpPr/>
          <p:nvPr/>
        </p:nvGrpSpPr>
        <p:grpSpPr>
          <a:xfrm>
            <a:off x="501598" y="2941622"/>
            <a:ext cx="419136" cy="546878"/>
            <a:chOff x="1304140" y="978228"/>
            <a:chExt cx="436509" cy="569545"/>
          </a:xfrm>
        </p:grpSpPr>
        <p:sp>
          <p:nvSpPr>
            <p:cNvPr id="2998" name="Google Shape;2998;p11"/>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9" name="Google Shape;2999;p11"/>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0" name="Google Shape;3000;p11"/>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1" name="Google Shape;3001;p11"/>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2" name="Google Shape;3002;p11"/>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3" name="Google Shape;3003;p11"/>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4" name="Google Shape;3004;p11"/>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5" name="Google Shape;3005;p11"/>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6" name="Google Shape;3006;p11"/>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7" name="Google Shape;3007;p11"/>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8" name="Google Shape;3008;p11"/>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9" name="Google Shape;3009;p11"/>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0" name="Google Shape;3010;p11"/>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1" name="Google Shape;3011;p11"/>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2" name="Google Shape;3012;p11"/>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3" name="Google Shape;3013;p11"/>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4" name="Google Shape;3014;p11"/>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5" name="Google Shape;3015;p11"/>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6" name="Google Shape;3016;p11"/>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7" name="Google Shape;3017;p11"/>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8" name="Google Shape;3018;p11"/>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9" name="Google Shape;3019;p11"/>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020" name="Google Shape;3020;p11"/>
          <p:cNvGrpSpPr/>
          <p:nvPr/>
        </p:nvGrpSpPr>
        <p:grpSpPr>
          <a:xfrm rot="10800000" flipH="1">
            <a:off x="8269968" y="793500"/>
            <a:ext cx="1190020" cy="757074"/>
            <a:chOff x="7742212" y="3926048"/>
            <a:chExt cx="1414838" cy="900099"/>
          </a:xfrm>
        </p:grpSpPr>
        <p:sp>
          <p:nvSpPr>
            <p:cNvPr id="3021" name="Google Shape;3021;p11"/>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2" name="Google Shape;3022;p11"/>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3" name="Google Shape;3023;p11"/>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4" name="Google Shape;3024;p11"/>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5" name="Google Shape;3025;p11"/>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6" name="Google Shape;3026;p11"/>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7" name="Google Shape;3027;p11"/>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8" name="Google Shape;3028;p11"/>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029" name="Google Shape;3029;p11"/>
          <p:cNvGrpSpPr/>
          <p:nvPr/>
        </p:nvGrpSpPr>
        <p:grpSpPr>
          <a:xfrm rot="10800000" flipH="1">
            <a:off x="8545800" y="194516"/>
            <a:ext cx="1042259" cy="1047013"/>
            <a:chOff x="8276926" y="3750868"/>
            <a:chExt cx="1239162" cy="1244814"/>
          </a:xfrm>
        </p:grpSpPr>
        <p:sp>
          <p:nvSpPr>
            <p:cNvPr id="3030" name="Google Shape;3030;p11"/>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1" name="Google Shape;3031;p11"/>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2" name="Google Shape;3032;p11"/>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3" name="Google Shape;3033;p11"/>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4" name="Google Shape;3034;p11"/>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5" name="Google Shape;3035;p11"/>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6" name="Google Shape;3036;p11"/>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7" name="Google Shape;3037;p11"/>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8" name="Google Shape;3038;p11"/>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9" name="Google Shape;3039;p11"/>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0" name="Google Shape;3040;p11"/>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1" name="Google Shape;3041;p11"/>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2" name="Google Shape;3042;p11"/>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3" name="Google Shape;3043;p11"/>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4" name="Google Shape;3044;p11"/>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5" name="Google Shape;3045;p11"/>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6" name="Google Shape;3046;p11"/>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7" name="Google Shape;3047;p11"/>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8" name="Google Shape;3048;p11"/>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9" name="Google Shape;3049;p11"/>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0" name="Google Shape;3050;p11"/>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1" name="Google Shape;3051;p11"/>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2" name="Google Shape;3052;p11"/>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3" name="Google Shape;3053;p11"/>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4" name="Google Shape;3054;p11"/>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5" name="Google Shape;3055;p11"/>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6" name="Google Shape;3056;p11"/>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057" name="Google Shape;3057;p11"/>
          <p:cNvGrpSpPr/>
          <p:nvPr/>
        </p:nvGrpSpPr>
        <p:grpSpPr>
          <a:xfrm rot="10800000" flipH="1">
            <a:off x="8484435" y="-270371"/>
            <a:ext cx="368416" cy="997931"/>
            <a:chOff x="7607455" y="4238363"/>
            <a:chExt cx="438017" cy="1186459"/>
          </a:xfrm>
        </p:grpSpPr>
        <p:sp>
          <p:nvSpPr>
            <p:cNvPr id="3058" name="Google Shape;3058;p11"/>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9" name="Google Shape;3059;p11"/>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0" name="Google Shape;3060;p11"/>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1" name="Google Shape;3061;p11"/>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2" name="Google Shape;3062;p11"/>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3" name="Google Shape;3063;p11"/>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4" name="Google Shape;3064;p11"/>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5" name="Google Shape;3065;p11"/>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6" name="Google Shape;3066;p11"/>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7" name="Google Shape;3067;p11"/>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8" name="Google Shape;3068;p11"/>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9" name="Google Shape;3069;p11"/>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0" name="Google Shape;3070;p11"/>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1" name="Google Shape;3071;p11"/>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2" name="Google Shape;3072;p11"/>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3" name="Google Shape;3073;p11"/>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4" name="Google Shape;3074;p11"/>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5" name="Google Shape;3075;p11"/>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6" name="Google Shape;3076;p11"/>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7" name="Google Shape;3077;p11"/>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8" name="Google Shape;3078;p11"/>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9" name="Google Shape;3079;p11"/>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0" name="Google Shape;3080;p11"/>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1" name="Google Shape;3081;p11"/>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082" name="Google Shape;3082;p11"/>
          <p:cNvGrpSpPr/>
          <p:nvPr/>
        </p:nvGrpSpPr>
        <p:grpSpPr>
          <a:xfrm rot="-4992369">
            <a:off x="7231418" y="-258355"/>
            <a:ext cx="364310" cy="944495"/>
            <a:chOff x="7916001" y="4222802"/>
            <a:chExt cx="364302" cy="944474"/>
          </a:xfrm>
        </p:grpSpPr>
        <p:sp>
          <p:nvSpPr>
            <p:cNvPr id="3083" name="Google Shape;3083;p11"/>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4" name="Google Shape;3084;p11"/>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5" name="Google Shape;3085;p11"/>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6" name="Google Shape;3086;p11"/>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7" name="Google Shape;3087;p11"/>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8" name="Google Shape;3088;p11"/>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9" name="Google Shape;3089;p11"/>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0" name="Google Shape;3090;p11"/>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091" name="Google Shape;3091;p11"/>
          <p:cNvSpPr/>
          <p:nvPr/>
        </p:nvSpPr>
        <p:spPr>
          <a:xfrm rot="10800000" flipH="1">
            <a:off x="7991078"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2" name="Google Shape;3092;p11"/>
          <p:cNvSpPr/>
          <p:nvPr/>
        </p:nvSpPr>
        <p:spPr>
          <a:xfrm rot="10800000" flipH="1">
            <a:off x="7983973"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3" name="Google Shape;3093;p11"/>
          <p:cNvSpPr/>
          <p:nvPr/>
        </p:nvSpPr>
        <p:spPr>
          <a:xfrm rot="10800000" flipH="1">
            <a:off x="8312420"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4" name="Google Shape;3094;p11"/>
          <p:cNvSpPr/>
          <p:nvPr/>
        </p:nvSpPr>
        <p:spPr>
          <a:xfrm rot="10800000" flipH="1">
            <a:off x="8247416"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5" name="Google Shape;3095;p11"/>
          <p:cNvSpPr/>
          <p:nvPr/>
        </p:nvSpPr>
        <p:spPr>
          <a:xfrm rot="10800000" flipH="1">
            <a:off x="8165052"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6" name="Google Shape;3096;p11"/>
          <p:cNvSpPr/>
          <p:nvPr/>
        </p:nvSpPr>
        <p:spPr>
          <a:xfrm rot="10800000" flipH="1">
            <a:off x="8098990"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7" name="Google Shape;3097;p11"/>
          <p:cNvSpPr/>
          <p:nvPr/>
        </p:nvSpPr>
        <p:spPr>
          <a:xfrm rot="10800000" flipH="1">
            <a:off x="8082285"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8" name="Google Shape;3098;p11"/>
          <p:cNvSpPr/>
          <p:nvPr/>
        </p:nvSpPr>
        <p:spPr>
          <a:xfrm rot="10800000" flipH="1">
            <a:off x="8123026"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9" name="Google Shape;3099;p11"/>
          <p:cNvSpPr/>
          <p:nvPr/>
        </p:nvSpPr>
        <p:spPr>
          <a:xfrm rot="10800000" flipH="1">
            <a:off x="8093623"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0" name="Google Shape;3100;p11"/>
          <p:cNvSpPr/>
          <p:nvPr/>
        </p:nvSpPr>
        <p:spPr>
          <a:xfrm rot="10800000" flipH="1">
            <a:off x="808185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1" name="Google Shape;3101;p11"/>
          <p:cNvSpPr/>
          <p:nvPr/>
        </p:nvSpPr>
        <p:spPr>
          <a:xfrm rot="10800000" flipH="1">
            <a:off x="8402897"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2" name="Google Shape;3102;p11"/>
          <p:cNvSpPr/>
          <p:nvPr/>
        </p:nvSpPr>
        <p:spPr>
          <a:xfrm rot="10800000" flipH="1">
            <a:off x="83701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3" name="Google Shape;3103;p11"/>
          <p:cNvSpPr/>
          <p:nvPr/>
        </p:nvSpPr>
        <p:spPr>
          <a:xfrm rot="10800000" flipH="1">
            <a:off x="8235650"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4" name="Google Shape;3104;p11"/>
          <p:cNvSpPr/>
          <p:nvPr/>
        </p:nvSpPr>
        <p:spPr>
          <a:xfrm rot="10800000" flipH="1">
            <a:off x="8216325"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5" name="Google Shape;3105;p11"/>
          <p:cNvSpPr/>
          <p:nvPr/>
        </p:nvSpPr>
        <p:spPr>
          <a:xfrm rot="10800000" flipH="1">
            <a:off x="8455001"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6" name="Google Shape;3106;p11"/>
          <p:cNvSpPr/>
          <p:nvPr/>
        </p:nvSpPr>
        <p:spPr>
          <a:xfrm rot="10800000" flipH="1">
            <a:off x="8413832"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7" name="Google Shape;3107;p11"/>
          <p:cNvSpPr/>
          <p:nvPr/>
        </p:nvSpPr>
        <p:spPr>
          <a:xfrm rot="10800000" flipH="1">
            <a:off x="836424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8" name="Google Shape;3108;p11"/>
          <p:cNvSpPr/>
          <p:nvPr/>
        </p:nvSpPr>
        <p:spPr>
          <a:xfrm rot="10800000" flipH="1">
            <a:off x="8391962"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9" name="Google Shape;3109;p11"/>
          <p:cNvSpPr/>
          <p:nvPr/>
        </p:nvSpPr>
        <p:spPr>
          <a:xfrm rot="-10392468" flipH="1">
            <a:off x="7355265"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0" name="Google Shape;3110;p11"/>
          <p:cNvSpPr/>
          <p:nvPr/>
        </p:nvSpPr>
        <p:spPr>
          <a:xfrm rot="-10392468" flipH="1">
            <a:off x="7428715"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1" name="Google Shape;3111;p11"/>
          <p:cNvSpPr/>
          <p:nvPr/>
        </p:nvSpPr>
        <p:spPr>
          <a:xfrm rot="-10392468" flipH="1">
            <a:off x="7758212"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2" name="Google Shape;3112;p11"/>
          <p:cNvSpPr/>
          <p:nvPr/>
        </p:nvSpPr>
        <p:spPr>
          <a:xfrm rot="-10392468" flipH="1">
            <a:off x="7629869"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3" name="Google Shape;3113;p11"/>
          <p:cNvSpPr/>
          <p:nvPr/>
        </p:nvSpPr>
        <p:spPr>
          <a:xfrm rot="-10392468" flipH="1">
            <a:off x="7533765"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4" name="Google Shape;3114;p11"/>
          <p:cNvSpPr/>
          <p:nvPr/>
        </p:nvSpPr>
        <p:spPr>
          <a:xfrm rot="-10392468" flipH="1">
            <a:off x="7539764"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5" name="Google Shape;3115;p11"/>
          <p:cNvSpPr/>
          <p:nvPr/>
        </p:nvSpPr>
        <p:spPr>
          <a:xfrm rot="-10392468" flipH="1">
            <a:off x="7414026"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6" name="Google Shape;3116;p11"/>
          <p:cNvSpPr/>
          <p:nvPr/>
        </p:nvSpPr>
        <p:spPr>
          <a:xfrm rot="-10392468" flipH="1">
            <a:off x="7382758"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7" name="Google Shape;3117;p11"/>
          <p:cNvSpPr/>
          <p:nvPr/>
        </p:nvSpPr>
        <p:spPr>
          <a:xfrm rot="10800000" flipH="1">
            <a:off x="7985182"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8" name="Google Shape;3118;p11"/>
          <p:cNvSpPr/>
          <p:nvPr/>
        </p:nvSpPr>
        <p:spPr>
          <a:xfrm rot="-10392468" flipH="1">
            <a:off x="7810876"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9" name="Google Shape;3119;p11"/>
          <p:cNvSpPr/>
          <p:nvPr/>
        </p:nvSpPr>
        <p:spPr>
          <a:xfrm rot="-10392468" flipH="1">
            <a:off x="7805059"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0" name="Google Shape;3120;p11"/>
          <p:cNvSpPr/>
          <p:nvPr/>
        </p:nvSpPr>
        <p:spPr>
          <a:xfrm rot="-10392468" flipH="1">
            <a:off x="7433296"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1" name="Google Shape;3121;p11"/>
          <p:cNvSpPr/>
          <p:nvPr/>
        </p:nvSpPr>
        <p:spPr>
          <a:xfrm rot="-10392468" flipH="1">
            <a:off x="7436085"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2" name="Google Shape;3122;p11"/>
          <p:cNvSpPr/>
          <p:nvPr/>
        </p:nvSpPr>
        <p:spPr>
          <a:xfrm rot="-10392468" flipH="1">
            <a:off x="7486995"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3" name="Google Shape;3123;p11"/>
          <p:cNvSpPr/>
          <p:nvPr/>
        </p:nvSpPr>
        <p:spPr>
          <a:xfrm rot="-10392468" flipH="1">
            <a:off x="7501521"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4" name="Google Shape;3124;p11"/>
          <p:cNvSpPr/>
          <p:nvPr/>
        </p:nvSpPr>
        <p:spPr>
          <a:xfrm rot="-10392468" flipH="1">
            <a:off x="7468110"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5" name="Google Shape;3125;p11"/>
          <p:cNvSpPr/>
          <p:nvPr/>
        </p:nvSpPr>
        <p:spPr>
          <a:xfrm rot="-10392468" flipH="1">
            <a:off x="7366618"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6" name="Google Shape;3126;p11"/>
          <p:cNvSpPr/>
          <p:nvPr/>
        </p:nvSpPr>
        <p:spPr>
          <a:xfrm rot="-10392468" flipH="1">
            <a:off x="7370099"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7" name="Google Shape;3127;p11"/>
          <p:cNvSpPr/>
          <p:nvPr/>
        </p:nvSpPr>
        <p:spPr>
          <a:xfrm rot="-10392468" flipH="1">
            <a:off x="7847662"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8" name="Google Shape;3128;p11"/>
          <p:cNvSpPr/>
          <p:nvPr/>
        </p:nvSpPr>
        <p:spPr>
          <a:xfrm rot="-10392468" flipH="1">
            <a:off x="7567352"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9" name="Google Shape;3129;p11"/>
          <p:cNvSpPr/>
          <p:nvPr/>
        </p:nvSpPr>
        <p:spPr>
          <a:xfrm rot="-10392468" flipH="1">
            <a:off x="7783578"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130" name="Google Shape;3130;p11"/>
          <p:cNvGrpSpPr/>
          <p:nvPr/>
        </p:nvGrpSpPr>
        <p:grpSpPr>
          <a:xfrm rot="10800000" flipH="1">
            <a:off x="7172049" y="4337924"/>
            <a:ext cx="436502" cy="569243"/>
            <a:chOff x="3289399" y="3455662"/>
            <a:chExt cx="436502" cy="569243"/>
          </a:xfrm>
        </p:grpSpPr>
        <p:sp>
          <p:nvSpPr>
            <p:cNvPr id="3131" name="Google Shape;3131;p11"/>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2" name="Google Shape;3132;p11"/>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3" name="Google Shape;3133;p11"/>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4" name="Google Shape;3134;p11"/>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5" name="Google Shape;3135;p11"/>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6" name="Google Shape;3136;p11"/>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7" name="Google Shape;3137;p11"/>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8" name="Google Shape;3138;p11"/>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9" name="Google Shape;3139;p11"/>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0" name="Google Shape;3140;p11"/>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1" name="Google Shape;3141;p11"/>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2" name="Google Shape;3142;p11"/>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3" name="Google Shape;3143;p11"/>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4" name="Google Shape;3144;p11"/>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5" name="Google Shape;3145;p11"/>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6" name="Google Shape;3146;p11"/>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7" name="Google Shape;3147;p11"/>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8" name="Google Shape;3148;p11"/>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9" name="Google Shape;3149;p11"/>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0" name="Google Shape;3150;p11"/>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1" name="Google Shape;3151;p11"/>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2" name="Google Shape;3152;p11"/>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53" name="Google Shape;3153;p11"/>
          <p:cNvGrpSpPr/>
          <p:nvPr/>
        </p:nvGrpSpPr>
        <p:grpSpPr>
          <a:xfrm rot="10800000" flipH="1">
            <a:off x="-221282" y="-186589"/>
            <a:ext cx="1500235" cy="1460527"/>
            <a:chOff x="-181020" y="4253777"/>
            <a:chExt cx="1117161" cy="1087511"/>
          </a:xfrm>
        </p:grpSpPr>
        <p:sp>
          <p:nvSpPr>
            <p:cNvPr id="3154" name="Google Shape;3154;p11"/>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5" name="Google Shape;3155;p11"/>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6" name="Google Shape;3156;p11"/>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7" name="Google Shape;3157;p11"/>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8" name="Google Shape;3158;p11"/>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9" name="Google Shape;3159;p11"/>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0" name="Google Shape;3160;p11"/>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1" name="Google Shape;3161;p11"/>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2" name="Google Shape;3162;p11"/>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3" name="Google Shape;3163;p11"/>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4" name="Google Shape;3164;p11"/>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5" name="Google Shape;3165;p11"/>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6" name="Google Shape;3166;p11"/>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7" name="Google Shape;3167;p11"/>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68" name="Google Shape;3168;p11"/>
          <p:cNvGrpSpPr/>
          <p:nvPr/>
        </p:nvGrpSpPr>
        <p:grpSpPr>
          <a:xfrm rot="10800000" flipH="1">
            <a:off x="-256703" y="184140"/>
            <a:ext cx="1187279" cy="1592727"/>
            <a:chOff x="-168050" y="4195214"/>
            <a:chExt cx="719519" cy="965231"/>
          </a:xfrm>
        </p:grpSpPr>
        <p:sp>
          <p:nvSpPr>
            <p:cNvPr id="3169" name="Google Shape;3169;p11"/>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0" name="Google Shape;3170;p11"/>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1" name="Google Shape;3171;p11"/>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2" name="Google Shape;3172;p11"/>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3" name="Google Shape;3173;p11"/>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4" name="Google Shape;3174;p11"/>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5" name="Google Shape;3175;p11"/>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6" name="Google Shape;3176;p11"/>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7" name="Google Shape;3177;p11"/>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8" name="Google Shape;3178;p11"/>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9" name="Google Shape;3179;p11"/>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0" name="Google Shape;3180;p11"/>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1" name="Google Shape;3181;p11"/>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2" name="Google Shape;3182;p11"/>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3" name="Google Shape;3183;p11"/>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4" name="Google Shape;3184;p11"/>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5" name="Google Shape;3185;p11"/>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6" name="Google Shape;3186;p11"/>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7" name="Google Shape;3187;p11"/>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8" name="Google Shape;3188;p11"/>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9" name="Google Shape;3189;p11"/>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0" name="Google Shape;3190;p11"/>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1" name="Google Shape;3191;p11"/>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2" name="Google Shape;3192;p11"/>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3" name="Google Shape;3193;p11"/>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4" name="Google Shape;3194;p11"/>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5" name="Google Shape;3195;p11"/>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6" name="Google Shape;3196;p11"/>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7" name="Google Shape;3197;p11"/>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8" name="Google Shape;3198;p11"/>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9" name="Google Shape;3199;p11"/>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0" name="Google Shape;3200;p11"/>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1" name="Google Shape;3201;p11"/>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2" name="Google Shape;3202;p11"/>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3" name="Google Shape;3203;p11"/>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4" name="Google Shape;3204;p11"/>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5" name="Google Shape;3205;p11"/>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6" name="Google Shape;3206;p11"/>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7" name="Google Shape;3207;p11"/>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8" name="Google Shape;3208;p11"/>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9" name="Google Shape;3209;p11"/>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0" name="Google Shape;3210;p11"/>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1" name="Google Shape;3211;p11"/>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2" name="Google Shape;3212;p11"/>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3" name="Google Shape;3213;p11"/>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4" name="Google Shape;3214;p11"/>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5" name="Google Shape;3215;p11"/>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216" name="Google Shape;3216;p11"/>
          <p:cNvGrpSpPr/>
          <p:nvPr/>
        </p:nvGrpSpPr>
        <p:grpSpPr>
          <a:xfrm rot="10800000" flipH="1">
            <a:off x="7923837" y="4210795"/>
            <a:ext cx="1116750" cy="1145263"/>
            <a:chOff x="7973149" y="-201092"/>
            <a:chExt cx="1116750" cy="1145263"/>
          </a:xfrm>
        </p:grpSpPr>
        <p:sp>
          <p:nvSpPr>
            <p:cNvPr id="3217" name="Google Shape;3217;p1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8" name="Google Shape;3218;p1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9" name="Google Shape;3219;p1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0" name="Google Shape;3220;p1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1" name="Google Shape;3221;p1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2" name="Google Shape;3222;p1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3" name="Google Shape;3223;p1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4" name="Google Shape;3224;p1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5" name="Google Shape;3225;p1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6" name="Google Shape;3226;p1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7" name="Google Shape;3227;p1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8" name="Google Shape;3228;p1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9" name="Google Shape;3229;p1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0" name="Google Shape;3230;p1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1" name="Google Shape;3231;p1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2" name="Google Shape;3232;p1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3" name="Google Shape;3233;p1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4" name="Google Shape;3234;p1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5" name="Google Shape;3235;p1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6" name="Google Shape;3236;p1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7" name="Google Shape;3237;p1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8" name="Google Shape;3238;p1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9" name="Google Shape;3239;p1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0" name="Google Shape;3240;p1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1" name="Google Shape;3241;p1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2" name="Google Shape;3242;p1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3" name="Google Shape;3243;p1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4" name="Google Shape;3244;p1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5" name="Google Shape;3245;p1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6" name="Google Shape;3246;p1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7" name="Google Shape;3247;p1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8" name="Google Shape;3248;p1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9" name="Google Shape;3249;p1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0" name="Google Shape;3250;p1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1" name="Google Shape;3251;p1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2" name="Google Shape;3252;p1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3" name="Google Shape;3253;p1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4" name="Google Shape;3254;p1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5" name="Google Shape;3255;p1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6" name="Google Shape;3256;p1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7" name="Google Shape;3257;p1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8" name="Google Shape;3258;p1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9" name="Google Shape;3259;p1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0" name="Google Shape;3260;p1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1" name="Google Shape;3261;p1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2" name="Google Shape;3262;p1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3" name="Google Shape;3263;p1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4" name="Google Shape;3264;p1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5" name="Google Shape;3265;p1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6" name="Google Shape;3266;p1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7" name="Google Shape;3267;p1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8" name="Google Shape;3268;p1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9" name="Google Shape;3269;p1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0" name="Google Shape;3270;p1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1" name="Google Shape;3271;p1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2" name="Google Shape;3272;p1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3" name="Google Shape;3273;p1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4" name="Google Shape;3274;p1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5" name="Google Shape;3275;p1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6" name="Google Shape;3276;p1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7" name="Google Shape;3277;p1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278" name="Google Shape;3278;p11"/>
          <p:cNvGrpSpPr/>
          <p:nvPr/>
        </p:nvGrpSpPr>
        <p:grpSpPr>
          <a:xfrm rot="-5400000">
            <a:off x="5562532" y="4530983"/>
            <a:ext cx="1007000" cy="841746"/>
            <a:chOff x="3579657" y="4246288"/>
            <a:chExt cx="1007000" cy="841746"/>
          </a:xfrm>
        </p:grpSpPr>
        <p:sp>
          <p:nvSpPr>
            <p:cNvPr id="3279" name="Google Shape;3279;p11"/>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0" name="Google Shape;3280;p11"/>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1" name="Google Shape;3281;p11"/>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2" name="Google Shape;3282;p11"/>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3" name="Google Shape;3283;p11"/>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4" name="Google Shape;3284;p11"/>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5" name="Google Shape;3285;p11"/>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6" name="Google Shape;3286;p11"/>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7" name="Google Shape;3287;p11"/>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8" name="Google Shape;3288;p11"/>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9" name="Google Shape;3289;p11"/>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0" name="Google Shape;3290;p11"/>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1" name="Google Shape;3291;p11"/>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2" name="Google Shape;3292;p11"/>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3" name="Google Shape;3293;p11"/>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4" name="Google Shape;3294;p11"/>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5" name="Google Shape;3295;p11"/>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6" name="Google Shape;3296;p11"/>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7" name="Google Shape;3297;p11"/>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8" name="Google Shape;3298;p11"/>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9" name="Google Shape;3299;p11"/>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0" name="Google Shape;3300;p11"/>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1" name="Google Shape;3301;p11"/>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2" name="Google Shape;3302;p11"/>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3" name="Google Shape;3303;p11"/>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4" name="Google Shape;3304;p11"/>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5" name="Google Shape;3305;p11"/>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6" name="Google Shape;3306;p11"/>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7" name="Google Shape;3307;p11"/>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8" name="Google Shape;3308;p11"/>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9" name="Google Shape;3309;p11"/>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matchingName="Blank">
  <p:cSld name="BLANK">
    <p:bg>
      <p:bgPr>
        <a:noFill/>
        <a:effectLst/>
      </p:bgPr>
    </p:bg>
    <p:spTree>
      <p:nvGrpSpPr>
        <p:cNvPr id="1" name="Shape 3310"/>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3311"/>
        <p:cNvGrpSpPr/>
        <p:nvPr/>
      </p:nvGrpSpPr>
      <p:grpSpPr>
        <a:xfrm>
          <a:off x="0" y="0"/>
          <a:ext cx="0" cy="0"/>
          <a:chOff x="0" y="0"/>
          <a:chExt cx="0" cy="0"/>
        </a:xfrm>
      </p:grpSpPr>
      <p:sp>
        <p:nvSpPr>
          <p:cNvPr id="3312" name="Google Shape;3312;p13"/>
          <p:cNvSpPr txBox="1">
            <a:spLocks noGrp="1"/>
          </p:cNvSpPr>
          <p:nvPr>
            <p:ph type="title" hasCustomPrompt="1"/>
          </p:nvPr>
        </p:nvSpPr>
        <p:spPr>
          <a:xfrm>
            <a:off x="3365498"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13" name="Google Shape;3313;p13"/>
          <p:cNvSpPr txBox="1">
            <a:spLocks noGrp="1"/>
          </p:cNvSpPr>
          <p:nvPr>
            <p:ph type="subTitle" idx="1"/>
          </p:nvPr>
        </p:nvSpPr>
        <p:spPr>
          <a:xfrm>
            <a:off x="1424294" y="1567550"/>
            <a:ext cx="19980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p:txBody>
      </p:sp>
      <p:sp>
        <p:nvSpPr>
          <p:cNvPr id="3314" name="Google Shape;3314;p13"/>
          <p:cNvSpPr txBox="1">
            <a:spLocks noGrp="1"/>
          </p:cNvSpPr>
          <p:nvPr>
            <p:ph type="subTitle" idx="2"/>
          </p:nvPr>
        </p:nvSpPr>
        <p:spPr>
          <a:xfrm>
            <a:off x="1414416" y="1953142"/>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p:txBody>
      </p:sp>
      <p:sp>
        <p:nvSpPr>
          <p:cNvPr id="3315" name="Google Shape;3315;p13"/>
          <p:cNvSpPr txBox="1">
            <a:spLocks noGrp="1"/>
          </p:cNvSpPr>
          <p:nvPr>
            <p:ph type="title" idx="3" hasCustomPrompt="1"/>
          </p:nvPr>
        </p:nvSpPr>
        <p:spPr>
          <a:xfrm>
            <a:off x="651856"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16" name="Google Shape;3316;p13"/>
          <p:cNvSpPr txBox="1">
            <a:spLocks noGrp="1"/>
          </p:cNvSpPr>
          <p:nvPr>
            <p:ph type="subTitle" idx="4"/>
          </p:nvPr>
        </p:nvSpPr>
        <p:spPr>
          <a:xfrm>
            <a:off x="4155034" y="1567550"/>
            <a:ext cx="19854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p:txBody>
      </p:sp>
      <p:sp>
        <p:nvSpPr>
          <p:cNvPr id="3317" name="Google Shape;3317;p13"/>
          <p:cNvSpPr txBox="1">
            <a:spLocks noGrp="1"/>
          </p:cNvSpPr>
          <p:nvPr>
            <p:ph type="subTitle" idx="5"/>
          </p:nvPr>
        </p:nvSpPr>
        <p:spPr>
          <a:xfrm>
            <a:off x="4145160" y="1950863"/>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p:txBody>
      </p:sp>
      <p:sp>
        <p:nvSpPr>
          <p:cNvPr id="3318" name="Google Shape;3318;p13"/>
          <p:cNvSpPr txBox="1">
            <a:spLocks noGrp="1"/>
          </p:cNvSpPr>
          <p:nvPr>
            <p:ph type="subTitle" idx="6"/>
          </p:nvPr>
        </p:nvSpPr>
        <p:spPr>
          <a:xfrm>
            <a:off x="6880858" y="1567550"/>
            <a:ext cx="19728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p:txBody>
      </p:sp>
      <p:sp>
        <p:nvSpPr>
          <p:cNvPr id="3319" name="Google Shape;3319;p13"/>
          <p:cNvSpPr txBox="1">
            <a:spLocks noGrp="1"/>
          </p:cNvSpPr>
          <p:nvPr>
            <p:ph type="subTitle" idx="7"/>
          </p:nvPr>
        </p:nvSpPr>
        <p:spPr>
          <a:xfrm>
            <a:off x="6870980" y="1955452"/>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p:txBody>
      </p:sp>
      <p:sp>
        <p:nvSpPr>
          <p:cNvPr id="3320" name="Google Shape;3320;p13"/>
          <p:cNvSpPr txBox="1">
            <a:spLocks noGrp="1"/>
          </p:cNvSpPr>
          <p:nvPr>
            <p:ph type="title" idx="8" hasCustomPrompt="1"/>
          </p:nvPr>
        </p:nvSpPr>
        <p:spPr>
          <a:xfrm>
            <a:off x="6079089"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1" name="Google Shape;3321;p13"/>
          <p:cNvSpPr txBox="1">
            <a:spLocks noGrp="1"/>
          </p:cNvSpPr>
          <p:nvPr>
            <p:ph type="subTitle" idx="9"/>
          </p:nvPr>
        </p:nvSpPr>
        <p:spPr>
          <a:xfrm>
            <a:off x="1424294" y="2989064"/>
            <a:ext cx="19980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p:txBody>
      </p:sp>
      <p:sp>
        <p:nvSpPr>
          <p:cNvPr id="3322" name="Google Shape;3322;p13"/>
          <p:cNvSpPr txBox="1">
            <a:spLocks noGrp="1"/>
          </p:cNvSpPr>
          <p:nvPr>
            <p:ph type="subTitle" idx="13"/>
          </p:nvPr>
        </p:nvSpPr>
        <p:spPr>
          <a:xfrm>
            <a:off x="1414416" y="3382945"/>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p:txBody>
      </p:sp>
      <p:sp>
        <p:nvSpPr>
          <p:cNvPr id="3323" name="Google Shape;3323;p13"/>
          <p:cNvSpPr txBox="1">
            <a:spLocks noGrp="1"/>
          </p:cNvSpPr>
          <p:nvPr>
            <p:ph type="title" idx="14" hasCustomPrompt="1"/>
          </p:nvPr>
        </p:nvSpPr>
        <p:spPr>
          <a:xfrm>
            <a:off x="642539"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4" name="Google Shape;3324;p13"/>
          <p:cNvSpPr txBox="1">
            <a:spLocks noGrp="1"/>
          </p:cNvSpPr>
          <p:nvPr>
            <p:ph type="subTitle" idx="15"/>
          </p:nvPr>
        </p:nvSpPr>
        <p:spPr>
          <a:xfrm>
            <a:off x="4155034" y="2989064"/>
            <a:ext cx="19854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p:txBody>
      </p:sp>
      <p:sp>
        <p:nvSpPr>
          <p:cNvPr id="3325" name="Google Shape;3325;p13"/>
          <p:cNvSpPr txBox="1">
            <a:spLocks noGrp="1"/>
          </p:cNvSpPr>
          <p:nvPr>
            <p:ph type="subTitle" idx="16"/>
          </p:nvPr>
        </p:nvSpPr>
        <p:spPr>
          <a:xfrm>
            <a:off x="4145160" y="3380682"/>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p:txBody>
      </p:sp>
      <p:sp>
        <p:nvSpPr>
          <p:cNvPr id="3326" name="Google Shape;3326;p13"/>
          <p:cNvSpPr txBox="1">
            <a:spLocks noGrp="1"/>
          </p:cNvSpPr>
          <p:nvPr>
            <p:ph type="title" idx="17" hasCustomPrompt="1"/>
          </p:nvPr>
        </p:nvSpPr>
        <p:spPr>
          <a:xfrm>
            <a:off x="3365485"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7" name="Google Shape;3327;p13"/>
          <p:cNvSpPr txBox="1">
            <a:spLocks noGrp="1"/>
          </p:cNvSpPr>
          <p:nvPr>
            <p:ph type="subTitle" idx="18"/>
          </p:nvPr>
        </p:nvSpPr>
        <p:spPr>
          <a:xfrm>
            <a:off x="6880858" y="2989064"/>
            <a:ext cx="19728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p:txBody>
      </p:sp>
      <p:sp>
        <p:nvSpPr>
          <p:cNvPr id="3328" name="Google Shape;3328;p13"/>
          <p:cNvSpPr txBox="1">
            <a:spLocks noGrp="1"/>
          </p:cNvSpPr>
          <p:nvPr>
            <p:ph type="subTitle" idx="19"/>
          </p:nvPr>
        </p:nvSpPr>
        <p:spPr>
          <a:xfrm>
            <a:off x="6870980" y="3385241"/>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p:txBody>
      </p:sp>
      <p:sp>
        <p:nvSpPr>
          <p:cNvPr id="3329" name="Google Shape;3329;p13"/>
          <p:cNvSpPr txBox="1">
            <a:spLocks noGrp="1"/>
          </p:cNvSpPr>
          <p:nvPr>
            <p:ph type="title" idx="20" hasCustomPrompt="1"/>
          </p:nvPr>
        </p:nvSpPr>
        <p:spPr>
          <a:xfrm>
            <a:off x="6079114"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30" name="Google Shape;3330;p13"/>
          <p:cNvSpPr txBox="1">
            <a:spLocks noGrp="1"/>
          </p:cNvSpPr>
          <p:nvPr>
            <p:ph type="title" idx="21"/>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grpSp>
        <p:nvGrpSpPr>
          <p:cNvPr id="3331" name="Google Shape;3331;p13"/>
          <p:cNvGrpSpPr/>
          <p:nvPr/>
        </p:nvGrpSpPr>
        <p:grpSpPr>
          <a:xfrm>
            <a:off x="951464" y="4975059"/>
            <a:ext cx="123168" cy="110999"/>
            <a:chOff x="1167035" y="3887110"/>
            <a:chExt cx="161913" cy="145916"/>
          </a:xfrm>
        </p:grpSpPr>
        <p:sp>
          <p:nvSpPr>
            <p:cNvPr id="3332" name="Google Shape;3332;p13"/>
            <p:cNvSpPr/>
            <p:nvPr/>
          </p:nvSpPr>
          <p:spPr>
            <a:xfrm>
              <a:off x="1167035" y="398105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3" name="Google Shape;3333;p13"/>
            <p:cNvSpPr/>
            <p:nvPr/>
          </p:nvSpPr>
          <p:spPr>
            <a:xfrm>
              <a:off x="1219007" y="3887110"/>
              <a:ext cx="67974" cy="52006"/>
            </a:xfrm>
            <a:custGeom>
              <a:avLst/>
              <a:gdLst/>
              <a:ahLst/>
              <a:cxnLst/>
              <a:rect l="l" t="t" r="r" b="b"/>
              <a:pathLst>
                <a:path w="2269" h="1736" extrusionOk="0">
                  <a:moveTo>
                    <a:pt x="1135" y="1"/>
                  </a:moveTo>
                  <a:cubicBezTo>
                    <a:pt x="1" y="1"/>
                    <a:pt x="1"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4" name="Google Shape;3334;p13"/>
            <p:cNvSpPr/>
            <p:nvPr/>
          </p:nvSpPr>
          <p:spPr>
            <a:xfrm>
              <a:off x="1260974" y="3981050"/>
              <a:ext cx="67974" cy="51976"/>
            </a:xfrm>
            <a:custGeom>
              <a:avLst/>
              <a:gdLst/>
              <a:ahLst/>
              <a:cxnLst/>
              <a:rect l="l" t="t" r="r" b="b"/>
              <a:pathLst>
                <a:path w="2269" h="1735" extrusionOk="0">
                  <a:moveTo>
                    <a:pt x="1135" y="0"/>
                  </a:moveTo>
                  <a:cubicBezTo>
                    <a:pt x="1" y="0"/>
                    <a:pt x="1"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335" name="Google Shape;3335;p13"/>
          <p:cNvGrpSpPr/>
          <p:nvPr/>
        </p:nvGrpSpPr>
        <p:grpSpPr>
          <a:xfrm>
            <a:off x="7468805" y="4918050"/>
            <a:ext cx="161913" cy="146905"/>
            <a:chOff x="7894217" y="3432112"/>
            <a:chExt cx="161913" cy="146905"/>
          </a:xfrm>
        </p:grpSpPr>
        <p:sp>
          <p:nvSpPr>
            <p:cNvPr id="3336" name="Google Shape;3336;p1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7" name="Google Shape;3337;p1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8" name="Google Shape;3338;p1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339" name="Google Shape;3339;p13"/>
          <p:cNvSpPr/>
          <p:nvPr/>
        </p:nvSpPr>
        <p:spPr>
          <a:xfrm>
            <a:off x="5083100"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0" name="Google Shape;3340;p13"/>
          <p:cNvSpPr/>
          <p:nvPr/>
        </p:nvSpPr>
        <p:spPr>
          <a:xfrm flipH="1">
            <a:off x="-349675"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341" name="Google Shape;3341;p13"/>
          <p:cNvGrpSpPr/>
          <p:nvPr/>
        </p:nvGrpSpPr>
        <p:grpSpPr>
          <a:xfrm rot="-5400000">
            <a:off x="-132564" y="-271791"/>
            <a:ext cx="433159" cy="1122944"/>
            <a:chOff x="1823086" y="-208516"/>
            <a:chExt cx="433159" cy="1122944"/>
          </a:xfrm>
        </p:grpSpPr>
        <p:sp>
          <p:nvSpPr>
            <p:cNvPr id="3342" name="Google Shape;3342;p13"/>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3" name="Google Shape;3343;p13"/>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4" name="Google Shape;3344;p13"/>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5" name="Google Shape;3345;p13"/>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6" name="Google Shape;3346;p13"/>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7" name="Google Shape;3347;p13"/>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8" name="Google Shape;3348;p13"/>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9" name="Google Shape;3349;p13"/>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350" name="Google Shape;3350;p13"/>
          <p:cNvGrpSpPr/>
          <p:nvPr/>
        </p:nvGrpSpPr>
        <p:grpSpPr>
          <a:xfrm rot="-5400000">
            <a:off x="24451" y="-105807"/>
            <a:ext cx="438472" cy="1186732"/>
            <a:chOff x="904476" y="-243594"/>
            <a:chExt cx="438472" cy="1186732"/>
          </a:xfrm>
        </p:grpSpPr>
        <p:sp>
          <p:nvSpPr>
            <p:cNvPr id="3351" name="Google Shape;3351;p13"/>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2" name="Google Shape;3352;p13"/>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3" name="Google Shape;3353;p13"/>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4" name="Google Shape;3354;p13"/>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5" name="Google Shape;3355;p13"/>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6" name="Google Shape;3356;p13"/>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7" name="Google Shape;3357;p13"/>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8" name="Google Shape;3358;p13"/>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9" name="Google Shape;3359;p13"/>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0" name="Google Shape;3360;p13"/>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1" name="Google Shape;3361;p13"/>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2" name="Google Shape;3362;p13"/>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3" name="Google Shape;3363;p13"/>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4" name="Google Shape;3364;p13"/>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5" name="Google Shape;3365;p13"/>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6" name="Google Shape;3366;p13"/>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7" name="Google Shape;3367;p13"/>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8" name="Google Shape;3368;p13"/>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9" name="Google Shape;3369;p13"/>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0" name="Google Shape;3370;p13"/>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1" name="Google Shape;3371;p13"/>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2" name="Google Shape;3372;p13"/>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3" name="Google Shape;3373;p13"/>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4" name="Google Shape;3374;p13"/>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5" name="Google Shape;3375;p13"/>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6" name="Google Shape;3376;p13"/>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7" name="Google Shape;3377;p13"/>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378" name="Google Shape;3378;p13"/>
          <p:cNvGrpSpPr/>
          <p:nvPr/>
        </p:nvGrpSpPr>
        <p:grpSpPr>
          <a:xfrm>
            <a:off x="8087976" y="4410605"/>
            <a:ext cx="1157440" cy="740602"/>
            <a:chOff x="7750342" y="3926048"/>
            <a:chExt cx="1406709" cy="900099"/>
          </a:xfrm>
        </p:grpSpPr>
        <p:sp>
          <p:nvSpPr>
            <p:cNvPr id="3379" name="Google Shape;3379;p13"/>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0" name="Google Shape;3380;p13"/>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1" name="Google Shape;3381;p13"/>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2" name="Google Shape;3382;p13"/>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3" name="Google Shape;3383;p13"/>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4" name="Google Shape;3384;p13"/>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5" name="Google Shape;3385;p13"/>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6" name="Google Shape;3386;p13"/>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387" name="Google Shape;3387;p13"/>
          <p:cNvGrpSpPr/>
          <p:nvPr/>
        </p:nvGrpSpPr>
        <p:grpSpPr>
          <a:xfrm rot="-5400000">
            <a:off x="8351334" y="4458291"/>
            <a:ext cx="360400" cy="976219"/>
            <a:chOff x="7607455" y="4238363"/>
            <a:chExt cx="438017" cy="1186459"/>
          </a:xfrm>
        </p:grpSpPr>
        <p:sp>
          <p:nvSpPr>
            <p:cNvPr id="3388" name="Google Shape;3388;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9" name="Google Shape;3389;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0" name="Google Shape;3390;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1" name="Google Shape;3391;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2" name="Google Shape;3392;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3" name="Google Shape;3393;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4" name="Google Shape;3394;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5" name="Google Shape;3395;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6" name="Google Shape;3396;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7" name="Google Shape;3397;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8" name="Google Shape;3398;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9" name="Google Shape;3399;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0" name="Google Shape;3400;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1" name="Google Shape;3401;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2" name="Google Shape;3402;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3" name="Google Shape;3403;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4" name="Google Shape;3404;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5" name="Google Shape;3405;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6" name="Google Shape;3406;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7" name="Google Shape;3407;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8" name="Google Shape;3408;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9" name="Google Shape;3409;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0" name="Google Shape;3410;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1" name="Google Shape;3411;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412" name="Google Shape;3412;p13"/>
          <p:cNvGrpSpPr/>
          <p:nvPr/>
        </p:nvGrpSpPr>
        <p:grpSpPr>
          <a:xfrm rot="5400000">
            <a:off x="8327439" y="4544135"/>
            <a:ext cx="933472" cy="547264"/>
            <a:chOff x="8365864" y="2993835"/>
            <a:chExt cx="933472" cy="547264"/>
          </a:xfrm>
        </p:grpSpPr>
        <p:sp>
          <p:nvSpPr>
            <p:cNvPr id="3413" name="Google Shape;3413;p1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4" name="Google Shape;3414;p1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5" name="Google Shape;3415;p1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6" name="Google Shape;3416;p1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7" name="Google Shape;3417;p1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8" name="Google Shape;3418;p1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9" name="Google Shape;3419;p1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420" name="Google Shape;3420;p13"/>
          <p:cNvGrpSpPr/>
          <p:nvPr/>
        </p:nvGrpSpPr>
        <p:grpSpPr>
          <a:xfrm>
            <a:off x="8459036" y="225599"/>
            <a:ext cx="875251" cy="663424"/>
            <a:chOff x="8118223" y="2202382"/>
            <a:chExt cx="1151949" cy="873156"/>
          </a:xfrm>
        </p:grpSpPr>
        <p:sp>
          <p:nvSpPr>
            <p:cNvPr id="3421" name="Google Shape;3421;p13"/>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2" name="Google Shape;3422;p13"/>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3" name="Google Shape;3423;p13"/>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4" name="Google Shape;3424;p13"/>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5" name="Google Shape;3425;p13"/>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6" name="Google Shape;3426;p13"/>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7" name="Google Shape;3427;p13"/>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8" name="Google Shape;3428;p13"/>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9" name="Google Shape;3429;p13"/>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0" name="Google Shape;3430;p13"/>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1" name="Google Shape;3431;p13"/>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2" name="Google Shape;3432;p13"/>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3" name="Google Shape;3433;p13"/>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4" name="Google Shape;3434;p13"/>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5" name="Google Shape;3435;p13"/>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6" name="Google Shape;3436;p13"/>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7" name="Google Shape;3437;p13"/>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8" name="Google Shape;3438;p13"/>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9" name="Google Shape;3439;p13"/>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0" name="Google Shape;3440;p13"/>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441" name="Google Shape;3441;p13"/>
          <p:cNvGrpSpPr/>
          <p:nvPr/>
        </p:nvGrpSpPr>
        <p:grpSpPr>
          <a:xfrm>
            <a:off x="-104830" y="4285622"/>
            <a:ext cx="849824" cy="827269"/>
            <a:chOff x="-181020" y="4253777"/>
            <a:chExt cx="1117161" cy="1087511"/>
          </a:xfrm>
        </p:grpSpPr>
        <p:sp>
          <p:nvSpPr>
            <p:cNvPr id="3442" name="Google Shape;3442;p1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3" name="Google Shape;3443;p1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4" name="Google Shape;3444;p1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5" name="Google Shape;3445;p1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6" name="Google Shape;3446;p1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7" name="Google Shape;3447;p1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8" name="Google Shape;3448;p1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9" name="Google Shape;3449;p1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0" name="Google Shape;3450;p1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1" name="Google Shape;3451;p1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2" name="Google Shape;3452;p1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3" name="Google Shape;3453;p1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4" name="Google Shape;3454;p1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5" name="Google Shape;3455;p1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456" name="Google Shape;3456;p13"/>
          <p:cNvGrpSpPr/>
          <p:nvPr/>
        </p:nvGrpSpPr>
        <p:grpSpPr>
          <a:xfrm>
            <a:off x="-94952" y="4072954"/>
            <a:ext cx="672463" cy="902105"/>
            <a:chOff x="-168050" y="4195214"/>
            <a:chExt cx="719519" cy="965231"/>
          </a:xfrm>
        </p:grpSpPr>
        <p:sp>
          <p:nvSpPr>
            <p:cNvPr id="3457" name="Google Shape;3457;p1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8" name="Google Shape;3458;p1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9" name="Google Shape;3459;p1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0" name="Google Shape;3460;p1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1" name="Google Shape;3461;p1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2" name="Google Shape;3462;p1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3" name="Google Shape;3463;p1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4" name="Google Shape;3464;p1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5" name="Google Shape;3465;p1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6" name="Google Shape;3466;p1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7" name="Google Shape;3467;p1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8" name="Google Shape;3468;p1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9" name="Google Shape;3469;p1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0" name="Google Shape;3470;p1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1" name="Google Shape;3471;p1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2" name="Google Shape;3472;p1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3" name="Google Shape;3473;p1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4" name="Google Shape;3474;p1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5" name="Google Shape;3475;p1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6" name="Google Shape;3476;p1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7" name="Google Shape;3477;p1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8" name="Google Shape;3478;p1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9" name="Google Shape;3479;p1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0" name="Google Shape;3480;p1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1" name="Google Shape;3481;p1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2" name="Google Shape;3482;p1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3" name="Google Shape;3483;p1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4" name="Google Shape;3484;p1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5" name="Google Shape;3485;p1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6" name="Google Shape;3486;p1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7" name="Google Shape;3487;p1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8" name="Google Shape;3488;p1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9" name="Google Shape;3489;p1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0" name="Google Shape;3490;p1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1" name="Google Shape;3491;p1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2" name="Google Shape;3492;p1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3" name="Google Shape;3493;p1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4" name="Google Shape;3494;p1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5" name="Google Shape;3495;p1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6" name="Google Shape;3496;p1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7" name="Google Shape;3497;p1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8" name="Google Shape;3498;p1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9" name="Google Shape;3499;p1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0" name="Google Shape;3500;p1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1" name="Google Shape;3501;p1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2" name="Google Shape;3502;p1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3" name="Google Shape;3503;p1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504" name="Google Shape;3504;p13"/>
          <p:cNvGrpSpPr/>
          <p:nvPr/>
        </p:nvGrpSpPr>
        <p:grpSpPr>
          <a:xfrm>
            <a:off x="8267676" y="-256208"/>
            <a:ext cx="848507" cy="870171"/>
            <a:chOff x="7973149" y="-201092"/>
            <a:chExt cx="1116750" cy="1145263"/>
          </a:xfrm>
        </p:grpSpPr>
        <p:sp>
          <p:nvSpPr>
            <p:cNvPr id="3505" name="Google Shape;3505;p1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6" name="Google Shape;3506;p1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7" name="Google Shape;3507;p1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8" name="Google Shape;3508;p1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9" name="Google Shape;3509;p1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0" name="Google Shape;3510;p1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1" name="Google Shape;3511;p1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2" name="Google Shape;3512;p1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3" name="Google Shape;3513;p1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4" name="Google Shape;3514;p1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5" name="Google Shape;3515;p1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6" name="Google Shape;3516;p1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7" name="Google Shape;3517;p1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8" name="Google Shape;3518;p1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9" name="Google Shape;3519;p1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0" name="Google Shape;3520;p1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1" name="Google Shape;3521;p1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2" name="Google Shape;3522;p1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3" name="Google Shape;3523;p1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4" name="Google Shape;3524;p1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5" name="Google Shape;3525;p1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6" name="Google Shape;3526;p1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7" name="Google Shape;3527;p1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8" name="Google Shape;3528;p1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9" name="Google Shape;3529;p1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0" name="Google Shape;3530;p1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1" name="Google Shape;3531;p1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2" name="Google Shape;3532;p1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3" name="Google Shape;3533;p1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4" name="Google Shape;3534;p1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5" name="Google Shape;3535;p1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6" name="Google Shape;3536;p1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7" name="Google Shape;3537;p1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8" name="Google Shape;3538;p1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9" name="Google Shape;3539;p1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0" name="Google Shape;3540;p1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1" name="Google Shape;3541;p1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2" name="Google Shape;3542;p1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3" name="Google Shape;3543;p1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4" name="Google Shape;3544;p1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5" name="Google Shape;3545;p1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6" name="Google Shape;3546;p1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7" name="Google Shape;3547;p1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8" name="Google Shape;3548;p1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9" name="Google Shape;3549;p1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0" name="Google Shape;3550;p1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1" name="Google Shape;3551;p1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2" name="Google Shape;3552;p1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3" name="Google Shape;3553;p1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4" name="Google Shape;3554;p1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5" name="Google Shape;3555;p1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6" name="Google Shape;3556;p1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7" name="Google Shape;3557;p1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8" name="Google Shape;3558;p1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9" name="Google Shape;3559;p1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0" name="Google Shape;3560;p1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1" name="Google Shape;3561;p1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2" name="Google Shape;3562;p1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3" name="Google Shape;3563;p1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4" name="Google Shape;3564;p1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5" name="Google Shape;3565;p1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566" name="Google Shape;3566;p13"/>
          <p:cNvGrpSpPr/>
          <p:nvPr/>
        </p:nvGrpSpPr>
        <p:grpSpPr>
          <a:xfrm rot="5400000">
            <a:off x="264480" y="4495133"/>
            <a:ext cx="333199" cy="902539"/>
            <a:chOff x="7607455" y="4238363"/>
            <a:chExt cx="438017" cy="1186459"/>
          </a:xfrm>
        </p:grpSpPr>
        <p:sp>
          <p:nvSpPr>
            <p:cNvPr id="3567" name="Google Shape;3567;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8" name="Google Shape;3568;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9" name="Google Shape;3569;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0" name="Google Shape;3570;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1" name="Google Shape;3571;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2" name="Google Shape;3572;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3" name="Google Shape;3573;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4" name="Google Shape;3574;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5" name="Google Shape;3575;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6" name="Google Shape;3576;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7" name="Google Shape;3577;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8" name="Google Shape;3578;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9" name="Google Shape;3579;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0" name="Google Shape;3580;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1" name="Google Shape;3581;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2" name="Google Shape;3582;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3" name="Google Shape;3583;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4" name="Google Shape;3584;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5" name="Google Shape;3585;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6" name="Google Shape;3586;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7" name="Google Shape;3587;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8" name="Google Shape;3588;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9" name="Google Shape;3589;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0" name="Google Shape;3590;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591" name="Google Shape;3591;p13"/>
          <p:cNvGrpSpPr/>
          <p:nvPr/>
        </p:nvGrpSpPr>
        <p:grpSpPr>
          <a:xfrm rot="-5400000">
            <a:off x="8113766" y="93879"/>
            <a:ext cx="161913" cy="145916"/>
            <a:chOff x="7737341" y="1046941"/>
            <a:chExt cx="161913" cy="145916"/>
          </a:xfrm>
        </p:grpSpPr>
        <p:sp>
          <p:nvSpPr>
            <p:cNvPr id="3592" name="Google Shape;3592;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3" name="Google Shape;3593;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4" name="Google Shape;3594;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595" name="Google Shape;3595;p13"/>
          <p:cNvGrpSpPr/>
          <p:nvPr/>
        </p:nvGrpSpPr>
        <p:grpSpPr>
          <a:xfrm>
            <a:off x="83666" y="105929"/>
            <a:ext cx="161913" cy="145916"/>
            <a:chOff x="7737341" y="1046941"/>
            <a:chExt cx="161913" cy="145916"/>
          </a:xfrm>
        </p:grpSpPr>
        <p:sp>
          <p:nvSpPr>
            <p:cNvPr id="3596" name="Google Shape;3596;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7" name="Google Shape;3597;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8" name="Google Shape;3598;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Only Title 1">
  <p:cSld name="TITLE_ONLY_1">
    <p:spTree>
      <p:nvGrpSpPr>
        <p:cNvPr id="1" name="Shape 3599"/>
        <p:cNvGrpSpPr/>
        <p:nvPr/>
      </p:nvGrpSpPr>
      <p:grpSpPr>
        <a:xfrm>
          <a:off x="0" y="0"/>
          <a:ext cx="0" cy="0"/>
          <a:chOff x="0" y="0"/>
          <a:chExt cx="0" cy="0"/>
        </a:xfrm>
      </p:grpSpPr>
      <p:sp>
        <p:nvSpPr>
          <p:cNvPr id="3600" name="Google Shape;3600;p14"/>
          <p:cNvSpPr/>
          <p:nvPr/>
        </p:nvSpPr>
        <p:spPr>
          <a:xfrm flipH="1">
            <a:off x="730188" y="46858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1" name="Google Shape;3601;p14"/>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grpSp>
        <p:nvGrpSpPr>
          <p:cNvPr id="3602" name="Google Shape;3602;p14"/>
          <p:cNvGrpSpPr/>
          <p:nvPr/>
        </p:nvGrpSpPr>
        <p:grpSpPr>
          <a:xfrm>
            <a:off x="122967" y="586966"/>
            <a:ext cx="161913" cy="145916"/>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606" name="Google Shape;3606;p14"/>
          <p:cNvSpPr/>
          <p:nvPr/>
        </p:nvSpPr>
        <p:spPr>
          <a:xfrm flipH="1">
            <a:off x="-254044"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7" name="Google Shape;3607;p14"/>
          <p:cNvSpPr/>
          <p:nvPr/>
        </p:nvSpPr>
        <p:spPr>
          <a:xfrm>
            <a:off x="6870409"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608" name="Google Shape;3608;p14"/>
          <p:cNvGrpSpPr/>
          <p:nvPr/>
        </p:nvGrpSpPr>
        <p:grpSpPr>
          <a:xfrm rot="-3170136">
            <a:off x="181607" y="-532401"/>
            <a:ext cx="433156" cy="1122937"/>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617" name="Google Shape;3617;p14"/>
          <p:cNvGrpSpPr/>
          <p:nvPr/>
        </p:nvGrpSpPr>
        <p:grpSpPr>
          <a:xfrm rot="-3170136">
            <a:off x="186666" y="-310142"/>
            <a:ext cx="438469" cy="1186724"/>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645" name="Google Shape;3645;p14"/>
          <p:cNvGrpSpPr/>
          <p:nvPr/>
        </p:nvGrpSpPr>
        <p:grpSpPr>
          <a:xfrm rot="-2429099" flipH="1">
            <a:off x="-434499" y="4085222"/>
            <a:ext cx="1157436" cy="740599"/>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654" name="Google Shape;3654;p14"/>
          <p:cNvGrpSpPr/>
          <p:nvPr/>
        </p:nvGrpSpPr>
        <p:grpSpPr>
          <a:xfrm rot="5400000">
            <a:off x="430889" y="4458291"/>
            <a:ext cx="360400" cy="976219"/>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679" name="Google Shape;3679;p14"/>
          <p:cNvGrpSpPr/>
          <p:nvPr/>
        </p:nvGrpSpPr>
        <p:grpSpPr>
          <a:xfrm rot="-5400000" flipH="1">
            <a:off x="-206276" y="4544135"/>
            <a:ext cx="933472" cy="547264"/>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687" name="Google Shape;3687;p14"/>
          <p:cNvGrpSpPr/>
          <p:nvPr/>
        </p:nvGrpSpPr>
        <p:grpSpPr>
          <a:xfrm>
            <a:off x="8354557" y="450816"/>
            <a:ext cx="875251" cy="663424"/>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708" name="Google Shape;3708;p14"/>
          <p:cNvGrpSpPr/>
          <p:nvPr/>
        </p:nvGrpSpPr>
        <p:grpSpPr>
          <a:xfrm flipH="1">
            <a:off x="8309641" y="4285622"/>
            <a:ext cx="849824" cy="827269"/>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723" name="Google Shape;3723;p14"/>
          <p:cNvGrpSpPr/>
          <p:nvPr/>
        </p:nvGrpSpPr>
        <p:grpSpPr>
          <a:xfrm>
            <a:off x="8163198" y="-30991"/>
            <a:ext cx="848507" cy="870171"/>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785" name="Google Shape;3785;p14"/>
          <p:cNvGrpSpPr/>
          <p:nvPr/>
        </p:nvGrpSpPr>
        <p:grpSpPr>
          <a:xfrm rot="-5400000" flipH="1">
            <a:off x="8456956" y="4495133"/>
            <a:ext cx="333199" cy="902539"/>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810" name="Google Shape;3810;p14"/>
          <p:cNvGrpSpPr/>
          <p:nvPr/>
        </p:nvGrpSpPr>
        <p:grpSpPr>
          <a:xfrm rot="-5400000">
            <a:off x="8009287" y="319096"/>
            <a:ext cx="161913" cy="145916"/>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814" name="Google Shape;3814;p14"/>
          <p:cNvGrpSpPr/>
          <p:nvPr/>
        </p:nvGrpSpPr>
        <p:grpSpPr>
          <a:xfrm>
            <a:off x="8711217" y="4427216"/>
            <a:ext cx="161913" cy="145916"/>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818" name="Google Shape;3818;p14"/>
          <p:cNvGrpSpPr/>
          <p:nvPr/>
        </p:nvGrpSpPr>
        <p:grpSpPr>
          <a:xfrm>
            <a:off x="8147742" y="4496916"/>
            <a:ext cx="161913" cy="145916"/>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1">
  <p:cSld name="CUSTOM_1">
    <p:spTree>
      <p:nvGrpSpPr>
        <p:cNvPr id="1" name="Shape 3822"/>
        <p:cNvGrpSpPr/>
        <p:nvPr/>
      </p:nvGrpSpPr>
      <p:grpSpPr>
        <a:xfrm>
          <a:off x="0" y="0"/>
          <a:ext cx="0" cy="0"/>
          <a:chOff x="0" y="0"/>
          <a:chExt cx="0" cy="0"/>
        </a:xfrm>
      </p:grpSpPr>
      <p:grpSp>
        <p:nvGrpSpPr>
          <p:cNvPr id="3823" name="Google Shape;3823;p15"/>
          <p:cNvGrpSpPr/>
          <p:nvPr/>
        </p:nvGrpSpPr>
        <p:grpSpPr>
          <a:xfrm rot="-5400000" flipH="1">
            <a:off x="-138590" y="4065820"/>
            <a:ext cx="585438" cy="262694"/>
            <a:chOff x="8502760" y="3542528"/>
            <a:chExt cx="711519" cy="319269"/>
          </a:xfrm>
        </p:grpSpPr>
        <p:sp>
          <p:nvSpPr>
            <p:cNvPr id="3824" name="Google Shape;3824;p1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5" name="Google Shape;3825;p1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6" name="Google Shape;3826;p1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7" name="Google Shape;3827;p1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8" name="Google Shape;3828;p1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9" name="Google Shape;3829;p1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0" name="Google Shape;3830;p1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1" name="Google Shape;3831;p1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2" name="Google Shape;3832;p1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833" name="Google Shape;3833;p15"/>
          <p:cNvSpPr txBox="1">
            <a:spLocks noGrp="1"/>
          </p:cNvSpPr>
          <p:nvPr>
            <p:ph type="subTitle" idx="1"/>
          </p:nvPr>
        </p:nvSpPr>
        <p:spPr>
          <a:xfrm>
            <a:off x="3609750" y="2811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p:txBody>
      </p:sp>
      <p:sp>
        <p:nvSpPr>
          <p:cNvPr id="3834" name="Google Shape;3834;p15"/>
          <p:cNvSpPr txBox="1">
            <a:spLocks noGrp="1"/>
          </p:cNvSpPr>
          <p:nvPr>
            <p:ph type="subTitle" idx="2"/>
          </p:nvPr>
        </p:nvSpPr>
        <p:spPr>
          <a:xfrm>
            <a:off x="5658675" y="2811282"/>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p:txBody>
      </p:sp>
      <p:sp>
        <p:nvSpPr>
          <p:cNvPr id="3835" name="Google Shape;3835;p15"/>
          <p:cNvSpPr txBox="1">
            <a:spLocks noGrp="1"/>
          </p:cNvSpPr>
          <p:nvPr>
            <p:ph type="subTitle" idx="3"/>
          </p:nvPr>
        </p:nvSpPr>
        <p:spPr>
          <a:xfrm>
            <a:off x="1560825" y="2811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p:txBody>
      </p:sp>
      <p:sp>
        <p:nvSpPr>
          <p:cNvPr id="3836" name="Google Shape;3836;p15"/>
          <p:cNvSpPr txBox="1">
            <a:spLocks noGrp="1"/>
          </p:cNvSpPr>
          <p:nvPr>
            <p:ph type="subTitle" idx="4"/>
          </p:nvPr>
        </p:nvSpPr>
        <p:spPr>
          <a:xfrm>
            <a:off x="1581825" y="3143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p:txBody>
      </p:sp>
      <p:sp>
        <p:nvSpPr>
          <p:cNvPr id="3837" name="Google Shape;3837;p15"/>
          <p:cNvSpPr txBox="1">
            <a:spLocks noGrp="1"/>
          </p:cNvSpPr>
          <p:nvPr>
            <p:ph type="subTitle" idx="5"/>
          </p:nvPr>
        </p:nvSpPr>
        <p:spPr>
          <a:xfrm>
            <a:off x="3630750" y="3143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p:txBody>
      </p:sp>
      <p:sp>
        <p:nvSpPr>
          <p:cNvPr id="3838" name="Google Shape;3838;p15"/>
          <p:cNvSpPr txBox="1">
            <a:spLocks noGrp="1"/>
          </p:cNvSpPr>
          <p:nvPr>
            <p:ph type="subTitle" idx="6"/>
          </p:nvPr>
        </p:nvSpPr>
        <p:spPr>
          <a:xfrm>
            <a:off x="5679675" y="3143575"/>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p:txBody>
      </p:sp>
      <p:sp>
        <p:nvSpPr>
          <p:cNvPr id="3839" name="Google Shape;3839;p15"/>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grpSp>
        <p:nvGrpSpPr>
          <p:cNvPr id="3840" name="Google Shape;3840;p15"/>
          <p:cNvGrpSpPr/>
          <p:nvPr/>
        </p:nvGrpSpPr>
        <p:grpSpPr>
          <a:xfrm flipH="1">
            <a:off x="1636359" y="4918050"/>
            <a:ext cx="161913" cy="146905"/>
            <a:chOff x="7894217" y="3432112"/>
            <a:chExt cx="161913" cy="146905"/>
          </a:xfrm>
        </p:grpSpPr>
        <p:sp>
          <p:nvSpPr>
            <p:cNvPr id="3841" name="Google Shape;3841;p15"/>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2" name="Google Shape;3842;p15"/>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3" name="Google Shape;3843;p15"/>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844" name="Google Shape;3844;p15"/>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5" name="Google Shape;3845;p15"/>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846" name="Google Shape;3846;p15"/>
          <p:cNvGrpSpPr/>
          <p:nvPr/>
        </p:nvGrpSpPr>
        <p:grpSpPr>
          <a:xfrm rot="5400000" flipH="1">
            <a:off x="8611250" y="-289703"/>
            <a:ext cx="439050" cy="1138216"/>
            <a:chOff x="1823086" y="-208516"/>
            <a:chExt cx="433159" cy="1122944"/>
          </a:xfrm>
        </p:grpSpPr>
        <p:sp>
          <p:nvSpPr>
            <p:cNvPr id="3847" name="Google Shape;3847;p1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8" name="Google Shape;3848;p1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9" name="Google Shape;3849;p1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0" name="Google Shape;3850;p1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1" name="Google Shape;3851;p1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2" name="Google Shape;3852;p1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3" name="Google Shape;3853;p1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4" name="Google Shape;3854;p1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855" name="Google Shape;3855;p15"/>
          <p:cNvGrpSpPr/>
          <p:nvPr/>
        </p:nvGrpSpPr>
        <p:grpSpPr>
          <a:xfrm rot="5400000" flipH="1">
            <a:off x="8446719" y="-121413"/>
            <a:ext cx="444435" cy="1202872"/>
            <a:chOff x="904476" y="-243594"/>
            <a:chExt cx="438472" cy="1186732"/>
          </a:xfrm>
        </p:grpSpPr>
        <p:sp>
          <p:nvSpPr>
            <p:cNvPr id="3856" name="Google Shape;3856;p1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7" name="Google Shape;3857;p1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8" name="Google Shape;3858;p1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9" name="Google Shape;3859;p1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0" name="Google Shape;3860;p1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1" name="Google Shape;3861;p1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2" name="Google Shape;3862;p1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3" name="Google Shape;3863;p1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4" name="Google Shape;3864;p1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5" name="Google Shape;3865;p1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6" name="Google Shape;3866;p1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7" name="Google Shape;3867;p1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8" name="Google Shape;3868;p1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9" name="Google Shape;3869;p1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0" name="Google Shape;3870;p1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1" name="Google Shape;3871;p1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2" name="Google Shape;3872;p1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3" name="Google Shape;3873;p1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4" name="Google Shape;3874;p1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5" name="Google Shape;3875;p1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6" name="Google Shape;3876;p1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7" name="Google Shape;3877;p1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8" name="Google Shape;3878;p1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9" name="Google Shape;3879;p1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0" name="Google Shape;3880;p1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1" name="Google Shape;3881;p1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2" name="Google Shape;3882;p1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883" name="Google Shape;3883;p15"/>
          <p:cNvGrpSpPr/>
          <p:nvPr/>
        </p:nvGrpSpPr>
        <p:grpSpPr>
          <a:xfrm flipH="1">
            <a:off x="59161" y="4541170"/>
            <a:ext cx="876802" cy="561032"/>
            <a:chOff x="7750342" y="3926048"/>
            <a:chExt cx="1406709" cy="900099"/>
          </a:xfrm>
        </p:grpSpPr>
        <p:sp>
          <p:nvSpPr>
            <p:cNvPr id="3884" name="Google Shape;3884;p1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5" name="Google Shape;3885;p1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6" name="Google Shape;3886;p1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7" name="Google Shape;3887;p1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8" name="Google Shape;3888;p1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9" name="Google Shape;3889;p1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0" name="Google Shape;3890;p1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1" name="Google Shape;3891;p1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892" name="Google Shape;3892;p15"/>
          <p:cNvGrpSpPr/>
          <p:nvPr/>
        </p:nvGrpSpPr>
        <p:grpSpPr>
          <a:xfrm flipH="1">
            <a:off x="-316741" y="4163655"/>
            <a:ext cx="772370" cy="775893"/>
            <a:chOff x="8276926" y="3750868"/>
            <a:chExt cx="1239162" cy="1244814"/>
          </a:xfrm>
        </p:grpSpPr>
        <p:sp>
          <p:nvSpPr>
            <p:cNvPr id="3893" name="Google Shape;3893;p1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4" name="Google Shape;3894;p1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5" name="Google Shape;3895;p1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6" name="Google Shape;3896;p1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7" name="Google Shape;3897;p1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8" name="Google Shape;3898;p1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9" name="Google Shape;3899;p1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0" name="Google Shape;3900;p1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1" name="Google Shape;3901;p1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2" name="Google Shape;3902;p1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3" name="Google Shape;3903;p1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4" name="Google Shape;3904;p1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5" name="Google Shape;3905;p1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6" name="Google Shape;3906;p1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7" name="Google Shape;3907;p1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8" name="Google Shape;3908;p1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9" name="Google Shape;3909;p1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0" name="Google Shape;3910;p1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1" name="Google Shape;3911;p1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2" name="Google Shape;3912;p1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3" name="Google Shape;3913;p1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4" name="Google Shape;3914;p1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5" name="Google Shape;3915;p1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6" name="Google Shape;3916;p1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7" name="Google Shape;3917;p1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8" name="Google Shape;3918;p1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9" name="Google Shape;3919;p1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920" name="Google Shape;3920;p15"/>
          <p:cNvGrpSpPr/>
          <p:nvPr/>
        </p:nvGrpSpPr>
        <p:grpSpPr>
          <a:xfrm rot="5400000" flipH="1">
            <a:off x="576115" y="4684808"/>
            <a:ext cx="273016" cy="739520"/>
            <a:chOff x="7607455" y="4238363"/>
            <a:chExt cx="438017" cy="1186459"/>
          </a:xfrm>
        </p:grpSpPr>
        <p:sp>
          <p:nvSpPr>
            <p:cNvPr id="3921" name="Google Shape;392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2" name="Google Shape;392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3" name="Google Shape;392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4" name="Google Shape;392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5" name="Google Shape;392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6" name="Google Shape;392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7" name="Google Shape;392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8" name="Google Shape;392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9" name="Google Shape;392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0" name="Google Shape;393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1" name="Google Shape;393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2" name="Google Shape;393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3" name="Google Shape;393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4" name="Google Shape;393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5" name="Google Shape;393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6" name="Google Shape;393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7" name="Google Shape;393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8" name="Google Shape;393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9" name="Google Shape;393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0" name="Google Shape;394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1" name="Google Shape;394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2" name="Google Shape;394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3" name="Google Shape;394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4" name="Google Shape;394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945" name="Google Shape;3945;p15"/>
          <p:cNvGrpSpPr/>
          <p:nvPr/>
        </p:nvGrpSpPr>
        <p:grpSpPr>
          <a:xfrm rot="5400000" flipH="1">
            <a:off x="-67436" y="1312833"/>
            <a:ext cx="633267" cy="380075"/>
            <a:chOff x="8365864" y="2993835"/>
            <a:chExt cx="933472" cy="547264"/>
          </a:xfrm>
        </p:grpSpPr>
        <p:sp>
          <p:nvSpPr>
            <p:cNvPr id="3946" name="Google Shape;3946;p1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7" name="Google Shape;3947;p1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8" name="Google Shape;3948;p1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9" name="Google Shape;3949;p1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0" name="Google Shape;3950;p1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1" name="Google Shape;3951;p1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2" name="Google Shape;3952;p1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953" name="Google Shape;3953;p15"/>
          <p:cNvGrpSpPr/>
          <p:nvPr/>
        </p:nvGrpSpPr>
        <p:grpSpPr>
          <a:xfrm flipH="1">
            <a:off x="-185562" y="501899"/>
            <a:ext cx="800029" cy="592349"/>
            <a:chOff x="8118223" y="2202382"/>
            <a:chExt cx="1151949" cy="873156"/>
          </a:xfrm>
        </p:grpSpPr>
        <p:sp>
          <p:nvSpPr>
            <p:cNvPr id="3954" name="Google Shape;3954;p1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5" name="Google Shape;3955;p1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6" name="Google Shape;3956;p1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7" name="Google Shape;3957;p1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8" name="Google Shape;3958;p1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9" name="Google Shape;3959;p1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0" name="Google Shape;3960;p1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1" name="Google Shape;3961;p1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2" name="Google Shape;3962;p1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3" name="Google Shape;3963;p1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4" name="Google Shape;3964;p1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5" name="Google Shape;3965;p1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6" name="Google Shape;3966;p1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7" name="Google Shape;3967;p1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8" name="Google Shape;3968;p1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9" name="Google Shape;3969;p1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0" name="Google Shape;3970;p1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1" name="Google Shape;3971;p1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2" name="Google Shape;3972;p1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3" name="Google Shape;3973;p1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4" name="Google Shape;3974;p1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975" name="Google Shape;3975;p15"/>
          <p:cNvGrpSpPr/>
          <p:nvPr/>
        </p:nvGrpSpPr>
        <p:grpSpPr>
          <a:xfrm flipH="1">
            <a:off x="8149501" y="3972291"/>
            <a:ext cx="1146207" cy="1063803"/>
            <a:chOff x="-181020" y="4253777"/>
            <a:chExt cx="1117161" cy="1087511"/>
          </a:xfrm>
        </p:grpSpPr>
        <p:sp>
          <p:nvSpPr>
            <p:cNvPr id="3976" name="Google Shape;3976;p1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7" name="Google Shape;3977;p1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8" name="Google Shape;3978;p1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9" name="Google Shape;3979;p1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0" name="Google Shape;3980;p1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1" name="Google Shape;3981;p1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2" name="Google Shape;3982;p1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3" name="Google Shape;3983;p1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4" name="Google Shape;3984;p1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5" name="Google Shape;3985;p1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6" name="Google Shape;3986;p1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7" name="Google Shape;3987;p1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8" name="Google Shape;3988;p1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9" name="Google Shape;3989;p1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990" name="Google Shape;3990;p15"/>
          <p:cNvGrpSpPr/>
          <p:nvPr/>
        </p:nvGrpSpPr>
        <p:grpSpPr>
          <a:xfrm flipH="1">
            <a:off x="8375426" y="3699426"/>
            <a:ext cx="906954" cy="1160207"/>
            <a:chOff x="-168050" y="4195214"/>
            <a:chExt cx="719519" cy="965231"/>
          </a:xfrm>
        </p:grpSpPr>
        <p:sp>
          <p:nvSpPr>
            <p:cNvPr id="3991" name="Google Shape;3991;p1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2" name="Google Shape;3992;p1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3" name="Google Shape;3993;p1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4" name="Google Shape;3994;p1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5" name="Google Shape;3995;p1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6" name="Google Shape;3996;p1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7" name="Google Shape;3997;p1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8" name="Google Shape;3998;p1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9" name="Google Shape;3999;p1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0" name="Google Shape;4000;p1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1" name="Google Shape;4001;p1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2" name="Google Shape;4002;p1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3" name="Google Shape;4003;p1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4" name="Google Shape;4004;p1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5" name="Google Shape;4005;p1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6" name="Google Shape;4006;p1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7" name="Google Shape;4007;p1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8" name="Google Shape;4008;p1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9" name="Google Shape;4009;p1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0" name="Google Shape;4010;p1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1" name="Google Shape;4011;p1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2" name="Google Shape;4012;p1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3" name="Google Shape;4013;p1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4" name="Google Shape;4014;p1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5" name="Google Shape;4015;p1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6" name="Google Shape;4016;p1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7" name="Google Shape;4017;p1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8" name="Google Shape;4018;p1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9" name="Google Shape;4019;p1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0" name="Google Shape;4020;p1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1" name="Google Shape;4021;p1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2" name="Google Shape;4022;p1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3" name="Google Shape;4023;p1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4" name="Google Shape;4024;p1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5" name="Google Shape;4025;p1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6" name="Google Shape;4026;p1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7" name="Google Shape;4027;p1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8" name="Google Shape;4028;p1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9" name="Google Shape;4029;p1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0" name="Google Shape;4030;p1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1" name="Google Shape;4031;p1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2" name="Google Shape;4032;p1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3" name="Google Shape;4033;p1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4" name="Google Shape;4034;p1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5" name="Google Shape;4035;p1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6" name="Google Shape;4036;p1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7" name="Google Shape;4037;p1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038" name="Google Shape;4038;p15"/>
          <p:cNvGrpSpPr/>
          <p:nvPr/>
        </p:nvGrpSpPr>
        <p:grpSpPr>
          <a:xfrm flipH="1">
            <a:off x="-138601" y="-156827"/>
            <a:ext cx="775583" cy="776946"/>
            <a:chOff x="7973149" y="-201092"/>
            <a:chExt cx="1116750" cy="1145263"/>
          </a:xfrm>
        </p:grpSpPr>
        <p:sp>
          <p:nvSpPr>
            <p:cNvPr id="4039" name="Google Shape;4039;p1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0" name="Google Shape;4040;p1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1" name="Google Shape;4041;p1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2" name="Google Shape;4042;p1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3" name="Google Shape;4043;p1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4" name="Google Shape;4044;p1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5" name="Google Shape;4045;p1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6" name="Google Shape;4046;p1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7" name="Google Shape;4047;p1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8" name="Google Shape;4048;p1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9" name="Google Shape;4049;p1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0" name="Google Shape;4050;p1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1" name="Google Shape;4051;p1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2" name="Google Shape;4052;p1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3" name="Google Shape;4053;p1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4" name="Google Shape;4054;p1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5" name="Google Shape;4055;p1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6" name="Google Shape;4056;p1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7" name="Google Shape;4057;p1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8" name="Google Shape;4058;p1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9" name="Google Shape;4059;p1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0" name="Google Shape;4060;p1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1" name="Google Shape;4061;p1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2" name="Google Shape;4062;p1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3" name="Google Shape;4063;p1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4" name="Google Shape;4064;p1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5" name="Google Shape;4065;p1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6" name="Google Shape;4066;p1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7" name="Google Shape;4067;p1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8" name="Google Shape;4068;p1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9" name="Google Shape;4069;p1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0" name="Google Shape;4070;p1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1" name="Google Shape;4071;p1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2" name="Google Shape;4072;p1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3" name="Google Shape;4073;p1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4" name="Google Shape;4074;p1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5" name="Google Shape;4075;p1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6" name="Google Shape;4076;p1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7" name="Google Shape;4077;p1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8" name="Google Shape;4078;p1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9" name="Google Shape;4079;p1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0" name="Google Shape;4080;p1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1" name="Google Shape;4081;p1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2" name="Google Shape;4082;p1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3" name="Google Shape;4083;p1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4" name="Google Shape;4084;p1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5" name="Google Shape;4085;p1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6" name="Google Shape;4086;p1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7" name="Google Shape;4087;p1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8" name="Google Shape;4088;p1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9" name="Google Shape;4089;p1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0" name="Google Shape;4090;p1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1" name="Google Shape;4091;p1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2" name="Google Shape;4092;p1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3" name="Google Shape;4093;p1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4" name="Google Shape;4094;p1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5" name="Google Shape;4095;p1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6" name="Google Shape;4096;p1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7" name="Google Shape;4097;p1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8" name="Google Shape;4098;p1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9" name="Google Shape;4099;p1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100" name="Google Shape;4100;p15"/>
          <p:cNvGrpSpPr/>
          <p:nvPr/>
        </p:nvGrpSpPr>
        <p:grpSpPr>
          <a:xfrm rot="-5400000" flipH="1">
            <a:off x="8358974" y="4213030"/>
            <a:ext cx="428468" cy="1217307"/>
            <a:chOff x="7607455" y="4238363"/>
            <a:chExt cx="438017" cy="1186459"/>
          </a:xfrm>
        </p:grpSpPr>
        <p:sp>
          <p:nvSpPr>
            <p:cNvPr id="4101" name="Google Shape;410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2" name="Google Shape;410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3" name="Google Shape;410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4" name="Google Shape;410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5" name="Google Shape;410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6" name="Google Shape;410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7" name="Google Shape;410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8" name="Google Shape;410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9" name="Google Shape;410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0" name="Google Shape;411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1" name="Google Shape;411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2" name="Google Shape;411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3" name="Google Shape;411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4" name="Google Shape;411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5" name="Google Shape;411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6" name="Google Shape;411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7" name="Google Shape;411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8" name="Google Shape;411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9" name="Google Shape;411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0" name="Google Shape;412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1" name="Google Shape;412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2" name="Google Shape;412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3" name="Google Shape;412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4" name="Google Shape;412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125" name="Google Shape;4125;p15"/>
          <p:cNvGrpSpPr/>
          <p:nvPr/>
        </p:nvGrpSpPr>
        <p:grpSpPr>
          <a:xfrm flipH="1">
            <a:off x="-59844" y="4617104"/>
            <a:ext cx="561571" cy="543421"/>
            <a:chOff x="8202967" y="4478366"/>
            <a:chExt cx="900965" cy="871845"/>
          </a:xfrm>
        </p:grpSpPr>
        <p:sp>
          <p:nvSpPr>
            <p:cNvPr id="4126" name="Google Shape;4126;p1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7" name="Google Shape;4127;p1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8" name="Google Shape;4128;p1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9" name="Google Shape;4129;p1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0" name="Google Shape;4130;p1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1" name="Google Shape;4131;p1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2" name="Google Shape;4132;p1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3" name="Google Shape;4133;p1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4" name="Google Shape;4134;p1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5" name="Google Shape;4135;p1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6" name="Google Shape;4136;p1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7" name="Google Shape;4137;p1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8" name="Google Shape;4138;p1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9" name="Google Shape;4139;p1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0" name="Google Shape;4140;p1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1" name="Google Shape;4141;p1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2" name="Google Shape;4142;p1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3" name="Google Shape;4143;p1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4" name="Google Shape;4144;p1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2">
  <p:cSld name="CUSTOM_1_1">
    <p:spTree>
      <p:nvGrpSpPr>
        <p:cNvPr id="1" name="Shape 4145"/>
        <p:cNvGrpSpPr/>
        <p:nvPr/>
      </p:nvGrpSpPr>
      <p:grpSpPr>
        <a:xfrm>
          <a:off x="0" y="0"/>
          <a:ext cx="0" cy="0"/>
          <a:chOff x="0" y="0"/>
          <a:chExt cx="0" cy="0"/>
        </a:xfrm>
      </p:grpSpPr>
      <p:grpSp>
        <p:nvGrpSpPr>
          <p:cNvPr id="4146" name="Google Shape;4146;p16"/>
          <p:cNvGrpSpPr/>
          <p:nvPr/>
        </p:nvGrpSpPr>
        <p:grpSpPr>
          <a:xfrm rot="-5400000" flipH="1">
            <a:off x="-138590" y="4065820"/>
            <a:ext cx="585438" cy="262694"/>
            <a:chOff x="8502760" y="3542528"/>
            <a:chExt cx="711519" cy="319269"/>
          </a:xfrm>
        </p:grpSpPr>
        <p:sp>
          <p:nvSpPr>
            <p:cNvPr id="4147" name="Google Shape;4147;p1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8" name="Google Shape;4148;p1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9" name="Google Shape;4149;p1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0" name="Google Shape;4150;p1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1" name="Google Shape;4151;p1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2" name="Google Shape;4152;p1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3" name="Google Shape;4153;p1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4" name="Google Shape;4154;p1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5" name="Google Shape;4155;p1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156" name="Google Shape;4156;p16"/>
          <p:cNvSpPr txBox="1">
            <a:spLocks noGrp="1"/>
          </p:cNvSpPr>
          <p:nvPr>
            <p:ph type="subTitle" idx="1"/>
          </p:nvPr>
        </p:nvSpPr>
        <p:spPr>
          <a:xfrm>
            <a:off x="3609750" y="1287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p:txBody>
      </p:sp>
      <p:sp>
        <p:nvSpPr>
          <p:cNvPr id="4157" name="Google Shape;4157;p16"/>
          <p:cNvSpPr txBox="1">
            <a:spLocks noGrp="1"/>
          </p:cNvSpPr>
          <p:nvPr>
            <p:ph type="subTitle" idx="2"/>
          </p:nvPr>
        </p:nvSpPr>
        <p:spPr>
          <a:xfrm>
            <a:off x="5887275" y="1287282"/>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p:txBody>
      </p:sp>
      <p:sp>
        <p:nvSpPr>
          <p:cNvPr id="4158" name="Google Shape;4158;p16"/>
          <p:cNvSpPr txBox="1">
            <a:spLocks noGrp="1"/>
          </p:cNvSpPr>
          <p:nvPr>
            <p:ph type="subTitle" idx="3"/>
          </p:nvPr>
        </p:nvSpPr>
        <p:spPr>
          <a:xfrm>
            <a:off x="1332225" y="1287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p:txBody>
      </p:sp>
      <p:sp>
        <p:nvSpPr>
          <p:cNvPr id="4159" name="Google Shape;4159;p16"/>
          <p:cNvSpPr txBox="1">
            <a:spLocks noGrp="1"/>
          </p:cNvSpPr>
          <p:nvPr>
            <p:ph type="subTitle" idx="4"/>
          </p:nvPr>
        </p:nvSpPr>
        <p:spPr>
          <a:xfrm>
            <a:off x="1353225" y="1619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p:txBody>
      </p:sp>
      <p:sp>
        <p:nvSpPr>
          <p:cNvPr id="4160" name="Google Shape;4160;p16"/>
          <p:cNvSpPr txBox="1">
            <a:spLocks noGrp="1"/>
          </p:cNvSpPr>
          <p:nvPr>
            <p:ph type="subTitle" idx="5"/>
          </p:nvPr>
        </p:nvSpPr>
        <p:spPr>
          <a:xfrm>
            <a:off x="3630750" y="1619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p:txBody>
      </p:sp>
      <p:sp>
        <p:nvSpPr>
          <p:cNvPr id="4161" name="Google Shape;4161;p16"/>
          <p:cNvSpPr txBox="1">
            <a:spLocks noGrp="1"/>
          </p:cNvSpPr>
          <p:nvPr>
            <p:ph type="subTitle" idx="6"/>
          </p:nvPr>
        </p:nvSpPr>
        <p:spPr>
          <a:xfrm>
            <a:off x="5908275" y="1619575"/>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p:txBody>
      </p:sp>
      <p:sp>
        <p:nvSpPr>
          <p:cNvPr id="4162" name="Google Shape;4162;p16"/>
          <p:cNvSpPr/>
          <p:nvPr/>
        </p:nvSpPr>
        <p:spPr>
          <a:xfrm rot="-10468820">
            <a:off x="8547143" y="-381401"/>
            <a:ext cx="30956" cy="27636"/>
          </a:xfrm>
          <a:custGeom>
            <a:avLst/>
            <a:gdLst/>
            <a:ahLst/>
            <a:cxnLst/>
            <a:rect l="l" t="t" r="r" b="b"/>
            <a:pathLst>
              <a:path w="671" h="599" extrusionOk="0">
                <a:moveTo>
                  <a:pt x="317" y="0"/>
                </a:moveTo>
                <a:cubicBezTo>
                  <a:pt x="171" y="0"/>
                  <a:pt x="35" y="107"/>
                  <a:pt x="13" y="254"/>
                </a:cubicBezTo>
                <a:cubicBezTo>
                  <a:pt x="0" y="341"/>
                  <a:pt x="25" y="416"/>
                  <a:pt x="63" y="491"/>
                </a:cubicBezTo>
                <a:cubicBezTo>
                  <a:pt x="130" y="566"/>
                  <a:pt x="214" y="598"/>
                  <a:pt x="296" y="598"/>
                </a:cubicBezTo>
                <a:cubicBezTo>
                  <a:pt x="488" y="598"/>
                  <a:pt x="670" y="419"/>
                  <a:pt x="600" y="191"/>
                </a:cubicBezTo>
                <a:cubicBezTo>
                  <a:pt x="588" y="166"/>
                  <a:pt x="575" y="141"/>
                  <a:pt x="563" y="116"/>
                </a:cubicBezTo>
                <a:cubicBezTo>
                  <a:pt x="513" y="54"/>
                  <a:pt x="438" y="16"/>
                  <a:pt x="363" y="4"/>
                </a:cubicBezTo>
                <a:cubicBezTo>
                  <a:pt x="347" y="2"/>
                  <a:pt x="332"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3" name="Google Shape;4163;p16"/>
          <p:cNvSpPr/>
          <p:nvPr/>
        </p:nvSpPr>
        <p:spPr>
          <a:xfrm rot="-10468820">
            <a:off x="8597699" y="-338637"/>
            <a:ext cx="33078" cy="26805"/>
          </a:xfrm>
          <a:custGeom>
            <a:avLst/>
            <a:gdLst/>
            <a:ahLst/>
            <a:cxnLst/>
            <a:rect l="l" t="t" r="r" b="b"/>
            <a:pathLst>
              <a:path w="717" h="581" extrusionOk="0">
                <a:moveTo>
                  <a:pt x="313" y="0"/>
                </a:moveTo>
                <a:cubicBezTo>
                  <a:pt x="167" y="0"/>
                  <a:pt x="26" y="106"/>
                  <a:pt x="1" y="276"/>
                </a:cubicBezTo>
                <a:cubicBezTo>
                  <a:pt x="1" y="326"/>
                  <a:pt x="1" y="376"/>
                  <a:pt x="26" y="414"/>
                </a:cubicBezTo>
                <a:cubicBezTo>
                  <a:pt x="51" y="532"/>
                  <a:pt x="145" y="580"/>
                  <a:pt x="252" y="580"/>
                </a:cubicBezTo>
                <a:cubicBezTo>
                  <a:pt x="460" y="580"/>
                  <a:pt x="716" y="395"/>
                  <a:pt x="600" y="189"/>
                </a:cubicBezTo>
                <a:cubicBezTo>
                  <a:pt x="575" y="151"/>
                  <a:pt x="550" y="114"/>
                  <a:pt x="513" y="76"/>
                </a:cubicBezTo>
                <a:cubicBezTo>
                  <a:pt x="453" y="24"/>
                  <a:pt x="382" y="0"/>
                  <a:pt x="3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4" name="Google Shape;4164;p16"/>
          <p:cNvSpPr/>
          <p:nvPr/>
        </p:nvSpPr>
        <p:spPr>
          <a:xfrm rot="-10468820">
            <a:off x="8317969" y="-324597"/>
            <a:ext cx="37276" cy="28928"/>
          </a:xfrm>
          <a:custGeom>
            <a:avLst/>
            <a:gdLst/>
            <a:ahLst/>
            <a:cxnLst/>
            <a:rect l="l" t="t" r="r" b="b"/>
            <a:pathLst>
              <a:path w="808" h="627" extrusionOk="0">
                <a:moveTo>
                  <a:pt x="431" y="0"/>
                </a:moveTo>
                <a:cubicBezTo>
                  <a:pt x="142" y="0"/>
                  <a:pt x="1" y="366"/>
                  <a:pt x="236" y="554"/>
                </a:cubicBezTo>
                <a:cubicBezTo>
                  <a:pt x="299" y="604"/>
                  <a:pt x="367" y="626"/>
                  <a:pt x="433" y="626"/>
                </a:cubicBezTo>
                <a:cubicBezTo>
                  <a:pt x="632" y="626"/>
                  <a:pt x="808" y="429"/>
                  <a:pt x="723" y="204"/>
                </a:cubicBezTo>
                <a:cubicBezTo>
                  <a:pt x="686" y="92"/>
                  <a:pt x="586" y="29"/>
                  <a:pt x="486" y="4"/>
                </a:cubicBezTo>
                <a:cubicBezTo>
                  <a:pt x="467" y="1"/>
                  <a:pt x="449" y="0"/>
                  <a:pt x="4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5" name="Google Shape;4165;p16"/>
          <p:cNvSpPr/>
          <p:nvPr/>
        </p:nvSpPr>
        <p:spPr>
          <a:xfrm rot="-10468820">
            <a:off x="8243005" y="-308859"/>
            <a:ext cx="31463" cy="29158"/>
          </a:xfrm>
          <a:custGeom>
            <a:avLst/>
            <a:gdLst/>
            <a:ahLst/>
            <a:cxnLst/>
            <a:rect l="l" t="t" r="r" b="b"/>
            <a:pathLst>
              <a:path w="682" h="632" extrusionOk="0">
                <a:moveTo>
                  <a:pt x="350" y="1"/>
                </a:moveTo>
                <a:cubicBezTo>
                  <a:pt x="259" y="1"/>
                  <a:pt x="166" y="39"/>
                  <a:pt x="101" y="124"/>
                </a:cubicBezTo>
                <a:cubicBezTo>
                  <a:pt x="1" y="261"/>
                  <a:pt x="26" y="449"/>
                  <a:pt x="151" y="561"/>
                </a:cubicBezTo>
                <a:cubicBezTo>
                  <a:pt x="210" y="610"/>
                  <a:pt x="277" y="632"/>
                  <a:pt x="344" y="632"/>
                </a:cubicBezTo>
                <a:cubicBezTo>
                  <a:pt x="516" y="632"/>
                  <a:pt x="681" y="485"/>
                  <a:pt x="663" y="286"/>
                </a:cubicBezTo>
                <a:cubicBezTo>
                  <a:pt x="647" y="107"/>
                  <a:pt x="500"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6" name="Google Shape;4166;p16"/>
          <p:cNvSpPr/>
          <p:nvPr/>
        </p:nvSpPr>
        <p:spPr>
          <a:xfrm rot="-10468820">
            <a:off x="8348538" y="-386937"/>
            <a:ext cx="36584" cy="28420"/>
          </a:xfrm>
          <a:custGeom>
            <a:avLst/>
            <a:gdLst/>
            <a:ahLst/>
            <a:cxnLst/>
            <a:rect l="l" t="t" r="r" b="b"/>
            <a:pathLst>
              <a:path w="793" h="616" extrusionOk="0">
                <a:moveTo>
                  <a:pt x="340" y="1"/>
                </a:moveTo>
                <a:cubicBezTo>
                  <a:pt x="251" y="1"/>
                  <a:pt x="164" y="39"/>
                  <a:pt x="100" y="110"/>
                </a:cubicBezTo>
                <a:cubicBezTo>
                  <a:pt x="0" y="247"/>
                  <a:pt x="25" y="435"/>
                  <a:pt x="150" y="547"/>
                </a:cubicBezTo>
                <a:cubicBezTo>
                  <a:pt x="194" y="596"/>
                  <a:pt x="245" y="616"/>
                  <a:pt x="298" y="616"/>
                </a:cubicBezTo>
                <a:cubicBezTo>
                  <a:pt x="532" y="616"/>
                  <a:pt x="793" y="215"/>
                  <a:pt x="538" y="72"/>
                </a:cubicBezTo>
                <a:cubicBezTo>
                  <a:pt x="478" y="24"/>
                  <a:pt x="409"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7" name="Google Shape;4167;p16"/>
          <p:cNvSpPr/>
          <p:nvPr/>
        </p:nvSpPr>
        <p:spPr>
          <a:xfrm rot="-10468820">
            <a:off x="8195246" y="-380691"/>
            <a:ext cx="32340" cy="28512"/>
          </a:xfrm>
          <a:custGeom>
            <a:avLst/>
            <a:gdLst/>
            <a:ahLst/>
            <a:cxnLst/>
            <a:rect l="l" t="t" r="r" b="b"/>
            <a:pathLst>
              <a:path w="701" h="618" extrusionOk="0">
                <a:moveTo>
                  <a:pt x="347" y="1"/>
                </a:moveTo>
                <a:cubicBezTo>
                  <a:pt x="311" y="1"/>
                  <a:pt x="274" y="7"/>
                  <a:pt x="238" y="21"/>
                </a:cubicBezTo>
                <a:cubicBezTo>
                  <a:pt x="76" y="84"/>
                  <a:pt x="1" y="259"/>
                  <a:pt x="63" y="421"/>
                </a:cubicBezTo>
                <a:cubicBezTo>
                  <a:pt x="111" y="545"/>
                  <a:pt x="224" y="618"/>
                  <a:pt x="347" y="618"/>
                </a:cubicBezTo>
                <a:cubicBezTo>
                  <a:pt x="385" y="618"/>
                  <a:pt x="425" y="611"/>
                  <a:pt x="463" y="596"/>
                </a:cubicBezTo>
                <a:cubicBezTo>
                  <a:pt x="626" y="533"/>
                  <a:pt x="701" y="359"/>
                  <a:pt x="638" y="196"/>
                </a:cubicBezTo>
                <a:cubicBezTo>
                  <a:pt x="590" y="80"/>
                  <a:pt x="473" y="1"/>
                  <a:pt x="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8" name="Google Shape;4168;p16"/>
          <p:cNvSpPr/>
          <p:nvPr/>
        </p:nvSpPr>
        <p:spPr>
          <a:xfrm rot="-10468820">
            <a:off x="8063128" y="-397558"/>
            <a:ext cx="33955" cy="29250"/>
          </a:xfrm>
          <a:custGeom>
            <a:avLst/>
            <a:gdLst/>
            <a:ahLst/>
            <a:cxnLst/>
            <a:rect l="l" t="t" r="r" b="b"/>
            <a:pathLst>
              <a:path w="736" h="634" extrusionOk="0">
                <a:moveTo>
                  <a:pt x="400" y="1"/>
                </a:moveTo>
                <a:cubicBezTo>
                  <a:pt x="184" y="1"/>
                  <a:pt x="1" y="233"/>
                  <a:pt x="125" y="472"/>
                </a:cubicBezTo>
                <a:cubicBezTo>
                  <a:pt x="186" y="584"/>
                  <a:pt x="289" y="633"/>
                  <a:pt x="391" y="633"/>
                </a:cubicBezTo>
                <a:cubicBezTo>
                  <a:pt x="564" y="633"/>
                  <a:pt x="736" y="496"/>
                  <a:pt x="712" y="285"/>
                </a:cubicBezTo>
                <a:cubicBezTo>
                  <a:pt x="700" y="260"/>
                  <a:pt x="700" y="235"/>
                  <a:pt x="687" y="210"/>
                </a:cubicBezTo>
                <a:cubicBezTo>
                  <a:pt x="675" y="147"/>
                  <a:pt x="637" y="110"/>
                  <a:pt x="600" y="72"/>
                </a:cubicBezTo>
                <a:cubicBezTo>
                  <a:pt x="536" y="22"/>
                  <a:pt x="466"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9" name="Google Shape;4169;p16"/>
          <p:cNvSpPr/>
          <p:nvPr/>
        </p:nvSpPr>
        <p:spPr>
          <a:xfrm rot="-10468820">
            <a:off x="8133790" y="-344316"/>
            <a:ext cx="32340" cy="28558"/>
          </a:xfrm>
          <a:custGeom>
            <a:avLst/>
            <a:gdLst/>
            <a:ahLst/>
            <a:cxnLst/>
            <a:rect l="l" t="t" r="r" b="b"/>
            <a:pathLst>
              <a:path w="701" h="619" extrusionOk="0">
                <a:moveTo>
                  <a:pt x="354" y="1"/>
                </a:moveTo>
                <a:cubicBezTo>
                  <a:pt x="316" y="1"/>
                  <a:pt x="277" y="8"/>
                  <a:pt x="238" y="23"/>
                </a:cubicBezTo>
                <a:cubicBezTo>
                  <a:pt x="75" y="85"/>
                  <a:pt x="1" y="260"/>
                  <a:pt x="63" y="423"/>
                </a:cubicBezTo>
                <a:cubicBezTo>
                  <a:pt x="112" y="539"/>
                  <a:pt x="228" y="618"/>
                  <a:pt x="354" y="618"/>
                </a:cubicBezTo>
                <a:cubicBezTo>
                  <a:pt x="390" y="618"/>
                  <a:pt x="427" y="612"/>
                  <a:pt x="463" y="598"/>
                </a:cubicBezTo>
                <a:cubicBezTo>
                  <a:pt x="613" y="535"/>
                  <a:pt x="700" y="348"/>
                  <a:pt x="638" y="198"/>
                </a:cubicBezTo>
                <a:cubicBezTo>
                  <a:pt x="590" y="74"/>
                  <a:pt x="477"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0" name="Google Shape;4170;p16"/>
          <p:cNvSpPr/>
          <p:nvPr/>
        </p:nvSpPr>
        <p:spPr>
          <a:xfrm rot="-10468820">
            <a:off x="8473529" y="-366703"/>
            <a:ext cx="34600" cy="25513"/>
          </a:xfrm>
          <a:custGeom>
            <a:avLst/>
            <a:gdLst/>
            <a:ahLst/>
            <a:cxnLst/>
            <a:rect l="l" t="t" r="r" b="b"/>
            <a:pathLst>
              <a:path w="750" h="553" extrusionOk="0">
                <a:moveTo>
                  <a:pt x="535" y="0"/>
                </a:moveTo>
                <a:cubicBezTo>
                  <a:pt x="308" y="0"/>
                  <a:pt x="1" y="312"/>
                  <a:pt x="231" y="487"/>
                </a:cubicBezTo>
                <a:cubicBezTo>
                  <a:pt x="293" y="532"/>
                  <a:pt x="361" y="552"/>
                  <a:pt x="425" y="552"/>
                </a:cubicBezTo>
                <a:cubicBezTo>
                  <a:pt x="597" y="552"/>
                  <a:pt x="749" y="412"/>
                  <a:pt x="731" y="212"/>
                </a:cubicBezTo>
                <a:cubicBezTo>
                  <a:pt x="731" y="187"/>
                  <a:pt x="731" y="162"/>
                  <a:pt x="719" y="137"/>
                </a:cubicBezTo>
                <a:cubicBezTo>
                  <a:pt x="686" y="39"/>
                  <a:pt x="616" y="0"/>
                  <a:pt x="5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1" name="Google Shape;4171;p16"/>
          <p:cNvSpPr/>
          <p:nvPr/>
        </p:nvSpPr>
        <p:spPr>
          <a:xfrm rot="-10468820">
            <a:off x="8137577" y="-423088"/>
            <a:ext cx="31002" cy="28143"/>
          </a:xfrm>
          <a:custGeom>
            <a:avLst/>
            <a:gdLst/>
            <a:ahLst/>
            <a:cxnLst/>
            <a:rect l="l" t="t" r="r" b="b"/>
            <a:pathLst>
              <a:path w="672" h="610" extrusionOk="0">
                <a:moveTo>
                  <a:pt x="324" y="1"/>
                </a:moveTo>
                <a:cubicBezTo>
                  <a:pt x="184" y="1"/>
                  <a:pt x="44" y="96"/>
                  <a:pt x="13" y="257"/>
                </a:cubicBezTo>
                <a:cubicBezTo>
                  <a:pt x="1" y="332"/>
                  <a:pt x="13" y="420"/>
                  <a:pt x="63" y="482"/>
                </a:cubicBezTo>
                <a:cubicBezTo>
                  <a:pt x="113" y="545"/>
                  <a:pt x="188" y="595"/>
                  <a:pt x="263" y="607"/>
                </a:cubicBezTo>
                <a:cubicBezTo>
                  <a:pt x="276" y="609"/>
                  <a:pt x="288" y="609"/>
                  <a:pt x="299" y="609"/>
                </a:cubicBezTo>
                <a:cubicBezTo>
                  <a:pt x="518" y="609"/>
                  <a:pt x="672" y="396"/>
                  <a:pt x="601" y="195"/>
                </a:cubicBezTo>
                <a:cubicBezTo>
                  <a:pt x="588" y="170"/>
                  <a:pt x="576" y="145"/>
                  <a:pt x="563" y="120"/>
                </a:cubicBezTo>
                <a:cubicBezTo>
                  <a:pt x="501" y="38"/>
                  <a:pt x="412"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2" name="Google Shape;4172;p16"/>
          <p:cNvSpPr/>
          <p:nvPr/>
        </p:nvSpPr>
        <p:spPr>
          <a:xfrm rot="-10468820">
            <a:off x="8265087" y="-382750"/>
            <a:ext cx="35062" cy="29066"/>
          </a:xfrm>
          <a:custGeom>
            <a:avLst/>
            <a:gdLst/>
            <a:ahLst/>
            <a:cxnLst/>
            <a:rect l="l" t="t" r="r" b="b"/>
            <a:pathLst>
              <a:path w="760" h="630" extrusionOk="0">
                <a:moveTo>
                  <a:pt x="388" y="1"/>
                </a:moveTo>
                <a:cubicBezTo>
                  <a:pt x="285" y="1"/>
                  <a:pt x="183" y="51"/>
                  <a:pt x="126" y="153"/>
                </a:cubicBezTo>
                <a:cubicBezTo>
                  <a:pt x="1" y="340"/>
                  <a:pt x="126" y="590"/>
                  <a:pt x="351" y="627"/>
                </a:cubicBezTo>
                <a:cubicBezTo>
                  <a:pt x="363" y="629"/>
                  <a:pt x="375" y="629"/>
                  <a:pt x="387" y="629"/>
                </a:cubicBezTo>
                <a:cubicBezTo>
                  <a:pt x="605" y="629"/>
                  <a:pt x="759" y="417"/>
                  <a:pt x="688" y="215"/>
                </a:cubicBezTo>
                <a:cubicBezTo>
                  <a:pt x="676" y="178"/>
                  <a:pt x="663" y="165"/>
                  <a:pt x="651" y="140"/>
                </a:cubicBezTo>
                <a:cubicBezTo>
                  <a:pt x="589" y="48"/>
                  <a:pt x="488" y="1"/>
                  <a:pt x="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3" name="Google Shape;4173;p16"/>
          <p:cNvSpPr/>
          <p:nvPr/>
        </p:nvSpPr>
        <p:spPr>
          <a:xfrm rot="-10468820">
            <a:off x="8401883" y="-338782"/>
            <a:ext cx="36215" cy="28974"/>
          </a:xfrm>
          <a:custGeom>
            <a:avLst/>
            <a:gdLst/>
            <a:ahLst/>
            <a:cxnLst/>
            <a:rect l="l" t="t" r="r" b="b"/>
            <a:pathLst>
              <a:path w="785" h="628" extrusionOk="0">
                <a:moveTo>
                  <a:pt x="406" y="1"/>
                </a:moveTo>
                <a:cubicBezTo>
                  <a:pt x="196" y="1"/>
                  <a:pt x="0" y="226"/>
                  <a:pt x="132" y="463"/>
                </a:cubicBezTo>
                <a:cubicBezTo>
                  <a:pt x="192" y="578"/>
                  <a:pt x="293" y="628"/>
                  <a:pt x="395" y="628"/>
                </a:cubicBezTo>
                <a:cubicBezTo>
                  <a:pt x="589" y="628"/>
                  <a:pt x="785" y="446"/>
                  <a:pt x="694" y="200"/>
                </a:cubicBezTo>
                <a:cubicBezTo>
                  <a:pt x="682" y="175"/>
                  <a:pt x="669" y="150"/>
                  <a:pt x="657" y="138"/>
                </a:cubicBezTo>
                <a:cubicBezTo>
                  <a:pt x="586" y="41"/>
                  <a:pt x="495" y="1"/>
                  <a:pt x="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4" name="Google Shape;4174;p16"/>
          <p:cNvSpPr/>
          <p:nvPr/>
        </p:nvSpPr>
        <p:spPr>
          <a:xfrm rot="-10468820">
            <a:off x="8175982" y="-278067"/>
            <a:ext cx="33539" cy="29066"/>
          </a:xfrm>
          <a:custGeom>
            <a:avLst/>
            <a:gdLst/>
            <a:ahLst/>
            <a:cxnLst/>
            <a:rect l="l" t="t" r="r" b="b"/>
            <a:pathLst>
              <a:path w="727" h="630" extrusionOk="0">
                <a:moveTo>
                  <a:pt x="333" y="0"/>
                </a:moveTo>
                <a:cubicBezTo>
                  <a:pt x="185" y="0"/>
                  <a:pt x="37" y="104"/>
                  <a:pt x="13" y="274"/>
                </a:cubicBezTo>
                <a:cubicBezTo>
                  <a:pt x="1" y="349"/>
                  <a:pt x="26" y="437"/>
                  <a:pt x="76" y="499"/>
                </a:cubicBezTo>
                <a:cubicBezTo>
                  <a:pt x="113" y="562"/>
                  <a:pt x="188" y="612"/>
                  <a:pt x="276" y="624"/>
                </a:cubicBezTo>
                <a:cubicBezTo>
                  <a:pt x="296" y="628"/>
                  <a:pt x="315" y="629"/>
                  <a:pt x="334" y="629"/>
                </a:cubicBezTo>
                <a:cubicBezTo>
                  <a:pt x="576" y="629"/>
                  <a:pt x="726" y="344"/>
                  <a:pt x="576" y="124"/>
                </a:cubicBezTo>
                <a:cubicBezTo>
                  <a:pt x="514" y="39"/>
                  <a:pt x="424" y="0"/>
                  <a:pt x="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5" name="Google Shape;4175;p16"/>
          <p:cNvSpPr/>
          <p:nvPr/>
        </p:nvSpPr>
        <p:spPr>
          <a:xfrm rot="-10468820">
            <a:off x="8050119" y="-319066"/>
            <a:ext cx="33585" cy="29158"/>
          </a:xfrm>
          <a:custGeom>
            <a:avLst/>
            <a:gdLst/>
            <a:ahLst/>
            <a:cxnLst/>
            <a:rect l="l" t="t" r="r" b="b"/>
            <a:pathLst>
              <a:path w="728" h="632" extrusionOk="0">
                <a:moveTo>
                  <a:pt x="316" y="1"/>
                </a:moveTo>
                <a:cubicBezTo>
                  <a:pt x="174" y="1"/>
                  <a:pt x="35" y="99"/>
                  <a:pt x="13" y="266"/>
                </a:cubicBezTo>
                <a:cubicBezTo>
                  <a:pt x="0" y="354"/>
                  <a:pt x="13" y="429"/>
                  <a:pt x="63" y="504"/>
                </a:cubicBezTo>
                <a:cubicBezTo>
                  <a:pt x="113" y="566"/>
                  <a:pt x="187" y="604"/>
                  <a:pt x="262" y="629"/>
                </a:cubicBezTo>
                <a:cubicBezTo>
                  <a:pt x="278" y="631"/>
                  <a:pt x="293" y="632"/>
                  <a:pt x="308" y="632"/>
                </a:cubicBezTo>
                <a:cubicBezTo>
                  <a:pt x="558" y="632"/>
                  <a:pt x="728" y="341"/>
                  <a:pt x="562" y="129"/>
                </a:cubicBezTo>
                <a:cubicBezTo>
                  <a:pt x="499" y="41"/>
                  <a:pt x="407" y="1"/>
                  <a:pt x="3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6" name="Google Shape;4176;p16"/>
          <p:cNvSpPr/>
          <p:nvPr/>
        </p:nvSpPr>
        <p:spPr>
          <a:xfrm rot="-10468820">
            <a:off x="8377735" y="-277014"/>
            <a:ext cx="34508" cy="25190"/>
          </a:xfrm>
          <a:custGeom>
            <a:avLst/>
            <a:gdLst/>
            <a:ahLst/>
            <a:cxnLst/>
            <a:rect l="l" t="t" r="r" b="b"/>
            <a:pathLst>
              <a:path w="748" h="546" extrusionOk="0">
                <a:moveTo>
                  <a:pt x="361" y="0"/>
                </a:moveTo>
                <a:cubicBezTo>
                  <a:pt x="181" y="0"/>
                  <a:pt x="1" y="153"/>
                  <a:pt x="49" y="378"/>
                </a:cubicBezTo>
                <a:cubicBezTo>
                  <a:pt x="74" y="497"/>
                  <a:pt x="170" y="545"/>
                  <a:pt x="278" y="545"/>
                </a:cubicBezTo>
                <a:cubicBezTo>
                  <a:pt x="489" y="545"/>
                  <a:pt x="748" y="360"/>
                  <a:pt x="624" y="154"/>
                </a:cubicBezTo>
                <a:cubicBezTo>
                  <a:pt x="562" y="47"/>
                  <a:pt x="461" y="0"/>
                  <a:pt x="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7" name="Google Shape;4177;p16"/>
          <p:cNvSpPr/>
          <p:nvPr/>
        </p:nvSpPr>
        <p:spPr>
          <a:xfrm rot="-10468820">
            <a:off x="7862798" y="-397317"/>
            <a:ext cx="35062" cy="29020"/>
          </a:xfrm>
          <a:custGeom>
            <a:avLst/>
            <a:gdLst/>
            <a:ahLst/>
            <a:cxnLst/>
            <a:rect l="l" t="t" r="r" b="b"/>
            <a:pathLst>
              <a:path w="760" h="629" extrusionOk="0">
                <a:moveTo>
                  <a:pt x="389" y="0"/>
                </a:moveTo>
                <a:cubicBezTo>
                  <a:pt x="285" y="0"/>
                  <a:pt x="183" y="50"/>
                  <a:pt x="126" y="152"/>
                </a:cubicBezTo>
                <a:cubicBezTo>
                  <a:pt x="1" y="339"/>
                  <a:pt x="126" y="602"/>
                  <a:pt x="351" y="627"/>
                </a:cubicBezTo>
                <a:cubicBezTo>
                  <a:pt x="363" y="628"/>
                  <a:pt x="375" y="628"/>
                  <a:pt x="387" y="628"/>
                </a:cubicBezTo>
                <a:cubicBezTo>
                  <a:pt x="606" y="628"/>
                  <a:pt x="759" y="416"/>
                  <a:pt x="688" y="214"/>
                </a:cubicBezTo>
                <a:cubicBezTo>
                  <a:pt x="676" y="189"/>
                  <a:pt x="663" y="164"/>
                  <a:pt x="651" y="139"/>
                </a:cubicBezTo>
                <a:cubicBezTo>
                  <a:pt x="589" y="47"/>
                  <a:pt x="489"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8" name="Google Shape;4178;p16"/>
          <p:cNvSpPr/>
          <p:nvPr/>
        </p:nvSpPr>
        <p:spPr>
          <a:xfrm rot="-10468820">
            <a:off x="7838580" y="-322479"/>
            <a:ext cx="30402" cy="29158"/>
          </a:xfrm>
          <a:custGeom>
            <a:avLst/>
            <a:gdLst/>
            <a:ahLst/>
            <a:cxnLst/>
            <a:rect l="l" t="t" r="r" b="b"/>
            <a:pathLst>
              <a:path w="659" h="632" extrusionOk="0">
                <a:moveTo>
                  <a:pt x="349" y="1"/>
                </a:moveTo>
                <a:cubicBezTo>
                  <a:pt x="206" y="1"/>
                  <a:pt x="61" y="96"/>
                  <a:pt x="34" y="275"/>
                </a:cubicBezTo>
                <a:cubicBezTo>
                  <a:pt x="0" y="484"/>
                  <a:pt x="168" y="631"/>
                  <a:pt x="343" y="631"/>
                </a:cubicBezTo>
                <a:cubicBezTo>
                  <a:pt x="429" y="631"/>
                  <a:pt x="517" y="595"/>
                  <a:pt x="584" y="513"/>
                </a:cubicBezTo>
                <a:cubicBezTo>
                  <a:pt x="634" y="450"/>
                  <a:pt x="659" y="363"/>
                  <a:pt x="659" y="288"/>
                </a:cubicBezTo>
                <a:cubicBezTo>
                  <a:pt x="646" y="263"/>
                  <a:pt x="646" y="225"/>
                  <a:pt x="634" y="200"/>
                </a:cubicBezTo>
                <a:cubicBezTo>
                  <a:pt x="583" y="65"/>
                  <a:pt x="466" y="1"/>
                  <a:pt x="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9" name="Google Shape;4179;p16"/>
          <p:cNvSpPr/>
          <p:nvPr/>
        </p:nvSpPr>
        <p:spPr>
          <a:xfrm rot="-10468820">
            <a:off x="7765804" y="-327445"/>
            <a:ext cx="34923" cy="28928"/>
          </a:xfrm>
          <a:custGeom>
            <a:avLst/>
            <a:gdLst/>
            <a:ahLst/>
            <a:cxnLst/>
            <a:rect l="l" t="t" r="r" b="b"/>
            <a:pathLst>
              <a:path w="757" h="627" extrusionOk="0">
                <a:moveTo>
                  <a:pt x="385" y="1"/>
                </a:moveTo>
                <a:cubicBezTo>
                  <a:pt x="282" y="1"/>
                  <a:pt x="177" y="51"/>
                  <a:pt x="113" y="148"/>
                </a:cubicBezTo>
                <a:cubicBezTo>
                  <a:pt x="0" y="348"/>
                  <a:pt x="125" y="597"/>
                  <a:pt x="350" y="622"/>
                </a:cubicBezTo>
                <a:cubicBezTo>
                  <a:pt x="367" y="625"/>
                  <a:pt x="384" y="627"/>
                  <a:pt x="400" y="627"/>
                </a:cubicBezTo>
                <a:cubicBezTo>
                  <a:pt x="602" y="627"/>
                  <a:pt x="756" y="418"/>
                  <a:pt x="675" y="210"/>
                </a:cubicBezTo>
                <a:cubicBezTo>
                  <a:pt x="675" y="185"/>
                  <a:pt x="663" y="160"/>
                  <a:pt x="638" y="135"/>
                </a:cubicBezTo>
                <a:cubicBezTo>
                  <a:pt x="577" y="45"/>
                  <a:pt x="482" y="1"/>
                  <a:pt x="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0" name="Google Shape;4180;p16"/>
          <p:cNvSpPr/>
          <p:nvPr/>
        </p:nvSpPr>
        <p:spPr>
          <a:xfrm rot="-10468820">
            <a:off x="7905539" y="-259261"/>
            <a:ext cx="32663" cy="26805"/>
          </a:xfrm>
          <a:custGeom>
            <a:avLst/>
            <a:gdLst/>
            <a:ahLst/>
            <a:cxnLst/>
            <a:rect l="l" t="t" r="r" b="b"/>
            <a:pathLst>
              <a:path w="708" h="581" extrusionOk="0">
                <a:moveTo>
                  <a:pt x="370" y="1"/>
                </a:moveTo>
                <a:cubicBezTo>
                  <a:pt x="280" y="1"/>
                  <a:pt x="190" y="42"/>
                  <a:pt x="132" y="121"/>
                </a:cubicBezTo>
                <a:cubicBezTo>
                  <a:pt x="1" y="347"/>
                  <a:pt x="188" y="580"/>
                  <a:pt x="400" y="580"/>
                </a:cubicBezTo>
                <a:cubicBezTo>
                  <a:pt x="470" y="580"/>
                  <a:pt x="542" y="555"/>
                  <a:pt x="607" y="496"/>
                </a:cubicBezTo>
                <a:cubicBezTo>
                  <a:pt x="707" y="371"/>
                  <a:pt x="695" y="171"/>
                  <a:pt x="557" y="71"/>
                </a:cubicBezTo>
                <a:cubicBezTo>
                  <a:pt x="504" y="24"/>
                  <a:pt x="437" y="1"/>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1" name="Google Shape;4181;p16"/>
          <p:cNvSpPr/>
          <p:nvPr/>
        </p:nvSpPr>
        <p:spPr>
          <a:xfrm rot="-10468820">
            <a:off x="7927915" y="-424945"/>
            <a:ext cx="35200" cy="27774"/>
          </a:xfrm>
          <a:custGeom>
            <a:avLst/>
            <a:gdLst/>
            <a:ahLst/>
            <a:cxnLst/>
            <a:rect l="l" t="t" r="r" b="b"/>
            <a:pathLst>
              <a:path w="763" h="602" extrusionOk="0">
                <a:moveTo>
                  <a:pt x="252" y="0"/>
                </a:moveTo>
                <a:cubicBezTo>
                  <a:pt x="181" y="0"/>
                  <a:pt x="117" y="31"/>
                  <a:pt x="75" y="105"/>
                </a:cubicBezTo>
                <a:cubicBezTo>
                  <a:pt x="25" y="167"/>
                  <a:pt x="0" y="255"/>
                  <a:pt x="13" y="330"/>
                </a:cubicBezTo>
                <a:cubicBezTo>
                  <a:pt x="36" y="503"/>
                  <a:pt x="178" y="601"/>
                  <a:pt x="324" y="601"/>
                </a:cubicBezTo>
                <a:cubicBezTo>
                  <a:pt x="410" y="601"/>
                  <a:pt x="498" y="567"/>
                  <a:pt x="563" y="492"/>
                </a:cubicBezTo>
                <a:cubicBezTo>
                  <a:pt x="763" y="311"/>
                  <a:pt x="477"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2" name="Google Shape;4182;p16"/>
          <p:cNvSpPr/>
          <p:nvPr/>
        </p:nvSpPr>
        <p:spPr>
          <a:xfrm rot="-10468820">
            <a:off x="7989705" y="-377539"/>
            <a:ext cx="35984" cy="28743"/>
          </a:xfrm>
          <a:custGeom>
            <a:avLst/>
            <a:gdLst/>
            <a:ahLst/>
            <a:cxnLst/>
            <a:rect l="l" t="t" r="r" b="b"/>
            <a:pathLst>
              <a:path w="780" h="623" extrusionOk="0">
                <a:moveTo>
                  <a:pt x="385" y="0"/>
                </a:moveTo>
                <a:cubicBezTo>
                  <a:pt x="282" y="0"/>
                  <a:pt x="178" y="54"/>
                  <a:pt x="113" y="157"/>
                </a:cubicBezTo>
                <a:cubicBezTo>
                  <a:pt x="1" y="344"/>
                  <a:pt x="126" y="594"/>
                  <a:pt x="351" y="619"/>
                </a:cubicBezTo>
                <a:cubicBezTo>
                  <a:pt x="366" y="621"/>
                  <a:pt x="381" y="622"/>
                  <a:pt x="395" y="622"/>
                </a:cubicBezTo>
                <a:cubicBezTo>
                  <a:pt x="632" y="622"/>
                  <a:pt x="779" y="344"/>
                  <a:pt x="638" y="144"/>
                </a:cubicBezTo>
                <a:cubicBezTo>
                  <a:pt x="577" y="47"/>
                  <a:pt x="482"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3" name="Google Shape;4183;p16"/>
          <p:cNvSpPr/>
          <p:nvPr/>
        </p:nvSpPr>
        <p:spPr>
          <a:xfrm rot="-10468820">
            <a:off x="7975220" y="-302026"/>
            <a:ext cx="31602" cy="28512"/>
          </a:xfrm>
          <a:custGeom>
            <a:avLst/>
            <a:gdLst/>
            <a:ahLst/>
            <a:cxnLst/>
            <a:rect l="l" t="t" r="r" b="b"/>
            <a:pathLst>
              <a:path w="685" h="618" extrusionOk="0">
                <a:moveTo>
                  <a:pt x="327" y="0"/>
                </a:moveTo>
                <a:cubicBezTo>
                  <a:pt x="174" y="0"/>
                  <a:pt x="48" y="107"/>
                  <a:pt x="26" y="266"/>
                </a:cubicBezTo>
                <a:cubicBezTo>
                  <a:pt x="1" y="429"/>
                  <a:pt x="113" y="591"/>
                  <a:pt x="276" y="616"/>
                </a:cubicBezTo>
                <a:cubicBezTo>
                  <a:pt x="288" y="617"/>
                  <a:pt x="300" y="618"/>
                  <a:pt x="312" y="618"/>
                </a:cubicBezTo>
                <a:cubicBezTo>
                  <a:pt x="530" y="618"/>
                  <a:pt x="684" y="405"/>
                  <a:pt x="613" y="204"/>
                </a:cubicBezTo>
                <a:cubicBezTo>
                  <a:pt x="600" y="179"/>
                  <a:pt x="588" y="154"/>
                  <a:pt x="575" y="129"/>
                </a:cubicBezTo>
                <a:cubicBezTo>
                  <a:pt x="525" y="66"/>
                  <a:pt x="451" y="16"/>
                  <a:pt x="376" y="4"/>
                </a:cubicBezTo>
                <a:cubicBezTo>
                  <a:pt x="359" y="1"/>
                  <a:pt x="343" y="0"/>
                  <a:pt x="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4" name="Google Shape;4184;p16"/>
          <p:cNvSpPr/>
          <p:nvPr/>
        </p:nvSpPr>
        <p:spPr>
          <a:xfrm rot="-10468820">
            <a:off x="7690191" y="-297060"/>
            <a:ext cx="35200" cy="28928"/>
          </a:xfrm>
          <a:custGeom>
            <a:avLst/>
            <a:gdLst/>
            <a:ahLst/>
            <a:cxnLst/>
            <a:rect l="l" t="t" r="r" b="b"/>
            <a:pathLst>
              <a:path w="763" h="627" extrusionOk="0">
                <a:moveTo>
                  <a:pt x="415" y="1"/>
                </a:moveTo>
                <a:cubicBezTo>
                  <a:pt x="352" y="1"/>
                  <a:pt x="286" y="19"/>
                  <a:pt x="225" y="61"/>
                </a:cubicBezTo>
                <a:cubicBezTo>
                  <a:pt x="1" y="223"/>
                  <a:pt x="88" y="586"/>
                  <a:pt x="375" y="623"/>
                </a:cubicBezTo>
                <a:cubicBezTo>
                  <a:pt x="391" y="626"/>
                  <a:pt x="406" y="627"/>
                  <a:pt x="421" y="627"/>
                </a:cubicBezTo>
                <a:cubicBezTo>
                  <a:pt x="567" y="627"/>
                  <a:pt x="703" y="521"/>
                  <a:pt x="725" y="373"/>
                </a:cubicBezTo>
                <a:cubicBezTo>
                  <a:pt x="763" y="159"/>
                  <a:pt x="599" y="1"/>
                  <a:pt x="4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5" name="Google Shape;4185;p16"/>
          <p:cNvSpPr/>
          <p:nvPr/>
        </p:nvSpPr>
        <p:spPr>
          <a:xfrm rot="-10468820">
            <a:off x="7794256" y="-397101"/>
            <a:ext cx="32801" cy="29250"/>
          </a:xfrm>
          <a:custGeom>
            <a:avLst/>
            <a:gdLst/>
            <a:ahLst/>
            <a:cxnLst/>
            <a:rect l="l" t="t" r="r" b="b"/>
            <a:pathLst>
              <a:path w="711" h="634" extrusionOk="0">
                <a:moveTo>
                  <a:pt x="347" y="0"/>
                </a:moveTo>
                <a:cubicBezTo>
                  <a:pt x="206" y="0"/>
                  <a:pt x="67" y="95"/>
                  <a:pt x="36" y="257"/>
                </a:cubicBezTo>
                <a:cubicBezTo>
                  <a:pt x="1" y="456"/>
                  <a:pt x="142" y="634"/>
                  <a:pt x="336" y="634"/>
                </a:cubicBezTo>
                <a:cubicBezTo>
                  <a:pt x="348" y="634"/>
                  <a:pt x="361" y="633"/>
                  <a:pt x="373" y="632"/>
                </a:cubicBezTo>
                <a:cubicBezTo>
                  <a:pt x="586" y="607"/>
                  <a:pt x="711" y="382"/>
                  <a:pt x="623" y="194"/>
                </a:cubicBezTo>
                <a:cubicBezTo>
                  <a:pt x="623" y="169"/>
                  <a:pt x="611" y="144"/>
                  <a:pt x="586" y="119"/>
                </a:cubicBezTo>
                <a:cubicBezTo>
                  <a:pt x="523" y="37"/>
                  <a:pt x="435"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6" name="Google Shape;4186;p16"/>
          <p:cNvSpPr/>
          <p:nvPr/>
        </p:nvSpPr>
        <p:spPr>
          <a:xfrm rot="-10468820">
            <a:off x="7912643" y="-347643"/>
            <a:ext cx="33032" cy="25975"/>
          </a:xfrm>
          <a:custGeom>
            <a:avLst/>
            <a:gdLst/>
            <a:ahLst/>
            <a:cxnLst/>
            <a:rect l="l" t="t" r="r" b="b"/>
            <a:pathLst>
              <a:path w="716" h="563" extrusionOk="0">
                <a:moveTo>
                  <a:pt x="395" y="1"/>
                </a:moveTo>
                <a:cubicBezTo>
                  <a:pt x="188" y="1"/>
                  <a:pt x="1" y="225"/>
                  <a:pt x="121" y="456"/>
                </a:cubicBezTo>
                <a:cubicBezTo>
                  <a:pt x="184" y="531"/>
                  <a:pt x="266" y="563"/>
                  <a:pt x="347" y="563"/>
                </a:cubicBezTo>
                <a:cubicBezTo>
                  <a:pt x="534" y="563"/>
                  <a:pt x="716" y="387"/>
                  <a:pt x="646" y="168"/>
                </a:cubicBezTo>
                <a:cubicBezTo>
                  <a:pt x="646" y="143"/>
                  <a:pt x="633" y="118"/>
                  <a:pt x="608" y="93"/>
                </a:cubicBezTo>
                <a:cubicBezTo>
                  <a:pt x="543" y="28"/>
                  <a:pt x="468"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7" name="Google Shape;4187;p16"/>
          <p:cNvSpPr/>
          <p:nvPr/>
        </p:nvSpPr>
        <p:spPr>
          <a:xfrm rot="-10468820">
            <a:off x="9291382" y="-311343"/>
            <a:ext cx="28834" cy="28097"/>
          </a:xfrm>
          <a:custGeom>
            <a:avLst/>
            <a:gdLst/>
            <a:ahLst/>
            <a:cxnLst/>
            <a:rect l="l" t="t" r="r" b="b"/>
            <a:pathLst>
              <a:path w="625" h="609" extrusionOk="0">
                <a:moveTo>
                  <a:pt x="317" y="1"/>
                </a:moveTo>
                <a:cubicBezTo>
                  <a:pt x="225" y="1"/>
                  <a:pt x="133" y="40"/>
                  <a:pt x="75" y="112"/>
                </a:cubicBezTo>
                <a:cubicBezTo>
                  <a:pt x="25" y="175"/>
                  <a:pt x="0" y="262"/>
                  <a:pt x="0" y="337"/>
                </a:cubicBezTo>
                <a:cubicBezTo>
                  <a:pt x="31" y="510"/>
                  <a:pt x="171" y="609"/>
                  <a:pt x="314" y="609"/>
                </a:cubicBezTo>
                <a:cubicBezTo>
                  <a:pt x="399" y="609"/>
                  <a:pt x="485" y="574"/>
                  <a:pt x="550" y="500"/>
                </a:cubicBezTo>
                <a:cubicBezTo>
                  <a:pt x="600" y="437"/>
                  <a:pt x="625" y="350"/>
                  <a:pt x="612" y="275"/>
                </a:cubicBezTo>
                <a:cubicBezTo>
                  <a:pt x="612" y="250"/>
                  <a:pt x="612" y="225"/>
                  <a:pt x="600" y="200"/>
                </a:cubicBezTo>
                <a:cubicBezTo>
                  <a:pt x="575" y="137"/>
                  <a:pt x="550" y="100"/>
                  <a:pt x="500" y="62"/>
                </a:cubicBezTo>
                <a:cubicBezTo>
                  <a:pt x="448" y="21"/>
                  <a:pt x="383"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8" name="Google Shape;4188;p16"/>
          <p:cNvSpPr/>
          <p:nvPr/>
        </p:nvSpPr>
        <p:spPr>
          <a:xfrm rot="-10468820">
            <a:off x="9218596" y="-316695"/>
            <a:ext cx="34923" cy="28928"/>
          </a:xfrm>
          <a:custGeom>
            <a:avLst/>
            <a:gdLst/>
            <a:ahLst/>
            <a:cxnLst/>
            <a:rect l="l" t="t" r="r" b="b"/>
            <a:pathLst>
              <a:path w="757" h="627" extrusionOk="0">
                <a:moveTo>
                  <a:pt x="386" y="1"/>
                </a:moveTo>
                <a:cubicBezTo>
                  <a:pt x="282" y="1"/>
                  <a:pt x="178" y="51"/>
                  <a:pt x="113" y="148"/>
                </a:cubicBezTo>
                <a:cubicBezTo>
                  <a:pt x="1" y="348"/>
                  <a:pt x="126" y="598"/>
                  <a:pt x="351" y="623"/>
                </a:cubicBezTo>
                <a:cubicBezTo>
                  <a:pt x="367" y="626"/>
                  <a:pt x="384" y="627"/>
                  <a:pt x="400" y="627"/>
                </a:cubicBezTo>
                <a:cubicBezTo>
                  <a:pt x="602" y="627"/>
                  <a:pt x="756" y="419"/>
                  <a:pt x="675" y="210"/>
                </a:cubicBezTo>
                <a:cubicBezTo>
                  <a:pt x="675" y="185"/>
                  <a:pt x="663" y="160"/>
                  <a:pt x="638" y="135"/>
                </a:cubicBezTo>
                <a:cubicBezTo>
                  <a:pt x="578" y="45"/>
                  <a:pt x="482"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9" name="Google Shape;4189;p16"/>
          <p:cNvSpPr/>
          <p:nvPr/>
        </p:nvSpPr>
        <p:spPr>
          <a:xfrm rot="-10468820">
            <a:off x="9068168" y="-260972"/>
            <a:ext cx="34001" cy="29158"/>
          </a:xfrm>
          <a:custGeom>
            <a:avLst/>
            <a:gdLst/>
            <a:ahLst/>
            <a:cxnLst/>
            <a:rect l="l" t="t" r="r" b="b"/>
            <a:pathLst>
              <a:path w="737" h="632" extrusionOk="0">
                <a:moveTo>
                  <a:pt x="410" y="0"/>
                </a:moveTo>
                <a:cubicBezTo>
                  <a:pt x="195" y="0"/>
                  <a:pt x="1" y="239"/>
                  <a:pt x="126" y="470"/>
                </a:cubicBezTo>
                <a:cubicBezTo>
                  <a:pt x="187" y="582"/>
                  <a:pt x="289" y="632"/>
                  <a:pt x="392" y="632"/>
                </a:cubicBezTo>
                <a:cubicBezTo>
                  <a:pt x="564" y="632"/>
                  <a:pt x="737" y="494"/>
                  <a:pt x="713" y="283"/>
                </a:cubicBezTo>
                <a:cubicBezTo>
                  <a:pt x="713" y="258"/>
                  <a:pt x="701" y="233"/>
                  <a:pt x="701" y="208"/>
                </a:cubicBezTo>
                <a:cubicBezTo>
                  <a:pt x="676" y="158"/>
                  <a:pt x="638" y="108"/>
                  <a:pt x="601" y="70"/>
                </a:cubicBezTo>
                <a:cubicBezTo>
                  <a:pt x="541" y="22"/>
                  <a:pt x="474"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0" name="Google Shape;4190;p16"/>
          <p:cNvSpPr/>
          <p:nvPr/>
        </p:nvSpPr>
        <p:spPr>
          <a:xfrm rot="-10468820">
            <a:off x="9086400" y="-330392"/>
            <a:ext cx="32340" cy="28558"/>
          </a:xfrm>
          <a:custGeom>
            <a:avLst/>
            <a:gdLst/>
            <a:ahLst/>
            <a:cxnLst/>
            <a:rect l="l" t="t" r="r" b="b"/>
            <a:pathLst>
              <a:path w="701" h="619" extrusionOk="0">
                <a:moveTo>
                  <a:pt x="354" y="1"/>
                </a:moveTo>
                <a:cubicBezTo>
                  <a:pt x="316" y="1"/>
                  <a:pt x="276" y="8"/>
                  <a:pt x="238" y="23"/>
                </a:cubicBezTo>
                <a:cubicBezTo>
                  <a:pt x="75" y="85"/>
                  <a:pt x="0" y="260"/>
                  <a:pt x="63" y="423"/>
                </a:cubicBezTo>
                <a:cubicBezTo>
                  <a:pt x="111" y="539"/>
                  <a:pt x="228" y="618"/>
                  <a:pt x="354" y="618"/>
                </a:cubicBezTo>
                <a:cubicBezTo>
                  <a:pt x="390" y="618"/>
                  <a:pt x="427" y="612"/>
                  <a:pt x="463" y="598"/>
                </a:cubicBezTo>
                <a:cubicBezTo>
                  <a:pt x="613" y="535"/>
                  <a:pt x="700" y="360"/>
                  <a:pt x="638" y="198"/>
                </a:cubicBezTo>
                <a:cubicBezTo>
                  <a:pt x="590" y="74"/>
                  <a:pt x="477"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1" name="Google Shape;4191;p16"/>
          <p:cNvSpPr/>
          <p:nvPr/>
        </p:nvSpPr>
        <p:spPr>
          <a:xfrm rot="-10468820">
            <a:off x="9140057" y="-286766"/>
            <a:ext cx="33539" cy="28928"/>
          </a:xfrm>
          <a:custGeom>
            <a:avLst/>
            <a:gdLst/>
            <a:ahLst/>
            <a:cxnLst/>
            <a:rect l="l" t="t" r="r" b="b"/>
            <a:pathLst>
              <a:path w="727" h="627" extrusionOk="0">
                <a:moveTo>
                  <a:pt x="327" y="1"/>
                </a:moveTo>
                <a:cubicBezTo>
                  <a:pt x="181" y="1"/>
                  <a:pt x="36" y="103"/>
                  <a:pt x="13" y="272"/>
                </a:cubicBezTo>
                <a:cubicBezTo>
                  <a:pt x="1" y="347"/>
                  <a:pt x="26" y="434"/>
                  <a:pt x="63" y="496"/>
                </a:cubicBezTo>
                <a:cubicBezTo>
                  <a:pt x="113" y="559"/>
                  <a:pt x="188" y="609"/>
                  <a:pt x="276" y="621"/>
                </a:cubicBezTo>
                <a:cubicBezTo>
                  <a:pt x="296" y="625"/>
                  <a:pt x="315" y="627"/>
                  <a:pt x="334" y="627"/>
                </a:cubicBezTo>
                <a:cubicBezTo>
                  <a:pt x="576" y="627"/>
                  <a:pt x="726" y="343"/>
                  <a:pt x="576" y="134"/>
                </a:cubicBezTo>
                <a:cubicBezTo>
                  <a:pt x="513" y="42"/>
                  <a:pt x="419" y="1"/>
                  <a:pt x="3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2" name="Google Shape;4192;p16"/>
          <p:cNvSpPr/>
          <p:nvPr/>
        </p:nvSpPr>
        <p:spPr>
          <a:xfrm rot="-10468820">
            <a:off x="9010908" y="-327913"/>
            <a:ext cx="35200" cy="28328"/>
          </a:xfrm>
          <a:custGeom>
            <a:avLst/>
            <a:gdLst/>
            <a:ahLst/>
            <a:cxnLst/>
            <a:rect l="l" t="t" r="r" b="b"/>
            <a:pathLst>
              <a:path w="763" h="614" extrusionOk="0">
                <a:moveTo>
                  <a:pt x="400" y="1"/>
                </a:moveTo>
                <a:cubicBezTo>
                  <a:pt x="50" y="38"/>
                  <a:pt x="0" y="513"/>
                  <a:pt x="338" y="613"/>
                </a:cubicBezTo>
                <a:cubicBezTo>
                  <a:pt x="688" y="613"/>
                  <a:pt x="763" y="113"/>
                  <a:pt x="4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3" name="Google Shape;4193;p16"/>
          <p:cNvSpPr/>
          <p:nvPr/>
        </p:nvSpPr>
        <p:spPr>
          <a:xfrm rot="-10468820">
            <a:off x="8820263" y="-331579"/>
            <a:ext cx="31048" cy="28005"/>
          </a:xfrm>
          <a:custGeom>
            <a:avLst/>
            <a:gdLst/>
            <a:ahLst/>
            <a:cxnLst/>
            <a:rect l="l" t="t" r="r" b="b"/>
            <a:pathLst>
              <a:path w="673" h="607" extrusionOk="0">
                <a:moveTo>
                  <a:pt x="352" y="1"/>
                </a:moveTo>
                <a:cubicBezTo>
                  <a:pt x="265" y="1"/>
                  <a:pt x="177" y="38"/>
                  <a:pt x="113" y="117"/>
                </a:cubicBezTo>
                <a:cubicBezTo>
                  <a:pt x="1" y="242"/>
                  <a:pt x="26" y="442"/>
                  <a:pt x="163" y="542"/>
                </a:cubicBezTo>
                <a:cubicBezTo>
                  <a:pt x="222" y="587"/>
                  <a:pt x="287" y="607"/>
                  <a:pt x="351" y="607"/>
                </a:cubicBezTo>
                <a:cubicBezTo>
                  <a:pt x="518" y="607"/>
                  <a:pt x="672" y="469"/>
                  <a:pt x="663" y="279"/>
                </a:cubicBezTo>
                <a:cubicBezTo>
                  <a:pt x="651" y="242"/>
                  <a:pt x="651" y="217"/>
                  <a:pt x="638" y="192"/>
                </a:cubicBezTo>
                <a:cubicBezTo>
                  <a:pt x="588" y="69"/>
                  <a:pt x="471"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4" name="Google Shape;4194;p16"/>
          <p:cNvSpPr/>
          <p:nvPr/>
        </p:nvSpPr>
        <p:spPr>
          <a:xfrm rot="-10468820">
            <a:off x="8738541" y="-298730"/>
            <a:ext cx="35984" cy="28881"/>
          </a:xfrm>
          <a:custGeom>
            <a:avLst/>
            <a:gdLst/>
            <a:ahLst/>
            <a:cxnLst/>
            <a:rect l="l" t="t" r="r" b="b"/>
            <a:pathLst>
              <a:path w="780" h="626" extrusionOk="0">
                <a:moveTo>
                  <a:pt x="386" y="1"/>
                </a:moveTo>
                <a:cubicBezTo>
                  <a:pt x="283" y="1"/>
                  <a:pt x="178" y="51"/>
                  <a:pt x="113" y="148"/>
                </a:cubicBezTo>
                <a:cubicBezTo>
                  <a:pt x="1" y="348"/>
                  <a:pt x="126" y="598"/>
                  <a:pt x="351" y="623"/>
                </a:cubicBezTo>
                <a:cubicBezTo>
                  <a:pt x="366" y="625"/>
                  <a:pt x="381" y="626"/>
                  <a:pt x="395" y="626"/>
                </a:cubicBezTo>
                <a:cubicBezTo>
                  <a:pt x="632" y="626"/>
                  <a:pt x="780" y="347"/>
                  <a:pt x="638" y="135"/>
                </a:cubicBezTo>
                <a:cubicBezTo>
                  <a:pt x="578" y="45"/>
                  <a:pt x="482"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5" name="Google Shape;4195;p16"/>
          <p:cNvSpPr/>
          <p:nvPr/>
        </p:nvSpPr>
        <p:spPr>
          <a:xfrm rot="-10468820">
            <a:off x="8866586" y="-261285"/>
            <a:ext cx="36676" cy="29158"/>
          </a:xfrm>
          <a:custGeom>
            <a:avLst/>
            <a:gdLst/>
            <a:ahLst/>
            <a:cxnLst/>
            <a:rect l="l" t="t" r="r" b="b"/>
            <a:pathLst>
              <a:path w="795" h="632" extrusionOk="0">
                <a:moveTo>
                  <a:pt x="414" y="0"/>
                </a:moveTo>
                <a:cubicBezTo>
                  <a:pt x="204" y="0"/>
                  <a:pt x="1" y="222"/>
                  <a:pt x="133" y="469"/>
                </a:cubicBezTo>
                <a:cubicBezTo>
                  <a:pt x="196" y="583"/>
                  <a:pt x="298" y="631"/>
                  <a:pt x="400" y="631"/>
                </a:cubicBezTo>
                <a:cubicBezTo>
                  <a:pt x="598" y="631"/>
                  <a:pt x="794" y="446"/>
                  <a:pt x="695" y="206"/>
                </a:cubicBezTo>
                <a:cubicBezTo>
                  <a:pt x="695" y="181"/>
                  <a:pt x="683" y="156"/>
                  <a:pt x="658" y="131"/>
                </a:cubicBezTo>
                <a:cubicBezTo>
                  <a:pt x="591" y="39"/>
                  <a:pt x="502"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6" name="Google Shape;4196;p16"/>
          <p:cNvSpPr/>
          <p:nvPr/>
        </p:nvSpPr>
        <p:spPr>
          <a:xfrm rot="-10468820">
            <a:off x="8584441" y="-265021"/>
            <a:ext cx="34970" cy="25421"/>
          </a:xfrm>
          <a:custGeom>
            <a:avLst/>
            <a:gdLst/>
            <a:ahLst/>
            <a:cxnLst/>
            <a:rect l="l" t="t" r="r" b="b"/>
            <a:pathLst>
              <a:path w="758" h="551" extrusionOk="0">
                <a:moveTo>
                  <a:pt x="540" y="0"/>
                </a:moveTo>
                <a:cubicBezTo>
                  <a:pt x="312" y="0"/>
                  <a:pt x="1" y="319"/>
                  <a:pt x="233" y="485"/>
                </a:cubicBezTo>
                <a:cubicBezTo>
                  <a:pt x="292" y="529"/>
                  <a:pt x="361" y="551"/>
                  <a:pt x="430" y="551"/>
                </a:cubicBezTo>
                <a:cubicBezTo>
                  <a:pt x="519" y="551"/>
                  <a:pt x="606" y="513"/>
                  <a:pt x="670" y="435"/>
                </a:cubicBezTo>
                <a:lnTo>
                  <a:pt x="670" y="448"/>
                </a:lnTo>
                <a:cubicBezTo>
                  <a:pt x="745" y="360"/>
                  <a:pt x="757" y="235"/>
                  <a:pt x="720" y="135"/>
                </a:cubicBezTo>
                <a:cubicBezTo>
                  <a:pt x="688" y="39"/>
                  <a:pt x="619" y="0"/>
                  <a:pt x="5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7" name="Google Shape;4197;p16"/>
          <p:cNvSpPr/>
          <p:nvPr/>
        </p:nvSpPr>
        <p:spPr>
          <a:xfrm rot="-10468820">
            <a:off x="8938822" y="-287980"/>
            <a:ext cx="34324" cy="25375"/>
          </a:xfrm>
          <a:custGeom>
            <a:avLst/>
            <a:gdLst/>
            <a:ahLst/>
            <a:cxnLst/>
            <a:rect l="l" t="t" r="r" b="b"/>
            <a:pathLst>
              <a:path w="744" h="550" extrusionOk="0">
                <a:moveTo>
                  <a:pt x="535" y="1"/>
                </a:moveTo>
                <a:cubicBezTo>
                  <a:pt x="308" y="1"/>
                  <a:pt x="0" y="312"/>
                  <a:pt x="231" y="488"/>
                </a:cubicBezTo>
                <a:cubicBezTo>
                  <a:pt x="288" y="529"/>
                  <a:pt x="355" y="549"/>
                  <a:pt x="420" y="549"/>
                </a:cubicBezTo>
                <a:cubicBezTo>
                  <a:pt x="512" y="549"/>
                  <a:pt x="603" y="510"/>
                  <a:pt x="668" y="438"/>
                </a:cubicBezTo>
                <a:cubicBezTo>
                  <a:pt x="718" y="375"/>
                  <a:pt x="743" y="288"/>
                  <a:pt x="731" y="213"/>
                </a:cubicBezTo>
                <a:cubicBezTo>
                  <a:pt x="731" y="188"/>
                  <a:pt x="731" y="163"/>
                  <a:pt x="718" y="138"/>
                </a:cubicBezTo>
                <a:cubicBezTo>
                  <a:pt x="686" y="40"/>
                  <a:pt x="615" y="1"/>
                  <a:pt x="5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8" name="Google Shape;4198;p16"/>
          <p:cNvSpPr/>
          <p:nvPr/>
        </p:nvSpPr>
        <p:spPr>
          <a:xfrm rot="-10468820">
            <a:off x="8885031" y="-342761"/>
            <a:ext cx="31602" cy="28928"/>
          </a:xfrm>
          <a:custGeom>
            <a:avLst/>
            <a:gdLst/>
            <a:ahLst/>
            <a:cxnLst/>
            <a:rect l="l" t="t" r="r" b="b"/>
            <a:pathLst>
              <a:path w="685" h="627" extrusionOk="0">
                <a:moveTo>
                  <a:pt x="320" y="0"/>
                </a:moveTo>
                <a:cubicBezTo>
                  <a:pt x="179" y="0"/>
                  <a:pt x="39" y="91"/>
                  <a:pt x="13" y="272"/>
                </a:cubicBezTo>
                <a:cubicBezTo>
                  <a:pt x="1" y="347"/>
                  <a:pt x="26" y="435"/>
                  <a:pt x="76" y="497"/>
                </a:cubicBezTo>
                <a:cubicBezTo>
                  <a:pt x="141" y="587"/>
                  <a:pt x="232" y="626"/>
                  <a:pt x="322" y="626"/>
                </a:cubicBezTo>
                <a:cubicBezTo>
                  <a:pt x="506" y="626"/>
                  <a:pt x="684" y="462"/>
                  <a:pt x="626" y="235"/>
                </a:cubicBezTo>
                <a:cubicBezTo>
                  <a:pt x="583" y="78"/>
                  <a:pt x="452"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9" name="Google Shape;4199;p16"/>
          <p:cNvSpPr/>
          <p:nvPr/>
        </p:nvSpPr>
        <p:spPr>
          <a:xfrm rot="-10468820">
            <a:off x="8650240" y="-282278"/>
            <a:ext cx="32340" cy="28512"/>
          </a:xfrm>
          <a:custGeom>
            <a:avLst/>
            <a:gdLst/>
            <a:ahLst/>
            <a:cxnLst/>
            <a:rect l="l" t="t" r="r" b="b"/>
            <a:pathLst>
              <a:path w="701" h="618" extrusionOk="0">
                <a:moveTo>
                  <a:pt x="347" y="0"/>
                </a:moveTo>
                <a:cubicBezTo>
                  <a:pt x="311" y="0"/>
                  <a:pt x="274" y="6"/>
                  <a:pt x="238" y="20"/>
                </a:cubicBezTo>
                <a:cubicBezTo>
                  <a:pt x="75" y="83"/>
                  <a:pt x="0" y="258"/>
                  <a:pt x="63" y="420"/>
                </a:cubicBezTo>
                <a:cubicBezTo>
                  <a:pt x="111" y="544"/>
                  <a:pt x="224" y="617"/>
                  <a:pt x="347" y="617"/>
                </a:cubicBezTo>
                <a:cubicBezTo>
                  <a:pt x="385" y="617"/>
                  <a:pt x="424" y="610"/>
                  <a:pt x="463" y="595"/>
                </a:cubicBezTo>
                <a:cubicBezTo>
                  <a:pt x="625" y="533"/>
                  <a:pt x="700" y="358"/>
                  <a:pt x="638" y="195"/>
                </a:cubicBezTo>
                <a:cubicBezTo>
                  <a:pt x="589" y="79"/>
                  <a:pt x="473"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0" name="Google Shape;4200;p16"/>
          <p:cNvSpPr/>
          <p:nvPr/>
        </p:nvSpPr>
        <p:spPr>
          <a:xfrm rot="-10468820">
            <a:off x="8676650" y="-344111"/>
            <a:ext cx="35062" cy="28835"/>
          </a:xfrm>
          <a:custGeom>
            <a:avLst/>
            <a:gdLst/>
            <a:ahLst/>
            <a:cxnLst/>
            <a:rect l="l" t="t" r="r" b="b"/>
            <a:pathLst>
              <a:path w="760" h="625" extrusionOk="0">
                <a:moveTo>
                  <a:pt x="392" y="1"/>
                </a:moveTo>
                <a:cubicBezTo>
                  <a:pt x="353" y="1"/>
                  <a:pt x="314" y="8"/>
                  <a:pt x="276" y="23"/>
                </a:cubicBezTo>
                <a:cubicBezTo>
                  <a:pt x="13" y="110"/>
                  <a:pt x="1" y="485"/>
                  <a:pt x="251" y="597"/>
                </a:cubicBezTo>
                <a:cubicBezTo>
                  <a:pt x="294" y="616"/>
                  <a:pt x="337" y="624"/>
                  <a:pt x="378" y="624"/>
                </a:cubicBezTo>
                <a:cubicBezTo>
                  <a:pt x="589" y="624"/>
                  <a:pt x="759" y="406"/>
                  <a:pt x="675" y="198"/>
                </a:cubicBezTo>
                <a:cubicBezTo>
                  <a:pt x="628" y="74"/>
                  <a:pt x="515" y="1"/>
                  <a:pt x="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1" name="Google Shape;4201;p16"/>
          <p:cNvSpPr/>
          <p:nvPr/>
        </p:nvSpPr>
        <p:spPr>
          <a:xfrm rot="-10468820">
            <a:off x="8456807" y="-298851"/>
            <a:ext cx="35292" cy="26713"/>
          </a:xfrm>
          <a:custGeom>
            <a:avLst/>
            <a:gdLst/>
            <a:ahLst/>
            <a:cxnLst/>
            <a:rect l="l" t="t" r="r" b="b"/>
            <a:pathLst>
              <a:path w="765" h="579" extrusionOk="0">
                <a:moveTo>
                  <a:pt x="370" y="1"/>
                </a:moveTo>
                <a:cubicBezTo>
                  <a:pt x="177" y="1"/>
                  <a:pt x="1" y="189"/>
                  <a:pt x="66" y="412"/>
                </a:cubicBezTo>
                <a:cubicBezTo>
                  <a:pt x="91" y="530"/>
                  <a:pt x="187" y="578"/>
                  <a:pt x="295" y="578"/>
                </a:cubicBezTo>
                <a:cubicBezTo>
                  <a:pt x="506" y="578"/>
                  <a:pt x="765" y="394"/>
                  <a:pt x="641" y="187"/>
                </a:cubicBezTo>
                <a:cubicBezTo>
                  <a:pt x="628" y="149"/>
                  <a:pt x="603" y="112"/>
                  <a:pt x="566" y="74"/>
                </a:cubicBezTo>
                <a:cubicBezTo>
                  <a:pt x="505" y="23"/>
                  <a:pt x="436" y="1"/>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2" name="Google Shape;4202;p16"/>
          <p:cNvSpPr/>
          <p:nvPr/>
        </p:nvSpPr>
        <p:spPr>
          <a:xfrm rot="-10468820">
            <a:off x="8521535" y="-311030"/>
            <a:ext cx="33493" cy="28420"/>
          </a:xfrm>
          <a:custGeom>
            <a:avLst/>
            <a:gdLst/>
            <a:ahLst/>
            <a:cxnLst/>
            <a:rect l="l" t="t" r="r" b="b"/>
            <a:pathLst>
              <a:path w="726" h="616" extrusionOk="0">
                <a:moveTo>
                  <a:pt x="370" y="0"/>
                </a:moveTo>
                <a:cubicBezTo>
                  <a:pt x="338" y="0"/>
                  <a:pt x="306" y="5"/>
                  <a:pt x="275" y="15"/>
                </a:cubicBezTo>
                <a:cubicBezTo>
                  <a:pt x="225" y="40"/>
                  <a:pt x="188" y="65"/>
                  <a:pt x="150" y="103"/>
                </a:cubicBezTo>
                <a:cubicBezTo>
                  <a:pt x="0" y="290"/>
                  <a:pt x="100" y="578"/>
                  <a:pt x="350" y="615"/>
                </a:cubicBezTo>
                <a:cubicBezTo>
                  <a:pt x="400" y="615"/>
                  <a:pt x="450" y="615"/>
                  <a:pt x="488" y="590"/>
                </a:cubicBezTo>
                <a:cubicBezTo>
                  <a:pt x="650" y="528"/>
                  <a:pt x="725" y="353"/>
                  <a:pt x="675" y="203"/>
                </a:cubicBezTo>
                <a:cubicBezTo>
                  <a:pt x="616" y="74"/>
                  <a:pt x="493" y="0"/>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3" name="Google Shape;4203;p16"/>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grpSp>
        <p:nvGrpSpPr>
          <p:cNvPr id="4204" name="Google Shape;4204;p16"/>
          <p:cNvGrpSpPr/>
          <p:nvPr/>
        </p:nvGrpSpPr>
        <p:grpSpPr>
          <a:xfrm flipH="1">
            <a:off x="1636359" y="4918050"/>
            <a:ext cx="161913" cy="146905"/>
            <a:chOff x="7894217" y="3432112"/>
            <a:chExt cx="161913" cy="146905"/>
          </a:xfrm>
        </p:grpSpPr>
        <p:sp>
          <p:nvSpPr>
            <p:cNvPr id="4205" name="Google Shape;4205;p16"/>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6" name="Google Shape;4206;p16"/>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7" name="Google Shape;4207;p16"/>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208" name="Google Shape;4208;p16"/>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9" name="Google Shape;4209;p16"/>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210" name="Google Shape;4210;p16"/>
          <p:cNvGrpSpPr/>
          <p:nvPr/>
        </p:nvGrpSpPr>
        <p:grpSpPr>
          <a:xfrm rot="5400000" flipH="1">
            <a:off x="8611250" y="-289703"/>
            <a:ext cx="439050" cy="1138216"/>
            <a:chOff x="1823086" y="-208516"/>
            <a:chExt cx="433159" cy="1122944"/>
          </a:xfrm>
        </p:grpSpPr>
        <p:sp>
          <p:nvSpPr>
            <p:cNvPr id="4211" name="Google Shape;4211;p1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2" name="Google Shape;4212;p1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3" name="Google Shape;4213;p1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4" name="Google Shape;4214;p1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5" name="Google Shape;4215;p1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6" name="Google Shape;4216;p1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7" name="Google Shape;4217;p1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8" name="Google Shape;4218;p1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219" name="Google Shape;4219;p16"/>
          <p:cNvGrpSpPr/>
          <p:nvPr/>
        </p:nvGrpSpPr>
        <p:grpSpPr>
          <a:xfrm rot="5400000" flipH="1">
            <a:off x="8446719" y="-121413"/>
            <a:ext cx="444435" cy="1202872"/>
            <a:chOff x="904476" y="-243594"/>
            <a:chExt cx="438472" cy="1186732"/>
          </a:xfrm>
        </p:grpSpPr>
        <p:sp>
          <p:nvSpPr>
            <p:cNvPr id="4220" name="Google Shape;4220;p1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1" name="Google Shape;4221;p1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2" name="Google Shape;4222;p1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3" name="Google Shape;4223;p1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4" name="Google Shape;4224;p1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5" name="Google Shape;4225;p1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6" name="Google Shape;4226;p1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7" name="Google Shape;4227;p1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8" name="Google Shape;4228;p1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9" name="Google Shape;4229;p1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0" name="Google Shape;4230;p1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1" name="Google Shape;4231;p1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2" name="Google Shape;4232;p1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3" name="Google Shape;4233;p1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4" name="Google Shape;4234;p1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5" name="Google Shape;4235;p1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6" name="Google Shape;4236;p1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7" name="Google Shape;4237;p1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8" name="Google Shape;4238;p1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9" name="Google Shape;4239;p1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0" name="Google Shape;4240;p1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1" name="Google Shape;4241;p1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2" name="Google Shape;4242;p1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3" name="Google Shape;4243;p1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4" name="Google Shape;4244;p1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5" name="Google Shape;4245;p1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6" name="Google Shape;4246;p1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247" name="Google Shape;4247;p16"/>
          <p:cNvGrpSpPr/>
          <p:nvPr/>
        </p:nvGrpSpPr>
        <p:grpSpPr>
          <a:xfrm flipH="1">
            <a:off x="-40364" y="4461357"/>
            <a:ext cx="876802" cy="561032"/>
            <a:chOff x="7750342" y="3926048"/>
            <a:chExt cx="1406709" cy="900099"/>
          </a:xfrm>
        </p:grpSpPr>
        <p:sp>
          <p:nvSpPr>
            <p:cNvPr id="4248" name="Google Shape;4248;p1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9" name="Google Shape;4249;p1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0" name="Google Shape;4250;p1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1" name="Google Shape;4251;p1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2" name="Google Shape;4252;p1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3" name="Google Shape;4253;p1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4" name="Google Shape;4254;p1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5" name="Google Shape;4255;p1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256" name="Google Shape;4256;p16"/>
          <p:cNvGrpSpPr/>
          <p:nvPr/>
        </p:nvGrpSpPr>
        <p:grpSpPr>
          <a:xfrm flipH="1">
            <a:off x="-316741" y="4163655"/>
            <a:ext cx="772370" cy="775893"/>
            <a:chOff x="8276926" y="3750868"/>
            <a:chExt cx="1239162" cy="1244814"/>
          </a:xfrm>
        </p:grpSpPr>
        <p:sp>
          <p:nvSpPr>
            <p:cNvPr id="4257" name="Google Shape;4257;p1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8" name="Google Shape;4258;p1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9" name="Google Shape;4259;p1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0" name="Google Shape;4260;p1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1" name="Google Shape;4261;p1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2" name="Google Shape;4262;p1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3" name="Google Shape;4263;p1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4" name="Google Shape;4264;p1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5" name="Google Shape;4265;p1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6" name="Google Shape;4266;p1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7" name="Google Shape;4267;p1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8" name="Google Shape;4268;p1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9" name="Google Shape;4269;p1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0" name="Google Shape;4270;p1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1" name="Google Shape;4271;p1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2" name="Google Shape;4272;p1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3" name="Google Shape;4273;p1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4" name="Google Shape;4274;p1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5" name="Google Shape;4275;p1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6" name="Google Shape;4276;p1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7" name="Google Shape;4277;p1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8" name="Google Shape;4278;p1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9" name="Google Shape;4279;p1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0" name="Google Shape;4280;p1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1" name="Google Shape;4281;p1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2" name="Google Shape;4282;p1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3" name="Google Shape;4283;p1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284" name="Google Shape;4284;p16"/>
          <p:cNvGrpSpPr/>
          <p:nvPr/>
        </p:nvGrpSpPr>
        <p:grpSpPr>
          <a:xfrm rot="5400000" flipH="1">
            <a:off x="596790" y="4654258"/>
            <a:ext cx="273016" cy="739520"/>
            <a:chOff x="7607455" y="4238363"/>
            <a:chExt cx="438017" cy="1186459"/>
          </a:xfrm>
        </p:grpSpPr>
        <p:sp>
          <p:nvSpPr>
            <p:cNvPr id="4285" name="Google Shape;428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6" name="Google Shape;428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7" name="Google Shape;428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8" name="Google Shape;428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9" name="Google Shape;428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0" name="Google Shape;429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1" name="Google Shape;429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2" name="Google Shape;429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3" name="Google Shape;429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4" name="Google Shape;429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5" name="Google Shape;429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6" name="Google Shape;429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7" name="Google Shape;429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8" name="Google Shape;429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9" name="Google Shape;429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0" name="Google Shape;430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1" name="Google Shape;430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2" name="Google Shape;430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3" name="Google Shape;430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4" name="Google Shape;430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5" name="Google Shape;430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6" name="Google Shape;430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7" name="Google Shape;430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8" name="Google Shape;430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309" name="Google Shape;4309;p16"/>
          <p:cNvGrpSpPr/>
          <p:nvPr/>
        </p:nvGrpSpPr>
        <p:grpSpPr>
          <a:xfrm rot="5400000" flipH="1">
            <a:off x="-67436" y="1312833"/>
            <a:ext cx="633267" cy="380075"/>
            <a:chOff x="8365864" y="2993835"/>
            <a:chExt cx="933472" cy="547264"/>
          </a:xfrm>
        </p:grpSpPr>
        <p:sp>
          <p:nvSpPr>
            <p:cNvPr id="4310" name="Google Shape;4310;p1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1" name="Google Shape;4311;p1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2" name="Google Shape;4312;p1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3" name="Google Shape;4313;p1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4" name="Google Shape;4314;p1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5" name="Google Shape;4315;p1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6" name="Google Shape;4316;p1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317" name="Google Shape;4317;p16"/>
          <p:cNvGrpSpPr/>
          <p:nvPr/>
        </p:nvGrpSpPr>
        <p:grpSpPr>
          <a:xfrm flipH="1">
            <a:off x="-185562" y="501899"/>
            <a:ext cx="800029" cy="592349"/>
            <a:chOff x="8118223" y="2202382"/>
            <a:chExt cx="1151949" cy="873156"/>
          </a:xfrm>
        </p:grpSpPr>
        <p:sp>
          <p:nvSpPr>
            <p:cNvPr id="4318" name="Google Shape;4318;p1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9" name="Google Shape;4319;p1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0" name="Google Shape;4320;p1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1" name="Google Shape;4321;p1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2" name="Google Shape;4322;p1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3" name="Google Shape;4323;p1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4" name="Google Shape;4324;p1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5" name="Google Shape;4325;p1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6" name="Google Shape;4326;p1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7" name="Google Shape;4327;p1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8" name="Google Shape;4328;p1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9" name="Google Shape;4329;p1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0" name="Google Shape;4330;p1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1" name="Google Shape;4331;p1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2" name="Google Shape;4332;p1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3" name="Google Shape;4333;p1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4" name="Google Shape;4334;p1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5" name="Google Shape;4335;p1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6" name="Google Shape;4336;p1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7" name="Google Shape;4337;p1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8" name="Google Shape;4338;p1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339" name="Google Shape;4339;p16"/>
          <p:cNvGrpSpPr/>
          <p:nvPr/>
        </p:nvGrpSpPr>
        <p:grpSpPr>
          <a:xfrm flipH="1">
            <a:off x="8149501" y="3972291"/>
            <a:ext cx="1146207" cy="1063803"/>
            <a:chOff x="-181020" y="4253777"/>
            <a:chExt cx="1117161" cy="1087511"/>
          </a:xfrm>
        </p:grpSpPr>
        <p:sp>
          <p:nvSpPr>
            <p:cNvPr id="4340" name="Google Shape;4340;p1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1" name="Google Shape;4341;p1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2" name="Google Shape;4342;p1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3" name="Google Shape;4343;p1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4" name="Google Shape;4344;p1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5" name="Google Shape;4345;p1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6" name="Google Shape;4346;p1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7" name="Google Shape;4347;p1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8" name="Google Shape;4348;p1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9" name="Google Shape;4349;p1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0" name="Google Shape;4350;p1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1" name="Google Shape;4351;p1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2" name="Google Shape;4352;p1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3" name="Google Shape;4353;p1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354" name="Google Shape;4354;p16"/>
          <p:cNvGrpSpPr/>
          <p:nvPr/>
        </p:nvGrpSpPr>
        <p:grpSpPr>
          <a:xfrm flipH="1">
            <a:off x="8375426" y="3699426"/>
            <a:ext cx="906954" cy="1160207"/>
            <a:chOff x="-168050" y="4195214"/>
            <a:chExt cx="719519" cy="965231"/>
          </a:xfrm>
        </p:grpSpPr>
        <p:sp>
          <p:nvSpPr>
            <p:cNvPr id="4355" name="Google Shape;4355;p1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6" name="Google Shape;4356;p1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7" name="Google Shape;4357;p1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8" name="Google Shape;4358;p1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9" name="Google Shape;4359;p1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0" name="Google Shape;4360;p1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1" name="Google Shape;4361;p1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2" name="Google Shape;4362;p1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3" name="Google Shape;4363;p1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4" name="Google Shape;4364;p1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5" name="Google Shape;4365;p1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6" name="Google Shape;4366;p1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7" name="Google Shape;4367;p1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8" name="Google Shape;4368;p1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9" name="Google Shape;4369;p1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0" name="Google Shape;4370;p1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1" name="Google Shape;4371;p1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2" name="Google Shape;4372;p1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3" name="Google Shape;4373;p1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4" name="Google Shape;4374;p1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5" name="Google Shape;4375;p1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6" name="Google Shape;4376;p1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7" name="Google Shape;4377;p1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8" name="Google Shape;4378;p1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9" name="Google Shape;4379;p1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0" name="Google Shape;4380;p1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1" name="Google Shape;4381;p1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2" name="Google Shape;4382;p1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3" name="Google Shape;4383;p1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4" name="Google Shape;4384;p1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5" name="Google Shape;4385;p1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6" name="Google Shape;4386;p1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7" name="Google Shape;4387;p1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8" name="Google Shape;4388;p1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9" name="Google Shape;4389;p1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0" name="Google Shape;4390;p1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1" name="Google Shape;4391;p1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2" name="Google Shape;4392;p1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3" name="Google Shape;4393;p1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4" name="Google Shape;4394;p1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5" name="Google Shape;4395;p1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6" name="Google Shape;4396;p1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7" name="Google Shape;4397;p1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8" name="Google Shape;4398;p1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9" name="Google Shape;4399;p1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0" name="Google Shape;4400;p1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1" name="Google Shape;4401;p1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402" name="Google Shape;4402;p16"/>
          <p:cNvGrpSpPr/>
          <p:nvPr/>
        </p:nvGrpSpPr>
        <p:grpSpPr>
          <a:xfrm flipH="1">
            <a:off x="-138601" y="-156827"/>
            <a:ext cx="775583" cy="776946"/>
            <a:chOff x="7973149" y="-201092"/>
            <a:chExt cx="1116750" cy="1145263"/>
          </a:xfrm>
        </p:grpSpPr>
        <p:sp>
          <p:nvSpPr>
            <p:cNvPr id="4403" name="Google Shape;4403;p1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4" name="Google Shape;4404;p1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5" name="Google Shape;4405;p1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6" name="Google Shape;4406;p1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7" name="Google Shape;4407;p1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8" name="Google Shape;4408;p1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9" name="Google Shape;4409;p1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0" name="Google Shape;4410;p1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1" name="Google Shape;4411;p1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2" name="Google Shape;4412;p1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3" name="Google Shape;4413;p1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4" name="Google Shape;4414;p1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5" name="Google Shape;4415;p1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6" name="Google Shape;4416;p1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7" name="Google Shape;4417;p1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8" name="Google Shape;4418;p1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9" name="Google Shape;4419;p1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0" name="Google Shape;4420;p1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1" name="Google Shape;4421;p1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2" name="Google Shape;4422;p1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3" name="Google Shape;4423;p1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4" name="Google Shape;4424;p1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5" name="Google Shape;4425;p1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6" name="Google Shape;4426;p1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7" name="Google Shape;4427;p1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8" name="Google Shape;4428;p1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9" name="Google Shape;4429;p1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0" name="Google Shape;4430;p1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1" name="Google Shape;4431;p1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2" name="Google Shape;4432;p1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3" name="Google Shape;4433;p1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4" name="Google Shape;4434;p1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5" name="Google Shape;4435;p1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6" name="Google Shape;4436;p1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7" name="Google Shape;4437;p1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8" name="Google Shape;4438;p1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9" name="Google Shape;4439;p1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0" name="Google Shape;4440;p1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1" name="Google Shape;4441;p1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2" name="Google Shape;4442;p1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3" name="Google Shape;4443;p1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4" name="Google Shape;4444;p1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5" name="Google Shape;4445;p1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6" name="Google Shape;4446;p1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7" name="Google Shape;4447;p1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8" name="Google Shape;4448;p1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9" name="Google Shape;4449;p1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0" name="Google Shape;4450;p1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1" name="Google Shape;4451;p1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2" name="Google Shape;4452;p1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3" name="Google Shape;4453;p1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4" name="Google Shape;4454;p1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5" name="Google Shape;4455;p1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6" name="Google Shape;4456;p1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7" name="Google Shape;4457;p1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8" name="Google Shape;4458;p1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9" name="Google Shape;4459;p1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0" name="Google Shape;4460;p1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1" name="Google Shape;4461;p1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2" name="Google Shape;4462;p1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3" name="Google Shape;4463;p1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464" name="Google Shape;4464;p16"/>
          <p:cNvGrpSpPr/>
          <p:nvPr/>
        </p:nvGrpSpPr>
        <p:grpSpPr>
          <a:xfrm rot="-5400000" flipH="1">
            <a:off x="8358974" y="4213030"/>
            <a:ext cx="428468" cy="1217307"/>
            <a:chOff x="7607455" y="4238363"/>
            <a:chExt cx="438017" cy="1186459"/>
          </a:xfrm>
        </p:grpSpPr>
        <p:sp>
          <p:nvSpPr>
            <p:cNvPr id="4465" name="Google Shape;446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6" name="Google Shape;446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7" name="Google Shape;446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8" name="Google Shape;446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9" name="Google Shape;446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0" name="Google Shape;447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1" name="Google Shape;447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2" name="Google Shape;447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3" name="Google Shape;447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4" name="Google Shape;447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5" name="Google Shape;447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6" name="Google Shape;447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7" name="Google Shape;447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8" name="Google Shape;447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9" name="Google Shape;447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0" name="Google Shape;448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1" name="Google Shape;448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2" name="Google Shape;448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3" name="Google Shape;448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4" name="Google Shape;448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5" name="Google Shape;448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6" name="Google Shape;448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7" name="Google Shape;448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8" name="Google Shape;448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489" name="Google Shape;4489;p16"/>
          <p:cNvGrpSpPr/>
          <p:nvPr/>
        </p:nvGrpSpPr>
        <p:grpSpPr>
          <a:xfrm flipH="1">
            <a:off x="-59844" y="4617104"/>
            <a:ext cx="561571" cy="543421"/>
            <a:chOff x="8202967" y="4478366"/>
            <a:chExt cx="900965" cy="871845"/>
          </a:xfrm>
        </p:grpSpPr>
        <p:sp>
          <p:nvSpPr>
            <p:cNvPr id="4490" name="Google Shape;4490;p1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1" name="Google Shape;4491;p1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2" name="Google Shape;4492;p1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3" name="Google Shape;4493;p1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4" name="Google Shape;4494;p1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5" name="Google Shape;4495;p1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6" name="Google Shape;4496;p1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7" name="Google Shape;4497;p1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8" name="Google Shape;4498;p1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9" name="Google Shape;4499;p1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0" name="Google Shape;4500;p1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1" name="Google Shape;4501;p1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2" name="Google Shape;4502;p1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3" name="Google Shape;4503;p1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4" name="Google Shape;4504;p1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5" name="Google Shape;4505;p1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6" name="Google Shape;4506;p1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7" name="Google Shape;4507;p1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8" name="Google Shape;4508;p1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
  <p:cSld name="TITLE_AND_TWO_COLUMNS_1_1_1">
    <p:spTree>
      <p:nvGrpSpPr>
        <p:cNvPr id="1" name="Shape 4509"/>
        <p:cNvGrpSpPr/>
        <p:nvPr/>
      </p:nvGrpSpPr>
      <p:grpSpPr>
        <a:xfrm>
          <a:off x="0" y="0"/>
          <a:ext cx="0" cy="0"/>
          <a:chOff x="0" y="0"/>
          <a:chExt cx="0" cy="0"/>
        </a:xfrm>
      </p:grpSpPr>
      <p:sp>
        <p:nvSpPr>
          <p:cNvPr id="4510" name="Google Shape;4510;p17"/>
          <p:cNvSpPr txBox="1">
            <a:spLocks noGrp="1"/>
          </p:cNvSpPr>
          <p:nvPr>
            <p:ph type="ctrTitle"/>
          </p:nvPr>
        </p:nvSpPr>
        <p:spPr>
          <a:xfrm>
            <a:off x="2105884" y="19184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p:txBody>
      </p:sp>
      <p:sp>
        <p:nvSpPr>
          <p:cNvPr id="4511" name="Google Shape;4511;p17"/>
          <p:cNvSpPr txBox="1">
            <a:spLocks noGrp="1"/>
          </p:cNvSpPr>
          <p:nvPr>
            <p:ph type="subTitle" idx="1"/>
          </p:nvPr>
        </p:nvSpPr>
        <p:spPr>
          <a:xfrm>
            <a:off x="1756534"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p:txBody>
      </p:sp>
      <p:sp>
        <p:nvSpPr>
          <p:cNvPr id="4512" name="Google Shape;4512;p17"/>
          <p:cNvSpPr txBox="1">
            <a:spLocks noGrp="1"/>
          </p:cNvSpPr>
          <p:nvPr>
            <p:ph type="ctrTitle" idx="2"/>
          </p:nvPr>
        </p:nvSpPr>
        <p:spPr>
          <a:xfrm>
            <a:off x="5216216" y="19101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p:txBody>
      </p:sp>
      <p:sp>
        <p:nvSpPr>
          <p:cNvPr id="4513" name="Google Shape;4513;p17"/>
          <p:cNvSpPr txBox="1">
            <a:spLocks noGrp="1"/>
          </p:cNvSpPr>
          <p:nvPr>
            <p:ph type="subTitle" idx="3"/>
          </p:nvPr>
        </p:nvSpPr>
        <p:spPr>
          <a:xfrm>
            <a:off x="4866866"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p:txBody>
      </p:sp>
      <p:sp>
        <p:nvSpPr>
          <p:cNvPr id="4514" name="Google Shape;4514;p17"/>
          <p:cNvSpPr txBox="1">
            <a:spLocks noGrp="1"/>
          </p:cNvSpPr>
          <p:nvPr>
            <p:ph type="ctrTitle" idx="4"/>
          </p:nvPr>
        </p:nvSpPr>
        <p:spPr>
          <a:xfrm>
            <a:off x="2105884" y="370788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p:txBody>
      </p:sp>
      <p:sp>
        <p:nvSpPr>
          <p:cNvPr id="4515" name="Google Shape;4515;p17"/>
          <p:cNvSpPr txBox="1">
            <a:spLocks noGrp="1"/>
          </p:cNvSpPr>
          <p:nvPr>
            <p:ph type="subTitle" idx="5"/>
          </p:nvPr>
        </p:nvSpPr>
        <p:spPr>
          <a:xfrm>
            <a:off x="1756534"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p:txBody>
      </p:sp>
      <p:sp>
        <p:nvSpPr>
          <p:cNvPr id="4516" name="Google Shape;4516;p17"/>
          <p:cNvSpPr txBox="1">
            <a:spLocks noGrp="1"/>
          </p:cNvSpPr>
          <p:nvPr>
            <p:ph type="ctrTitle" idx="6"/>
          </p:nvPr>
        </p:nvSpPr>
        <p:spPr>
          <a:xfrm>
            <a:off x="5216216" y="370063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p:txBody>
      </p:sp>
      <p:sp>
        <p:nvSpPr>
          <p:cNvPr id="4517" name="Google Shape;4517;p17"/>
          <p:cNvSpPr txBox="1">
            <a:spLocks noGrp="1"/>
          </p:cNvSpPr>
          <p:nvPr>
            <p:ph type="subTitle" idx="7"/>
          </p:nvPr>
        </p:nvSpPr>
        <p:spPr>
          <a:xfrm>
            <a:off x="4866866"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p:txBody>
      </p:sp>
      <p:sp>
        <p:nvSpPr>
          <p:cNvPr id="4518" name="Google Shape;4518;p17"/>
          <p:cNvSpPr txBox="1">
            <a:spLocks noGrp="1"/>
          </p:cNvSpPr>
          <p:nvPr>
            <p:ph type="title" idx="8"/>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grpSp>
        <p:nvGrpSpPr>
          <p:cNvPr id="4519" name="Google Shape;4519;p17"/>
          <p:cNvGrpSpPr/>
          <p:nvPr/>
        </p:nvGrpSpPr>
        <p:grpSpPr>
          <a:xfrm rot="10800000">
            <a:off x="25990" y="4629926"/>
            <a:ext cx="101034" cy="91052"/>
            <a:chOff x="7737341" y="1046941"/>
            <a:chExt cx="161913" cy="145916"/>
          </a:xfrm>
        </p:grpSpPr>
        <p:sp>
          <p:nvSpPr>
            <p:cNvPr id="4520" name="Google Shape;4520;p1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1" name="Google Shape;4521;p1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2" name="Google Shape;4522;p1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523" name="Google Shape;4523;p17"/>
          <p:cNvGrpSpPr/>
          <p:nvPr/>
        </p:nvGrpSpPr>
        <p:grpSpPr>
          <a:xfrm rot="10800000">
            <a:off x="8964920" y="4479710"/>
            <a:ext cx="120868" cy="109687"/>
            <a:chOff x="737385" y="1492952"/>
            <a:chExt cx="161913" cy="146935"/>
          </a:xfrm>
        </p:grpSpPr>
        <p:sp>
          <p:nvSpPr>
            <p:cNvPr id="4524" name="Google Shape;4524;p1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5" name="Google Shape;4525;p1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6" name="Google Shape;4526;p1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527" name="Google Shape;4527;p17"/>
          <p:cNvSpPr/>
          <p:nvPr/>
        </p:nvSpPr>
        <p:spPr>
          <a:xfrm rot="10800000">
            <a:off x="6064628" y="-39367"/>
            <a:ext cx="3274922" cy="51107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8" name="Google Shape;4528;p17"/>
          <p:cNvSpPr/>
          <p:nvPr/>
        </p:nvSpPr>
        <p:spPr>
          <a:xfrm rot="10800000">
            <a:off x="-60286" y="4823433"/>
            <a:ext cx="2795640" cy="436590"/>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529" name="Google Shape;4529;p17"/>
          <p:cNvGrpSpPr/>
          <p:nvPr/>
        </p:nvGrpSpPr>
        <p:grpSpPr>
          <a:xfrm rot="10800000">
            <a:off x="7597376" y="4589276"/>
            <a:ext cx="323353" cy="838278"/>
            <a:chOff x="1823086" y="-208516"/>
            <a:chExt cx="433159" cy="1122944"/>
          </a:xfrm>
        </p:grpSpPr>
        <p:sp>
          <p:nvSpPr>
            <p:cNvPr id="4530" name="Google Shape;4530;p1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1" name="Google Shape;4531;p1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2" name="Google Shape;4532;p1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3" name="Google Shape;4533;p1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4" name="Google Shape;4534;p1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5" name="Google Shape;4535;p1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6" name="Google Shape;4536;p1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7" name="Google Shape;4537;p1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538" name="Google Shape;4538;p17"/>
          <p:cNvGrpSpPr/>
          <p:nvPr/>
        </p:nvGrpSpPr>
        <p:grpSpPr>
          <a:xfrm rot="10800000">
            <a:off x="8385822" y="4335155"/>
            <a:ext cx="1049820" cy="671216"/>
            <a:chOff x="-206267" y="355694"/>
            <a:chExt cx="1406323" cy="899150"/>
          </a:xfrm>
        </p:grpSpPr>
        <p:sp>
          <p:nvSpPr>
            <p:cNvPr id="4539" name="Google Shape;4539;p1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0" name="Google Shape;4540;p1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1" name="Google Shape;4541;p1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2" name="Google Shape;4542;p1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3" name="Google Shape;4543;p1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4" name="Google Shape;4544;p1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5" name="Google Shape;4545;p1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6" name="Google Shape;4546;p1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547" name="Google Shape;4547;p17"/>
          <p:cNvGrpSpPr/>
          <p:nvPr/>
        </p:nvGrpSpPr>
        <p:grpSpPr>
          <a:xfrm rot="10800000">
            <a:off x="8647401" y="4704241"/>
            <a:ext cx="672642" cy="650434"/>
            <a:chOff x="-168381" y="-168706"/>
            <a:chExt cx="901061" cy="871312"/>
          </a:xfrm>
        </p:grpSpPr>
        <p:sp>
          <p:nvSpPr>
            <p:cNvPr id="4548" name="Google Shape;4548;p1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9" name="Google Shape;4549;p1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0" name="Google Shape;4550;p1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1" name="Google Shape;4551;p1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2" name="Google Shape;4552;p1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3" name="Google Shape;4553;p1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4" name="Google Shape;4554;p1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5" name="Google Shape;4555;p1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6" name="Google Shape;4556;p1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7" name="Google Shape;4557;p1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8" name="Google Shape;4558;p1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9" name="Google Shape;4559;p1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0" name="Google Shape;4560;p1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1" name="Google Shape;4561;p1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2" name="Google Shape;4562;p1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3" name="Google Shape;4563;p1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4" name="Google Shape;4564;p1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5" name="Google Shape;4565;p1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6" name="Google Shape;4566;p1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567" name="Google Shape;4567;p17"/>
          <p:cNvGrpSpPr/>
          <p:nvPr/>
        </p:nvGrpSpPr>
        <p:grpSpPr>
          <a:xfrm rot="10800000">
            <a:off x="8279153" y="4567844"/>
            <a:ext cx="327320" cy="885896"/>
            <a:chOff x="904476" y="-243594"/>
            <a:chExt cx="438472" cy="1186732"/>
          </a:xfrm>
        </p:grpSpPr>
        <p:sp>
          <p:nvSpPr>
            <p:cNvPr id="4568" name="Google Shape;4568;p1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9" name="Google Shape;4569;p1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0" name="Google Shape;4570;p1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1" name="Google Shape;4571;p1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2" name="Google Shape;4572;p1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3" name="Google Shape;4573;p1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4" name="Google Shape;4574;p1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5" name="Google Shape;4575;p1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6" name="Google Shape;4576;p1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7" name="Google Shape;4577;p1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8" name="Google Shape;4578;p1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9" name="Google Shape;4579;p1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0" name="Google Shape;4580;p1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1" name="Google Shape;4581;p1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2" name="Google Shape;4582;p1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3" name="Google Shape;4583;p1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4" name="Google Shape;4584;p1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5" name="Google Shape;4585;p1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6" name="Google Shape;4586;p1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7" name="Google Shape;4587;p1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8" name="Google Shape;4588;p1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9" name="Google Shape;4589;p1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0" name="Google Shape;4590;p1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1" name="Google Shape;4591;p1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2" name="Google Shape;4592;p1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3" name="Google Shape;4593;p1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4" name="Google Shape;4594;p1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595" name="Google Shape;4595;p17"/>
          <p:cNvGrpSpPr/>
          <p:nvPr/>
        </p:nvGrpSpPr>
        <p:grpSpPr>
          <a:xfrm rot="10800000">
            <a:off x="7701689" y="4745869"/>
            <a:ext cx="493195" cy="847765"/>
            <a:chOff x="1455834" y="-430995"/>
            <a:chExt cx="660677" cy="1135653"/>
          </a:xfrm>
        </p:grpSpPr>
        <p:sp>
          <p:nvSpPr>
            <p:cNvPr id="4596" name="Google Shape;4596;p17"/>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7" name="Google Shape;4597;p17"/>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8" name="Google Shape;4598;p17"/>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9" name="Google Shape;4599;p17"/>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0" name="Google Shape;4600;p17"/>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1" name="Google Shape;4601;p17"/>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2" name="Google Shape;4602;p17"/>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3" name="Google Shape;4603;p17"/>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4" name="Google Shape;4604;p17"/>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5" name="Google Shape;4605;p17"/>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6" name="Google Shape;4606;p17"/>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7" name="Google Shape;4607;p17"/>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8" name="Google Shape;4608;p17"/>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9" name="Google Shape;4609;p17"/>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0" name="Google Shape;4610;p17"/>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1" name="Google Shape;4611;p17"/>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2" name="Google Shape;4612;p17"/>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3" name="Google Shape;4613;p17"/>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4" name="Google Shape;4614;p17"/>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5" name="Google Shape;4615;p17"/>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616" name="Google Shape;4616;p17"/>
          <p:cNvGrpSpPr/>
          <p:nvPr/>
        </p:nvGrpSpPr>
        <p:grpSpPr>
          <a:xfrm rot="10800000">
            <a:off x="7256455" y="4765459"/>
            <a:ext cx="608728" cy="850872"/>
            <a:chOff x="1897495" y="-461400"/>
            <a:chExt cx="815443" cy="1139815"/>
          </a:xfrm>
        </p:grpSpPr>
        <p:sp>
          <p:nvSpPr>
            <p:cNvPr id="4617" name="Google Shape;4617;p1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8" name="Google Shape;4618;p1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9" name="Google Shape;4619;p1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0" name="Google Shape;4620;p1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1" name="Google Shape;4621;p1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2" name="Google Shape;4622;p1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3" name="Google Shape;4623;p1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4" name="Google Shape;4624;p1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5" name="Google Shape;4625;p1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6" name="Google Shape;4626;p1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7" name="Google Shape;4627;p1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8" name="Google Shape;4628;p1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9" name="Google Shape;4629;p1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0" name="Google Shape;4630;p1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1" name="Google Shape;4631;p1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2" name="Google Shape;4632;p1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3" name="Google Shape;4633;p1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4" name="Google Shape;4634;p1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5" name="Google Shape;4635;p1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6" name="Google Shape;4636;p1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7" name="Google Shape;4637;p1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8" name="Google Shape;4638;p1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639" name="Google Shape;4639;p17"/>
          <p:cNvGrpSpPr/>
          <p:nvPr/>
        </p:nvGrpSpPr>
        <p:grpSpPr>
          <a:xfrm flipH="1">
            <a:off x="8473439" y="3536760"/>
            <a:ext cx="325854" cy="425166"/>
            <a:chOff x="1304140" y="978228"/>
            <a:chExt cx="436509" cy="569545"/>
          </a:xfrm>
        </p:grpSpPr>
        <p:sp>
          <p:nvSpPr>
            <p:cNvPr id="4640" name="Google Shape;4640;p17"/>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1" name="Google Shape;4641;p17"/>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2" name="Google Shape;4642;p17"/>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3" name="Google Shape;4643;p17"/>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4" name="Google Shape;4644;p17"/>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5" name="Google Shape;4645;p17"/>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6" name="Google Shape;4646;p17"/>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7" name="Google Shape;4647;p17"/>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8" name="Google Shape;4648;p17"/>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9" name="Google Shape;4649;p17"/>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0" name="Google Shape;4650;p17"/>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1" name="Google Shape;4651;p17"/>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2" name="Google Shape;4652;p17"/>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3" name="Google Shape;4653;p17"/>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4" name="Google Shape;4654;p17"/>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5" name="Google Shape;4655;p17"/>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6" name="Google Shape;4656;p17"/>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7" name="Google Shape;4657;p17"/>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8" name="Google Shape;4658;p17"/>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9" name="Google Shape;4659;p17"/>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0" name="Google Shape;4660;p17"/>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1" name="Google Shape;4661;p17"/>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662" name="Google Shape;4662;p17"/>
          <p:cNvGrpSpPr/>
          <p:nvPr/>
        </p:nvGrpSpPr>
        <p:grpSpPr>
          <a:xfrm>
            <a:off x="-469360" y="-270381"/>
            <a:ext cx="2260158" cy="1544343"/>
            <a:chOff x="-469344" y="-270371"/>
            <a:chExt cx="2664966" cy="1820945"/>
          </a:xfrm>
        </p:grpSpPr>
        <p:grpSp>
          <p:nvGrpSpPr>
            <p:cNvPr id="4663" name="Google Shape;4663;p17"/>
            <p:cNvGrpSpPr/>
            <p:nvPr/>
          </p:nvGrpSpPr>
          <p:grpSpPr>
            <a:xfrm rot="10800000">
              <a:off x="-341273" y="793500"/>
              <a:ext cx="1190020" cy="757074"/>
              <a:chOff x="7742212" y="3926048"/>
              <a:chExt cx="1414838" cy="900099"/>
            </a:xfrm>
          </p:grpSpPr>
          <p:sp>
            <p:nvSpPr>
              <p:cNvPr id="4664" name="Google Shape;4664;p17"/>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5" name="Google Shape;4665;p17"/>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6" name="Google Shape;4666;p17"/>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7" name="Google Shape;4667;p17"/>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8" name="Google Shape;4668;p17"/>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9" name="Google Shape;4669;p17"/>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0" name="Google Shape;4670;p17"/>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1" name="Google Shape;4671;p17"/>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672" name="Google Shape;4672;p17"/>
            <p:cNvGrpSpPr/>
            <p:nvPr/>
          </p:nvGrpSpPr>
          <p:grpSpPr>
            <a:xfrm rot="10800000">
              <a:off x="-469344" y="194516"/>
              <a:ext cx="1042259" cy="1047013"/>
              <a:chOff x="8276926" y="3750868"/>
              <a:chExt cx="1239162" cy="1244814"/>
            </a:xfrm>
          </p:grpSpPr>
          <p:sp>
            <p:nvSpPr>
              <p:cNvPr id="4673" name="Google Shape;4673;p17"/>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rgbClr val="E8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4" name="Google Shape;4674;p17"/>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5" name="Google Shape;4675;p17"/>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6" name="Google Shape;4676;p17"/>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7" name="Google Shape;4677;p17"/>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8" name="Google Shape;4678;p17"/>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9" name="Google Shape;4679;p17"/>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0" name="Google Shape;4680;p17"/>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1" name="Google Shape;4681;p17"/>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2" name="Google Shape;4682;p17"/>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3" name="Google Shape;4683;p17"/>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4" name="Google Shape;4684;p17"/>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5" name="Google Shape;4685;p17"/>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6" name="Google Shape;4686;p17"/>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7" name="Google Shape;4687;p17"/>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8" name="Google Shape;4688;p17"/>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9" name="Google Shape;4689;p17"/>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0" name="Google Shape;4690;p17"/>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1" name="Google Shape;4691;p17"/>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2" name="Google Shape;4692;p17"/>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3" name="Google Shape;4693;p17"/>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4" name="Google Shape;4694;p17"/>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5" name="Google Shape;4695;p17"/>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6" name="Google Shape;4696;p17"/>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7" name="Google Shape;4697;p17"/>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8" name="Google Shape;4698;p17"/>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9" name="Google Shape;4699;p17"/>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700" name="Google Shape;4700;p17"/>
            <p:cNvGrpSpPr/>
            <p:nvPr/>
          </p:nvGrpSpPr>
          <p:grpSpPr>
            <a:xfrm rot="10800000">
              <a:off x="265864" y="-270371"/>
              <a:ext cx="368416" cy="997931"/>
              <a:chOff x="7607455" y="4238363"/>
              <a:chExt cx="438017" cy="1186459"/>
            </a:xfrm>
          </p:grpSpPr>
          <p:sp>
            <p:nvSpPr>
              <p:cNvPr id="4701" name="Google Shape;4701;p1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2" name="Google Shape;4702;p1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3" name="Google Shape;4703;p1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4" name="Google Shape;4704;p1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5" name="Google Shape;4705;p1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6" name="Google Shape;4706;p1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7" name="Google Shape;4707;p1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8" name="Google Shape;4708;p1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9" name="Google Shape;4709;p1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0" name="Google Shape;4710;p1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1" name="Google Shape;4711;p1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2" name="Google Shape;4712;p1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3" name="Google Shape;4713;p1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4" name="Google Shape;4714;p1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5" name="Google Shape;4715;p1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6" name="Google Shape;4716;p1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7" name="Google Shape;4717;p1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8" name="Google Shape;4718;p1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9" name="Google Shape;4719;p1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0" name="Google Shape;4720;p1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1" name="Google Shape;4721;p1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2" name="Google Shape;4722;p1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3" name="Google Shape;4723;p1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4" name="Google Shape;4724;p1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725" name="Google Shape;4725;p17"/>
            <p:cNvGrpSpPr/>
            <p:nvPr/>
          </p:nvGrpSpPr>
          <p:grpSpPr>
            <a:xfrm rot="4992369" flipH="1">
              <a:off x="1522987" y="-258355"/>
              <a:ext cx="364310" cy="944495"/>
              <a:chOff x="7916001" y="4222802"/>
              <a:chExt cx="364302" cy="944474"/>
            </a:xfrm>
          </p:grpSpPr>
          <p:sp>
            <p:nvSpPr>
              <p:cNvPr id="4726" name="Google Shape;4726;p17"/>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7" name="Google Shape;4727;p17"/>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8" name="Google Shape;4728;p17"/>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9" name="Google Shape;4729;p17"/>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0" name="Google Shape;4730;p17"/>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1" name="Google Shape;4731;p17"/>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2" name="Google Shape;4732;p17"/>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3" name="Google Shape;4733;p17"/>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734" name="Google Shape;4734;p17"/>
            <p:cNvSpPr/>
            <p:nvPr/>
          </p:nvSpPr>
          <p:spPr>
            <a:xfrm rot="10800000">
              <a:off x="579592"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5" name="Google Shape;4735;p17"/>
            <p:cNvSpPr/>
            <p:nvPr/>
          </p:nvSpPr>
          <p:spPr>
            <a:xfrm rot="10800000">
              <a:off x="648708"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6" name="Google Shape;4736;p17"/>
            <p:cNvSpPr/>
            <p:nvPr/>
          </p:nvSpPr>
          <p:spPr>
            <a:xfrm rot="10800000">
              <a:off x="636262"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7" name="Google Shape;4737;p17"/>
            <p:cNvSpPr/>
            <p:nvPr/>
          </p:nvSpPr>
          <p:spPr>
            <a:xfrm rot="10800000">
              <a:off x="635173"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8" name="Google Shape;4738;p17"/>
            <p:cNvSpPr/>
            <p:nvPr/>
          </p:nvSpPr>
          <p:spPr>
            <a:xfrm rot="10800000">
              <a:off x="627456"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9" name="Google Shape;4739;p17"/>
            <p:cNvSpPr/>
            <p:nvPr/>
          </p:nvSpPr>
          <p:spPr>
            <a:xfrm rot="10800000">
              <a:off x="643426"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0" name="Google Shape;4740;p17"/>
            <p:cNvSpPr/>
            <p:nvPr/>
          </p:nvSpPr>
          <p:spPr>
            <a:xfrm rot="10800000">
              <a:off x="801211"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1" name="Google Shape;4741;p17"/>
            <p:cNvSpPr/>
            <p:nvPr/>
          </p:nvSpPr>
          <p:spPr>
            <a:xfrm rot="10800000">
              <a:off x="968778"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2" name="Google Shape;4742;p17"/>
            <p:cNvSpPr/>
            <p:nvPr/>
          </p:nvSpPr>
          <p:spPr>
            <a:xfrm rot="10800000">
              <a:off x="999012"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3" name="Google Shape;4743;p17"/>
            <p:cNvSpPr/>
            <p:nvPr/>
          </p:nvSpPr>
          <p:spPr>
            <a:xfrm rot="10800000">
              <a:off x="100994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4" name="Google Shape;4744;p17"/>
            <p:cNvSpPr/>
            <p:nvPr/>
          </p:nvSpPr>
          <p:spPr>
            <a:xfrm rot="10800000">
              <a:off x="689739"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5" name="Google Shape;4745;p17"/>
            <p:cNvSpPr/>
            <p:nvPr/>
          </p:nvSpPr>
          <p:spPr>
            <a:xfrm rot="10800000">
              <a:off x="7225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6" name="Google Shape;4746;p17"/>
            <p:cNvSpPr/>
            <p:nvPr/>
          </p:nvSpPr>
          <p:spPr>
            <a:xfrm rot="10800000">
              <a:off x="856986"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7" name="Google Shape;4747;p17"/>
            <p:cNvSpPr/>
            <p:nvPr/>
          </p:nvSpPr>
          <p:spPr>
            <a:xfrm rot="10800000">
              <a:off x="875479"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8" name="Google Shape;4748;p17"/>
            <p:cNvSpPr/>
            <p:nvPr/>
          </p:nvSpPr>
          <p:spPr>
            <a:xfrm rot="10800000">
              <a:off x="637634"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9" name="Google Shape;4749;p17"/>
            <p:cNvSpPr/>
            <p:nvPr/>
          </p:nvSpPr>
          <p:spPr>
            <a:xfrm rot="10800000">
              <a:off x="678804"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0" name="Google Shape;4750;p17"/>
            <p:cNvSpPr/>
            <p:nvPr/>
          </p:nvSpPr>
          <p:spPr>
            <a:xfrm rot="10800000">
              <a:off x="72755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1" name="Google Shape;4751;p17"/>
            <p:cNvSpPr/>
            <p:nvPr/>
          </p:nvSpPr>
          <p:spPr>
            <a:xfrm rot="10800000">
              <a:off x="700673"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2" name="Google Shape;4752;p17"/>
            <p:cNvSpPr/>
            <p:nvPr/>
          </p:nvSpPr>
          <p:spPr>
            <a:xfrm rot="10392468">
              <a:off x="1077340"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3" name="Google Shape;4753;p17"/>
            <p:cNvSpPr/>
            <p:nvPr/>
          </p:nvSpPr>
          <p:spPr>
            <a:xfrm rot="10392468">
              <a:off x="1206649"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4" name="Google Shape;4754;p17"/>
            <p:cNvSpPr/>
            <p:nvPr/>
          </p:nvSpPr>
          <p:spPr>
            <a:xfrm rot="10392468">
              <a:off x="1220736"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5" name="Google Shape;4755;p17"/>
            <p:cNvSpPr/>
            <p:nvPr/>
          </p:nvSpPr>
          <p:spPr>
            <a:xfrm rot="10392468">
              <a:off x="1296116"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6" name="Google Shape;4756;p17"/>
            <p:cNvSpPr/>
            <p:nvPr/>
          </p:nvSpPr>
          <p:spPr>
            <a:xfrm rot="10392468">
              <a:off x="1368660"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7" name="Google Shape;4757;p17"/>
            <p:cNvSpPr/>
            <p:nvPr/>
          </p:nvSpPr>
          <p:spPr>
            <a:xfrm rot="10392468">
              <a:off x="1467531"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8" name="Google Shape;4758;p17"/>
            <p:cNvSpPr/>
            <p:nvPr/>
          </p:nvSpPr>
          <p:spPr>
            <a:xfrm rot="10392468">
              <a:off x="1561848"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9" name="Google Shape;4759;p17"/>
            <p:cNvSpPr/>
            <p:nvPr/>
          </p:nvSpPr>
          <p:spPr>
            <a:xfrm rot="10392468">
              <a:off x="1633960"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0" name="Google Shape;4760;p17"/>
            <p:cNvSpPr/>
            <p:nvPr/>
          </p:nvSpPr>
          <p:spPr>
            <a:xfrm rot="10800000">
              <a:off x="1104909"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1" name="Google Shape;4761;p17"/>
            <p:cNvSpPr/>
            <p:nvPr/>
          </p:nvSpPr>
          <p:spPr>
            <a:xfrm rot="10392468">
              <a:off x="1279241"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2" name="Google Shape;4762;p17"/>
            <p:cNvSpPr/>
            <p:nvPr/>
          </p:nvSpPr>
          <p:spPr>
            <a:xfrm rot="10392468">
              <a:off x="1285058"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3" name="Google Shape;4763;p17"/>
            <p:cNvSpPr/>
            <p:nvPr/>
          </p:nvSpPr>
          <p:spPr>
            <a:xfrm rot="10392468">
              <a:off x="1656821"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4" name="Google Shape;4764;p17"/>
            <p:cNvSpPr/>
            <p:nvPr/>
          </p:nvSpPr>
          <p:spPr>
            <a:xfrm rot="10392468">
              <a:off x="1654032"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5" name="Google Shape;4765;p17"/>
            <p:cNvSpPr/>
            <p:nvPr/>
          </p:nvSpPr>
          <p:spPr>
            <a:xfrm rot="10392468">
              <a:off x="1603122"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6" name="Google Shape;4766;p17"/>
            <p:cNvSpPr/>
            <p:nvPr/>
          </p:nvSpPr>
          <p:spPr>
            <a:xfrm rot="10392468">
              <a:off x="1588596"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7" name="Google Shape;4767;p17"/>
            <p:cNvSpPr/>
            <p:nvPr/>
          </p:nvSpPr>
          <p:spPr>
            <a:xfrm rot="10392468">
              <a:off x="1622838"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8" name="Google Shape;4768;p17"/>
            <p:cNvSpPr/>
            <p:nvPr/>
          </p:nvSpPr>
          <p:spPr>
            <a:xfrm rot="10392468">
              <a:off x="1723499"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9" name="Google Shape;4769;p17"/>
            <p:cNvSpPr/>
            <p:nvPr/>
          </p:nvSpPr>
          <p:spPr>
            <a:xfrm rot="10392468">
              <a:off x="1720018"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0" name="Google Shape;4770;p17"/>
            <p:cNvSpPr/>
            <p:nvPr/>
          </p:nvSpPr>
          <p:spPr>
            <a:xfrm rot="10392468">
              <a:off x="1242455"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1" name="Google Shape;4771;p17"/>
            <p:cNvSpPr/>
            <p:nvPr/>
          </p:nvSpPr>
          <p:spPr>
            <a:xfrm rot="10392468">
              <a:off x="1522739"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2" name="Google Shape;4772;p17"/>
            <p:cNvSpPr/>
            <p:nvPr/>
          </p:nvSpPr>
          <p:spPr>
            <a:xfrm rot="10392468">
              <a:off x="1306539"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773" name="Google Shape;4773;p17"/>
          <p:cNvGrpSpPr/>
          <p:nvPr/>
        </p:nvGrpSpPr>
        <p:grpSpPr>
          <a:xfrm rot="10800000">
            <a:off x="919596" y="4720675"/>
            <a:ext cx="272377" cy="355208"/>
            <a:chOff x="3289399" y="3455662"/>
            <a:chExt cx="436502" cy="569243"/>
          </a:xfrm>
        </p:grpSpPr>
        <p:sp>
          <p:nvSpPr>
            <p:cNvPr id="4774" name="Google Shape;4774;p1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5" name="Google Shape;4775;p1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6" name="Google Shape;4776;p1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7" name="Google Shape;4777;p1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8" name="Google Shape;4778;p1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9" name="Google Shape;4779;p1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0" name="Google Shape;4780;p1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1" name="Google Shape;4781;p1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2" name="Google Shape;4782;p1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3" name="Google Shape;4783;p1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4" name="Google Shape;4784;p1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5" name="Google Shape;4785;p1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6" name="Google Shape;4786;p1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7" name="Google Shape;4787;p1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8" name="Google Shape;4788;p1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9" name="Google Shape;4789;p1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0" name="Google Shape;4790;p1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1" name="Google Shape;4791;p1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2" name="Google Shape;4792;p1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3" name="Google Shape;4793;p1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4" name="Google Shape;4794;p1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5" name="Google Shape;4795;p1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796" name="Google Shape;4796;p17"/>
          <p:cNvGrpSpPr/>
          <p:nvPr/>
        </p:nvGrpSpPr>
        <p:grpSpPr>
          <a:xfrm rot="10800000">
            <a:off x="7839762" y="-186589"/>
            <a:ext cx="1500235" cy="1460527"/>
            <a:chOff x="-181020" y="4253777"/>
            <a:chExt cx="1117161" cy="1087511"/>
          </a:xfrm>
        </p:grpSpPr>
        <p:sp>
          <p:nvSpPr>
            <p:cNvPr id="4797" name="Google Shape;4797;p17"/>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8" name="Google Shape;4798;p17"/>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9" name="Google Shape;4799;p17"/>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0" name="Google Shape;4800;p17"/>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1" name="Google Shape;4801;p17"/>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2" name="Google Shape;4802;p17"/>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3" name="Google Shape;4803;p17"/>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4" name="Google Shape;4804;p17"/>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5" name="Google Shape;4805;p17"/>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6" name="Google Shape;4806;p17"/>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7" name="Google Shape;4807;p17"/>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8" name="Google Shape;4808;p17"/>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9" name="Google Shape;4809;p17"/>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0" name="Google Shape;4810;p17"/>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811" name="Google Shape;4811;p17"/>
          <p:cNvGrpSpPr/>
          <p:nvPr/>
        </p:nvGrpSpPr>
        <p:grpSpPr>
          <a:xfrm rot="10800000">
            <a:off x="8188140" y="184140"/>
            <a:ext cx="1187279" cy="1592727"/>
            <a:chOff x="-168050" y="4195214"/>
            <a:chExt cx="719519" cy="965231"/>
          </a:xfrm>
        </p:grpSpPr>
        <p:sp>
          <p:nvSpPr>
            <p:cNvPr id="4812" name="Google Shape;4812;p17"/>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3" name="Google Shape;4813;p17"/>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4" name="Google Shape;4814;p17"/>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5" name="Google Shape;4815;p17"/>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6" name="Google Shape;4816;p17"/>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7" name="Google Shape;4817;p17"/>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8" name="Google Shape;4818;p17"/>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9" name="Google Shape;4819;p17"/>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0" name="Google Shape;4820;p17"/>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1" name="Google Shape;4821;p17"/>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2" name="Google Shape;4822;p17"/>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3" name="Google Shape;4823;p17"/>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4" name="Google Shape;4824;p17"/>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5" name="Google Shape;4825;p17"/>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6" name="Google Shape;4826;p17"/>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7" name="Google Shape;4827;p17"/>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8" name="Google Shape;4828;p17"/>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9" name="Google Shape;4829;p17"/>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0" name="Google Shape;4830;p17"/>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1" name="Google Shape;4831;p17"/>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2" name="Google Shape;4832;p17"/>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3" name="Google Shape;4833;p17"/>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4" name="Google Shape;4834;p17"/>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5" name="Google Shape;4835;p17"/>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6" name="Google Shape;4836;p17"/>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7" name="Google Shape;4837;p17"/>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8" name="Google Shape;4838;p17"/>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9" name="Google Shape;4839;p17"/>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0" name="Google Shape;4840;p17"/>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1" name="Google Shape;4841;p17"/>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2" name="Google Shape;4842;p17"/>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3" name="Google Shape;4843;p17"/>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4" name="Google Shape;4844;p17"/>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5" name="Google Shape;4845;p17"/>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6" name="Google Shape;4846;p17"/>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7" name="Google Shape;4847;p17"/>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8" name="Google Shape;4848;p17"/>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9" name="Google Shape;4849;p17"/>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0" name="Google Shape;4850;p17"/>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1" name="Google Shape;4851;p17"/>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2" name="Google Shape;4852;p17"/>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3" name="Google Shape;4853;p17"/>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4" name="Google Shape;4854;p17"/>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5" name="Google Shape;4855;p17"/>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6" name="Google Shape;4856;p17"/>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7" name="Google Shape;4857;p17"/>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8" name="Google Shape;4858;p17"/>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859" name="Google Shape;4859;p17"/>
          <p:cNvGrpSpPr/>
          <p:nvPr/>
        </p:nvGrpSpPr>
        <p:grpSpPr>
          <a:xfrm rot="10800000">
            <a:off x="25988" y="4641403"/>
            <a:ext cx="696852" cy="714644"/>
            <a:chOff x="7973149" y="-201092"/>
            <a:chExt cx="1116750" cy="1145263"/>
          </a:xfrm>
        </p:grpSpPr>
        <p:sp>
          <p:nvSpPr>
            <p:cNvPr id="4860" name="Google Shape;4860;p1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1" name="Google Shape;4861;p1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2" name="Google Shape;4862;p1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3" name="Google Shape;4863;p1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4" name="Google Shape;4864;p1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5" name="Google Shape;4865;p1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6" name="Google Shape;4866;p1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7" name="Google Shape;4867;p1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8" name="Google Shape;4868;p1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9" name="Google Shape;4869;p1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0" name="Google Shape;4870;p1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1" name="Google Shape;4871;p1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2" name="Google Shape;4872;p1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3" name="Google Shape;4873;p1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4" name="Google Shape;4874;p1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5" name="Google Shape;4875;p1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6" name="Google Shape;4876;p1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7" name="Google Shape;4877;p1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8" name="Google Shape;4878;p1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9" name="Google Shape;4879;p1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0" name="Google Shape;4880;p1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1" name="Google Shape;4881;p1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2" name="Google Shape;4882;p1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3" name="Google Shape;4883;p1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4" name="Google Shape;4884;p1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5" name="Google Shape;4885;p1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6" name="Google Shape;4886;p1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7" name="Google Shape;4887;p1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8" name="Google Shape;4888;p1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9" name="Google Shape;4889;p1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0" name="Google Shape;4890;p1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1" name="Google Shape;4891;p1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2" name="Google Shape;4892;p1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3" name="Google Shape;4893;p1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4" name="Google Shape;4894;p1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5" name="Google Shape;4895;p1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6" name="Google Shape;4896;p1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7" name="Google Shape;4897;p1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8" name="Google Shape;4898;p1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9" name="Google Shape;4899;p1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0" name="Google Shape;4900;p1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1" name="Google Shape;4901;p1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2" name="Google Shape;4902;p1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3" name="Google Shape;4903;p1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4" name="Google Shape;4904;p1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5" name="Google Shape;4905;p1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6" name="Google Shape;4906;p1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7" name="Google Shape;4907;p1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8" name="Google Shape;4908;p1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9" name="Google Shape;4909;p1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0" name="Google Shape;4910;p1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1" name="Google Shape;4911;p1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2" name="Google Shape;4912;p1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3" name="Google Shape;4913;p1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4" name="Google Shape;4914;p1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5" name="Google Shape;4915;p1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6" name="Google Shape;4916;p1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7" name="Google Shape;4917;p1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8" name="Google Shape;4918;p1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9" name="Google Shape;4919;p1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0" name="Google Shape;4920;p1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921" name="Google Shape;4921;p17"/>
          <p:cNvGrpSpPr/>
          <p:nvPr/>
        </p:nvGrpSpPr>
        <p:grpSpPr>
          <a:xfrm rot="-620">
            <a:off x="1528029" y="4838039"/>
            <a:ext cx="558180" cy="422304"/>
            <a:chOff x="3579657" y="4246288"/>
            <a:chExt cx="1007000" cy="841746"/>
          </a:xfrm>
        </p:grpSpPr>
        <p:sp>
          <p:nvSpPr>
            <p:cNvPr id="4922" name="Google Shape;4922;p17"/>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3" name="Google Shape;4923;p17"/>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4" name="Google Shape;4924;p17"/>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5" name="Google Shape;4925;p17"/>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6" name="Google Shape;4926;p17"/>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7" name="Google Shape;4927;p17"/>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8" name="Google Shape;4928;p17"/>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9" name="Google Shape;4929;p17"/>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0" name="Google Shape;4930;p17"/>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1" name="Google Shape;4931;p17"/>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2" name="Google Shape;4932;p17"/>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3" name="Google Shape;4933;p17"/>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4" name="Google Shape;4934;p17"/>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5" name="Google Shape;4935;p17"/>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6" name="Google Shape;4936;p17"/>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7" name="Google Shape;4937;p17"/>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8" name="Google Shape;4938;p17"/>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9" name="Google Shape;4939;p17"/>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0" name="Google Shape;4940;p17"/>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1" name="Google Shape;4941;p17"/>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2" name="Google Shape;4942;p17"/>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3" name="Google Shape;4943;p17"/>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4" name="Google Shape;4944;p17"/>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5" name="Google Shape;4945;p17"/>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6" name="Google Shape;4946;p17"/>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7" name="Google Shape;4947;p17"/>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8" name="Google Shape;4948;p17"/>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9" name="Google Shape;4949;p17"/>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0" name="Google Shape;4950;p17"/>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1" name="Google Shape;4951;p17"/>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2" name="Google Shape;4952;p17"/>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
  <p:cSld name="Two Content_1_1">
    <p:spTree>
      <p:nvGrpSpPr>
        <p:cNvPr id="1" name="Shape 4953"/>
        <p:cNvGrpSpPr/>
        <p:nvPr/>
      </p:nvGrpSpPr>
      <p:grpSpPr>
        <a:xfrm>
          <a:off x="0" y="0"/>
          <a:ext cx="0" cy="0"/>
          <a:chOff x="0" y="0"/>
          <a:chExt cx="0" cy="0"/>
        </a:xfrm>
      </p:grpSpPr>
      <p:sp>
        <p:nvSpPr>
          <p:cNvPr id="4954" name="Google Shape;4954;p18"/>
          <p:cNvSpPr txBox="1">
            <a:spLocks noGrp="1"/>
          </p:cNvSpPr>
          <p:nvPr>
            <p:ph type="title"/>
          </p:nvPr>
        </p:nvSpPr>
        <p:spPr>
          <a:xfrm>
            <a:off x="985719" y="1936000"/>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p:txBody>
      </p:sp>
      <p:sp>
        <p:nvSpPr>
          <p:cNvPr id="4955" name="Google Shape;4955;p18"/>
          <p:cNvSpPr txBox="1">
            <a:spLocks noGrp="1"/>
          </p:cNvSpPr>
          <p:nvPr>
            <p:ph type="subTitle" idx="1"/>
          </p:nvPr>
        </p:nvSpPr>
        <p:spPr>
          <a:xfrm>
            <a:off x="956469" y="2443250"/>
            <a:ext cx="18999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p:txBody>
      </p:sp>
      <p:sp>
        <p:nvSpPr>
          <p:cNvPr id="4956" name="Google Shape;4956;p18"/>
          <p:cNvSpPr txBox="1">
            <a:spLocks noGrp="1"/>
          </p:cNvSpPr>
          <p:nvPr>
            <p:ph type="title" idx="2"/>
          </p:nvPr>
        </p:nvSpPr>
        <p:spPr>
          <a:xfrm>
            <a:off x="6327675" y="194154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p:txBody>
      </p:sp>
      <p:sp>
        <p:nvSpPr>
          <p:cNvPr id="4957" name="Google Shape;4957;p18"/>
          <p:cNvSpPr txBox="1">
            <a:spLocks noGrp="1"/>
          </p:cNvSpPr>
          <p:nvPr>
            <p:ph type="subTitle" idx="3"/>
          </p:nvPr>
        </p:nvSpPr>
        <p:spPr>
          <a:xfrm>
            <a:off x="6327675" y="2448800"/>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p:txBody>
      </p:sp>
      <p:sp>
        <p:nvSpPr>
          <p:cNvPr id="4958" name="Google Shape;4958;p18"/>
          <p:cNvSpPr txBox="1">
            <a:spLocks noGrp="1"/>
          </p:cNvSpPr>
          <p:nvPr>
            <p:ph type="title" idx="4"/>
          </p:nvPr>
        </p:nvSpPr>
        <p:spPr>
          <a:xfrm>
            <a:off x="3656688" y="35578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p:txBody>
      </p:sp>
      <p:sp>
        <p:nvSpPr>
          <p:cNvPr id="4959" name="Google Shape;4959;p18"/>
          <p:cNvSpPr txBox="1">
            <a:spLocks noGrp="1"/>
          </p:cNvSpPr>
          <p:nvPr>
            <p:ph type="subTitle" idx="5"/>
          </p:nvPr>
        </p:nvSpPr>
        <p:spPr>
          <a:xfrm>
            <a:off x="3656688" y="406171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p:txBody>
      </p:sp>
      <p:sp>
        <p:nvSpPr>
          <p:cNvPr id="4960" name="Google Shape;4960;p18"/>
          <p:cNvSpPr txBox="1">
            <a:spLocks noGrp="1"/>
          </p:cNvSpPr>
          <p:nvPr>
            <p:ph type="title" idx="6"/>
          </p:nvPr>
        </p:nvSpPr>
        <p:spPr>
          <a:xfrm>
            <a:off x="3656688" y="1936010"/>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p:txBody>
      </p:sp>
      <p:sp>
        <p:nvSpPr>
          <p:cNvPr id="4961" name="Google Shape;4961;p18"/>
          <p:cNvSpPr txBox="1">
            <a:spLocks noGrp="1"/>
          </p:cNvSpPr>
          <p:nvPr>
            <p:ph type="subTitle" idx="7"/>
          </p:nvPr>
        </p:nvSpPr>
        <p:spPr>
          <a:xfrm>
            <a:off x="3656688" y="2443250"/>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p:txBody>
      </p:sp>
      <p:sp>
        <p:nvSpPr>
          <p:cNvPr id="4962" name="Google Shape;4962;p18"/>
          <p:cNvSpPr txBox="1">
            <a:spLocks noGrp="1"/>
          </p:cNvSpPr>
          <p:nvPr>
            <p:ph type="title" idx="8"/>
          </p:nvPr>
        </p:nvSpPr>
        <p:spPr>
          <a:xfrm>
            <a:off x="985719" y="35578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p:txBody>
      </p:sp>
      <p:sp>
        <p:nvSpPr>
          <p:cNvPr id="4963" name="Google Shape;4963;p18"/>
          <p:cNvSpPr txBox="1">
            <a:spLocks noGrp="1"/>
          </p:cNvSpPr>
          <p:nvPr>
            <p:ph type="subTitle" idx="9"/>
          </p:nvPr>
        </p:nvSpPr>
        <p:spPr>
          <a:xfrm>
            <a:off x="985719" y="406171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p:txBody>
      </p:sp>
      <p:sp>
        <p:nvSpPr>
          <p:cNvPr id="4964" name="Google Shape;4964;p18"/>
          <p:cNvSpPr txBox="1">
            <a:spLocks noGrp="1"/>
          </p:cNvSpPr>
          <p:nvPr>
            <p:ph type="title" idx="13"/>
          </p:nvPr>
        </p:nvSpPr>
        <p:spPr>
          <a:xfrm>
            <a:off x="6327675" y="356344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p:txBody>
      </p:sp>
      <p:sp>
        <p:nvSpPr>
          <p:cNvPr id="4965" name="Google Shape;4965;p18"/>
          <p:cNvSpPr txBox="1">
            <a:spLocks noGrp="1"/>
          </p:cNvSpPr>
          <p:nvPr>
            <p:ph type="subTitle" idx="14"/>
          </p:nvPr>
        </p:nvSpPr>
        <p:spPr>
          <a:xfrm>
            <a:off x="6327675" y="406726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p:txBody>
      </p:sp>
      <p:sp>
        <p:nvSpPr>
          <p:cNvPr id="4966" name="Google Shape;4966;p18"/>
          <p:cNvSpPr txBox="1">
            <a:spLocks noGrp="1"/>
          </p:cNvSpPr>
          <p:nvPr>
            <p:ph type="title" idx="15"/>
          </p:nvPr>
        </p:nvSpPr>
        <p:spPr>
          <a:xfrm>
            <a:off x="927975" y="521625"/>
            <a:ext cx="68679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967" name="Google Shape;4967;p18"/>
          <p:cNvSpPr/>
          <p:nvPr/>
        </p:nvSpPr>
        <p:spPr>
          <a:xfrm flipH="1">
            <a:off x="730188" y="46858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968" name="Google Shape;4968;p18"/>
          <p:cNvGrpSpPr/>
          <p:nvPr/>
        </p:nvGrpSpPr>
        <p:grpSpPr>
          <a:xfrm rot="-1081952">
            <a:off x="282937" y="641922"/>
            <a:ext cx="140700" cy="126799"/>
            <a:chOff x="7737341" y="1046941"/>
            <a:chExt cx="161913" cy="145916"/>
          </a:xfrm>
        </p:grpSpPr>
        <p:sp>
          <p:nvSpPr>
            <p:cNvPr id="4969" name="Google Shape;4969;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0" name="Google Shape;4970;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1" name="Google Shape;4971;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972" name="Google Shape;4972;p18"/>
          <p:cNvSpPr/>
          <p:nvPr/>
        </p:nvSpPr>
        <p:spPr>
          <a:xfrm flipH="1">
            <a:off x="-254100" y="4827328"/>
            <a:ext cx="2957955" cy="33320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3" name="Google Shape;4973;p18"/>
          <p:cNvSpPr/>
          <p:nvPr/>
        </p:nvSpPr>
        <p:spPr>
          <a:xfrm>
            <a:off x="6870409"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974" name="Google Shape;4974;p18"/>
          <p:cNvGrpSpPr/>
          <p:nvPr/>
        </p:nvGrpSpPr>
        <p:grpSpPr>
          <a:xfrm rot="-4252119">
            <a:off x="155578" y="-356246"/>
            <a:ext cx="376413" cy="975833"/>
            <a:chOff x="1823086" y="-208516"/>
            <a:chExt cx="433159" cy="1122944"/>
          </a:xfrm>
        </p:grpSpPr>
        <p:sp>
          <p:nvSpPr>
            <p:cNvPr id="4975" name="Google Shape;4975;p1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6" name="Google Shape;4976;p1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7" name="Google Shape;4977;p1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8" name="Google Shape;4978;p1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9" name="Google Shape;4979;p1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0" name="Google Shape;4980;p1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1" name="Google Shape;4981;p1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2" name="Google Shape;4982;p1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983" name="Google Shape;4983;p18"/>
          <p:cNvGrpSpPr/>
          <p:nvPr/>
        </p:nvGrpSpPr>
        <p:grpSpPr>
          <a:xfrm rot="-4252119">
            <a:off x="227986" y="-175989"/>
            <a:ext cx="381030" cy="1031264"/>
            <a:chOff x="904476" y="-243594"/>
            <a:chExt cx="438472" cy="1186732"/>
          </a:xfrm>
        </p:grpSpPr>
        <p:sp>
          <p:nvSpPr>
            <p:cNvPr id="4984" name="Google Shape;4984;p1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5" name="Google Shape;4985;p1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6" name="Google Shape;4986;p1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7" name="Google Shape;4987;p1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8" name="Google Shape;4988;p1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9" name="Google Shape;4989;p1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0" name="Google Shape;4990;p1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1" name="Google Shape;4991;p1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2" name="Google Shape;4992;p1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3" name="Google Shape;4993;p1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4" name="Google Shape;4994;p1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5" name="Google Shape;4995;p1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6" name="Google Shape;4996;p1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7" name="Google Shape;4997;p1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8" name="Google Shape;4998;p1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9" name="Google Shape;4999;p1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0" name="Google Shape;5000;p1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1" name="Google Shape;5001;p1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2" name="Google Shape;5002;p1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3" name="Google Shape;5003;p1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4" name="Google Shape;5004;p1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5" name="Google Shape;5005;p1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6" name="Google Shape;5006;p1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7" name="Google Shape;5007;p1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8" name="Google Shape;5008;p1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9" name="Google Shape;5009;p1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0" name="Google Shape;5010;p1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011" name="Google Shape;5011;p18"/>
          <p:cNvGrpSpPr/>
          <p:nvPr/>
        </p:nvGrpSpPr>
        <p:grpSpPr>
          <a:xfrm rot="-2429099" flipH="1">
            <a:off x="-434499" y="4085222"/>
            <a:ext cx="1157436" cy="740599"/>
            <a:chOff x="7750342" y="3926048"/>
            <a:chExt cx="1406709" cy="900099"/>
          </a:xfrm>
        </p:grpSpPr>
        <p:sp>
          <p:nvSpPr>
            <p:cNvPr id="5012" name="Google Shape;5012;p1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3" name="Google Shape;5013;p1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4" name="Google Shape;5014;p1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5" name="Google Shape;5015;p1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6" name="Google Shape;5016;p1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7" name="Google Shape;5017;p1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8" name="Google Shape;5018;p1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9" name="Google Shape;5019;p18"/>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020" name="Google Shape;5020;p18"/>
          <p:cNvGrpSpPr/>
          <p:nvPr/>
        </p:nvGrpSpPr>
        <p:grpSpPr>
          <a:xfrm rot="5400000">
            <a:off x="430889" y="4458291"/>
            <a:ext cx="360400" cy="976219"/>
            <a:chOff x="7607455" y="4238363"/>
            <a:chExt cx="438017" cy="1186459"/>
          </a:xfrm>
        </p:grpSpPr>
        <p:sp>
          <p:nvSpPr>
            <p:cNvPr id="5021" name="Google Shape;5021;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2" name="Google Shape;5022;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3" name="Google Shape;5023;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4" name="Google Shape;5024;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5" name="Google Shape;5025;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6" name="Google Shape;5026;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7" name="Google Shape;5027;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8" name="Google Shape;5028;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9" name="Google Shape;5029;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0" name="Google Shape;5030;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1" name="Google Shape;5031;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2" name="Google Shape;5032;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3" name="Google Shape;5033;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4" name="Google Shape;5034;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5" name="Google Shape;5035;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6" name="Google Shape;5036;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7" name="Google Shape;5037;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8" name="Google Shape;5038;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9" name="Google Shape;5039;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0" name="Google Shape;5040;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1" name="Google Shape;5041;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2" name="Google Shape;5042;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3" name="Google Shape;5043;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4" name="Google Shape;5044;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045" name="Google Shape;5045;p18"/>
          <p:cNvGrpSpPr/>
          <p:nvPr/>
        </p:nvGrpSpPr>
        <p:grpSpPr>
          <a:xfrm rot="-5400000" flipH="1">
            <a:off x="-206276" y="4544135"/>
            <a:ext cx="933472" cy="547264"/>
            <a:chOff x="8365864" y="2993835"/>
            <a:chExt cx="933472" cy="547264"/>
          </a:xfrm>
        </p:grpSpPr>
        <p:sp>
          <p:nvSpPr>
            <p:cNvPr id="5046" name="Google Shape;5046;p18"/>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7" name="Google Shape;5047;p18"/>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8" name="Google Shape;5048;p18"/>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9" name="Google Shape;5049;p18"/>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0" name="Google Shape;5050;p18"/>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1" name="Google Shape;5051;p18"/>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2" name="Google Shape;5052;p18"/>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053" name="Google Shape;5053;p18"/>
          <p:cNvGrpSpPr/>
          <p:nvPr/>
        </p:nvGrpSpPr>
        <p:grpSpPr>
          <a:xfrm rot="-1172199">
            <a:off x="8513966" y="600257"/>
            <a:ext cx="875304" cy="663464"/>
            <a:chOff x="8118223" y="2202382"/>
            <a:chExt cx="1151949" cy="873156"/>
          </a:xfrm>
        </p:grpSpPr>
        <p:sp>
          <p:nvSpPr>
            <p:cNvPr id="5054" name="Google Shape;5054;p18"/>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5" name="Google Shape;5055;p18"/>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6" name="Google Shape;5056;p18"/>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7" name="Google Shape;5057;p18"/>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8" name="Google Shape;5058;p18"/>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9" name="Google Shape;5059;p18"/>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0" name="Google Shape;5060;p18"/>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1" name="Google Shape;5061;p18"/>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2" name="Google Shape;5062;p18"/>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3" name="Google Shape;5063;p18"/>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4" name="Google Shape;5064;p18"/>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5" name="Google Shape;5065;p18"/>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6" name="Google Shape;5066;p18"/>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7" name="Google Shape;5067;p18"/>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8" name="Google Shape;5068;p18"/>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9" name="Google Shape;5069;p18"/>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0" name="Google Shape;5070;p18"/>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1" name="Google Shape;5071;p18"/>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2" name="Google Shape;5072;p18"/>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3" name="Google Shape;5073;p18"/>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074" name="Google Shape;5074;p18"/>
          <p:cNvGrpSpPr/>
          <p:nvPr/>
        </p:nvGrpSpPr>
        <p:grpSpPr>
          <a:xfrm rot="1768382" flipH="1">
            <a:off x="8427040" y="4255753"/>
            <a:ext cx="849881" cy="827325"/>
            <a:chOff x="-181020" y="4253777"/>
            <a:chExt cx="1117161" cy="1087511"/>
          </a:xfrm>
        </p:grpSpPr>
        <p:sp>
          <p:nvSpPr>
            <p:cNvPr id="5075" name="Google Shape;5075;p1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6" name="Google Shape;5076;p1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7" name="Google Shape;5077;p1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8" name="Google Shape;5078;p1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9" name="Google Shape;5079;p1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0" name="Google Shape;5080;p1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1" name="Google Shape;5081;p1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2" name="Google Shape;5082;p1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3" name="Google Shape;5083;p1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4" name="Google Shape;5084;p1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5" name="Google Shape;5085;p1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6" name="Google Shape;5086;p1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7" name="Google Shape;5087;p1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8" name="Google Shape;5088;p1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089" name="Google Shape;5089;p18"/>
          <p:cNvGrpSpPr/>
          <p:nvPr/>
        </p:nvGrpSpPr>
        <p:grpSpPr>
          <a:xfrm>
            <a:off x="8163198" y="-30991"/>
            <a:ext cx="848507" cy="870171"/>
            <a:chOff x="7973149" y="-201092"/>
            <a:chExt cx="1116750" cy="1145263"/>
          </a:xfrm>
        </p:grpSpPr>
        <p:sp>
          <p:nvSpPr>
            <p:cNvPr id="5090" name="Google Shape;5090;p1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1" name="Google Shape;5091;p1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2" name="Google Shape;5092;p1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3" name="Google Shape;5093;p1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4" name="Google Shape;5094;p1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5" name="Google Shape;5095;p1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6" name="Google Shape;5096;p1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7" name="Google Shape;5097;p1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8" name="Google Shape;5098;p1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9" name="Google Shape;5099;p1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0" name="Google Shape;5100;p1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1" name="Google Shape;5101;p1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2" name="Google Shape;5102;p1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3" name="Google Shape;5103;p1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4" name="Google Shape;5104;p1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5" name="Google Shape;5105;p1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6" name="Google Shape;5106;p1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7" name="Google Shape;5107;p1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8" name="Google Shape;5108;p1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9" name="Google Shape;5109;p1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0" name="Google Shape;5110;p1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1" name="Google Shape;5111;p1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2" name="Google Shape;5112;p1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3" name="Google Shape;5113;p1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4" name="Google Shape;5114;p1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5" name="Google Shape;5115;p1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6" name="Google Shape;5116;p1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7" name="Google Shape;5117;p1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8" name="Google Shape;5118;p1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9" name="Google Shape;5119;p1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0" name="Google Shape;5120;p1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1" name="Google Shape;5121;p1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2" name="Google Shape;5122;p1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3" name="Google Shape;5123;p1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4" name="Google Shape;5124;p1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5" name="Google Shape;5125;p1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6" name="Google Shape;5126;p1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7" name="Google Shape;5127;p1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8" name="Google Shape;5128;p1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9" name="Google Shape;5129;p1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0" name="Google Shape;5130;p1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1" name="Google Shape;5131;p1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2" name="Google Shape;5132;p1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3" name="Google Shape;5133;p1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4" name="Google Shape;5134;p1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5" name="Google Shape;5135;p1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6" name="Google Shape;5136;p1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7" name="Google Shape;5137;p1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8" name="Google Shape;5138;p1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9" name="Google Shape;5139;p1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0" name="Google Shape;5140;p1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1" name="Google Shape;5141;p1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2" name="Google Shape;5142;p1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3" name="Google Shape;5143;p1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4" name="Google Shape;5144;p1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5" name="Google Shape;5145;p1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6" name="Google Shape;5146;p1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7" name="Google Shape;5147;p1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8" name="Google Shape;5148;p1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9" name="Google Shape;5149;p1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0" name="Google Shape;5150;p1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151" name="Google Shape;5151;p18"/>
          <p:cNvGrpSpPr/>
          <p:nvPr/>
        </p:nvGrpSpPr>
        <p:grpSpPr>
          <a:xfrm rot="-3631618" flipH="1">
            <a:off x="8467150" y="4379025"/>
            <a:ext cx="333221" cy="902600"/>
            <a:chOff x="7607455" y="4238363"/>
            <a:chExt cx="438017" cy="1186459"/>
          </a:xfrm>
        </p:grpSpPr>
        <p:sp>
          <p:nvSpPr>
            <p:cNvPr id="5152" name="Google Shape;5152;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3" name="Google Shape;5153;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4" name="Google Shape;5154;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5" name="Google Shape;5155;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6" name="Google Shape;5156;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7" name="Google Shape;5157;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8" name="Google Shape;5158;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9" name="Google Shape;5159;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0" name="Google Shape;5160;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1" name="Google Shape;5161;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2" name="Google Shape;5162;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3" name="Google Shape;5163;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4" name="Google Shape;5164;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5" name="Google Shape;5165;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6" name="Google Shape;5166;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7" name="Google Shape;5167;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8" name="Google Shape;5168;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9" name="Google Shape;5169;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0" name="Google Shape;5170;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1" name="Google Shape;5171;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2" name="Google Shape;5172;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3" name="Google Shape;5173;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4" name="Google Shape;5174;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5" name="Google Shape;5175;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176" name="Google Shape;5176;p18"/>
          <p:cNvGrpSpPr/>
          <p:nvPr/>
        </p:nvGrpSpPr>
        <p:grpSpPr>
          <a:xfrm rot="-5400000">
            <a:off x="8009287" y="319096"/>
            <a:ext cx="161913" cy="145916"/>
            <a:chOff x="7737341" y="1046941"/>
            <a:chExt cx="161913" cy="145916"/>
          </a:xfrm>
        </p:grpSpPr>
        <p:sp>
          <p:nvSpPr>
            <p:cNvPr id="5177" name="Google Shape;5177;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8" name="Google Shape;5178;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9" name="Google Shape;5179;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180" name="Google Shape;5180;p18"/>
          <p:cNvGrpSpPr/>
          <p:nvPr/>
        </p:nvGrpSpPr>
        <p:grpSpPr>
          <a:xfrm rot="1768319">
            <a:off x="8919317" y="4451497"/>
            <a:ext cx="161914" cy="145917"/>
            <a:chOff x="7737341" y="1046941"/>
            <a:chExt cx="161913" cy="145916"/>
          </a:xfrm>
        </p:grpSpPr>
        <p:sp>
          <p:nvSpPr>
            <p:cNvPr id="5181" name="Google Shape;5181;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2" name="Google Shape;5182;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3" name="Google Shape;5183;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184" name="Google Shape;5184;p18"/>
          <p:cNvGrpSpPr/>
          <p:nvPr/>
        </p:nvGrpSpPr>
        <p:grpSpPr>
          <a:xfrm rot="1768319">
            <a:off x="8394462" y="4234959"/>
            <a:ext cx="161914" cy="145917"/>
            <a:chOff x="7737341" y="1046941"/>
            <a:chExt cx="161913" cy="145916"/>
          </a:xfrm>
        </p:grpSpPr>
        <p:sp>
          <p:nvSpPr>
            <p:cNvPr id="5185" name="Google Shape;5185;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6" name="Google Shape;5186;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7" name="Google Shape;5187;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Quote">
  <p:cSld name="MAIN_POINT_1">
    <p:spTree>
      <p:nvGrpSpPr>
        <p:cNvPr id="1" name="Shape 5188"/>
        <p:cNvGrpSpPr/>
        <p:nvPr/>
      </p:nvGrpSpPr>
      <p:grpSpPr>
        <a:xfrm>
          <a:off x="0" y="0"/>
          <a:ext cx="0" cy="0"/>
          <a:chOff x="0" y="0"/>
          <a:chExt cx="0" cy="0"/>
        </a:xfrm>
      </p:grpSpPr>
      <p:sp>
        <p:nvSpPr>
          <p:cNvPr id="5189" name="Google Shape;5189;p19"/>
          <p:cNvSpPr txBox="1">
            <a:spLocks noGrp="1"/>
          </p:cNvSpPr>
          <p:nvPr>
            <p:ph type="subTitle" idx="1"/>
          </p:nvPr>
        </p:nvSpPr>
        <p:spPr>
          <a:xfrm>
            <a:off x="1261200" y="1926575"/>
            <a:ext cx="6621600" cy="812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atin typeface="Nunito"/>
                <a:ea typeface="Nunito"/>
                <a:cs typeface="Nunito"/>
                <a:sym typeface="Nunito"/>
              </a:defRPr>
            </a:lvl1pPr>
            <a:lvl2pPr lvl="1" algn="ctr" rtl="0">
              <a:lnSpc>
                <a:spcPct val="100000"/>
              </a:lnSpc>
              <a:spcBef>
                <a:spcPts val="0"/>
              </a:spcBef>
              <a:spcAft>
                <a:spcPts val="0"/>
              </a:spcAft>
              <a:buNone/>
              <a:defRPr>
                <a:latin typeface="Nunito"/>
                <a:ea typeface="Nunito"/>
                <a:cs typeface="Nunito"/>
                <a:sym typeface="Nunito"/>
              </a:defRPr>
            </a:lvl2pPr>
            <a:lvl3pPr lvl="2" algn="ctr" rtl="0">
              <a:lnSpc>
                <a:spcPct val="100000"/>
              </a:lnSpc>
              <a:spcBef>
                <a:spcPts val="0"/>
              </a:spcBef>
              <a:spcAft>
                <a:spcPts val="0"/>
              </a:spcAft>
              <a:buNone/>
              <a:defRPr>
                <a:latin typeface="Nunito"/>
                <a:ea typeface="Nunito"/>
                <a:cs typeface="Nunito"/>
                <a:sym typeface="Nunito"/>
              </a:defRPr>
            </a:lvl3pPr>
            <a:lvl4pPr lvl="3" algn="ctr" rtl="0">
              <a:lnSpc>
                <a:spcPct val="100000"/>
              </a:lnSpc>
              <a:spcBef>
                <a:spcPts val="0"/>
              </a:spcBef>
              <a:spcAft>
                <a:spcPts val="0"/>
              </a:spcAft>
              <a:buNone/>
              <a:defRPr>
                <a:latin typeface="Nunito"/>
                <a:ea typeface="Nunito"/>
                <a:cs typeface="Nunito"/>
                <a:sym typeface="Nunito"/>
              </a:defRPr>
            </a:lvl4pPr>
            <a:lvl5pPr lvl="4" algn="ctr" rtl="0">
              <a:lnSpc>
                <a:spcPct val="100000"/>
              </a:lnSpc>
              <a:spcBef>
                <a:spcPts val="0"/>
              </a:spcBef>
              <a:spcAft>
                <a:spcPts val="0"/>
              </a:spcAft>
              <a:buNone/>
              <a:defRPr>
                <a:latin typeface="Nunito"/>
                <a:ea typeface="Nunito"/>
                <a:cs typeface="Nunito"/>
                <a:sym typeface="Nunito"/>
              </a:defRPr>
            </a:lvl5pPr>
            <a:lvl6pPr lvl="5" algn="ctr" rtl="0">
              <a:lnSpc>
                <a:spcPct val="100000"/>
              </a:lnSpc>
              <a:spcBef>
                <a:spcPts val="0"/>
              </a:spcBef>
              <a:spcAft>
                <a:spcPts val="0"/>
              </a:spcAft>
              <a:buNone/>
              <a:defRPr>
                <a:latin typeface="Nunito"/>
                <a:ea typeface="Nunito"/>
                <a:cs typeface="Nunito"/>
                <a:sym typeface="Nunito"/>
              </a:defRPr>
            </a:lvl6pPr>
            <a:lvl7pPr lvl="6" algn="ctr" rtl="0">
              <a:lnSpc>
                <a:spcPct val="100000"/>
              </a:lnSpc>
              <a:spcBef>
                <a:spcPts val="0"/>
              </a:spcBef>
              <a:spcAft>
                <a:spcPts val="0"/>
              </a:spcAft>
              <a:buNone/>
              <a:defRPr>
                <a:latin typeface="Nunito"/>
                <a:ea typeface="Nunito"/>
                <a:cs typeface="Nunito"/>
                <a:sym typeface="Nunito"/>
              </a:defRPr>
            </a:lvl7pPr>
            <a:lvl8pPr lvl="7" algn="ctr" rtl="0">
              <a:lnSpc>
                <a:spcPct val="100000"/>
              </a:lnSpc>
              <a:spcBef>
                <a:spcPts val="0"/>
              </a:spcBef>
              <a:spcAft>
                <a:spcPts val="0"/>
              </a:spcAft>
              <a:buNone/>
              <a:defRPr>
                <a:latin typeface="Nunito"/>
                <a:ea typeface="Nunito"/>
                <a:cs typeface="Nunito"/>
                <a:sym typeface="Nunito"/>
              </a:defRPr>
            </a:lvl8pPr>
            <a:lvl9pPr lvl="8" algn="ctr" rtl="0">
              <a:lnSpc>
                <a:spcPct val="100000"/>
              </a:lnSpc>
              <a:spcBef>
                <a:spcPts val="0"/>
              </a:spcBef>
              <a:spcAft>
                <a:spcPts val="0"/>
              </a:spcAft>
              <a:buNone/>
              <a:defRPr>
                <a:latin typeface="Nunito"/>
                <a:ea typeface="Nunito"/>
                <a:cs typeface="Nunito"/>
                <a:sym typeface="Nunito"/>
              </a:defRPr>
            </a:lvl9pPr>
          </a:lstStyle>
          <a:p/>
        </p:txBody>
      </p:sp>
      <p:sp>
        <p:nvSpPr>
          <p:cNvPr id="5190" name="Google Shape;5190;p19"/>
          <p:cNvSpPr txBox="1">
            <a:spLocks noGrp="1"/>
          </p:cNvSpPr>
          <p:nvPr>
            <p:ph type="subTitle" idx="2"/>
          </p:nvPr>
        </p:nvSpPr>
        <p:spPr>
          <a:xfrm>
            <a:off x="3014200" y="2718625"/>
            <a:ext cx="3242700" cy="49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400">
                <a:solidFill>
                  <a:schemeClr val="dk1"/>
                </a:solidFill>
              </a:defRPr>
            </a:lvl1pPr>
            <a:lvl2pPr lvl="1" algn="ctr" rtl="0">
              <a:lnSpc>
                <a:spcPct val="100000"/>
              </a:lnSpc>
              <a:spcBef>
                <a:spcPts val="0"/>
              </a:spcBef>
              <a:spcAft>
                <a:spcPts val="0"/>
              </a:spcAft>
              <a:buNone/>
              <a:defRPr sz="2400">
                <a:solidFill>
                  <a:schemeClr val="dk1"/>
                </a:solidFill>
              </a:defRPr>
            </a:lvl2pPr>
            <a:lvl3pPr lvl="2" algn="ctr" rtl="0">
              <a:lnSpc>
                <a:spcPct val="100000"/>
              </a:lnSpc>
              <a:spcBef>
                <a:spcPts val="0"/>
              </a:spcBef>
              <a:spcAft>
                <a:spcPts val="0"/>
              </a:spcAft>
              <a:buNone/>
              <a:defRPr sz="2400">
                <a:solidFill>
                  <a:schemeClr val="dk1"/>
                </a:solidFill>
              </a:defRPr>
            </a:lvl3pPr>
            <a:lvl4pPr lvl="3" algn="ctr" rtl="0">
              <a:lnSpc>
                <a:spcPct val="100000"/>
              </a:lnSpc>
              <a:spcBef>
                <a:spcPts val="0"/>
              </a:spcBef>
              <a:spcAft>
                <a:spcPts val="0"/>
              </a:spcAft>
              <a:buNone/>
              <a:defRPr sz="2400">
                <a:solidFill>
                  <a:schemeClr val="dk1"/>
                </a:solidFill>
              </a:defRPr>
            </a:lvl4pPr>
            <a:lvl5pPr lvl="4" algn="ctr" rtl="0">
              <a:lnSpc>
                <a:spcPct val="100000"/>
              </a:lnSpc>
              <a:spcBef>
                <a:spcPts val="0"/>
              </a:spcBef>
              <a:spcAft>
                <a:spcPts val="0"/>
              </a:spcAft>
              <a:buNone/>
              <a:defRPr sz="2400">
                <a:solidFill>
                  <a:schemeClr val="dk1"/>
                </a:solidFill>
              </a:defRPr>
            </a:lvl5pPr>
            <a:lvl6pPr lvl="5" algn="ctr" rtl="0">
              <a:lnSpc>
                <a:spcPct val="100000"/>
              </a:lnSpc>
              <a:spcBef>
                <a:spcPts val="0"/>
              </a:spcBef>
              <a:spcAft>
                <a:spcPts val="0"/>
              </a:spcAft>
              <a:buNone/>
              <a:defRPr sz="2400">
                <a:solidFill>
                  <a:schemeClr val="dk1"/>
                </a:solidFill>
              </a:defRPr>
            </a:lvl6pPr>
            <a:lvl7pPr lvl="6" algn="ctr" rtl="0">
              <a:lnSpc>
                <a:spcPct val="100000"/>
              </a:lnSpc>
              <a:spcBef>
                <a:spcPts val="0"/>
              </a:spcBef>
              <a:spcAft>
                <a:spcPts val="0"/>
              </a:spcAft>
              <a:buNone/>
              <a:defRPr sz="2400">
                <a:solidFill>
                  <a:schemeClr val="dk1"/>
                </a:solidFill>
              </a:defRPr>
            </a:lvl7pPr>
            <a:lvl8pPr lvl="7" algn="ctr" rtl="0">
              <a:lnSpc>
                <a:spcPct val="100000"/>
              </a:lnSpc>
              <a:spcBef>
                <a:spcPts val="0"/>
              </a:spcBef>
              <a:spcAft>
                <a:spcPts val="0"/>
              </a:spcAft>
              <a:buNone/>
              <a:defRPr sz="2400">
                <a:solidFill>
                  <a:schemeClr val="dk1"/>
                </a:solidFill>
              </a:defRPr>
            </a:lvl8pPr>
            <a:lvl9pPr lvl="8" algn="ctr" rtl="0">
              <a:lnSpc>
                <a:spcPct val="100000"/>
              </a:lnSpc>
              <a:spcBef>
                <a:spcPts val="0"/>
              </a:spcBef>
              <a:spcAft>
                <a:spcPts val="0"/>
              </a:spcAft>
              <a:buNone/>
              <a:defRPr sz="2400">
                <a:solidFill>
                  <a:schemeClr val="dk1"/>
                </a:solidFill>
              </a:defRPr>
            </a:lvl9pPr>
          </a:lstStyle>
          <a:p/>
        </p:txBody>
      </p:sp>
      <p:grpSp>
        <p:nvGrpSpPr>
          <p:cNvPr id="5191" name="Google Shape;5191;p19"/>
          <p:cNvGrpSpPr/>
          <p:nvPr/>
        </p:nvGrpSpPr>
        <p:grpSpPr>
          <a:xfrm rot="10800000" flipH="1">
            <a:off x="8878679" y="4192408"/>
            <a:ext cx="161913" cy="145916"/>
            <a:chOff x="7737341" y="1046941"/>
            <a:chExt cx="161913" cy="145916"/>
          </a:xfrm>
        </p:grpSpPr>
        <p:sp>
          <p:nvSpPr>
            <p:cNvPr id="5192" name="Google Shape;5192;p19"/>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3" name="Google Shape;5193;p19"/>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4" name="Google Shape;5194;p19"/>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195" name="Google Shape;5195;p19"/>
          <p:cNvGrpSpPr/>
          <p:nvPr/>
        </p:nvGrpSpPr>
        <p:grpSpPr>
          <a:xfrm rot="10800000" flipH="1">
            <a:off x="133081" y="4154335"/>
            <a:ext cx="155469" cy="141087"/>
            <a:chOff x="737385" y="1492952"/>
            <a:chExt cx="161913" cy="146935"/>
          </a:xfrm>
        </p:grpSpPr>
        <p:sp>
          <p:nvSpPr>
            <p:cNvPr id="5196" name="Google Shape;5196;p19"/>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7" name="Google Shape;5197;p19"/>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8" name="Google Shape;5198;p19"/>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199" name="Google Shape;5199;p19"/>
          <p:cNvSpPr/>
          <p:nvPr/>
        </p:nvSpPr>
        <p:spPr>
          <a:xfrm rot="10800000" flipH="1">
            <a:off x="-220837" y="-39388"/>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0" name="Google Shape;5200;p19"/>
          <p:cNvSpPr/>
          <p:nvPr/>
        </p:nvSpPr>
        <p:spPr>
          <a:xfrm rot="10800000" flipH="1">
            <a:off x="4522213" y="4474941"/>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201" name="Google Shape;5201;p19"/>
          <p:cNvGrpSpPr/>
          <p:nvPr/>
        </p:nvGrpSpPr>
        <p:grpSpPr>
          <a:xfrm rot="10800000" flipH="1">
            <a:off x="1631641" y="4295292"/>
            <a:ext cx="415920" cy="1078251"/>
            <a:chOff x="1823086" y="-208516"/>
            <a:chExt cx="433159" cy="1122944"/>
          </a:xfrm>
        </p:grpSpPr>
        <p:sp>
          <p:nvSpPr>
            <p:cNvPr id="5202" name="Google Shape;5202;p1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3" name="Google Shape;5203;p1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4" name="Google Shape;5204;p1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5" name="Google Shape;5205;p1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6" name="Google Shape;5206;p1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7" name="Google Shape;5207;p1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8" name="Google Shape;5208;p1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9" name="Google Shape;5209;p1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210" name="Google Shape;5210;p19"/>
          <p:cNvGrpSpPr/>
          <p:nvPr/>
        </p:nvGrpSpPr>
        <p:grpSpPr>
          <a:xfrm rot="10800000" flipH="1">
            <a:off x="-316944" y="3968424"/>
            <a:ext cx="1350351" cy="863364"/>
            <a:chOff x="-206267" y="355694"/>
            <a:chExt cx="1406323" cy="899150"/>
          </a:xfrm>
        </p:grpSpPr>
        <p:sp>
          <p:nvSpPr>
            <p:cNvPr id="5211" name="Google Shape;5211;p19"/>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2" name="Google Shape;5212;p19"/>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3" name="Google Shape;5213;p19"/>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4" name="Google Shape;5214;p19"/>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5" name="Google Shape;5215;p19"/>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6" name="Google Shape;5216;p19"/>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7" name="Google Shape;5217;p19"/>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8" name="Google Shape;5218;p19"/>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219" name="Google Shape;5219;p19"/>
          <p:cNvGrpSpPr/>
          <p:nvPr/>
        </p:nvGrpSpPr>
        <p:grpSpPr>
          <a:xfrm rot="10800000" flipH="1">
            <a:off x="-168257" y="4443171"/>
            <a:ext cx="865199" cy="836633"/>
            <a:chOff x="-168381" y="-168706"/>
            <a:chExt cx="901061" cy="871312"/>
          </a:xfrm>
        </p:grpSpPr>
        <p:sp>
          <p:nvSpPr>
            <p:cNvPr id="5220" name="Google Shape;5220;p19"/>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1" name="Google Shape;5221;p19"/>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2" name="Google Shape;5222;p19"/>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3" name="Google Shape;5223;p19"/>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4" name="Google Shape;5224;p19"/>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5" name="Google Shape;5225;p19"/>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6" name="Google Shape;5226;p19"/>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7" name="Google Shape;5227;p19"/>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8" name="Google Shape;5228;p19"/>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9" name="Google Shape;5229;p19"/>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0" name="Google Shape;5230;p19"/>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1" name="Google Shape;5231;p19"/>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2" name="Google Shape;5232;p19"/>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3" name="Google Shape;5233;p19"/>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4" name="Google Shape;5234;p19"/>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5" name="Google Shape;5235;p19"/>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6" name="Google Shape;5236;p19"/>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7" name="Google Shape;5237;p19"/>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8" name="Google Shape;5238;p19"/>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239" name="Google Shape;5239;p19"/>
          <p:cNvGrpSpPr/>
          <p:nvPr/>
        </p:nvGrpSpPr>
        <p:grpSpPr>
          <a:xfrm rot="10800000" flipH="1">
            <a:off x="749592" y="4267724"/>
            <a:ext cx="421021" cy="1139500"/>
            <a:chOff x="904476" y="-243594"/>
            <a:chExt cx="438472" cy="1186732"/>
          </a:xfrm>
        </p:grpSpPr>
        <p:sp>
          <p:nvSpPr>
            <p:cNvPr id="5240" name="Google Shape;5240;p1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1" name="Google Shape;5241;p1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2" name="Google Shape;5242;p1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3" name="Google Shape;5243;p1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4" name="Google Shape;5244;p1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5" name="Google Shape;5245;p1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6" name="Google Shape;5246;p1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7" name="Google Shape;5247;p1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8" name="Google Shape;5248;p1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9" name="Google Shape;5249;p1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0" name="Google Shape;5250;p1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1" name="Google Shape;5251;p1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2" name="Google Shape;5252;p1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3" name="Google Shape;5253;p1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4" name="Google Shape;5254;p1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5" name="Google Shape;5255;p1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6" name="Google Shape;5256;p1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7" name="Google Shape;5257;p1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8" name="Google Shape;5258;p1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9" name="Google Shape;5259;p1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0" name="Google Shape;5260;p1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1" name="Google Shape;5261;p1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2" name="Google Shape;5262;p1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3" name="Google Shape;5263;p1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4" name="Google Shape;5264;p1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5" name="Google Shape;5265;p1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6" name="Google Shape;5266;p1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267" name="Google Shape;5267;p19"/>
          <p:cNvGrpSpPr/>
          <p:nvPr/>
        </p:nvGrpSpPr>
        <p:grpSpPr>
          <a:xfrm rot="10800000" flipH="1">
            <a:off x="1279005" y="4496713"/>
            <a:ext cx="634382" cy="1090454"/>
            <a:chOff x="1455834" y="-430995"/>
            <a:chExt cx="660677" cy="1135653"/>
          </a:xfrm>
        </p:grpSpPr>
        <p:sp>
          <p:nvSpPr>
            <p:cNvPr id="5268" name="Google Shape;5268;p19"/>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9" name="Google Shape;5269;p19"/>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0" name="Google Shape;5270;p19"/>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1" name="Google Shape;5271;p19"/>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2" name="Google Shape;5272;p19"/>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3" name="Google Shape;5273;p19"/>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4" name="Google Shape;5274;p19"/>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5" name="Google Shape;5275;p19"/>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6" name="Google Shape;5276;p19"/>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7" name="Google Shape;5277;p19"/>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8" name="Google Shape;5278;p19"/>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9" name="Google Shape;5279;p19"/>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0" name="Google Shape;5280;p19"/>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1" name="Google Shape;5281;p19"/>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2" name="Google Shape;5282;p19"/>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3" name="Google Shape;5283;p19"/>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4" name="Google Shape;5284;p19"/>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5" name="Google Shape;5285;p19"/>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6" name="Google Shape;5286;p19"/>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7" name="Google Shape;5287;p19"/>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288" name="Google Shape;5288;p19"/>
          <p:cNvGrpSpPr/>
          <p:nvPr/>
        </p:nvGrpSpPr>
        <p:grpSpPr>
          <a:xfrm rot="10800000" flipH="1">
            <a:off x="1703088" y="4521912"/>
            <a:ext cx="782989" cy="1094450"/>
            <a:chOff x="1897495" y="-461400"/>
            <a:chExt cx="815443" cy="1139815"/>
          </a:xfrm>
        </p:grpSpPr>
        <p:sp>
          <p:nvSpPr>
            <p:cNvPr id="5289" name="Google Shape;5289;p19"/>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0" name="Google Shape;5290;p19"/>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1" name="Google Shape;5291;p19"/>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2" name="Google Shape;5292;p19"/>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3" name="Google Shape;5293;p19"/>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4" name="Google Shape;5294;p19"/>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5" name="Google Shape;5295;p19"/>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6" name="Google Shape;5296;p19"/>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7" name="Google Shape;5297;p19"/>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8" name="Google Shape;5298;p19"/>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9" name="Google Shape;5299;p19"/>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0" name="Google Shape;5300;p19"/>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1" name="Google Shape;5301;p19"/>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2" name="Google Shape;5302;p19"/>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3" name="Google Shape;5303;p19"/>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4" name="Google Shape;5304;p19"/>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5" name="Google Shape;5305;p19"/>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6" name="Google Shape;5306;p19"/>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7" name="Google Shape;5307;p19"/>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8" name="Google Shape;5308;p19"/>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9" name="Google Shape;5309;p19"/>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0" name="Google Shape;5310;p19"/>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311" name="Google Shape;5311;p19"/>
          <p:cNvGrpSpPr/>
          <p:nvPr/>
        </p:nvGrpSpPr>
        <p:grpSpPr>
          <a:xfrm>
            <a:off x="501598" y="2941622"/>
            <a:ext cx="419136" cy="546878"/>
            <a:chOff x="1304140" y="978228"/>
            <a:chExt cx="436509" cy="569545"/>
          </a:xfrm>
        </p:grpSpPr>
        <p:sp>
          <p:nvSpPr>
            <p:cNvPr id="5312" name="Google Shape;5312;p19"/>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3" name="Google Shape;5313;p19"/>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4" name="Google Shape;5314;p19"/>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5" name="Google Shape;5315;p19"/>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6" name="Google Shape;5316;p19"/>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7" name="Google Shape;5317;p19"/>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8" name="Google Shape;5318;p19"/>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9" name="Google Shape;5319;p19"/>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0" name="Google Shape;5320;p19"/>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1" name="Google Shape;5321;p19"/>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2" name="Google Shape;5322;p19"/>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3" name="Google Shape;5323;p19"/>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4" name="Google Shape;5324;p19"/>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5" name="Google Shape;5325;p19"/>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6" name="Google Shape;5326;p19"/>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7" name="Google Shape;5327;p19"/>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8" name="Google Shape;5328;p19"/>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9" name="Google Shape;5329;p19"/>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0" name="Google Shape;5330;p19"/>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1" name="Google Shape;5331;p19"/>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2" name="Google Shape;5332;p19"/>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3" name="Google Shape;5333;p19"/>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334" name="Google Shape;5334;p19"/>
          <p:cNvGrpSpPr/>
          <p:nvPr/>
        </p:nvGrpSpPr>
        <p:grpSpPr>
          <a:xfrm rot="10800000" flipH="1">
            <a:off x="8269968" y="793500"/>
            <a:ext cx="1190020" cy="757074"/>
            <a:chOff x="7742212" y="3926048"/>
            <a:chExt cx="1414838" cy="900099"/>
          </a:xfrm>
        </p:grpSpPr>
        <p:sp>
          <p:nvSpPr>
            <p:cNvPr id="5335" name="Google Shape;5335;p1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6" name="Google Shape;5336;p1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7" name="Google Shape;5337;p1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8" name="Google Shape;5338;p1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9" name="Google Shape;5339;p1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0" name="Google Shape;5340;p1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1" name="Google Shape;5341;p1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2" name="Google Shape;5342;p19"/>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343" name="Google Shape;5343;p19"/>
          <p:cNvGrpSpPr/>
          <p:nvPr/>
        </p:nvGrpSpPr>
        <p:grpSpPr>
          <a:xfrm rot="10800000" flipH="1">
            <a:off x="8545800" y="194516"/>
            <a:ext cx="1042259" cy="1047013"/>
            <a:chOff x="8276926" y="3750868"/>
            <a:chExt cx="1239162" cy="1244814"/>
          </a:xfrm>
        </p:grpSpPr>
        <p:sp>
          <p:nvSpPr>
            <p:cNvPr id="5344" name="Google Shape;5344;p1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5" name="Google Shape;5345;p1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6" name="Google Shape;5346;p1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7" name="Google Shape;5347;p1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8" name="Google Shape;5348;p1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9" name="Google Shape;5349;p1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0" name="Google Shape;5350;p1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1" name="Google Shape;5351;p1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2" name="Google Shape;5352;p1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3" name="Google Shape;5353;p1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4" name="Google Shape;5354;p1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5" name="Google Shape;5355;p1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6" name="Google Shape;5356;p1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7" name="Google Shape;5357;p1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8" name="Google Shape;5358;p1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9" name="Google Shape;5359;p1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0" name="Google Shape;5360;p1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1" name="Google Shape;5361;p1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2" name="Google Shape;5362;p1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3" name="Google Shape;5363;p1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4" name="Google Shape;5364;p1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5" name="Google Shape;5365;p1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6" name="Google Shape;5366;p1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7" name="Google Shape;5367;p19"/>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8" name="Google Shape;5368;p1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9" name="Google Shape;5369;p1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0" name="Google Shape;5370;p1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371" name="Google Shape;5371;p19"/>
          <p:cNvGrpSpPr/>
          <p:nvPr/>
        </p:nvGrpSpPr>
        <p:grpSpPr>
          <a:xfrm rot="10800000" flipH="1">
            <a:off x="8484435" y="-270371"/>
            <a:ext cx="368416" cy="997931"/>
            <a:chOff x="7607455" y="4238363"/>
            <a:chExt cx="438017" cy="1186459"/>
          </a:xfrm>
        </p:grpSpPr>
        <p:sp>
          <p:nvSpPr>
            <p:cNvPr id="5372" name="Google Shape;5372;p1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3" name="Google Shape;5373;p1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4" name="Google Shape;5374;p1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5" name="Google Shape;5375;p1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6" name="Google Shape;5376;p1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7" name="Google Shape;5377;p1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8" name="Google Shape;5378;p1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9" name="Google Shape;5379;p1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0" name="Google Shape;5380;p1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1" name="Google Shape;5381;p1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2" name="Google Shape;5382;p1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3" name="Google Shape;5383;p1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4" name="Google Shape;5384;p1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5" name="Google Shape;5385;p1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6" name="Google Shape;5386;p1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7" name="Google Shape;5387;p1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8" name="Google Shape;5388;p1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9" name="Google Shape;5389;p1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0" name="Google Shape;5390;p1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1" name="Google Shape;5391;p1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2" name="Google Shape;5392;p1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3" name="Google Shape;5393;p1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4" name="Google Shape;5394;p1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5" name="Google Shape;5395;p1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396" name="Google Shape;5396;p19"/>
          <p:cNvGrpSpPr/>
          <p:nvPr/>
        </p:nvGrpSpPr>
        <p:grpSpPr>
          <a:xfrm rot="-4992369">
            <a:off x="7231418" y="-258355"/>
            <a:ext cx="364310" cy="944495"/>
            <a:chOff x="7916001" y="4222802"/>
            <a:chExt cx="364302" cy="944474"/>
          </a:xfrm>
        </p:grpSpPr>
        <p:sp>
          <p:nvSpPr>
            <p:cNvPr id="5397" name="Google Shape;5397;p19"/>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8" name="Google Shape;5398;p19"/>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9" name="Google Shape;5399;p19"/>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0" name="Google Shape;5400;p19"/>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1" name="Google Shape;5401;p19"/>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2" name="Google Shape;5402;p19"/>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3" name="Google Shape;5403;p19"/>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4" name="Google Shape;5404;p19"/>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405" name="Google Shape;5405;p19"/>
          <p:cNvSpPr/>
          <p:nvPr/>
        </p:nvSpPr>
        <p:spPr>
          <a:xfrm rot="10800000" flipH="1">
            <a:off x="7991078"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6" name="Google Shape;5406;p19"/>
          <p:cNvSpPr/>
          <p:nvPr/>
        </p:nvSpPr>
        <p:spPr>
          <a:xfrm rot="10800000" flipH="1">
            <a:off x="7983973"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7" name="Google Shape;5407;p19"/>
          <p:cNvSpPr/>
          <p:nvPr/>
        </p:nvSpPr>
        <p:spPr>
          <a:xfrm rot="10800000" flipH="1">
            <a:off x="8312420"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8" name="Google Shape;5408;p19"/>
          <p:cNvSpPr/>
          <p:nvPr/>
        </p:nvSpPr>
        <p:spPr>
          <a:xfrm rot="10800000" flipH="1">
            <a:off x="8247416"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9" name="Google Shape;5409;p19"/>
          <p:cNvSpPr/>
          <p:nvPr/>
        </p:nvSpPr>
        <p:spPr>
          <a:xfrm rot="10800000" flipH="1">
            <a:off x="8165052"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0" name="Google Shape;5410;p19"/>
          <p:cNvSpPr/>
          <p:nvPr/>
        </p:nvSpPr>
        <p:spPr>
          <a:xfrm rot="10800000" flipH="1">
            <a:off x="8098990"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1" name="Google Shape;5411;p19"/>
          <p:cNvSpPr/>
          <p:nvPr/>
        </p:nvSpPr>
        <p:spPr>
          <a:xfrm rot="10800000" flipH="1">
            <a:off x="8082285"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2" name="Google Shape;5412;p19"/>
          <p:cNvSpPr/>
          <p:nvPr/>
        </p:nvSpPr>
        <p:spPr>
          <a:xfrm rot="10800000" flipH="1">
            <a:off x="8123026"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3" name="Google Shape;5413;p19"/>
          <p:cNvSpPr/>
          <p:nvPr/>
        </p:nvSpPr>
        <p:spPr>
          <a:xfrm rot="10800000" flipH="1">
            <a:off x="8093623"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4" name="Google Shape;5414;p19"/>
          <p:cNvSpPr/>
          <p:nvPr/>
        </p:nvSpPr>
        <p:spPr>
          <a:xfrm rot="10800000" flipH="1">
            <a:off x="808185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5" name="Google Shape;5415;p19"/>
          <p:cNvSpPr/>
          <p:nvPr/>
        </p:nvSpPr>
        <p:spPr>
          <a:xfrm rot="10800000" flipH="1">
            <a:off x="8402897"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6" name="Google Shape;5416;p19"/>
          <p:cNvSpPr/>
          <p:nvPr/>
        </p:nvSpPr>
        <p:spPr>
          <a:xfrm rot="10800000" flipH="1">
            <a:off x="83701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7" name="Google Shape;5417;p19"/>
          <p:cNvSpPr/>
          <p:nvPr/>
        </p:nvSpPr>
        <p:spPr>
          <a:xfrm rot="10800000" flipH="1">
            <a:off x="8235650"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8" name="Google Shape;5418;p19"/>
          <p:cNvSpPr/>
          <p:nvPr/>
        </p:nvSpPr>
        <p:spPr>
          <a:xfrm rot="10800000" flipH="1">
            <a:off x="8216325"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9" name="Google Shape;5419;p19"/>
          <p:cNvSpPr/>
          <p:nvPr/>
        </p:nvSpPr>
        <p:spPr>
          <a:xfrm rot="10800000" flipH="1">
            <a:off x="8455001"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0" name="Google Shape;5420;p19"/>
          <p:cNvSpPr/>
          <p:nvPr/>
        </p:nvSpPr>
        <p:spPr>
          <a:xfrm rot="10800000" flipH="1">
            <a:off x="8413832"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1" name="Google Shape;5421;p19"/>
          <p:cNvSpPr/>
          <p:nvPr/>
        </p:nvSpPr>
        <p:spPr>
          <a:xfrm rot="10800000" flipH="1">
            <a:off x="836424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2" name="Google Shape;5422;p19"/>
          <p:cNvSpPr/>
          <p:nvPr/>
        </p:nvSpPr>
        <p:spPr>
          <a:xfrm rot="10800000" flipH="1">
            <a:off x="8391962"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3" name="Google Shape;5423;p19"/>
          <p:cNvSpPr/>
          <p:nvPr/>
        </p:nvSpPr>
        <p:spPr>
          <a:xfrm rot="-10392468" flipH="1">
            <a:off x="7355265"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4" name="Google Shape;5424;p19"/>
          <p:cNvSpPr/>
          <p:nvPr/>
        </p:nvSpPr>
        <p:spPr>
          <a:xfrm rot="-10392468" flipH="1">
            <a:off x="7428715"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5" name="Google Shape;5425;p19"/>
          <p:cNvSpPr/>
          <p:nvPr/>
        </p:nvSpPr>
        <p:spPr>
          <a:xfrm rot="-10392468" flipH="1">
            <a:off x="7758212"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6" name="Google Shape;5426;p19"/>
          <p:cNvSpPr/>
          <p:nvPr/>
        </p:nvSpPr>
        <p:spPr>
          <a:xfrm rot="-10392468" flipH="1">
            <a:off x="7629869"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7" name="Google Shape;5427;p19"/>
          <p:cNvSpPr/>
          <p:nvPr/>
        </p:nvSpPr>
        <p:spPr>
          <a:xfrm rot="-10392468" flipH="1">
            <a:off x="7533765"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8" name="Google Shape;5428;p19"/>
          <p:cNvSpPr/>
          <p:nvPr/>
        </p:nvSpPr>
        <p:spPr>
          <a:xfrm rot="-10392468" flipH="1">
            <a:off x="7539764"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9" name="Google Shape;5429;p19"/>
          <p:cNvSpPr/>
          <p:nvPr/>
        </p:nvSpPr>
        <p:spPr>
          <a:xfrm rot="-10392468" flipH="1">
            <a:off x="7414026"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0" name="Google Shape;5430;p19"/>
          <p:cNvSpPr/>
          <p:nvPr/>
        </p:nvSpPr>
        <p:spPr>
          <a:xfrm rot="-10392468" flipH="1">
            <a:off x="7382758"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1" name="Google Shape;5431;p19"/>
          <p:cNvSpPr/>
          <p:nvPr/>
        </p:nvSpPr>
        <p:spPr>
          <a:xfrm rot="10800000" flipH="1">
            <a:off x="7985182"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2" name="Google Shape;5432;p19"/>
          <p:cNvSpPr/>
          <p:nvPr/>
        </p:nvSpPr>
        <p:spPr>
          <a:xfrm rot="-10392468" flipH="1">
            <a:off x="7810876"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3" name="Google Shape;5433;p19"/>
          <p:cNvSpPr/>
          <p:nvPr/>
        </p:nvSpPr>
        <p:spPr>
          <a:xfrm rot="-10392468" flipH="1">
            <a:off x="7805059"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4" name="Google Shape;5434;p19"/>
          <p:cNvSpPr/>
          <p:nvPr/>
        </p:nvSpPr>
        <p:spPr>
          <a:xfrm rot="-10392468" flipH="1">
            <a:off x="7433296"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5" name="Google Shape;5435;p19"/>
          <p:cNvSpPr/>
          <p:nvPr/>
        </p:nvSpPr>
        <p:spPr>
          <a:xfrm rot="-10392468" flipH="1">
            <a:off x="7436085"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6" name="Google Shape;5436;p19"/>
          <p:cNvSpPr/>
          <p:nvPr/>
        </p:nvSpPr>
        <p:spPr>
          <a:xfrm rot="-10392468" flipH="1">
            <a:off x="7486995"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7" name="Google Shape;5437;p19"/>
          <p:cNvSpPr/>
          <p:nvPr/>
        </p:nvSpPr>
        <p:spPr>
          <a:xfrm rot="-10392468" flipH="1">
            <a:off x="7501521"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8" name="Google Shape;5438;p19"/>
          <p:cNvSpPr/>
          <p:nvPr/>
        </p:nvSpPr>
        <p:spPr>
          <a:xfrm rot="-10392468" flipH="1">
            <a:off x="7468110"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9" name="Google Shape;5439;p19"/>
          <p:cNvSpPr/>
          <p:nvPr/>
        </p:nvSpPr>
        <p:spPr>
          <a:xfrm rot="-10392468" flipH="1">
            <a:off x="7366618"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0" name="Google Shape;5440;p19"/>
          <p:cNvSpPr/>
          <p:nvPr/>
        </p:nvSpPr>
        <p:spPr>
          <a:xfrm rot="-10392468" flipH="1">
            <a:off x="7370099"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1" name="Google Shape;5441;p19"/>
          <p:cNvSpPr/>
          <p:nvPr/>
        </p:nvSpPr>
        <p:spPr>
          <a:xfrm rot="-10392468" flipH="1">
            <a:off x="7847662"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2" name="Google Shape;5442;p19"/>
          <p:cNvSpPr/>
          <p:nvPr/>
        </p:nvSpPr>
        <p:spPr>
          <a:xfrm rot="-10392468" flipH="1">
            <a:off x="7567352"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3" name="Google Shape;5443;p19"/>
          <p:cNvSpPr/>
          <p:nvPr/>
        </p:nvSpPr>
        <p:spPr>
          <a:xfrm rot="-10392468" flipH="1">
            <a:off x="7783578"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444" name="Google Shape;5444;p19"/>
          <p:cNvGrpSpPr/>
          <p:nvPr/>
        </p:nvGrpSpPr>
        <p:grpSpPr>
          <a:xfrm rot="10800000" flipH="1">
            <a:off x="7172049" y="4337924"/>
            <a:ext cx="436502" cy="569243"/>
            <a:chOff x="3289399" y="3455662"/>
            <a:chExt cx="436502" cy="569243"/>
          </a:xfrm>
        </p:grpSpPr>
        <p:sp>
          <p:nvSpPr>
            <p:cNvPr id="5445" name="Google Shape;5445;p19"/>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6" name="Google Shape;5446;p19"/>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7" name="Google Shape;5447;p19"/>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8" name="Google Shape;5448;p19"/>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9" name="Google Shape;5449;p19"/>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0" name="Google Shape;5450;p19"/>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1" name="Google Shape;5451;p19"/>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2" name="Google Shape;5452;p19"/>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3" name="Google Shape;5453;p19"/>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4" name="Google Shape;5454;p19"/>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5" name="Google Shape;5455;p19"/>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6" name="Google Shape;5456;p19"/>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7" name="Google Shape;5457;p19"/>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8" name="Google Shape;5458;p19"/>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9" name="Google Shape;5459;p19"/>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0" name="Google Shape;5460;p19"/>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1" name="Google Shape;5461;p19"/>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2" name="Google Shape;5462;p19"/>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3" name="Google Shape;5463;p19"/>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4" name="Google Shape;5464;p19"/>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5" name="Google Shape;5465;p19"/>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6" name="Google Shape;5466;p19"/>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467" name="Google Shape;5467;p19"/>
          <p:cNvGrpSpPr/>
          <p:nvPr/>
        </p:nvGrpSpPr>
        <p:grpSpPr>
          <a:xfrm rot="10800000" flipH="1">
            <a:off x="-221282" y="-186589"/>
            <a:ext cx="1500235" cy="1460527"/>
            <a:chOff x="-181020" y="4253777"/>
            <a:chExt cx="1117161" cy="1087511"/>
          </a:xfrm>
        </p:grpSpPr>
        <p:sp>
          <p:nvSpPr>
            <p:cNvPr id="5468" name="Google Shape;5468;p1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9" name="Google Shape;5469;p1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0" name="Google Shape;5470;p1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1" name="Google Shape;5471;p1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2" name="Google Shape;5472;p1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3" name="Google Shape;5473;p1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4" name="Google Shape;5474;p1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5" name="Google Shape;5475;p1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6" name="Google Shape;5476;p1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7" name="Google Shape;5477;p1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8" name="Google Shape;5478;p1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9" name="Google Shape;5479;p1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0" name="Google Shape;5480;p1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1" name="Google Shape;5481;p1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482" name="Google Shape;5482;p19"/>
          <p:cNvGrpSpPr/>
          <p:nvPr/>
        </p:nvGrpSpPr>
        <p:grpSpPr>
          <a:xfrm rot="10800000" flipH="1">
            <a:off x="-256703" y="184140"/>
            <a:ext cx="1187279" cy="1592727"/>
            <a:chOff x="-168050" y="4195214"/>
            <a:chExt cx="719519" cy="965231"/>
          </a:xfrm>
        </p:grpSpPr>
        <p:sp>
          <p:nvSpPr>
            <p:cNvPr id="5483" name="Google Shape;5483;p1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4" name="Google Shape;5484;p1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5" name="Google Shape;5485;p1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6" name="Google Shape;5486;p1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7" name="Google Shape;5487;p1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8" name="Google Shape;5488;p1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9" name="Google Shape;5489;p1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0" name="Google Shape;5490;p1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1" name="Google Shape;5491;p1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2" name="Google Shape;5492;p1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3" name="Google Shape;5493;p1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4" name="Google Shape;5494;p1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5" name="Google Shape;5495;p1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6" name="Google Shape;5496;p1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7" name="Google Shape;5497;p1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8" name="Google Shape;5498;p1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9" name="Google Shape;5499;p1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0" name="Google Shape;5500;p1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1" name="Google Shape;5501;p1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2" name="Google Shape;5502;p1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3" name="Google Shape;5503;p1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4" name="Google Shape;5504;p1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5" name="Google Shape;5505;p1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6" name="Google Shape;5506;p1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7" name="Google Shape;5507;p1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8" name="Google Shape;5508;p1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9" name="Google Shape;5509;p1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0" name="Google Shape;5510;p1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1" name="Google Shape;5511;p1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2" name="Google Shape;5512;p1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3" name="Google Shape;5513;p1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4" name="Google Shape;5514;p1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5" name="Google Shape;5515;p1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6" name="Google Shape;5516;p1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7" name="Google Shape;5517;p1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8" name="Google Shape;5518;p1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9" name="Google Shape;5519;p1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0" name="Google Shape;5520;p1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1" name="Google Shape;5521;p1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2" name="Google Shape;5522;p1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3" name="Google Shape;5523;p1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4" name="Google Shape;5524;p1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5" name="Google Shape;5525;p1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6" name="Google Shape;5526;p1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7" name="Google Shape;5527;p1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8" name="Google Shape;5528;p1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9" name="Google Shape;5529;p1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530" name="Google Shape;5530;p19"/>
          <p:cNvGrpSpPr/>
          <p:nvPr/>
        </p:nvGrpSpPr>
        <p:grpSpPr>
          <a:xfrm rot="10800000" flipH="1">
            <a:off x="7923837" y="4210795"/>
            <a:ext cx="1116750" cy="1145263"/>
            <a:chOff x="7973149" y="-201092"/>
            <a:chExt cx="1116750" cy="1145263"/>
          </a:xfrm>
        </p:grpSpPr>
        <p:sp>
          <p:nvSpPr>
            <p:cNvPr id="5531" name="Google Shape;5531;p1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2" name="Google Shape;5532;p1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3" name="Google Shape;5533;p1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4" name="Google Shape;5534;p1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5" name="Google Shape;5535;p1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6" name="Google Shape;5536;p1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7" name="Google Shape;5537;p1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8" name="Google Shape;5538;p1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9" name="Google Shape;5539;p1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0" name="Google Shape;5540;p1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1" name="Google Shape;5541;p1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2" name="Google Shape;5542;p1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3" name="Google Shape;5543;p1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4" name="Google Shape;5544;p1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5" name="Google Shape;5545;p1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6" name="Google Shape;5546;p1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7" name="Google Shape;5547;p1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8" name="Google Shape;5548;p1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9" name="Google Shape;5549;p1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0" name="Google Shape;5550;p1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1" name="Google Shape;5551;p1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2" name="Google Shape;5552;p1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3" name="Google Shape;5553;p1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4" name="Google Shape;5554;p1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5" name="Google Shape;5555;p1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6" name="Google Shape;5556;p1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7" name="Google Shape;5557;p1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8" name="Google Shape;5558;p1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9" name="Google Shape;5559;p1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0" name="Google Shape;5560;p1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1" name="Google Shape;5561;p1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2" name="Google Shape;5562;p1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3" name="Google Shape;5563;p1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4" name="Google Shape;5564;p1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5" name="Google Shape;5565;p1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6" name="Google Shape;5566;p1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7" name="Google Shape;5567;p1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8" name="Google Shape;5568;p1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9" name="Google Shape;5569;p1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0" name="Google Shape;5570;p1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1" name="Google Shape;5571;p1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2" name="Google Shape;5572;p1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3" name="Google Shape;5573;p1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4" name="Google Shape;5574;p1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5" name="Google Shape;5575;p1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6" name="Google Shape;5576;p1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7" name="Google Shape;5577;p1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8" name="Google Shape;5578;p1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9" name="Google Shape;5579;p1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0" name="Google Shape;5580;p1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1" name="Google Shape;5581;p1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2" name="Google Shape;5582;p1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3" name="Google Shape;5583;p1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4" name="Google Shape;5584;p1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5" name="Google Shape;5585;p1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6" name="Google Shape;5586;p1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7" name="Google Shape;5587;p1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8" name="Google Shape;5588;p1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9" name="Google Shape;5589;p1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0" name="Google Shape;5590;p1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1" name="Google Shape;5591;p1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592" name="Google Shape;5592;p19"/>
          <p:cNvGrpSpPr/>
          <p:nvPr/>
        </p:nvGrpSpPr>
        <p:grpSpPr>
          <a:xfrm rot="-5400000">
            <a:off x="5562532" y="4530983"/>
            <a:ext cx="1007000" cy="841746"/>
            <a:chOff x="3579657" y="4246288"/>
            <a:chExt cx="1007000" cy="841746"/>
          </a:xfrm>
        </p:grpSpPr>
        <p:sp>
          <p:nvSpPr>
            <p:cNvPr id="5593" name="Google Shape;5593;p19"/>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4" name="Google Shape;5594;p19"/>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5" name="Google Shape;5595;p19"/>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6" name="Google Shape;5596;p19"/>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7" name="Google Shape;5597;p19"/>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8" name="Google Shape;5598;p19"/>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9" name="Google Shape;5599;p19"/>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0" name="Google Shape;5600;p19"/>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1" name="Google Shape;5601;p19"/>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2" name="Google Shape;5602;p19"/>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3" name="Google Shape;5603;p19"/>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4" name="Google Shape;5604;p19"/>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5" name="Google Shape;5605;p19"/>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6" name="Google Shape;5606;p19"/>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7" name="Google Shape;5607;p19"/>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8" name="Google Shape;5608;p19"/>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9" name="Google Shape;5609;p19"/>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0" name="Google Shape;5610;p19"/>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1" name="Google Shape;5611;p19"/>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2" name="Google Shape;5612;p19"/>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3" name="Google Shape;5613;p19"/>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4" name="Google Shape;5614;p19"/>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5" name="Google Shape;5615;p19"/>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6" name="Google Shape;5616;p19"/>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7" name="Google Shape;5617;p19"/>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8" name="Google Shape;5618;p19"/>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9" name="Google Shape;5619;p19"/>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0" name="Google Shape;5620;p19"/>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1" name="Google Shape;5621;p19"/>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2" name="Google Shape;5622;p19"/>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3" name="Google Shape;5623;p19"/>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Title Slide_1_1">
    <p:spTree>
      <p:nvGrpSpPr>
        <p:cNvPr id="1" name="Shape 5624"/>
        <p:cNvGrpSpPr/>
        <p:nvPr/>
      </p:nvGrpSpPr>
      <p:grpSpPr>
        <a:xfrm>
          <a:off x="0" y="0"/>
          <a:ext cx="0" cy="0"/>
          <a:chOff x="0" y="0"/>
          <a:chExt cx="0" cy="0"/>
        </a:xfrm>
      </p:grpSpPr>
      <p:sp>
        <p:nvSpPr>
          <p:cNvPr id="5625" name="Google Shape;5625;p20"/>
          <p:cNvSpPr txBox="1">
            <a:spLocks noGrp="1"/>
          </p:cNvSpPr>
          <p:nvPr>
            <p:ph type="title"/>
          </p:nvPr>
        </p:nvSpPr>
        <p:spPr>
          <a:xfrm>
            <a:off x="6581919" y="1869192"/>
            <a:ext cx="1828500" cy="573000"/>
          </a:xfrm>
          <a:prstGeom prst="rect">
            <a:avLst/>
          </a:prstGeom>
          <a:noFill/>
          <a:ln>
            <a:noFill/>
          </a:ln>
        </p:spPr>
        <p:txBody>
          <a:bodyPr spcFirstLastPara="1" wrap="square" lIns="0" tIns="0" rIns="0" bIns="0" anchor="b" anchorCtr="0">
            <a:noAutofit/>
          </a:bodyPr>
          <a:lstStyle>
            <a:lvl1pPr lvl="0" algn="r"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p:txBody>
      </p:sp>
      <p:sp>
        <p:nvSpPr>
          <p:cNvPr id="5626" name="Google Shape;5626;p20"/>
          <p:cNvSpPr txBox="1">
            <a:spLocks noGrp="1"/>
          </p:cNvSpPr>
          <p:nvPr>
            <p:ph type="subTitle" idx="1"/>
          </p:nvPr>
        </p:nvSpPr>
        <p:spPr>
          <a:xfrm>
            <a:off x="5186819" y="2496004"/>
            <a:ext cx="3287400" cy="13089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None/>
              <a:defRPr sz="1400">
                <a:latin typeface="Nunito"/>
                <a:ea typeface="Nunito"/>
                <a:cs typeface="Nunito"/>
                <a:sym typeface="Nunito"/>
              </a:defRPr>
            </a:lvl1pPr>
            <a:lvl2pPr lvl="1" algn="r" rtl="0">
              <a:lnSpc>
                <a:spcPct val="115000"/>
              </a:lnSpc>
              <a:spcBef>
                <a:spcPts val="0"/>
              </a:spcBef>
              <a:spcAft>
                <a:spcPts val="0"/>
              </a:spcAft>
              <a:buNone/>
              <a:defRPr sz="1400">
                <a:latin typeface="Nunito"/>
                <a:ea typeface="Nunito"/>
                <a:cs typeface="Nunito"/>
                <a:sym typeface="Nunito"/>
              </a:defRPr>
            </a:lvl2pPr>
            <a:lvl3pPr lvl="2" algn="r" rtl="0">
              <a:lnSpc>
                <a:spcPct val="115000"/>
              </a:lnSpc>
              <a:spcBef>
                <a:spcPts val="0"/>
              </a:spcBef>
              <a:spcAft>
                <a:spcPts val="0"/>
              </a:spcAft>
              <a:buNone/>
              <a:defRPr sz="1400">
                <a:latin typeface="Nunito"/>
                <a:ea typeface="Nunito"/>
                <a:cs typeface="Nunito"/>
                <a:sym typeface="Nunito"/>
              </a:defRPr>
            </a:lvl3pPr>
            <a:lvl4pPr lvl="3" algn="r" rtl="0">
              <a:lnSpc>
                <a:spcPct val="115000"/>
              </a:lnSpc>
              <a:spcBef>
                <a:spcPts val="0"/>
              </a:spcBef>
              <a:spcAft>
                <a:spcPts val="0"/>
              </a:spcAft>
              <a:buNone/>
              <a:defRPr sz="1400">
                <a:latin typeface="Nunito"/>
                <a:ea typeface="Nunito"/>
                <a:cs typeface="Nunito"/>
                <a:sym typeface="Nunito"/>
              </a:defRPr>
            </a:lvl4pPr>
            <a:lvl5pPr lvl="4" algn="r" rtl="0">
              <a:lnSpc>
                <a:spcPct val="115000"/>
              </a:lnSpc>
              <a:spcBef>
                <a:spcPts val="0"/>
              </a:spcBef>
              <a:spcAft>
                <a:spcPts val="0"/>
              </a:spcAft>
              <a:buNone/>
              <a:defRPr sz="1400">
                <a:latin typeface="Nunito"/>
                <a:ea typeface="Nunito"/>
                <a:cs typeface="Nunito"/>
                <a:sym typeface="Nunito"/>
              </a:defRPr>
            </a:lvl5pPr>
            <a:lvl6pPr lvl="5" algn="r" rtl="0">
              <a:lnSpc>
                <a:spcPct val="115000"/>
              </a:lnSpc>
              <a:spcBef>
                <a:spcPts val="0"/>
              </a:spcBef>
              <a:spcAft>
                <a:spcPts val="0"/>
              </a:spcAft>
              <a:buNone/>
              <a:defRPr sz="1400">
                <a:latin typeface="Nunito"/>
                <a:ea typeface="Nunito"/>
                <a:cs typeface="Nunito"/>
                <a:sym typeface="Nunito"/>
              </a:defRPr>
            </a:lvl6pPr>
            <a:lvl7pPr lvl="6" algn="r" rtl="0">
              <a:lnSpc>
                <a:spcPct val="115000"/>
              </a:lnSpc>
              <a:spcBef>
                <a:spcPts val="0"/>
              </a:spcBef>
              <a:spcAft>
                <a:spcPts val="0"/>
              </a:spcAft>
              <a:buNone/>
              <a:defRPr sz="1400">
                <a:latin typeface="Nunito"/>
                <a:ea typeface="Nunito"/>
                <a:cs typeface="Nunito"/>
                <a:sym typeface="Nunito"/>
              </a:defRPr>
            </a:lvl7pPr>
            <a:lvl8pPr lvl="7" algn="r" rtl="0">
              <a:lnSpc>
                <a:spcPct val="115000"/>
              </a:lnSpc>
              <a:spcBef>
                <a:spcPts val="0"/>
              </a:spcBef>
              <a:spcAft>
                <a:spcPts val="0"/>
              </a:spcAft>
              <a:buNone/>
              <a:defRPr sz="1400">
                <a:latin typeface="Nunito"/>
                <a:ea typeface="Nunito"/>
                <a:cs typeface="Nunito"/>
                <a:sym typeface="Nunito"/>
              </a:defRPr>
            </a:lvl8pPr>
            <a:lvl9pPr lvl="8" algn="r" rtl="0">
              <a:lnSpc>
                <a:spcPct val="115000"/>
              </a:lnSpc>
              <a:spcBef>
                <a:spcPts val="0"/>
              </a:spcBef>
              <a:spcAft>
                <a:spcPts val="0"/>
              </a:spcAft>
              <a:buNone/>
              <a:defRPr sz="1400">
                <a:latin typeface="Nunito"/>
                <a:ea typeface="Nunito"/>
                <a:cs typeface="Nunito"/>
                <a:sym typeface="Nunito"/>
              </a:defRPr>
            </a:lvl9pPr>
          </a:lstStyle>
          <a:p/>
        </p:txBody>
      </p:sp>
      <p:sp>
        <p:nvSpPr>
          <p:cNvPr id="5627" name="Google Shape;5627;p20"/>
          <p:cNvSpPr/>
          <p:nvPr/>
        </p:nvSpPr>
        <p:spPr>
          <a:xfrm>
            <a:off x="5254450" y="4574300"/>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8" name="Google Shape;5628;p20"/>
          <p:cNvSpPr/>
          <p:nvPr/>
        </p:nvSpPr>
        <p:spPr>
          <a:xfrm flipH="1">
            <a:off x="-64403"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629" name="Google Shape;5629;p20"/>
          <p:cNvGrpSpPr/>
          <p:nvPr/>
        </p:nvGrpSpPr>
        <p:grpSpPr>
          <a:xfrm flipH="1">
            <a:off x="8021717" y="-112597"/>
            <a:ext cx="1074149" cy="686771"/>
            <a:chOff x="-206267" y="355694"/>
            <a:chExt cx="1406323" cy="899150"/>
          </a:xfrm>
        </p:grpSpPr>
        <p:sp>
          <p:nvSpPr>
            <p:cNvPr id="5630" name="Google Shape;5630;p20"/>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1" name="Google Shape;5631;p20"/>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2" name="Google Shape;5632;p20"/>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3" name="Google Shape;5633;p20"/>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4" name="Google Shape;5634;p20"/>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5" name="Google Shape;5635;p20"/>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6" name="Google Shape;5636;p20"/>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7" name="Google Shape;5637;p20"/>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638" name="Google Shape;5638;p20"/>
          <p:cNvGrpSpPr/>
          <p:nvPr/>
        </p:nvGrpSpPr>
        <p:grpSpPr>
          <a:xfrm>
            <a:off x="7912721" y="3872132"/>
            <a:ext cx="1289014" cy="1411882"/>
            <a:chOff x="2318158" y="4088320"/>
            <a:chExt cx="1256104" cy="1375835"/>
          </a:xfrm>
        </p:grpSpPr>
        <p:sp>
          <p:nvSpPr>
            <p:cNvPr id="5639" name="Google Shape;5639;p20"/>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0" name="Google Shape;5640;p20"/>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1" name="Google Shape;5641;p20"/>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2" name="Google Shape;5642;p20"/>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3" name="Google Shape;5643;p20"/>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4" name="Google Shape;5644;p20"/>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5" name="Google Shape;5645;p20"/>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6" name="Google Shape;5646;p20"/>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7" name="Google Shape;5647;p20"/>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8" name="Google Shape;5648;p20"/>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9" name="Google Shape;5649;p20"/>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0" name="Google Shape;5650;p20"/>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1" name="Google Shape;5651;p20"/>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2" name="Google Shape;5652;p20"/>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3" name="Google Shape;5653;p20"/>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4" name="Google Shape;5654;p20"/>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5" name="Google Shape;5655;p20"/>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6" name="Google Shape;5656;p20"/>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7" name="Google Shape;5657;p20"/>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8" name="Google Shape;5658;p20"/>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9" name="Google Shape;5659;p20"/>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0" name="Google Shape;5660;p20"/>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1" name="Google Shape;5661;p20"/>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2" name="Google Shape;5662;p20"/>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3" name="Google Shape;5663;p20"/>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4" name="Google Shape;5664;p20"/>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5" name="Google Shape;5665;p20"/>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6" name="Google Shape;5666;p20"/>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7" name="Google Shape;5667;p20"/>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8" name="Google Shape;5668;p20"/>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9" name="Google Shape;5669;p20"/>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0" name="Google Shape;5670;p20"/>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1" name="Google Shape;5671;p20"/>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2" name="Google Shape;5672;p20"/>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3" name="Google Shape;5673;p20"/>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4" name="Google Shape;5674;p20"/>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5" name="Google Shape;5675;p20"/>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6" name="Google Shape;5676;p20"/>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7" name="Google Shape;5677;p20"/>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8" name="Google Shape;5678;p20"/>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9" name="Google Shape;5679;p20"/>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0" name="Google Shape;5680;p20"/>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1" name="Google Shape;5681;p20"/>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2" name="Google Shape;5682;p20"/>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3" name="Google Shape;5683;p20"/>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4" name="Google Shape;5684;p20"/>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5" name="Google Shape;5685;p20"/>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6" name="Google Shape;5686;p20"/>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7" name="Google Shape;5687;p20"/>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8" name="Google Shape;5688;p20"/>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689" name="Google Shape;5689;p20"/>
          <p:cNvGrpSpPr/>
          <p:nvPr/>
        </p:nvGrpSpPr>
        <p:grpSpPr>
          <a:xfrm rot="7057695">
            <a:off x="-197888" y="4686469"/>
            <a:ext cx="872880" cy="391702"/>
            <a:chOff x="8502760" y="3542528"/>
            <a:chExt cx="711519" cy="319269"/>
          </a:xfrm>
        </p:grpSpPr>
        <p:sp>
          <p:nvSpPr>
            <p:cNvPr id="5690" name="Google Shape;5690;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1" name="Google Shape;5691;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2" name="Google Shape;5692;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3" name="Google Shape;5693;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4" name="Google Shape;5694;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5" name="Google Shape;5695;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6" name="Google Shape;5696;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7" name="Google Shape;5697;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8" name="Google Shape;5698;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699" name="Google Shape;5699;p20"/>
          <p:cNvGrpSpPr/>
          <p:nvPr/>
        </p:nvGrpSpPr>
        <p:grpSpPr>
          <a:xfrm flipH="1">
            <a:off x="35964" y="-144577"/>
            <a:ext cx="809979" cy="830659"/>
            <a:chOff x="7973149" y="-201092"/>
            <a:chExt cx="1116750" cy="1145263"/>
          </a:xfrm>
        </p:grpSpPr>
        <p:sp>
          <p:nvSpPr>
            <p:cNvPr id="5700" name="Google Shape;5700;p2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1" name="Google Shape;5701;p2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2" name="Google Shape;5702;p2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3" name="Google Shape;5703;p2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4" name="Google Shape;5704;p2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5" name="Google Shape;5705;p2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6" name="Google Shape;5706;p2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7" name="Google Shape;5707;p2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8" name="Google Shape;5708;p2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9" name="Google Shape;5709;p2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0" name="Google Shape;5710;p2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1" name="Google Shape;5711;p2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2" name="Google Shape;5712;p2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3" name="Google Shape;5713;p2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4" name="Google Shape;5714;p2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5" name="Google Shape;5715;p2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6" name="Google Shape;5716;p2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7" name="Google Shape;5717;p2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8" name="Google Shape;5718;p2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9" name="Google Shape;5719;p2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0" name="Google Shape;5720;p2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1" name="Google Shape;5721;p2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2" name="Google Shape;5722;p2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3" name="Google Shape;5723;p2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4" name="Google Shape;5724;p2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5" name="Google Shape;5725;p2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6" name="Google Shape;5726;p2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7" name="Google Shape;5727;p2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8" name="Google Shape;5728;p2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9" name="Google Shape;5729;p2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0" name="Google Shape;5730;p2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1" name="Google Shape;5731;p2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2" name="Google Shape;5732;p2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3" name="Google Shape;5733;p2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4" name="Google Shape;5734;p2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5" name="Google Shape;5735;p2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6" name="Google Shape;5736;p2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7" name="Google Shape;5737;p2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8" name="Google Shape;5738;p2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9" name="Google Shape;5739;p2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0" name="Google Shape;5740;p2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1" name="Google Shape;5741;p2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2" name="Google Shape;5742;p2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3" name="Google Shape;5743;p2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4" name="Google Shape;5744;p2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5" name="Google Shape;5745;p2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6" name="Google Shape;5746;p2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7" name="Google Shape;5747;p2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8" name="Google Shape;5748;p2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9" name="Google Shape;5749;p2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0" name="Google Shape;5750;p2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1" name="Google Shape;5751;p2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2" name="Google Shape;5752;p2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3" name="Google Shape;5753;p2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4" name="Google Shape;5754;p2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5" name="Google Shape;5755;p2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6" name="Google Shape;5756;p2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7" name="Google Shape;5757;p2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8" name="Google Shape;5758;p2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9" name="Google Shape;5759;p2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0" name="Google Shape;5760;p2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761" name="Google Shape;5761;p20"/>
          <p:cNvGrpSpPr/>
          <p:nvPr/>
        </p:nvGrpSpPr>
        <p:grpSpPr>
          <a:xfrm rot="5400000" flipH="1">
            <a:off x="1460642" y="69155"/>
            <a:ext cx="117436" cy="105833"/>
            <a:chOff x="7737341" y="1046941"/>
            <a:chExt cx="161913" cy="145916"/>
          </a:xfrm>
        </p:grpSpPr>
        <p:sp>
          <p:nvSpPr>
            <p:cNvPr id="5762" name="Google Shape;5762;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3" name="Google Shape;5763;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4" name="Google Shape;5764;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765" name="Google Shape;5765;p20"/>
          <p:cNvGrpSpPr/>
          <p:nvPr/>
        </p:nvGrpSpPr>
        <p:grpSpPr>
          <a:xfrm>
            <a:off x="309338" y="-112607"/>
            <a:ext cx="687043" cy="689217"/>
            <a:chOff x="-566600" y="186057"/>
            <a:chExt cx="1240151" cy="1244074"/>
          </a:xfrm>
        </p:grpSpPr>
        <p:sp>
          <p:nvSpPr>
            <p:cNvPr id="5766" name="Google Shape;5766;p20"/>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7" name="Google Shape;5767;p20"/>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8" name="Google Shape;5768;p20"/>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9" name="Google Shape;5769;p20"/>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0" name="Google Shape;5770;p20"/>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1" name="Google Shape;5771;p20"/>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2" name="Google Shape;5772;p20"/>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3" name="Google Shape;5773;p20"/>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4" name="Google Shape;5774;p20"/>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5" name="Google Shape;5775;p20"/>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6" name="Google Shape;5776;p20"/>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7" name="Google Shape;5777;p20"/>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8" name="Google Shape;5778;p20"/>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9" name="Google Shape;5779;p20"/>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0" name="Google Shape;5780;p20"/>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1" name="Google Shape;5781;p20"/>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2" name="Google Shape;5782;p20"/>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3" name="Google Shape;5783;p20"/>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4" name="Google Shape;5784;p20"/>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5" name="Google Shape;5785;p20"/>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6" name="Google Shape;5786;p20"/>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7" name="Google Shape;5787;p20"/>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8" name="Google Shape;5788;p20"/>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9" name="Google Shape;5789;p20"/>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0" name="Google Shape;5790;p20"/>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1" name="Google Shape;5791;p20"/>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2" name="Google Shape;5792;p20"/>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793" name="Google Shape;5793;p20"/>
          <p:cNvGrpSpPr/>
          <p:nvPr/>
        </p:nvGrpSpPr>
        <p:grpSpPr>
          <a:xfrm>
            <a:off x="752783" y="-139208"/>
            <a:ext cx="499188" cy="482707"/>
            <a:chOff x="-168381" y="-168706"/>
            <a:chExt cx="901061" cy="871312"/>
          </a:xfrm>
        </p:grpSpPr>
        <p:sp>
          <p:nvSpPr>
            <p:cNvPr id="5794" name="Google Shape;5794;p20"/>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rgbClr val="D5914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5" name="Google Shape;5795;p20"/>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6" name="Google Shape;5796;p20"/>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7" name="Google Shape;5797;p20"/>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8" name="Google Shape;5798;p20"/>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9" name="Google Shape;5799;p20"/>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0" name="Google Shape;5800;p20"/>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1" name="Google Shape;5801;p20"/>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2" name="Google Shape;5802;p20"/>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3" name="Google Shape;5803;p20"/>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4" name="Google Shape;5804;p20"/>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5" name="Google Shape;5805;p20"/>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6" name="Google Shape;5806;p20"/>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7" name="Google Shape;5807;p20"/>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8" name="Google Shape;5808;p20"/>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9" name="Google Shape;5809;p20"/>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0" name="Google Shape;5810;p20"/>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1" name="Google Shape;5811;p20"/>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2" name="Google Shape;5812;p20"/>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813" name="Google Shape;5813;p20"/>
          <p:cNvGrpSpPr/>
          <p:nvPr/>
        </p:nvGrpSpPr>
        <p:grpSpPr>
          <a:xfrm flipH="1">
            <a:off x="1680118" y="-121094"/>
            <a:ext cx="397610" cy="555774"/>
            <a:chOff x="1897495" y="-461400"/>
            <a:chExt cx="815443" cy="1139815"/>
          </a:xfrm>
        </p:grpSpPr>
        <p:sp>
          <p:nvSpPr>
            <p:cNvPr id="5814" name="Google Shape;5814;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5" name="Google Shape;5815;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6" name="Google Shape;5816;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7" name="Google Shape;5817;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8" name="Google Shape;5818;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9" name="Google Shape;5819;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0" name="Google Shape;5820;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1" name="Google Shape;5821;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2" name="Google Shape;5822;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3" name="Google Shape;5823;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4" name="Google Shape;5824;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5" name="Google Shape;5825;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6" name="Google Shape;5826;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7" name="Google Shape;5827;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8" name="Google Shape;5828;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9" name="Google Shape;5829;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0" name="Google Shape;5830;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1" name="Google Shape;5831;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2" name="Google Shape;5832;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3" name="Google Shape;5833;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4" name="Google Shape;5834;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5" name="Google Shape;5835;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836" name="Google Shape;5836;p20"/>
          <p:cNvGrpSpPr/>
          <p:nvPr/>
        </p:nvGrpSpPr>
        <p:grpSpPr>
          <a:xfrm flipH="1">
            <a:off x="8607871" y="-11082"/>
            <a:ext cx="519193" cy="813144"/>
            <a:chOff x="1897495" y="-461400"/>
            <a:chExt cx="815443" cy="1139815"/>
          </a:xfrm>
        </p:grpSpPr>
        <p:sp>
          <p:nvSpPr>
            <p:cNvPr id="5837" name="Google Shape;5837;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8" name="Google Shape;5838;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9" name="Google Shape;5839;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0" name="Google Shape;5840;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1" name="Google Shape;5841;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2" name="Google Shape;5842;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3" name="Google Shape;5843;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4" name="Google Shape;5844;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5" name="Google Shape;5845;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6" name="Google Shape;5846;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7" name="Google Shape;5847;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8" name="Google Shape;5848;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9" name="Google Shape;5849;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0" name="Google Shape;5850;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1" name="Google Shape;5851;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2" name="Google Shape;5852;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3" name="Google Shape;5853;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4" name="Google Shape;5854;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5" name="Google Shape;5855;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6" name="Google Shape;5856;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7" name="Google Shape;5857;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8" name="Google Shape;5858;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859" name="Google Shape;5859;p20"/>
          <p:cNvGrpSpPr/>
          <p:nvPr/>
        </p:nvGrpSpPr>
        <p:grpSpPr>
          <a:xfrm flipH="1">
            <a:off x="8398282" y="907609"/>
            <a:ext cx="880479" cy="667378"/>
            <a:chOff x="-320607" y="2105391"/>
            <a:chExt cx="1152762" cy="873760"/>
          </a:xfrm>
        </p:grpSpPr>
        <p:sp>
          <p:nvSpPr>
            <p:cNvPr id="5860" name="Google Shape;5860;p20"/>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1" name="Google Shape;5861;p20"/>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2" name="Google Shape;5862;p20"/>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3" name="Google Shape;5863;p20"/>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4" name="Google Shape;5864;p20"/>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5" name="Google Shape;5865;p20"/>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6" name="Google Shape;5866;p20"/>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7" name="Google Shape;5867;p20"/>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8" name="Google Shape;5868;p20"/>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9" name="Google Shape;5869;p20"/>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0" name="Google Shape;5870;p20"/>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1" name="Google Shape;5871;p20"/>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2" name="Google Shape;5872;p20"/>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3" name="Google Shape;5873;p20"/>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4" name="Google Shape;5874;p20"/>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5" name="Google Shape;5875;p20"/>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6" name="Google Shape;5876;p20"/>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7" name="Google Shape;5877;p20"/>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8" name="Google Shape;5878;p20"/>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879" name="Google Shape;5879;p20"/>
          <p:cNvGrpSpPr/>
          <p:nvPr/>
        </p:nvGrpSpPr>
        <p:grpSpPr>
          <a:xfrm rot="5400000" flipH="1">
            <a:off x="8808755" y="903605"/>
            <a:ext cx="117436" cy="105833"/>
            <a:chOff x="7737341" y="1046941"/>
            <a:chExt cx="161913" cy="145916"/>
          </a:xfrm>
        </p:grpSpPr>
        <p:sp>
          <p:nvSpPr>
            <p:cNvPr id="5880" name="Google Shape;5880;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1" name="Google Shape;5881;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2" name="Google Shape;5882;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883" name="Google Shape;5883;p20"/>
          <p:cNvGrpSpPr/>
          <p:nvPr/>
        </p:nvGrpSpPr>
        <p:grpSpPr>
          <a:xfrm rot="-2542812">
            <a:off x="7507421" y="-93710"/>
            <a:ext cx="872869" cy="391714"/>
            <a:chOff x="8502760" y="3542528"/>
            <a:chExt cx="711519" cy="319269"/>
          </a:xfrm>
        </p:grpSpPr>
        <p:sp>
          <p:nvSpPr>
            <p:cNvPr id="5884" name="Google Shape;5884;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5" name="Google Shape;5885;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6" name="Google Shape;5886;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7" name="Google Shape;5887;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8" name="Google Shape;5888;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9" name="Google Shape;5889;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0" name="Google Shape;5890;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1" name="Google Shape;5891;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2" name="Google Shape;5892;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spTree>
      <p:nvGrpSpPr>
        <p:cNvPr id="1" name="Shape 451"/>
        <p:cNvGrpSpPr/>
        <p:nvPr/>
      </p:nvGrpSpPr>
      <p:grpSpPr>
        <a:xfrm>
          <a:off x="0" y="0"/>
          <a:ext cx="0" cy="0"/>
          <a:chOff x="0" y="0"/>
          <a:chExt cx="0" cy="0"/>
        </a:xfrm>
      </p:grpSpPr>
      <p:sp>
        <p:nvSpPr>
          <p:cNvPr id="452" name="Google Shape;452;p3"/>
          <p:cNvSpPr txBox="1">
            <a:spLocks noGrp="1"/>
          </p:cNvSpPr>
          <p:nvPr>
            <p:ph type="subTitle" idx="1"/>
          </p:nvPr>
        </p:nvSpPr>
        <p:spPr>
          <a:xfrm>
            <a:off x="4926486" y="2565993"/>
            <a:ext cx="3013800" cy="6546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None/>
              <a:defRPr sz="3000"/>
            </a:lvl1pPr>
            <a:lvl2pPr lvl="1" algn="ctr" rtl="0">
              <a:lnSpc>
                <a:spcPct val="90000"/>
              </a:lnSpc>
              <a:spcBef>
                <a:spcPts val="0"/>
              </a:spcBef>
              <a:spcAft>
                <a:spcPts val="0"/>
              </a:spcAft>
              <a:buNone/>
              <a:defRPr sz="3000"/>
            </a:lvl2pPr>
            <a:lvl3pPr lvl="2" algn="ctr" rtl="0">
              <a:lnSpc>
                <a:spcPct val="90000"/>
              </a:lnSpc>
              <a:spcBef>
                <a:spcPts val="0"/>
              </a:spcBef>
              <a:spcAft>
                <a:spcPts val="0"/>
              </a:spcAft>
              <a:buNone/>
              <a:defRPr sz="3000"/>
            </a:lvl3pPr>
            <a:lvl4pPr lvl="3" algn="ctr" rtl="0">
              <a:lnSpc>
                <a:spcPct val="90000"/>
              </a:lnSpc>
              <a:spcBef>
                <a:spcPts val="0"/>
              </a:spcBef>
              <a:spcAft>
                <a:spcPts val="0"/>
              </a:spcAft>
              <a:buNone/>
              <a:defRPr sz="3000"/>
            </a:lvl4pPr>
            <a:lvl5pPr lvl="4" algn="ctr" rtl="0">
              <a:lnSpc>
                <a:spcPct val="90000"/>
              </a:lnSpc>
              <a:spcBef>
                <a:spcPts val="0"/>
              </a:spcBef>
              <a:spcAft>
                <a:spcPts val="0"/>
              </a:spcAft>
              <a:buNone/>
              <a:defRPr sz="3000"/>
            </a:lvl5pPr>
            <a:lvl6pPr lvl="5" algn="ctr" rtl="0">
              <a:lnSpc>
                <a:spcPct val="90000"/>
              </a:lnSpc>
              <a:spcBef>
                <a:spcPts val="0"/>
              </a:spcBef>
              <a:spcAft>
                <a:spcPts val="0"/>
              </a:spcAft>
              <a:buNone/>
              <a:defRPr sz="3000"/>
            </a:lvl6pPr>
            <a:lvl7pPr lvl="6" algn="ctr" rtl="0">
              <a:lnSpc>
                <a:spcPct val="90000"/>
              </a:lnSpc>
              <a:spcBef>
                <a:spcPts val="0"/>
              </a:spcBef>
              <a:spcAft>
                <a:spcPts val="0"/>
              </a:spcAft>
              <a:buNone/>
              <a:defRPr sz="3000"/>
            </a:lvl7pPr>
            <a:lvl8pPr lvl="7" algn="ctr" rtl="0">
              <a:lnSpc>
                <a:spcPct val="90000"/>
              </a:lnSpc>
              <a:spcBef>
                <a:spcPts val="0"/>
              </a:spcBef>
              <a:spcAft>
                <a:spcPts val="0"/>
              </a:spcAft>
              <a:buNone/>
              <a:defRPr sz="3000"/>
            </a:lvl8pPr>
            <a:lvl9pPr lvl="8" algn="ctr" rtl="0">
              <a:lnSpc>
                <a:spcPct val="90000"/>
              </a:lnSpc>
              <a:spcBef>
                <a:spcPts val="0"/>
              </a:spcBef>
              <a:spcAft>
                <a:spcPts val="0"/>
              </a:spcAft>
              <a:buNone/>
              <a:defRPr sz="3000"/>
            </a:lvl9pPr>
          </a:lstStyle>
          <a:p/>
        </p:txBody>
      </p:sp>
      <p:sp>
        <p:nvSpPr>
          <p:cNvPr id="453" name="Google Shape;453;p3"/>
          <p:cNvSpPr txBox="1">
            <a:spLocks noGrp="1"/>
          </p:cNvSpPr>
          <p:nvPr>
            <p:ph type="subTitle" idx="2"/>
          </p:nvPr>
        </p:nvSpPr>
        <p:spPr>
          <a:xfrm>
            <a:off x="4677036" y="3350093"/>
            <a:ext cx="3512700" cy="5916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atin typeface="Montserrat" panose="02000505000000020004"/>
                <a:ea typeface="Montserrat" panose="02000505000000020004"/>
                <a:cs typeface="Montserrat" panose="02000505000000020004"/>
                <a:sym typeface="Montserrat" panose="02000505000000020004"/>
              </a:defRPr>
            </a:lvl1pPr>
            <a:lvl2pPr lvl="1"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2pPr>
            <a:lvl3pPr lvl="2"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3pPr>
            <a:lvl4pPr lvl="3"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4pPr>
            <a:lvl5pPr lvl="4"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5pPr>
            <a:lvl6pPr lvl="5"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6pPr>
            <a:lvl7pPr lvl="6"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7pPr>
            <a:lvl8pPr lvl="7"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8pPr>
            <a:lvl9pPr lvl="8"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9pPr>
          </a:lstStyle>
          <a:p/>
        </p:txBody>
      </p:sp>
      <p:sp>
        <p:nvSpPr>
          <p:cNvPr id="454" name="Google Shape;454;p3"/>
          <p:cNvSpPr txBox="1">
            <a:spLocks noGrp="1"/>
          </p:cNvSpPr>
          <p:nvPr>
            <p:ph type="title" hasCustomPrompt="1"/>
          </p:nvPr>
        </p:nvSpPr>
        <p:spPr>
          <a:xfrm>
            <a:off x="5195586" y="1139607"/>
            <a:ext cx="2475600" cy="115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400"/>
              <a:buNone/>
              <a:defRPr sz="12400"/>
            </a:lvl1pPr>
            <a:lvl2pPr lvl="1" algn="ctr" rtl="0">
              <a:spcBef>
                <a:spcPts val="0"/>
              </a:spcBef>
              <a:spcAft>
                <a:spcPts val="0"/>
              </a:spcAft>
              <a:buClr>
                <a:schemeClr val="accent4"/>
              </a:buClr>
              <a:buSzPts val="12400"/>
              <a:buNone/>
              <a:defRPr sz="12400">
                <a:solidFill>
                  <a:schemeClr val="accent4"/>
                </a:solidFill>
              </a:defRPr>
            </a:lvl2pPr>
            <a:lvl3pPr lvl="2" algn="ctr" rtl="0">
              <a:spcBef>
                <a:spcPts val="0"/>
              </a:spcBef>
              <a:spcAft>
                <a:spcPts val="0"/>
              </a:spcAft>
              <a:buClr>
                <a:schemeClr val="accent4"/>
              </a:buClr>
              <a:buSzPts val="12400"/>
              <a:buNone/>
              <a:defRPr sz="12400">
                <a:solidFill>
                  <a:schemeClr val="accent4"/>
                </a:solidFill>
              </a:defRPr>
            </a:lvl3pPr>
            <a:lvl4pPr lvl="3" algn="ctr" rtl="0">
              <a:spcBef>
                <a:spcPts val="0"/>
              </a:spcBef>
              <a:spcAft>
                <a:spcPts val="0"/>
              </a:spcAft>
              <a:buClr>
                <a:schemeClr val="accent4"/>
              </a:buClr>
              <a:buSzPts val="12400"/>
              <a:buNone/>
              <a:defRPr sz="12400">
                <a:solidFill>
                  <a:schemeClr val="accent4"/>
                </a:solidFill>
              </a:defRPr>
            </a:lvl4pPr>
            <a:lvl5pPr lvl="4" algn="ctr" rtl="0">
              <a:spcBef>
                <a:spcPts val="0"/>
              </a:spcBef>
              <a:spcAft>
                <a:spcPts val="0"/>
              </a:spcAft>
              <a:buClr>
                <a:schemeClr val="accent4"/>
              </a:buClr>
              <a:buSzPts val="12400"/>
              <a:buNone/>
              <a:defRPr sz="12400">
                <a:solidFill>
                  <a:schemeClr val="accent4"/>
                </a:solidFill>
              </a:defRPr>
            </a:lvl5pPr>
            <a:lvl6pPr lvl="5" algn="ctr" rtl="0">
              <a:spcBef>
                <a:spcPts val="0"/>
              </a:spcBef>
              <a:spcAft>
                <a:spcPts val="0"/>
              </a:spcAft>
              <a:buClr>
                <a:schemeClr val="accent4"/>
              </a:buClr>
              <a:buSzPts val="12400"/>
              <a:buNone/>
              <a:defRPr sz="12400">
                <a:solidFill>
                  <a:schemeClr val="accent4"/>
                </a:solidFill>
              </a:defRPr>
            </a:lvl6pPr>
            <a:lvl7pPr lvl="6" algn="ctr" rtl="0">
              <a:spcBef>
                <a:spcPts val="0"/>
              </a:spcBef>
              <a:spcAft>
                <a:spcPts val="0"/>
              </a:spcAft>
              <a:buClr>
                <a:schemeClr val="accent4"/>
              </a:buClr>
              <a:buSzPts val="12400"/>
              <a:buNone/>
              <a:defRPr sz="12400">
                <a:solidFill>
                  <a:schemeClr val="accent4"/>
                </a:solidFill>
              </a:defRPr>
            </a:lvl7pPr>
            <a:lvl8pPr lvl="7" algn="ctr" rtl="0">
              <a:spcBef>
                <a:spcPts val="0"/>
              </a:spcBef>
              <a:spcAft>
                <a:spcPts val="0"/>
              </a:spcAft>
              <a:buClr>
                <a:schemeClr val="accent4"/>
              </a:buClr>
              <a:buSzPts val="12400"/>
              <a:buNone/>
              <a:defRPr sz="12400">
                <a:solidFill>
                  <a:schemeClr val="accent4"/>
                </a:solidFill>
              </a:defRPr>
            </a:lvl8pPr>
            <a:lvl9pPr lvl="8" algn="ctr" rtl="0">
              <a:spcBef>
                <a:spcPts val="0"/>
              </a:spcBef>
              <a:spcAft>
                <a:spcPts val="0"/>
              </a:spcAft>
              <a:buClr>
                <a:schemeClr val="accent4"/>
              </a:buClr>
              <a:buSzPts val="12400"/>
              <a:buNone/>
              <a:defRPr sz="12400">
                <a:solidFill>
                  <a:schemeClr val="accent4"/>
                </a:solidFill>
              </a:defRPr>
            </a:lvl9pPr>
          </a:lstStyle>
          <a:p>
            <a:r>
              <a:t>xx%</a:t>
            </a:r>
          </a:p>
        </p:txBody>
      </p:sp>
      <p:grpSp>
        <p:nvGrpSpPr>
          <p:cNvPr id="455" name="Google Shape;455;p3"/>
          <p:cNvGrpSpPr/>
          <p:nvPr/>
        </p:nvGrpSpPr>
        <p:grpSpPr>
          <a:xfrm>
            <a:off x="6529833" y="4777398"/>
            <a:ext cx="149592" cy="135726"/>
            <a:chOff x="7894217" y="3432112"/>
            <a:chExt cx="161913" cy="146905"/>
          </a:xfrm>
        </p:grpSpPr>
        <p:sp>
          <p:nvSpPr>
            <p:cNvPr id="456" name="Google Shape;456;p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 name="Google Shape;457;p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 name="Google Shape;458;p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59" name="Google Shape;459;p3"/>
          <p:cNvSpPr/>
          <p:nvPr/>
        </p:nvSpPr>
        <p:spPr>
          <a:xfrm rot="10800000">
            <a:off x="5045130" y="4574461"/>
            <a:ext cx="4302661" cy="671891"/>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60" name="Google Shape;460;p3"/>
          <p:cNvGrpSpPr/>
          <p:nvPr/>
        </p:nvGrpSpPr>
        <p:grpSpPr>
          <a:xfrm>
            <a:off x="136982" y="3909079"/>
            <a:ext cx="305120" cy="398169"/>
            <a:chOff x="1304140" y="978228"/>
            <a:chExt cx="436509" cy="569545"/>
          </a:xfrm>
        </p:grpSpPr>
        <p:sp>
          <p:nvSpPr>
            <p:cNvPr id="461" name="Google Shape;461;p3"/>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 name="Google Shape;462;p3"/>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 name="Google Shape;463;p3"/>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 name="Google Shape;464;p3"/>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 name="Google Shape;465;p3"/>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 name="Google Shape;466;p3"/>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 name="Google Shape;467;p3"/>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 name="Google Shape;468;p3"/>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 name="Google Shape;469;p3"/>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 name="Google Shape;470;p3"/>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 name="Google Shape;471;p3"/>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 name="Google Shape;472;p3"/>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 name="Google Shape;473;p3"/>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 name="Google Shape;474;p3"/>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 name="Google Shape;475;p3"/>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 name="Google Shape;476;p3"/>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 name="Google Shape;477;p3"/>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 name="Google Shape;478;p3"/>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 name="Google Shape;479;p3"/>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 name="Google Shape;480;p3"/>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 name="Google Shape;481;p3"/>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 name="Google Shape;482;p3"/>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83" name="Google Shape;483;p3"/>
          <p:cNvGrpSpPr/>
          <p:nvPr/>
        </p:nvGrpSpPr>
        <p:grpSpPr>
          <a:xfrm rot="-5400000">
            <a:off x="7709956" y="4669021"/>
            <a:ext cx="312963" cy="847725"/>
            <a:chOff x="7607455" y="4238363"/>
            <a:chExt cx="438017" cy="1186459"/>
          </a:xfrm>
        </p:grpSpPr>
        <p:sp>
          <p:nvSpPr>
            <p:cNvPr id="484" name="Google Shape;484;p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 name="Google Shape;485;p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 name="Google Shape;486;p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 name="Google Shape;487;p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 name="Google Shape;488;p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 name="Google Shape;489;p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 name="Google Shape;490;p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 name="Google Shape;491;p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 name="Google Shape;492;p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 name="Google Shape;493;p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 name="Google Shape;494;p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 name="Google Shape;495;p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 name="Google Shape;496;p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 name="Google Shape;497;p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 name="Google Shape;498;p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 name="Google Shape;499;p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 name="Google Shape;500;p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 name="Google Shape;501;p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 name="Google Shape;502;p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 name="Google Shape;503;p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 name="Google Shape;504;p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 name="Google Shape;505;p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 name="Google Shape;506;p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 name="Google Shape;507;p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08" name="Google Shape;508;p3"/>
          <p:cNvGrpSpPr/>
          <p:nvPr/>
        </p:nvGrpSpPr>
        <p:grpSpPr>
          <a:xfrm>
            <a:off x="8150120" y="4315687"/>
            <a:ext cx="897486" cy="983034"/>
            <a:chOff x="2318158" y="4088320"/>
            <a:chExt cx="1256104" cy="1375835"/>
          </a:xfrm>
        </p:grpSpPr>
        <p:sp>
          <p:nvSpPr>
            <p:cNvPr id="509" name="Google Shape;509;p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 name="Google Shape;510;p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 name="Google Shape;511;p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 name="Google Shape;512;p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 name="Google Shape;513;p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 name="Google Shape;514;p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 name="Google Shape;515;p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 name="Google Shape;516;p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 name="Google Shape;517;p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 name="Google Shape;518;p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 name="Google Shape;519;p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 name="Google Shape;520;p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 name="Google Shape;521;p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 name="Google Shape;522;p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 name="Google Shape;523;p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 name="Google Shape;524;p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 name="Google Shape;525;p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 name="Google Shape;526;p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 name="Google Shape;527;p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 name="Google Shape;528;p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 name="Google Shape;529;p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 name="Google Shape;530;p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 name="Google Shape;531;p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 name="Google Shape;532;p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 name="Google Shape;533;p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 name="Google Shape;534;p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 name="Google Shape;535;p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 name="Google Shape;536;p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 name="Google Shape;537;p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 name="Google Shape;538;p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 name="Google Shape;539;p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 name="Google Shape;540;p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 name="Google Shape;541;p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 name="Google Shape;542;p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 name="Google Shape;543;p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 name="Google Shape;544;p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 name="Google Shape;545;p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 name="Google Shape;546;p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 name="Google Shape;547;p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 name="Google Shape;548;p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 name="Google Shape;549;p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 name="Google Shape;550;p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 name="Google Shape;551;p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 name="Google Shape;552;p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 name="Google Shape;553;p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 name="Google Shape;554;p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 name="Google Shape;555;p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 name="Google Shape;556;p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 name="Google Shape;557;p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 name="Google Shape;558;p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59" name="Google Shape;559;p3"/>
          <p:cNvGrpSpPr/>
          <p:nvPr/>
        </p:nvGrpSpPr>
        <p:grpSpPr>
          <a:xfrm>
            <a:off x="7861294" y="-67332"/>
            <a:ext cx="344269" cy="448962"/>
            <a:chOff x="3289399" y="3455662"/>
            <a:chExt cx="436502" cy="569243"/>
          </a:xfrm>
        </p:grpSpPr>
        <p:sp>
          <p:nvSpPr>
            <p:cNvPr id="560" name="Google Shape;560;p3"/>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 name="Google Shape;561;p3"/>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 name="Google Shape;562;p3"/>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 name="Google Shape;563;p3"/>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 name="Google Shape;564;p3"/>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 name="Google Shape;565;p3"/>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 name="Google Shape;566;p3"/>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 name="Google Shape;567;p3"/>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 name="Google Shape;568;p3"/>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 name="Google Shape;569;p3"/>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 name="Google Shape;570;p3"/>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 name="Google Shape;571;p3"/>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 name="Google Shape;572;p3"/>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 name="Google Shape;573;p3"/>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 name="Google Shape;574;p3"/>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 name="Google Shape;575;p3"/>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 name="Google Shape;576;p3"/>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 name="Google Shape;577;p3"/>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 name="Google Shape;578;p3"/>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 name="Google Shape;579;p3"/>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 name="Google Shape;580;p3"/>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 name="Google Shape;581;p3"/>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82" name="Google Shape;582;p3"/>
          <p:cNvGrpSpPr/>
          <p:nvPr/>
        </p:nvGrpSpPr>
        <p:grpSpPr>
          <a:xfrm>
            <a:off x="8702358" y="4163752"/>
            <a:ext cx="508380" cy="228117"/>
            <a:chOff x="8502760" y="3542528"/>
            <a:chExt cx="711519" cy="319269"/>
          </a:xfrm>
        </p:grpSpPr>
        <p:sp>
          <p:nvSpPr>
            <p:cNvPr id="583" name="Google Shape;583;p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 name="Google Shape;584;p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 name="Google Shape;585;p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 name="Google Shape;586;p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 name="Google Shape;587;p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 name="Google Shape;588;p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 name="Google Shape;589;p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 name="Google Shape;590;p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 name="Google Shape;591;p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92" name="Google Shape;592;p3"/>
          <p:cNvGrpSpPr/>
          <p:nvPr/>
        </p:nvGrpSpPr>
        <p:grpSpPr>
          <a:xfrm>
            <a:off x="8241496" y="67305"/>
            <a:ext cx="1125920" cy="841327"/>
            <a:chOff x="7809743" y="1407245"/>
            <a:chExt cx="1427565" cy="1066727"/>
          </a:xfrm>
        </p:grpSpPr>
        <p:sp>
          <p:nvSpPr>
            <p:cNvPr id="593" name="Google Shape;593;p3"/>
            <p:cNvSpPr/>
            <p:nvPr/>
          </p:nvSpPr>
          <p:spPr>
            <a:xfrm>
              <a:off x="7809743" y="1407245"/>
              <a:ext cx="1427565" cy="1066727"/>
            </a:xfrm>
            <a:custGeom>
              <a:avLst/>
              <a:gdLst/>
              <a:ahLst/>
              <a:cxnLst/>
              <a:rect l="l" t="t" r="r" b="b"/>
              <a:pathLst>
                <a:path w="47653" h="35608" extrusionOk="0">
                  <a:moveTo>
                    <a:pt x="10687" y="0"/>
                  </a:moveTo>
                  <a:cubicBezTo>
                    <a:pt x="9318" y="0"/>
                    <a:pt x="8106" y="427"/>
                    <a:pt x="7557" y="1782"/>
                  </a:cubicBezTo>
                  <a:cubicBezTo>
                    <a:pt x="6156" y="5285"/>
                    <a:pt x="11960" y="7853"/>
                    <a:pt x="14062" y="9021"/>
                  </a:cubicBezTo>
                  <a:cubicBezTo>
                    <a:pt x="19199" y="12490"/>
                    <a:pt x="25270" y="14358"/>
                    <a:pt x="30407" y="17861"/>
                  </a:cubicBezTo>
                  <a:cubicBezTo>
                    <a:pt x="28067" y="17276"/>
                    <a:pt x="16214" y="14414"/>
                    <a:pt x="8199" y="14414"/>
                  </a:cubicBezTo>
                  <a:cubicBezTo>
                    <a:pt x="3417" y="14414"/>
                    <a:pt x="0" y="15432"/>
                    <a:pt x="786" y="18561"/>
                  </a:cubicBezTo>
                  <a:cubicBezTo>
                    <a:pt x="2187" y="24399"/>
                    <a:pt x="24569" y="22998"/>
                    <a:pt x="29706" y="24632"/>
                  </a:cubicBezTo>
                  <a:cubicBezTo>
                    <a:pt x="29466" y="24623"/>
                    <a:pt x="29220" y="24619"/>
                    <a:pt x="28971" y="24619"/>
                  </a:cubicBezTo>
                  <a:cubicBezTo>
                    <a:pt x="22677" y="24619"/>
                    <a:pt x="13625" y="27407"/>
                    <a:pt x="8491" y="30937"/>
                  </a:cubicBezTo>
                  <a:cubicBezTo>
                    <a:pt x="3921" y="34058"/>
                    <a:pt x="5815" y="35607"/>
                    <a:pt x="9677" y="35607"/>
                  </a:cubicBezTo>
                  <a:cubicBezTo>
                    <a:pt x="12129" y="35607"/>
                    <a:pt x="15376" y="34982"/>
                    <a:pt x="18265" y="33739"/>
                  </a:cubicBezTo>
                  <a:cubicBezTo>
                    <a:pt x="27138" y="29869"/>
                    <a:pt x="37379" y="29069"/>
                    <a:pt x="46952" y="29069"/>
                  </a:cubicBezTo>
                  <a:lnTo>
                    <a:pt x="47653" y="29069"/>
                  </a:lnTo>
                  <a:lnTo>
                    <a:pt x="47653" y="18328"/>
                  </a:lnTo>
                  <a:cubicBezTo>
                    <a:pt x="37612" y="12490"/>
                    <a:pt x="26204" y="3650"/>
                    <a:pt x="14996" y="848"/>
                  </a:cubicBezTo>
                  <a:cubicBezTo>
                    <a:pt x="13790" y="487"/>
                    <a:pt x="12149" y="0"/>
                    <a:pt x="106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 name="Google Shape;594;p3"/>
            <p:cNvSpPr/>
            <p:nvPr/>
          </p:nvSpPr>
          <p:spPr>
            <a:xfrm>
              <a:off x="8923422" y="2140105"/>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 name="Google Shape;595;p3"/>
            <p:cNvSpPr/>
            <p:nvPr/>
          </p:nvSpPr>
          <p:spPr>
            <a:xfrm>
              <a:off x="8804500" y="2063149"/>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 name="Google Shape;596;p3"/>
            <p:cNvSpPr/>
            <p:nvPr/>
          </p:nvSpPr>
          <p:spPr>
            <a:xfrm>
              <a:off x="8700585" y="2224040"/>
              <a:ext cx="66985" cy="51976"/>
            </a:xfrm>
            <a:custGeom>
              <a:avLst/>
              <a:gdLst/>
              <a:ahLst/>
              <a:cxnLst/>
              <a:rect l="l" t="t" r="r" b="b"/>
              <a:pathLst>
                <a:path w="2236" h="1735" extrusionOk="0">
                  <a:moveTo>
                    <a:pt x="1102" y="0"/>
                  </a:moveTo>
                  <a:cubicBezTo>
                    <a:pt x="1" y="0"/>
                    <a:pt x="1" y="1735"/>
                    <a:pt x="1102" y="1735"/>
                  </a:cubicBezTo>
                  <a:cubicBezTo>
                    <a:pt x="2236" y="1735"/>
                    <a:pt x="2236" y="0"/>
                    <a:pt x="1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 name="Google Shape;597;p3"/>
            <p:cNvSpPr/>
            <p:nvPr/>
          </p:nvSpPr>
          <p:spPr>
            <a:xfrm>
              <a:off x="8518726" y="2182072"/>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 name="Google Shape;598;p3"/>
            <p:cNvSpPr/>
            <p:nvPr/>
          </p:nvSpPr>
          <p:spPr>
            <a:xfrm>
              <a:off x="8406813" y="2292967"/>
              <a:ext cx="68004" cy="52995"/>
            </a:xfrm>
            <a:custGeom>
              <a:avLst/>
              <a:gdLst/>
              <a:ahLst/>
              <a:cxnLst/>
              <a:rect l="l" t="t" r="r" b="b"/>
              <a:pathLst>
                <a:path w="2270" h="1769" extrusionOk="0">
                  <a:moveTo>
                    <a:pt x="1135" y="1"/>
                  </a:moveTo>
                  <a:cubicBezTo>
                    <a:pt x="1" y="1"/>
                    <a:pt x="1" y="1769"/>
                    <a:pt x="1135" y="1769"/>
                  </a:cubicBezTo>
                  <a:cubicBezTo>
                    <a:pt x="2269" y="1769"/>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 name="Google Shape;599;p3"/>
            <p:cNvSpPr/>
            <p:nvPr/>
          </p:nvSpPr>
          <p:spPr>
            <a:xfrm>
              <a:off x="8259942" y="2264989"/>
              <a:ext cx="67974" cy="52995"/>
            </a:xfrm>
            <a:custGeom>
              <a:avLst/>
              <a:gdLst/>
              <a:ahLst/>
              <a:cxnLst/>
              <a:rect l="l" t="t" r="r" b="b"/>
              <a:pathLst>
                <a:path w="2269" h="1769" extrusionOk="0">
                  <a:moveTo>
                    <a:pt x="1134" y="1"/>
                  </a:moveTo>
                  <a:cubicBezTo>
                    <a:pt x="0" y="1"/>
                    <a:pt x="0" y="1769"/>
                    <a:pt x="1134" y="1769"/>
                  </a:cubicBezTo>
                  <a:cubicBezTo>
                    <a:pt x="2269" y="1769"/>
                    <a:pt x="2269" y="1"/>
                    <a:pt x="1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 name="Google Shape;600;p3"/>
            <p:cNvSpPr/>
            <p:nvPr/>
          </p:nvSpPr>
          <p:spPr>
            <a:xfrm>
              <a:off x="8378834" y="202118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 name="Google Shape;601;p3"/>
            <p:cNvSpPr/>
            <p:nvPr/>
          </p:nvSpPr>
          <p:spPr>
            <a:xfrm>
              <a:off x="8294900" y="190926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 name="Google Shape;602;p3"/>
            <p:cNvSpPr/>
            <p:nvPr/>
          </p:nvSpPr>
          <p:spPr>
            <a:xfrm>
              <a:off x="8128048" y="2021182"/>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 name="Google Shape;603;p3"/>
            <p:cNvSpPr/>
            <p:nvPr/>
          </p:nvSpPr>
          <p:spPr>
            <a:xfrm>
              <a:off x="8051093" y="1881290"/>
              <a:ext cx="66985" cy="52006"/>
            </a:xfrm>
            <a:custGeom>
              <a:avLst/>
              <a:gdLst/>
              <a:ahLst/>
              <a:cxnLst/>
              <a:rect l="l" t="t" r="r" b="b"/>
              <a:pathLst>
                <a:path w="2236" h="1736" extrusionOk="0">
                  <a:moveTo>
                    <a:pt x="1101" y="1"/>
                  </a:moveTo>
                  <a:cubicBezTo>
                    <a:pt x="1" y="1"/>
                    <a:pt x="1" y="1735"/>
                    <a:pt x="1101" y="1735"/>
                  </a:cubicBezTo>
                  <a:cubicBezTo>
                    <a:pt x="2236" y="1735"/>
                    <a:pt x="2236"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 name="Google Shape;604;p3"/>
            <p:cNvSpPr/>
            <p:nvPr/>
          </p:nvSpPr>
          <p:spPr>
            <a:xfrm>
              <a:off x="7904222" y="1930267"/>
              <a:ext cx="66985" cy="51976"/>
            </a:xfrm>
            <a:custGeom>
              <a:avLst/>
              <a:gdLst/>
              <a:ahLst/>
              <a:cxnLst/>
              <a:rect l="l" t="t" r="r" b="b"/>
              <a:pathLst>
                <a:path w="2236" h="1735" extrusionOk="0">
                  <a:moveTo>
                    <a:pt x="1134" y="0"/>
                  </a:moveTo>
                  <a:cubicBezTo>
                    <a:pt x="0" y="0"/>
                    <a:pt x="0" y="1735"/>
                    <a:pt x="1134" y="1735"/>
                  </a:cubicBezTo>
                  <a:cubicBezTo>
                    <a:pt x="2235" y="1735"/>
                    <a:pt x="2235"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 name="Google Shape;605;p3"/>
            <p:cNvSpPr/>
            <p:nvPr/>
          </p:nvSpPr>
          <p:spPr>
            <a:xfrm>
              <a:off x="8881455" y="1944256"/>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 name="Google Shape;606;p3"/>
            <p:cNvSpPr/>
            <p:nvPr/>
          </p:nvSpPr>
          <p:spPr>
            <a:xfrm>
              <a:off x="8364845" y="155354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 name="Google Shape;607;p3"/>
            <p:cNvSpPr/>
            <p:nvPr/>
          </p:nvSpPr>
          <p:spPr>
            <a:xfrm>
              <a:off x="8196976" y="1581526"/>
              <a:ext cx="68004" cy="52006"/>
            </a:xfrm>
            <a:custGeom>
              <a:avLst/>
              <a:gdLst/>
              <a:ahLst/>
              <a:cxnLst/>
              <a:rect l="l" t="t" r="r" b="b"/>
              <a:pathLst>
                <a:path w="2270" h="1736" extrusionOk="0">
                  <a:moveTo>
                    <a:pt x="1103" y="0"/>
                  </a:moveTo>
                  <a:cubicBezTo>
                    <a:pt x="1" y="0"/>
                    <a:pt x="11" y="1735"/>
                    <a:pt x="1135" y="1735"/>
                  </a:cubicBezTo>
                  <a:cubicBezTo>
                    <a:pt x="2269" y="1735"/>
                    <a:pt x="2269" y="1"/>
                    <a:pt x="1135" y="1"/>
                  </a:cubicBezTo>
                  <a:cubicBezTo>
                    <a:pt x="1124" y="0"/>
                    <a:pt x="1114" y="0"/>
                    <a:pt x="11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 name="Google Shape;608;p3"/>
            <p:cNvSpPr/>
            <p:nvPr/>
          </p:nvSpPr>
          <p:spPr>
            <a:xfrm>
              <a:off x="8114059" y="1455623"/>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 name="Google Shape;609;p3"/>
            <p:cNvSpPr/>
            <p:nvPr/>
          </p:nvSpPr>
          <p:spPr>
            <a:xfrm>
              <a:off x="9127268" y="1974721"/>
              <a:ext cx="51976" cy="55991"/>
            </a:xfrm>
            <a:custGeom>
              <a:avLst/>
              <a:gdLst/>
              <a:ahLst/>
              <a:cxnLst/>
              <a:rect l="l" t="t" r="r" b="b"/>
              <a:pathLst>
                <a:path w="1735" h="1869" extrusionOk="0">
                  <a:moveTo>
                    <a:pt x="868" y="1"/>
                  </a:moveTo>
                  <a:cubicBezTo>
                    <a:pt x="434" y="1"/>
                    <a:pt x="0" y="284"/>
                    <a:pt x="0" y="851"/>
                  </a:cubicBezTo>
                  <a:lnTo>
                    <a:pt x="0" y="1018"/>
                  </a:lnTo>
                  <a:cubicBezTo>
                    <a:pt x="0" y="1585"/>
                    <a:pt x="434" y="1869"/>
                    <a:pt x="868" y="1869"/>
                  </a:cubicBezTo>
                  <a:cubicBezTo>
                    <a:pt x="1301" y="1869"/>
                    <a:pt x="1735" y="1585"/>
                    <a:pt x="1735" y="1018"/>
                  </a:cubicBezTo>
                  <a:lnTo>
                    <a:pt x="1735" y="851"/>
                  </a:lnTo>
                  <a:cubicBezTo>
                    <a:pt x="1735" y="284"/>
                    <a:pt x="1301" y="1"/>
                    <a:pt x="8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 name="Google Shape;610;p3"/>
            <p:cNvSpPr/>
            <p:nvPr/>
          </p:nvSpPr>
          <p:spPr>
            <a:xfrm>
              <a:off x="9119270" y="2161074"/>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11" name="Google Shape;611;p3"/>
          <p:cNvGrpSpPr/>
          <p:nvPr/>
        </p:nvGrpSpPr>
        <p:grpSpPr>
          <a:xfrm>
            <a:off x="-28467" y="4581438"/>
            <a:ext cx="780895" cy="760279"/>
            <a:chOff x="-181020" y="4253777"/>
            <a:chExt cx="1117161" cy="1087511"/>
          </a:xfrm>
        </p:grpSpPr>
        <p:sp>
          <p:nvSpPr>
            <p:cNvPr id="612" name="Google Shape;612;p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 name="Google Shape;613;p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 name="Google Shape;614;p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 name="Google Shape;615;p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 name="Google Shape;616;p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 name="Google Shape;617;p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 name="Google Shape;618;p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 name="Google Shape;619;p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 name="Google Shape;620;p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 name="Google Shape;621;p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 name="Google Shape;622;p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 name="Google Shape;623;p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 name="Google Shape;624;p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 name="Google Shape;625;p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26" name="Google Shape;626;p3"/>
          <p:cNvGrpSpPr/>
          <p:nvPr/>
        </p:nvGrpSpPr>
        <p:grpSpPr>
          <a:xfrm>
            <a:off x="-19406" y="4385961"/>
            <a:ext cx="617995" cy="829037"/>
            <a:chOff x="-168050" y="4195214"/>
            <a:chExt cx="719519" cy="965231"/>
          </a:xfrm>
        </p:grpSpPr>
        <p:sp>
          <p:nvSpPr>
            <p:cNvPr id="627" name="Google Shape;627;p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 name="Google Shape;628;p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 name="Google Shape;629;p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 name="Google Shape;630;p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 name="Google Shape;631;p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 name="Google Shape;632;p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 name="Google Shape;633;p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 name="Google Shape;634;p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 name="Google Shape;635;p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 name="Google Shape;636;p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 name="Google Shape;637;p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 name="Google Shape;638;p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 name="Google Shape;639;p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 name="Google Shape;640;p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 name="Google Shape;641;p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 name="Google Shape;642;p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 name="Google Shape;643;p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 name="Google Shape;644;p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 name="Google Shape;645;p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 name="Google Shape;646;p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 name="Google Shape;647;p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 name="Google Shape;648;p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 name="Google Shape;649;p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 name="Google Shape;650;p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 name="Google Shape;651;p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 name="Google Shape;652;p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 name="Google Shape;653;p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 name="Google Shape;654;p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 name="Google Shape;655;p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 name="Google Shape;656;p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 name="Google Shape;657;p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 name="Google Shape;658;p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 name="Google Shape;659;p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 name="Google Shape;660;p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 name="Google Shape;661;p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 name="Google Shape;662;p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 name="Google Shape;663;p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 name="Google Shape;664;p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 name="Google Shape;665;p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 name="Google Shape;666;p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 name="Google Shape;667;p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 name="Google Shape;668;p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 name="Google Shape;669;p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 name="Google Shape;670;p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 name="Google Shape;671;p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 name="Google Shape;672;p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 name="Google Shape;673;p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74" name="Google Shape;674;p3"/>
          <p:cNvGrpSpPr/>
          <p:nvPr/>
        </p:nvGrpSpPr>
        <p:grpSpPr>
          <a:xfrm>
            <a:off x="8267905" y="-201102"/>
            <a:ext cx="880781" cy="903269"/>
            <a:chOff x="7973149" y="-201092"/>
            <a:chExt cx="1116750" cy="1145263"/>
          </a:xfrm>
        </p:grpSpPr>
        <p:sp>
          <p:nvSpPr>
            <p:cNvPr id="675" name="Google Shape;675;p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 name="Google Shape;676;p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 name="Google Shape;677;p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 name="Google Shape;678;p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 name="Google Shape;679;p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 name="Google Shape;680;p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 name="Google Shape;681;p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 name="Google Shape;682;p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 name="Google Shape;683;p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 name="Google Shape;684;p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 name="Google Shape;685;p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 name="Google Shape;686;p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 name="Google Shape;687;p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 name="Google Shape;688;p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 name="Google Shape;689;p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 name="Google Shape;690;p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 name="Google Shape;691;p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 name="Google Shape;692;p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 name="Google Shape;693;p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 name="Google Shape;694;p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 name="Google Shape;695;p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 name="Google Shape;696;p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 name="Google Shape;697;p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 name="Google Shape;698;p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 name="Google Shape;699;p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 name="Google Shape;700;p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 name="Google Shape;701;p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 name="Google Shape;702;p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 name="Google Shape;703;p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 name="Google Shape;704;p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 name="Google Shape;705;p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 name="Google Shape;706;p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 name="Google Shape;707;p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 name="Google Shape;708;p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 name="Google Shape;709;p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 name="Google Shape;710;p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 name="Google Shape;711;p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 name="Google Shape;712;p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 name="Google Shape;713;p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 name="Google Shape;714;p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 name="Google Shape;715;p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 name="Google Shape;716;p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 name="Google Shape;717;p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 name="Google Shape;718;p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 name="Google Shape;719;p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 name="Google Shape;720;p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 name="Google Shape;721;p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 name="Google Shape;722;p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 name="Google Shape;723;p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 name="Google Shape;724;p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 name="Google Shape;725;p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 name="Google Shape;726;p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 name="Google Shape;727;p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 name="Google Shape;728;p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 name="Google Shape;729;p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 name="Google Shape;730;p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 name="Google Shape;731;p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 name="Google Shape;732;p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 name="Google Shape;733;p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 name="Google Shape;734;p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 name="Google Shape;735;p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6" name="Google Shape;736;p3"/>
          <p:cNvGrpSpPr/>
          <p:nvPr/>
        </p:nvGrpSpPr>
        <p:grpSpPr>
          <a:xfrm>
            <a:off x="8598076" y="819274"/>
            <a:ext cx="736229" cy="431627"/>
            <a:chOff x="8365864" y="2993835"/>
            <a:chExt cx="933472" cy="547264"/>
          </a:xfrm>
        </p:grpSpPr>
        <p:sp>
          <p:nvSpPr>
            <p:cNvPr id="737" name="Google Shape;737;p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 name="Google Shape;738;p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 name="Google Shape;739;p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 name="Google Shape;740;p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 name="Google Shape;741;p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 name="Google Shape;742;p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 name="Google Shape;743;p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4" name="Google Shape;744;p3"/>
          <p:cNvGrpSpPr/>
          <p:nvPr/>
        </p:nvGrpSpPr>
        <p:grpSpPr>
          <a:xfrm rot="-5400000">
            <a:off x="7560641" y="73929"/>
            <a:ext cx="161913" cy="145916"/>
            <a:chOff x="7737341" y="1046941"/>
            <a:chExt cx="161913" cy="145916"/>
          </a:xfrm>
        </p:grpSpPr>
        <p:sp>
          <p:nvSpPr>
            <p:cNvPr id="745" name="Google Shape;745;p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 name="Google Shape;746;p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 name="Google Shape;747;p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2">
  <p:cSld name="Title Slide_1_1_1">
    <p:spTree>
      <p:nvGrpSpPr>
        <p:cNvPr id="1" name="Shape 5893"/>
        <p:cNvGrpSpPr/>
        <p:nvPr/>
      </p:nvGrpSpPr>
      <p:grpSpPr>
        <a:xfrm>
          <a:off x="0" y="0"/>
          <a:ext cx="0" cy="0"/>
          <a:chOff x="0" y="0"/>
          <a:chExt cx="0" cy="0"/>
        </a:xfrm>
      </p:grpSpPr>
      <p:sp>
        <p:nvSpPr>
          <p:cNvPr id="5894" name="Google Shape;5894;p21"/>
          <p:cNvSpPr/>
          <p:nvPr/>
        </p:nvSpPr>
        <p:spPr>
          <a:xfrm rot="5400000">
            <a:off x="-1276700" y="3409374"/>
            <a:ext cx="3000054" cy="468199"/>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5" name="Google Shape;5895;p21"/>
          <p:cNvSpPr/>
          <p:nvPr/>
        </p:nvSpPr>
        <p:spPr>
          <a:xfrm>
            <a:off x="5828166"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896" name="Google Shape;5896;p21"/>
          <p:cNvGrpSpPr/>
          <p:nvPr/>
        </p:nvGrpSpPr>
        <p:grpSpPr>
          <a:xfrm rot="10800000">
            <a:off x="7993544" y="4536581"/>
            <a:ext cx="1074149" cy="686771"/>
            <a:chOff x="-206267" y="355694"/>
            <a:chExt cx="1406323" cy="899150"/>
          </a:xfrm>
        </p:grpSpPr>
        <p:sp>
          <p:nvSpPr>
            <p:cNvPr id="5897" name="Google Shape;5897;p2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8" name="Google Shape;5898;p2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9" name="Google Shape;5899;p2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0" name="Google Shape;5900;p2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1" name="Google Shape;5901;p2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2" name="Google Shape;5902;p2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3" name="Google Shape;5903;p2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4" name="Google Shape;5904;p2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905" name="Google Shape;5905;p21"/>
          <p:cNvGrpSpPr/>
          <p:nvPr/>
        </p:nvGrpSpPr>
        <p:grpSpPr>
          <a:xfrm rot="5400000">
            <a:off x="-35047" y="4117023"/>
            <a:ext cx="979636" cy="1073014"/>
            <a:chOff x="2318158" y="4088320"/>
            <a:chExt cx="1256104" cy="1375835"/>
          </a:xfrm>
        </p:grpSpPr>
        <p:sp>
          <p:nvSpPr>
            <p:cNvPr id="5906" name="Google Shape;5906;p21"/>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7" name="Google Shape;5907;p21"/>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8" name="Google Shape;5908;p21"/>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9" name="Google Shape;5909;p21"/>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0" name="Google Shape;5910;p21"/>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1" name="Google Shape;5911;p21"/>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2" name="Google Shape;5912;p21"/>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3" name="Google Shape;5913;p21"/>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4" name="Google Shape;5914;p21"/>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5" name="Google Shape;5915;p21"/>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6" name="Google Shape;5916;p21"/>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7" name="Google Shape;5917;p21"/>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8" name="Google Shape;5918;p21"/>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9" name="Google Shape;5919;p21"/>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0" name="Google Shape;5920;p21"/>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1" name="Google Shape;5921;p21"/>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2" name="Google Shape;5922;p21"/>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3" name="Google Shape;5923;p21"/>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4" name="Google Shape;5924;p21"/>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5" name="Google Shape;5925;p21"/>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6" name="Google Shape;5926;p21"/>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7" name="Google Shape;5927;p21"/>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8" name="Google Shape;5928;p21"/>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9" name="Google Shape;5929;p21"/>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0" name="Google Shape;5930;p21"/>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1" name="Google Shape;5931;p21"/>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2" name="Google Shape;5932;p21"/>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3" name="Google Shape;5933;p21"/>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4" name="Google Shape;5934;p21"/>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5" name="Google Shape;5935;p21"/>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6" name="Google Shape;5936;p21"/>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7" name="Google Shape;5937;p21"/>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8" name="Google Shape;5938;p21"/>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9" name="Google Shape;5939;p21"/>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0" name="Google Shape;5940;p21"/>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1" name="Google Shape;5941;p21"/>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2" name="Google Shape;5942;p21"/>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3" name="Google Shape;5943;p21"/>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4" name="Google Shape;5944;p21"/>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5" name="Google Shape;5945;p21"/>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6" name="Google Shape;5946;p21"/>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7" name="Google Shape;5947;p21"/>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8" name="Google Shape;5948;p21"/>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9" name="Google Shape;5949;p21"/>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0" name="Google Shape;5950;p21"/>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1" name="Google Shape;5951;p21"/>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2" name="Google Shape;5952;p21"/>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3" name="Google Shape;5953;p21"/>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4" name="Google Shape;5954;p21"/>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5" name="Google Shape;5955;p21"/>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956" name="Google Shape;5956;p21"/>
          <p:cNvGrpSpPr/>
          <p:nvPr/>
        </p:nvGrpSpPr>
        <p:grpSpPr>
          <a:xfrm rot="2699802" flipH="1">
            <a:off x="45765" y="-39055"/>
            <a:ext cx="872863" cy="391688"/>
            <a:chOff x="8502760" y="3542528"/>
            <a:chExt cx="711519" cy="319269"/>
          </a:xfrm>
        </p:grpSpPr>
        <p:sp>
          <p:nvSpPr>
            <p:cNvPr id="5957" name="Google Shape;5957;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8" name="Google Shape;5958;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9" name="Google Shape;5959;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0" name="Google Shape;5960;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1" name="Google Shape;5961;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2" name="Google Shape;5962;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3" name="Google Shape;5963;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4" name="Google Shape;5964;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5" name="Google Shape;5965;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966" name="Google Shape;5966;p21"/>
          <p:cNvGrpSpPr/>
          <p:nvPr/>
        </p:nvGrpSpPr>
        <p:grpSpPr>
          <a:xfrm>
            <a:off x="8405369" y="-112602"/>
            <a:ext cx="809979" cy="830659"/>
            <a:chOff x="7973149" y="-201092"/>
            <a:chExt cx="1116750" cy="1145263"/>
          </a:xfrm>
        </p:grpSpPr>
        <p:sp>
          <p:nvSpPr>
            <p:cNvPr id="5967" name="Google Shape;5967;p2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8" name="Google Shape;5968;p2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9" name="Google Shape;5969;p2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0" name="Google Shape;5970;p2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1" name="Google Shape;5971;p2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2" name="Google Shape;5972;p2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3" name="Google Shape;5973;p2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4" name="Google Shape;5974;p2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5" name="Google Shape;5975;p2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6" name="Google Shape;5976;p2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7" name="Google Shape;5977;p2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8" name="Google Shape;5978;p2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9" name="Google Shape;5979;p2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0" name="Google Shape;5980;p2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1" name="Google Shape;5981;p2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2" name="Google Shape;5982;p2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3" name="Google Shape;5983;p2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4" name="Google Shape;5984;p2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5" name="Google Shape;5985;p2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6" name="Google Shape;5986;p2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7" name="Google Shape;5987;p2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8" name="Google Shape;5988;p2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9" name="Google Shape;5989;p2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0" name="Google Shape;5990;p2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1" name="Google Shape;5991;p2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2" name="Google Shape;5992;p2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3" name="Google Shape;5993;p2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4" name="Google Shape;5994;p2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5" name="Google Shape;5995;p2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6" name="Google Shape;5996;p2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7" name="Google Shape;5997;p2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8" name="Google Shape;5998;p2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9" name="Google Shape;5999;p2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0" name="Google Shape;6000;p2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1" name="Google Shape;6001;p2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2" name="Google Shape;6002;p2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3" name="Google Shape;6003;p2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4" name="Google Shape;6004;p2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5" name="Google Shape;6005;p2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6" name="Google Shape;6006;p2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7" name="Google Shape;6007;p2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8" name="Google Shape;6008;p2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9" name="Google Shape;6009;p2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0" name="Google Shape;6010;p2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1" name="Google Shape;6011;p2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2" name="Google Shape;6012;p2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3" name="Google Shape;6013;p2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4" name="Google Shape;6014;p2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5" name="Google Shape;6015;p2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6" name="Google Shape;6016;p2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7" name="Google Shape;6017;p2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8" name="Google Shape;6018;p2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9" name="Google Shape;6019;p2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0" name="Google Shape;6020;p2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1" name="Google Shape;6021;p2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2" name="Google Shape;6022;p2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3" name="Google Shape;6023;p2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4" name="Google Shape;6024;p2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5" name="Google Shape;6025;p2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6" name="Google Shape;6026;p2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7" name="Google Shape;6027;p2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028" name="Google Shape;6028;p21"/>
          <p:cNvGrpSpPr/>
          <p:nvPr/>
        </p:nvGrpSpPr>
        <p:grpSpPr>
          <a:xfrm rot="-5400000">
            <a:off x="7563322" y="69155"/>
            <a:ext cx="117436" cy="105833"/>
            <a:chOff x="7737341" y="1046941"/>
            <a:chExt cx="161913" cy="145916"/>
          </a:xfrm>
        </p:grpSpPr>
        <p:sp>
          <p:nvSpPr>
            <p:cNvPr id="6029" name="Google Shape;6029;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0" name="Google Shape;6030;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1" name="Google Shape;6031;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032" name="Google Shape;6032;p21"/>
          <p:cNvGrpSpPr/>
          <p:nvPr/>
        </p:nvGrpSpPr>
        <p:grpSpPr>
          <a:xfrm flipH="1">
            <a:off x="8145018" y="-112607"/>
            <a:ext cx="687043" cy="689217"/>
            <a:chOff x="-566600" y="186057"/>
            <a:chExt cx="1240151" cy="1244074"/>
          </a:xfrm>
        </p:grpSpPr>
        <p:sp>
          <p:nvSpPr>
            <p:cNvPr id="6033" name="Google Shape;6033;p21"/>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4" name="Google Shape;6034;p21"/>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5" name="Google Shape;6035;p21"/>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6" name="Google Shape;6036;p21"/>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7" name="Google Shape;6037;p21"/>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8" name="Google Shape;6038;p21"/>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9" name="Google Shape;6039;p21"/>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0" name="Google Shape;6040;p21"/>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1" name="Google Shape;6041;p21"/>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2" name="Google Shape;6042;p21"/>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3" name="Google Shape;6043;p21"/>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4" name="Google Shape;6044;p21"/>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5" name="Google Shape;6045;p21"/>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6" name="Google Shape;6046;p21"/>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7" name="Google Shape;6047;p21"/>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8" name="Google Shape;6048;p21"/>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9" name="Google Shape;6049;p21"/>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0" name="Google Shape;6050;p21"/>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1" name="Google Shape;6051;p21"/>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2" name="Google Shape;6052;p21"/>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3" name="Google Shape;6053;p21"/>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4" name="Google Shape;6054;p21"/>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5" name="Google Shape;6055;p21"/>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6" name="Google Shape;6056;p21"/>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7" name="Google Shape;6057;p21"/>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8" name="Google Shape;6058;p21"/>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9" name="Google Shape;6059;p21"/>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060" name="Google Shape;6060;p21"/>
          <p:cNvGrpSpPr/>
          <p:nvPr/>
        </p:nvGrpSpPr>
        <p:grpSpPr>
          <a:xfrm flipH="1">
            <a:off x="7889429" y="-139208"/>
            <a:ext cx="499188" cy="482707"/>
            <a:chOff x="-168381" y="-168706"/>
            <a:chExt cx="901061" cy="871312"/>
          </a:xfrm>
        </p:grpSpPr>
        <p:sp>
          <p:nvSpPr>
            <p:cNvPr id="6061" name="Google Shape;6061;p2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2" name="Google Shape;6062;p2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3" name="Google Shape;6063;p2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4" name="Google Shape;6064;p2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5" name="Google Shape;6065;p2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6" name="Google Shape;6066;p2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7" name="Google Shape;6067;p2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8" name="Google Shape;6068;p2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9" name="Google Shape;6069;p2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0" name="Google Shape;6070;p2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1" name="Google Shape;6071;p2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2" name="Google Shape;6072;p2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3" name="Google Shape;6073;p2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4" name="Google Shape;6074;p2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5" name="Google Shape;6075;p2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6" name="Google Shape;6076;p2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7" name="Google Shape;6077;p2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8" name="Google Shape;6078;p2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9" name="Google Shape;6079;p2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080" name="Google Shape;6080;p21"/>
          <p:cNvGrpSpPr/>
          <p:nvPr/>
        </p:nvGrpSpPr>
        <p:grpSpPr>
          <a:xfrm>
            <a:off x="7063672" y="-121094"/>
            <a:ext cx="397610" cy="555774"/>
            <a:chOff x="1897495" y="-461400"/>
            <a:chExt cx="815443" cy="1139815"/>
          </a:xfrm>
        </p:grpSpPr>
        <p:sp>
          <p:nvSpPr>
            <p:cNvPr id="6081" name="Google Shape;6081;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2" name="Google Shape;6082;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3" name="Google Shape;6083;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4" name="Google Shape;6084;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5" name="Google Shape;6085;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6" name="Google Shape;6086;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7" name="Google Shape;6087;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8" name="Google Shape;6088;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9" name="Google Shape;6089;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0" name="Google Shape;6090;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1" name="Google Shape;6091;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2" name="Google Shape;6092;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3" name="Google Shape;6093;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4" name="Google Shape;6094;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5" name="Google Shape;6095;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6" name="Google Shape;6096;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7" name="Google Shape;6097;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8" name="Google Shape;6098;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9" name="Google Shape;6099;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0" name="Google Shape;6100;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1" name="Google Shape;6101;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2" name="Google Shape;6102;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103" name="Google Shape;6103;p21"/>
          <p:cNvGrpSpPr/>
          <p:nvPr/>
        </p:nvGrpSpPr>
        <p:grpSpPr>
          <a:xfrm rot="10800000">
            <a:off x="8579697" y="4308693"/>
            <a:ext cx="519193" cy="813144"/>
            <a:chOff x="1897495" y="-461400"/>
            <a:chExt cx="815443" cy="1139815"/>
          </a:xfrm>
        </p:grpSpPr>
        <p:sp>
          <p:nvSpPr>
            <p:cNvPr id="6104" name="Google Shape;6104;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5" name="Google Shape;6105;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6" name="Google Shape;6106;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7" name="Google Shape;6107;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8" name="Google Shape;6108;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9" name="Google Shape;6109;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0" name="Google Shape;6110;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1" name="Google Shape;6111;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2" name="Google Shape;6112;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3" name="Google Shape;6113;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4" name="Google Shape;6114;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5" name="Google Shape;6115;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6" name="Google Shape;6116;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7" name="Google Shape;6117;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8" name="Google Shape;6118;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9" name="Google Shape;6119;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0" name="Google Shape;6120;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1" name="Google Shape;6121;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2" name="Google Shape;6122;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3" name="Google Shape;6123;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4" name="Google Shape;6124;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5" name="Google Shape;6125;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126" name="Google Shape;6126;p21"/>
          <p:cNvGrpSpPr/>
          <p:nvPr/>
        </p:nvGrpSpPr>
        <p:grpSpPr>
          <a:xfrm rot="10800000">
            <a:off x="8370109" y="3535768"/>
            <a:ext cx="880479" cy="667378"/>
            <a:chOff x="-320607" y="2105391"/>
            <a:chExt cx="1152762" cy="873760"/>
          </a:xfrm>
        </p:grpSpPr>
        <p:sp>
          <p:nvSpPr>
            <p:cNvPr id="6127" name="Google Shape;6127;p21"/>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8" name="Google Shape;6128;p21"/>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9" name="Google Shape;6129;p21"/>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0" name="Google Shape;6130;p21"/>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1" name="Google Shape;6131;p21"/>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2" name="Google Shape;6132;p21"/>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3" name="Google Shape;6133;p21"/>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4" name="Google Shape;6134;p21"/>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5" name="Google Shape;6135;p21"/>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6" name="Google Shape;6136;p21"/>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7" name="Google Shape;6137;p21"/>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8" name="Google Shape;6138;p21"/>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9" name="Google Shape;6139;p21"/>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0" name="Google Shape;6140;p21"/>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1" name="Google Shape;6141;p21"/>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2" name="Google Shape;6142;p21"/>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3" name="Google Shape;6143;p21"/>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4" name="Google Shape;6144;p21"/>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5" name="Google Shape;6145;p21"/>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146" name="Google Shape;6146;p21"/>
          <p:cNvGrpSpPr/>
          <p:nvPr/>
        </p:nvGrpSpPr>
        <p:grpSpPr>
          <a:xfrm rot="5400000" flipH="1">
            <a:off x="8808755" y="903605"/>
            <a:ext cx="117436" cy="105833"/>
            <a:chOff x="7737341" y="1046941"/>
            <a:chExt cx="161913" cy="145916"/>
          </a:xfrm>
        </p:grpSpPr>
        <p:sp>
          <p:nvSpPr>
            <p:cNvPr id="6147" name="Google Shape;6147;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8" name="Google Shape;6148;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9" name="Google Shape;6149;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150" name="Google Shape;6150;p21"/>
          <p:cNvGrpSpPr/>
          <p:nvPr/>
        </p:nvGrpSpPr>
        <p:grpSpPr>
          <a:xfrm rot="-8257188" flipH="1">
            <a:off x="7479248" y="4812751"/>
            <a:ext cx="872869" cy="391714"/>
            <a:chOff x="8502760" y="3542528"/>
            <a:chExt cx="711519" cy="319269"/>
          </a:xfrm>
        </p:grpSpPr>
        <p:sp>
          <p:nvSpPr>
            <p:cNvPr id="6151" name="Google Shape;6151;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2" name="Google Shape;6152;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3" name="Google Shape;6153;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4" name="Google Shape;6154;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5" name="Google Shape;6155;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6" name="Google Shape;6156;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7" name="Google Shape;6157;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8" name="Google Shape;6158;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9" name="Google Shape;6159;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160" name="Google Shape;6160;p21"/>
          <p:cNvSpPr txBox="1">
            <a:spLocks noGrp="1"/>
          </p:cNvSpPr>
          <p:nvPr>
            <p:ph type="title"/>
          </p:nvPr>
        </p:nvSpPr>
        <p:spPr>
          <a:xfrm>
            <a:off x="733947" y="1877714"/>
            <a:ext cx="1828500" cy="5730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p:txBody>
      </p:sp>
      <p:sp>
        <p:nvSpPr>
          <p:cNvPr id="6161" name="Google Shape;6161;p21"/>
          <p:cNvSpPr txBox="1">
            <a:spLocks noGrp="1"/>
          </p:cNvSpPr>
          <p:nvPr>
            <p:ph type="subTitle" idx="1"/>
          </p:nvPr>
        </p:nvSpPr>
        <p:spPr>
          <a:xfrm>
            <a:off x="623539" y="2504551"/>
            <a:ext cx="3287400" cy="1332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3">
  <p:cSld name="Title Slide_1_1_1_1">
    <p:spTree>
      <p:nvGrpSpPr>
        <p:cNvPr id="1" name="Shape 6162"/>
        <p:cNvGrpSpPr/>
        <p:nvPr/>
      </p:nvGrpSpPr>
      <p:grpSpPr>
        <a:xfrm>
          <a:off x="0" y="0"/>
          <a:ext cx="0" cy="0"/>
          <a:chOff x="0" y="0"/>
          <a:chExt cx="0" cy="0"/>
        </a:xfrm>
      </p:grpSpPr>
      <p:sp>
        <p:nvSpPr>
          <p:cNvPr id="6163" name="Google Shape;6163;p22"/>
          <p:cNvSpPr/>
          <p:nvPr/>
        </p:nvSpPr>
        <p:spPr>
          <a:xfrm rot="5400000">
            <a:off x="-1265925" y="1609424"/>
            <a:ext cx="3000054" cy="468199"/>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4" name="Google Shape;6164;p22"/>
          <p:cNvSpPr/>
          <p:nvPr/>
        </p:nvSpPr>
        <p:spPr>
          <a:xfrm>
            <a:off x="5828166"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165" name="Google Shape;6165;p22"/>
          <p:cNvGrpSpPr/>
          <p:nvPr/>
        </p:nvGrpSpPr>
        <p:grpSpPr>
          <a:xfrm rot="-8282980">
            <a:off x="8484486" y="3972857"/>
            <a:ext cx="1039249" cy="790773"/>
            <a:chOff x="-206267" y="355694"/>
            <a:chExt cx="1406323" cy="899150"/>
          </a:xfrm>
        </p:grpSpPr>
        <p:sp>
          <p:nvSpPr>
            <p:cNvPr id="6166" name="Google Shape;6166;p2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7" name="Google Shape;6167;p2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8" name="Google Shape;6168;p2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9" name="Google Shape;6169;p2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0" name="Google Shape;6170;p2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1" name="Google Shape;6171;p2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2" name="Google Shape;6172;p2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3" name="Google Shape;6173;p2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174" name="Google Shape;6174;p22"/>
          <p:cNvGrpSpPr/>
          <p:nvPr/>
        </p:nvGrpSpPr>
        <p:grpSpPr>
          <a:xfrm rot="7845114">
            <a:off x="-74811" y="-242520"/>
            <a:ext cx="979622" cy="1072999"/>
            <a:chOff x="2318158" y="4088320"/>
            <a:chExt cx="1256104" cy="1375835"/>
          </a:xfrm>
        </p:grpSpPr>
        <p:sp>
          <p:nvSpPr>
            <p:cNvPr id="6175" name="Google Shape;6175;p22"/>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6" name="Google Shape;6176;p22"/>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7" name="Google Shape;6177;p22"/>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8" name="Google Shape;6178;p22"/>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9" name="Google Shape;6179;p22"/>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0" name="Google Shape;6180;p22"/>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1" name="Google Shape;6181;p22"/>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2" name="Google Shape;6182;p22"/>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3" name="Google Shape;6183;p22"/>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4" name="Google Shape;6184;p22"/>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5" name="Google Shape;6185;p22"/>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6" name="Google Shape;6186;p22"/>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7" name="Google Shape;6187;p22"/>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8" name="Google Shape;6188;p22"/>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9" name="Google Shape;6189;p22"/>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0" name="Google Shape;6190;p22"/>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1" name="Google Shape;6191;p22"/>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2" name="Google Shape;6192;p22"/>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3" name="Google Shape;6193;p22"/>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4" name="Google Shape;6194;p22"/>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5" name="Google Shape;6195;p22"/>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6" name="Google Shape;6196;p22"/>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7" name="Google Shape;6197;p22"/>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8" name="Google Shape;6198;p22"/>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9" name="Google Shape;6199;p22"/>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0" name="Google Shape;6200;p22"/>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1" name="Google Shape;6201;p22"/>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2" name="Google Shape;6202;p22"/>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3" name="Google Shape;6203;p22"/>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4" name="Google Shape;6204;p22"/>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5" name="Google Shape;6205;p22"/>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6" name="Google Shape;6206;p22"/>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7" name="Google Shape;6207;p22"/>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8" name="Google Shape;6208;p22"/>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9" name="Google Shape;6209;p22"/>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0" name="Google Shape;6210;p22"/>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1" name="Google Shape;6211;p22"/>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2" name="Google Shape;6212;p22"/>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3" name="Google Shape;6213;p22"/>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4" name="Google Shape;6214;p22"/>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5" name="Google Shape;6215;p22"/>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6" name="Google Shape;6216;p22"/>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7" name="Google Shape;6217;p22"/>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8" name="Google Shape;6218;p22"/>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9" name="Google Shape;6219;p22"/>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0" name="Google Shape;6220;p22"/>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1" name="Google Shape;6221;p22"/>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2" name="Google Shape;6222;p22"/>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3" name="Google Shape;6223;p22"/>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4" name="Google Shape;6224;p22"/>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225" name="Google Shape;6225;p22"/>
          <p:cNvGrpSpPr/>
          <p:nvPr/>
        </p:nvGrpSpPr>
        <p:grpSpPr>
          <a:xfrm>
            <a:off x="8388632" y="-184564"/>
            <a:ext cx="809979" cy="830659"/>
            <a:chOff x="7973149" y="-201092"/>
            <a:chExt cx="1116750" cy="1145263"/>
          </a:xfrm>
        </p:grpSpPr>
        <p:sp>
          <p:nvSpPr>
            <p:cNvPr id="6226" name="Google Shape;6226;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7" name="Google Shape;6227;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8" name="Google Shape;6228;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9" name="Google Shape;6229;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0" name="Google Shape;6230;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1" name="Google Shape;6231;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2" name="Google Shape;6232;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3" name="Google Shape;6233;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4" name="Google Shape;6234;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5" name="Google Shape;6235;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6" name="Google Shape;6236;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7" name="Google Shape;6237;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8" name="Google Shape;6238;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9" name="Google Shape;6239;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0" name="Google Shape;6240;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1" name="Google Shape;6241;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2" name="Google Shape;6242;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3" name="Google Shape;6243;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4" name="Google Shape;6244;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5" name="Google Shape;6245;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6" name="Google Shape;6246;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7" name="Google Shape;6247;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8" name="Google Shape;6248;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9" name="Google Shape;6249;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0" name="Google Shape;6250;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1" name="Google Shape;6251;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2" name="Google Shape;6252;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3" name="Google Shape;6253;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4" name="Google Shape;6254;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5" name="Google Shape;6255;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6" name="Google Shape;6256;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7" name="Google Shape;6257;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8" name="Google Shape;6258;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9" name="Google Shape;6259;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0" name="Google Shape;6260;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1" name="Google Shape;6261;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2" name="Google Shape;6262;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3" name="Google Shape;6263;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4" name="Google Shape;6264;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5" name="Google Shape;6265;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6" name="Google Shape;6266;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7" name="Google Shape;6267;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8" name="Google Shape;6268;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9" name="Google Shape;6269;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0" name="Google Shape;6270;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1" name="Google Shape;6271;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2" name="Google Shape;6272;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3" name="Google Shape;6273;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4" name="Google Shape;6274;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5" name="Google Shape;6275;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6" name="Google Shape;6276;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7" name="Google Shape;6277;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8" name="Google Shape;6278;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9" name="Google Shape;6279;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0" name="Google Shape;6280;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1" name="Google Shape;6281;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2" name="Google Shape;6282;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3" name="Google Shape;6283;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4" name="Google Shape;6284;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5" name="Google Shape;6285;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6" name="Google Shape;6286;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287" name="Google Shape;6287;p22"/>
          <p:cNvGrpSpPr/>
          <p:nvPr/>
        </p:nvGrpSpPr>
        <p:grpSpPr>
          <a:xfrm rot="-5400000">
            <a:off x="7563322" y="69155"/>
            <a:ext cx="117436" cy="105833"/>
            <a:chOff x="7737341" y="1046941"/>
            <a:chExt cx="161913" cy="145916"/>
          </a:xfrm>
        </p:grpSpPr>
        <p:sp>
          <p:nvSpPr>
            <p:cNvPr id="6288" name="Google Shape;6288;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9" name="Google Shape;6289;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0" name="Google Shape;6290;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291" name="Google Shape;6291;p22"/>
          <p:cNvGrpSpPr/>
          <p:nvPr/>
        </p:nvGrpSpPr>
        <p:grpSpPr>
          <a:xfrm flipH="1">
            <a:off x="8145018" y="-112607"/>
            <a:ext cx="687043" cy="689217"/>
            <a:chOff x="-566600" y="186057"/>
            <a:chExt cx="1240151" cy="1244074"/>
          </a:xfrm>
        </p:grpSpPr>
        <p:sp>
          <p:nvSpPr>
            <p:cNvPr id="6292" name="Google Shape;6292;p22"/>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3" name="Google Shape;6293;p22"/>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4" name="Google Shape;6294;p22"/>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5" name="Google Shape;6295;p22"/>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6" name="Google Shape;6296;p22"/>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7" name="Google Shape;6297;p22"/>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8" name="Google Shape;6298;p22"/>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9" name="Google Shape;6299;p22"/>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0" name="Google Shape;6300;p22"/>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1" name="Google Shape;6301;p22"/>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2" name="Google Shape;6302;p22"/>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3" name="Google Shape;6303;p22"/>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4" name="Google Shape;6304;p22"/>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5" name="Google Shape;6305;p22"/>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6" name="Google Shape;6306;p22"/>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7" name="Google Shape;6307;p22"/>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8" name="Google Shape;6308;p22"/>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9" name="Google Shape;6309;p22"/>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0" name="Google Shape;6310;p22"/>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1" name="Google Shape;6311;p22"/>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2" name="Google Shape;6312;p22"/>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3" name="Google Shape;6313;p22"/>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4" name="Google Shape;6314;p22"/>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5" name="Google Shape;6315;p22"/>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6" name="Google Shape;6316;p22"/>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7" name="Google Shape;6317;p22"/>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8" name="Google Shape;6318;p22"/>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319" name="Google Shape;6319;p22"/>
          <p:cNvGrpSpPr/>
          <p:nvPr/>
        </p:nvGrpSpPr>
        <p:grpSpPr>
          <a:xfrm flipH="1">
            <a:off x="7889429" y="-139208"/>
            <a:ext cx="499188" cy="482707"/>
            <a:chOff x="-168381" y="-168706"/>
            <a:chExt cx="901061" cy="871312"/>
          </a:xfrm>
        </p:grpSpPr>
        <p:sp>
          <p:nvSpPr>
            <p:cNvPr id="6320" name="Google Shape;6320;p2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1" name="Google Shape;6321;p2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2" name="Google Shape;6322;p2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3" name="Google Shape;6323;p2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4" name="Google Shape;6324;p2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5" name="Google Shape;6325;p2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6" name="Google Shape;6326;p2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7" name="Google Shape;6327;p2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8" name="Google Shape;6328;p2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9" name="Google Shape;6329;p2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0" name="Google Shape;6330;p2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1" name="Google Shape;6331;p2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2" name="Google Shape;6332;p2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3" name="Google Shape;6333;p2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4" name="Google Shape;6334;p2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5" name="Google Shape;6335;p2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6" name="Google Shape;6336;p2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7" name="Google Shape;6337;p2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8" name="Google Shape;6338;p2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339" name="Google Shape;6339;p22"/>
          <p:cNvGrpSpPr/>
          <p:nvPr/>
        </p:nvGrpSpPr>
        <p:grpSpPr>
          <a:xfrm>
            <a:off x="7063672" y="-121094"/>
            <a:ext cx="397610" cy="555774"/>
            <a:chOff x="1897495" y="-461400"/>
            <a:chExt cx="815443" cy="1139815"/>
          </a:xfrm>
        </p:grpSpPr>
        <p:sp>
          <p:nvSpPr>
            <p:cNvPr id="6340" name="Google Shape;6340;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1" name="Google Shape;6341;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2" name="Google Shape;6342;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3" name="Google Shape;6343;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4" name="Google Shape;6344;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5" name="Google Shape;6345;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6" name="Google Shape;6346;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7" name="Google Shape;6347;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8" name="Google Shape;6348;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9" name="Google Shape;6349;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0" name="Google Shape;6350;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1" name="Google Shape;6351;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2" name="Google Shape;6352;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3" name="Google Shape;6353;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4" name="Google Shape;6354;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5" name="Google Shape;6355;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6" name="Google Shape;6356;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7" name="Google Shape;6357;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8" name="Google Shape;6358;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9" name="Google Shape;6359;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0" name="Google Shape;6360;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1" name="Google Shape;6361;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362" name="Google Shape;6362;p22"/>
          <p:cNvGrpSpPr/>
          <p:nvPr/>
        </p:nvGrpSpPr>
        <p:grpSpPr>
          <a:xfrm rot="10387032">
            <a:off x="8696939" y="4046788"/>
            <a:ext cx="519183" cy="813092"/>
            <a:chOff x="1897495" y="-461400"/>
            <a:chExt cx="815443" cy="1139815"/>
          </a:xfrm>
        </p:grpSpPr>
        <p:sp>
          <p:nvSpPr>
            <p:cNvPr id="6363" name="Google Shape;6363;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4" name="Google Shape;6364;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5" name="Google Shape;6365;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6" name="Google Shape;6366;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7" name="Google Shape;6367;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8" name="Google Shape;6368;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9" name="Google Shape;6369;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0" name="Google Shape;6370;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1" name="Google Shape;6371;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2" name="Google Shape;6372;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3" name="Google Shape;6373;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4" name="Google Shape;6374;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5" name="Google Shape;6375;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6" name="Google Shape;6376;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7" name="Google Shape;6377;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8" name="Google Shape;6378;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9" name="Google Shape;6379;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0" name="Google Shape;6380;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1" name="Google Shape;6381;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2" name="Google Shape;6382;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3" name="Google Shape;6383;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4" name="Google Shape;6384;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385" name="Google Shape;6385;p22"/>
          <p:cNvGrpSpPr/>
          <p:nvPr/>
        </p:nvGrpSpPr>
        <p:grpSpPr>
          <a:xfrm rot="-479532">
            <a:off x="-206148" y="4381560"/>
            <a:ext cx="880501" cy="667395"/>
            <a:chOff x="-320607" y="2105391"/>
            <a:chExt cx="1152762" cy="873760"/>
          </a:xfrm>
        </p:grpSpPr>
        <p:sp>
          <p:nvSpPr>
            <p:cNvPr id="6386" name="Google Shape;6386;p22"/>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7" name="Google Shape;6387;p22"/>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8" name="Google Shape;6388;p22"/>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9" name="Google Shape;6389;p22"/>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0" name="Google Shape;6390;p22"/>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1" name="Google Shape;6391;p22"/>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2" name="Google Shape;6392;p22"/>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3" name="Google Shape;6393;p22"/>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4" name="Google Shape;6394;p22"/>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5" name="Google Shape;6395;p22"/>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6" name="Google Shape;6396;p22"/>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7" name="Google Shape;6397;p22"/>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8" name="Google Shape;6398;p22"/>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9" name="Google Shape;6399;p22"/>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0" name="Google Shape;6400;p22"/>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1" name="Google Shape;6401;p22"/>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2" name="Google Shape;6402;p22"/>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3" name="Google Shape;6403;p22"/>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4" name="Google Shape;6404;p22"/>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405" name="Google Shape;6405;p22"/>
          <p:cNvGrpSpPr/>
          <p:nvPr/>
        </p:nvGrpSpPr>
        <p:grpSpPr>
          <a:xfrm rot="5400000" flipH="1">
            <a:off x="8808755" y="903605"/>
            <a:ext cx="117436" cy="105833"/>
            <a:chOff x="7737341" y="1046941"/>
            <a:chExt cx="161913" cy="145916"/>
          </a:xfrm>
        </p:grpSpPr>
        <p:sp>
          <p:nvSpPr>
            <p:cNvPr id="6406" name="Google Shape;6406;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7" name="Google Shape;6407;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8" name="Google Shape;6408;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409" name="Google Shape;6409;p22"/>
          <p:cNvGrpSpPr/>
          <p:nvPr/>
        </p:nvGrpSpPr>
        <p:grpSpPr>
          <a:xfrm rot="1609643">
            <a:off x="8710447" y="4899899"/>
            <a:ext cx="757549" cy="271844"/>
            <a:chOff x="8502760" y="3542528"/>
            <a:chExt cx="711519" cy="319269"/>
          </a:xfrm>
        </p:grpSpPr>
        <p:sp>
          <p:nvSpPr>
            <p:cNvPr id="6410" name="Google Shape;6410;p22"/>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1" name="Google Shape;6411;p22"/>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2" name="Google Shape;6412;p22"/>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3" name="Google Shape;6413;p22"/>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4" name="Google Shape;6414;p22"/>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5" name="Google Shape;6415;p22"/>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6" name="Google Shape;6416;p22"/>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7" name="Google Shape;6417;p22"/>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8" name="Google Shape;6418;p22"/>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419" name="Google Shape;6419;p22"/>
          <p:cNvSpPr txBox="1">
            <a:spLocks noGrp="1"/>
          </p:cNvSpPr>
          <p:nvPr>
            <p:ph type="subTitle" idx="1"/>
          </p:nvPr>
        </p:nvSpPr>
        <p:spPr>
          <a:xfrm>
            <a:off x="5030901" y="1686750"/>
            <a:ext cx="3121200" cy="2865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p:txBody>
      </p:sp>
      <p:grpSp>
        <p:nvGrpSpPr>
          <p:cNvPr id="6420" name="Google Shape;6420;p22"/>
          <p:cNvGrpSpPr/>
          <p:nvPr/>
        </p:nvGrpSpPr>
        <p:grpSpPr>
          <a:xfrm rot="6386609">
            <a:off x="8109562" y="4330288"/>
            <a:ext cx="809938" cy="830618"/>
            <a:chOff x="7973149" y="-201092"/>
            <a:chExt cx="1116750" cy="1145263"/>
          </a:xfrm>
        </p:grpSpPr>
        <p:sp>
          <p:nvSpPr>
            <p:cNvPr id="6421" name="Google Shape;6421;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2" name="Google Shape;6422;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3" name="Google Shape;6423;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4" name="Google Shape;6424;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5" name="Google Shape;6425;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6" name="Google Shape;6426;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7" name="Google Shape;6427;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8" name="Google Shape;6428;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9" name="Google Shape;6429;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0" name="Google Shape;6430;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1" name="Google Shape;6431;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2" name="Google Shape;6432;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3" name="Google Shape;6433;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4" name="Google Shape;6434;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5" name="Google Shape;6435;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6" name="Google Shape;6436;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7" name="Google Shape;6437;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8" name="Google Shape;6438;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9" name="Google Shape;6439;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0" name="Google Shape;6440;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1" name="Google Shape;6441;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2" name="Google Shape;6442;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3" name="Google Shape;6443;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4" name="Google Shape;6444;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5" name="Google Shape;6445;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6" name="Google Shape;6446;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7" name="Google Shape;6447;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8" name="Google Shape;6448;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9" name="Google Shape;6449;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0" name="Google Shape;6450;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1" name="Google Shape;6451;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2" name="Google Shape;6452;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3" name="Google Shape;6453;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4" name="Google Shape;6454;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5" name="Google Shape;6455;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6" name="Google Shape;6456;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7" name="Google Shape;6457;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8" name="Google Shape;6458;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9" name="Google Shape;6459;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0" name="Google Shape;6460;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1" name="Google Shape;6461;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2" name="Google Shape;6462;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3" name="Google Shape;6463;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4" name="Google Shape;6464;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5" name="Google Shape;6465;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6" name="Google Shape;6466;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7" name="Google Shape;6467;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8" name="Google Shape;6468;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9" name="Google Shape;6469;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0" name="Google Shape;6470;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1" name="Google Shape;6471;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2" name="Google Shape;6472;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3" name="Google Shape;6473;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4" name="Google Shape;6474;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5" name="Google Shape;6475;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6" name="Google Shape;6476;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7" name="Google Shape;6477;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8" name="Google Shape;6478;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9" name="Google Shape;6479;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0" name="Google Shape;6480;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1" name="Google Shape;6481;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482" name="Google Shape;6482;p22"/>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4">
  <p:cSld name="Title Slide_1_1_1_1_1">
    <p:spTree>
      <p:nvGrpSpPr>
        <p:cNvPr id="1" name="Shape 6483"/>
        <p:cNvGrpSpPr/>
        <p:nvPr/>
      </p:nvGrpSpPr>
      <p:grpSpPr>
        <a:xfrm>
          <a:off x="0" y="0"/>
          <a:ext cx="0" cy="0"/>
          <a:chOff x="0" y="0"/>
          <a:chExt cx="0" cy="0"/>
        </a:xfrm>
      </p:grpSpPr>
      <p:sp>
        <p:nvSpPr>
          <p:cNvPr id="6484" name="Google Shape;6484;p23"/>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85" name="Google Shape;6485;p23"/>
          <p:cNvSpPr/>
          <p:nvPr/>
        </p:nvSpPr>
        <p:spPr>
          <a:xfrm rot="-5400000" flipH="1">
            <a:off x="6887830" y="2861832"/>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6" name="Google Shape;6486;p23"/>
          <p:cNvSpPr/>
          <p:nvPr/>
        </p:nvSpPr>
        <p:spPr>
          <a:xfrm flipH="1">
            <a:off x="-202396" y="-91834"/>
            <a:ext cx="3306387" cy="5163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487" name="Google Shape;6487;p23"/>
          <p:cNvGrpSpPr/>
          <p:nvPr/>
        </p:nvGrpSpPr>
        <p:grpSpPr>
          <a:xfrm rot="10800000" flipH="1">
            <a:off x="-66838" y="4529716"/>
            <a:ext cx="1074149" cy="686771"/>
            <a:chOff x="-206267" y="355694"/>
            <a:chExt cx="1406323" cy="899150"/>
          </a:xfrm>
        </p:grpSpPr>
        <p:sp>
          <p:nvSpPr>
            <p:cNvPr id="6488" name="Google Shape;6488;p23"/>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9" name="Google Shape;6489;p23"/>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0" name="Google Shape;6490;p23"/>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1" name="Google Shape;6491;p23"/>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2" name="Google Shape;6492;p23"/>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3" name="Google Shape;6493;p23"/>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4" name="Google Shape;6494;p23"/>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5" name="Google Shape;6495;p23"/>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496" name="Google Shape;6496;p23"/>
          <p:cNvGrpSpPr/>
          <p:nvPr/>
        </p:nvGrpSpPr>
        <p:grpSpPr>
          <a:xfrm rot="-5400000" flipH="1">
            <a:off x="7912723" y="3793042"/>
            <a:ext cx="1289014" cy="1411882"/>
            <a:chOff x="2318158" y="4088320"/>
            <a:chExt cx="1256104" cy="1375835"/>
          </a:xfrm>
        </p:grpSpPr>
        <p:sp>
          <p:nvSpPr>
            <p:cNvPr id="6497" name="Google Shape;6497;p2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8" name="Google Shape;6498;p2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9" name="Google Shape;6499;p2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0" name="Google Shape;6500;p2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1" name="Google Shape;6501;p2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2" name="Google Shape;6502;p2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3" name="Google Shape;6503;p2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4" name="Google Shape;6504;p2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5" name="Google Shape;6505;p2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6" name="Google Shape;6506;p2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7" name="Google Shape;6507;p2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8" name="Google Shape;6508;p2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9" name="Google Shape;6509;p2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0" name="Google Shape;6510;p2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1" name="Google Shape;6511;p2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2" name="Google Shape;6512;p2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3" name="Google Shape;6513;p2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4" name="Google Shape;6514;p2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5" name="Google Shape;6515;p2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6" name="Google Shape;6516;p2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7" name="Google Shape;6517;p2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8" name="Google Shape;6518;p2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9" name="Google Shape;6519;p2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0" name="Google Shape;6520;p2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1" name="Google Shape;6521;p2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2" name="Google Shape;6522;p2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3" name="Google Shape;6523;p2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4" name="Google Shape;6524;p2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5" name="Google Shape;6525;p2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6" name="Google Shape;6526;p2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7" name="Google Shape;6527;p2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8" name="Google Shape;6528;p2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9" name="Google Shape;6529;p2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0" name="Google Shape;6530;p2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1" name="Google Shape;6531;p2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2" name="Google Shape;6532;p2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3" name="Google Shape;6533;p2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4" name="Google Shape;6534;p2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5" name="Google Shape;6535;p2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6" name="Google Shape;6536;p2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7" name="Google Shape;6537;p2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8" name="Google Shape;6538;p2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9" name="Google Shape;6539;p2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0" name="Google Shape;6540;p2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1" name="Google Shape;6541;p2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2" name="Google Shape;6542;p2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3" name="Google Shape;6543;p2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4" name="Google Shape;6544;p2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5" name="Google Shape;6545;p2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6" name="Google Shape;6546;p2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547" name="Google Shape;6547;p23"/>
          <p:cNvGrpSpPr/>
          <p:nvPr/>
        </p:nvGrpSpPr>
        <p:grpSpPr>
          <a:xfrm rot="9042000" flipH="1">
            <a:off x="8425005" y="99074"/>
            <a:ext cx="872928" cy="391695"/>
            <a:chOff x="8502760" y="3542528"/>
            <a:chExt cx="711519" cy="319269"/>
          </a:xfrm>
        </p:grpSpPr>
        <p:sp>
          <p:nvSpPr>
            <p:cNvPr id="6548" name="Google Shape;6548;p2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9" name="Google Shape;6549;p2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0" name="Google Shape;6550;p2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1" name="Google Shape;6551;p2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2" name="Google Shape;6552;p2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3" name="Google Shape;6553;p2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4" name="Google Shape;6554;p2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5" name="Google Shape;6555;p2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6" name="Google Shape;6556;p2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557" name="Google Shape;6557;p23"/>
          <p:cNvGrpSpPr/>
          <p:nvPr/>
        </p:nvGrpSpPr>
        <p:grpSpPr>
          <a:xfrm flipH="1">
            <a:off x="-104068" y="-201098"/>
            <a:ext cx="792893" cy="813137"/>
            <a:chOff x="7973149" y="-201092"/>
            <a:chExt cx="1116750" cy="1145263"/>
          </a:xfrm>
        </p:grpSpPr>
        <p:sp>
          <p:nvSpPr>
            <p:cNvPr id="6558" name="Google Shape;6558;p2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9" name="Google Shape;6559;p2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0" name="Google Shape;6560;p2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1" name="Google Shape;6561;p2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2" name="Google Shape;6562;p2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3" name="Google Shape;6563;p2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4" name="Google Shape;6564;p2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5" name="Google Shape;6565;p2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6" name="Google Shape;6566;p2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7" name="Google Shape;6567;p2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8" name="Google Shape;6568;p2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9" name="Google Shape;6569;p2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0" name="Google Shape;6570;p2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1" name="Google Shape;6571;p2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2" name="Google Shape;6572;p2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3" name="Google Shape;6573;p2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4" name="Google Shape;6574;p2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5" name="Google Shape;6575;p2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6" name="Google Shape;6576;p2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7" name="Google Shape;6577;p2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8" name="Google Shape;6578;p2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9" name="Google Shape;6579;p2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0" name="Google Shape;6580;p2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1" name="Google Shape;6581;p2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2" name="Google Shape;6582;p2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3" name="Google Shape;6583;p2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4" name="Google Shape;6584;p2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5" name="Google Shape;6585;p2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6" name="Google Shape;6586;p2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7" name="Google Shape;6587;p2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8" name="Google Shape;6588;p2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9" name="Google Shape;6589;p2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0" name="Google Shape;6590;p2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1" name="Google Shape;6591;p2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2" name="Google Shape;6592;p2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3" name="Google Shape;6593;p2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4" name="Google Shape;6594;p2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5" name="Google Shape;6595;p2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6" name="Google Shape;6596;p2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7" name="Google Shape;6597;p2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8" name="Google Shape;6598;p2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9" name="Google Shape;6599;p2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0" name="Google Shape;6600;p2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1" name="Google Shape;6601;p2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2" name="Google Shape;6602;p2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3" name="Google Shape;6603;p2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4" name="Google Shape;6604;p2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5" name="Google Shape;6605;p2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6" name="Google Shape;6606;p2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7" name="Google Shape;6607;p2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8" name="Google Shape;6608;p2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9" name="Google Shape;6609;p2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0" name="Google Shape;6610;p2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1" name="Google Shape;6611;p2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2" name="Google Shape;6612;p2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3" name="Google Shape;6613;p2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4" name="Google Shape;6614;p2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5" name="Google Shape;6615;p2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6" name="Google Shape;6616;p2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7" name="Google Shape;6617;p2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8" name="Google Shape;6618;p2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619" name="Google Shape;6619;p23"/>
          <p:cNvGrpSpPr/>
          <p:nvPr/>
        </p:nvGrpSpPr>
        <p:grpSpPr>
          <a:xfrm rot="5400000" flipH="1">
            <a:off x="1322567" y="12630"/>
            <a:ext cx="117436" cy="105833"/>
            <a:chOff x="7737341" y="1046941"/>
            <a:chExt cx="161913" cy="145916"/>
          </a:xfrm>
        </p:grpSpPr>
        <p:sp>
          <p:nvSpPr>
            <p:cNvPr id="6620" name="Google Shape;6620;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1" name="Google Shape;6621;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2" name="Google Shape;6622;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623" name="Google Shape;6623;p23"/>
          <p:cNvGrpSpPr/>
          <p:nvPr/>
        </p:nvGrpSpPr>
        <p:grpSpPr>
          <a:xfrm>
            <a:off x="163406" y="-169808"/>
            <a:ext cx="672534" cy="674661"/>
            <a:chOff x="-566600" y="186057"/>
            <a:chExt cx="1240151" cy="1244074"/>
          </a:xfrm>
        </p:grpSpPr>
        <p:sp>
          <p:nvSpPr>
            <p:cNvPr id="6624" name="Google Shape;6624;p23"/>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5" name="Google Shape;6625;p23"/>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6" name="Google Shape;6626;p23"/>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7" name="Google Shape;6627;p23"/>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8" name="Google Shape;6628;p23"/>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9" name="Google Shape;6629;p23"/>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0" name="Google Shape;6630;p23"/>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1" name="Google Shape;6631;p23"/>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2" name="Google Shape;6632;p23"/>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3" name="Google Shape;6633;p23"/>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4" name="Google Shape;6634;p23"/>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5" name="Google Shape;6635;p23"/>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6" name="Google Shape;6636;p23"/>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7" name="Google Shape;6637;p23"/>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8" name="Google Shape;6638;p23"/>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9" name="Google Shape;6639;p23"/>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0" name="Google Shape;6640;p23"/>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1" name="Google Shape;6641;p23"/>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2" name="Google Shape;6642;p23"/>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3" name="Google Shape;6643;p23"/>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4" name="Google Shape;6644;p23"/>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5" name="Google Shape;6645;p23"/>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6" name="Google Shape;6646;p23"/>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7" name="Google Shape;6647;p23"/>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8" name="Google Shape;6648;p23"/>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9" name="Google Shape;6649;p23"/>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0" name="Google Shape;6650;p23"/>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651" name="Google Shape;6651;p23"/>
          <p:cNvGrpSpPr/>
          <p:nvPr/>
        </p:nvGrpSpPr>
        <p:grpSpPr>
          <a:xfrm>
            <a:off x="597496" y="-195841"/>
            <a:ext cx="488645" cy="472512"/>
            <a:chOff x="-168381" y="-168706"/>
            <a:chExt cx="901061" cy="871312"/>
          </a:xfrm>
        </p:grpSpPr>
        <p:sp>
          <p:nvSpPr>
            <p:cNvPr id="6652" name="Google Shape;6652;p23"/>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3" name="Google Shape;6653;p23"/>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4" name="Google Shape;6654;p23"/>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5" name="Google Shape;6655;p23"/>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6" name="Google Shape;6656;p23"/>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7" name="Google Shape;6657;p23"/>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8" name="Google Shape;6658;p23"/>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9" name="Google Shape;6659;p23"/>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0" name="Google Shape;6660;p23"/>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1" name="Google Shape;6661;p23"/>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2" name="Google Shape;6662;p23"/>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3" name="Google Shape;6663;p23"/>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4" name="Google Shape;6664;p23"/>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5" name="Google Shape;6665;p23"/>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6" name="Google Shape;6666;p23"/>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7" name="Google Shape;6667;p23"/>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8" name="Google Shape;6668;p23"/>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9" name="Google Shape;6669;p23"/>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0" name="Google Shape;6670;p23"/>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671" name="Google Shape;6671;p23"/>
          <p:cNvGrpSpPr/>
          <p:nvPr/>
        </p:nvGrpSpPr>
        <p:grpSpPr>
          <a:xfrm flipH="1">
            <a:off x="1505356" y="-178102"/>
            <a:ext cx="389211" cy="544034"/>
            <a:chOff x="1897495" y="-461400"/>
            <a:chExt cx="815443" cy="1139815"/>
          </a:xfrm>
        </p:grpSpPr>
        <p:sp>
          <p:nvSpPr>
            <p:cNvPr id="6672" name="Google Shape;6672;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3" name="Google Shape;6673;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4" name="Google Shape;6674;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5" name="Google Shape;6675;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6" name="Google Shape;6676;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7" name="Google Shape;6677;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8" name="Google Shape;6678;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9" name="Google Shape;6679;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0" name="Google Shape;6680;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1" name="Google Shape;6681;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2" name="Google Shape;6682;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3" name="Google Shape;6683;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4" name="Google Shape;6684;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5" name="Google Shape;6685;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6" name="Google Shape;6686;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7" name="Google Shape;6687;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8" name="Google Shape;6688;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9" name="Google Shape;6689;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0" name="Google Shape;6690;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1" name="Google Shape;6691;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2" name="Google Shape;6692;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3" name="Google Shape;6693;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694" name="Google Shape;6694;p23"/>
          <p:cNvGrpSpPr/>
          <p:nvPr/>
        </p:nvGrpSpPr>
        <p:grpSpPr>
          <a:xfrm rot="10800000" flipH="1">
            <a:off x="-98034" y="4301828"/>
            <a:ext cx="519193" cy="813144"/>
            <a:chOff x="1897495" y="-461400"/>
            <a:chExt cx="815443" cy="1139815"/>
          </a:xfrm>
        </p:grpSpPr>
        <p:sp>
          <p:nvSpPr>
            <p:cNvPr id="6695" name="Google Shape;6695;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6" name="Google Shape;6696;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7" name="Google Shape;6697;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8" name="Google Shape;6698;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9" name="Google Shape;6699;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0" name="Google Shape;6700;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1" name="Google Shape;6701;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2" name="Google Shape;6702;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3" name="Google Shape;6703;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4" name="Google Shape;6704;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5" name="Google Shape;6705;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6" name="Google Shape;6706;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7" name="Google Shape;6707;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8" name="Google Shape;6708;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9" name="Google Shape;6709;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0" name="Google Shape;6710;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1" name="Google Shape;6711;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2" name="Google Shape;6712;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3" name="Google Shape;6713;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4" name="Google Shape;6714;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5" name="Google Shape;6715;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6" name="Google Shape;6716;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717" name="Google Shape;6717;p23"/>
          <p:cNvGrpSpPr/>
          <p:nvPr/>
        </p:nvGrpSpPr>
        <p:grpSpPr>
          <a:xfrm rot="4699778" flipH="1">
            <a:off x="-245431" y="3617896"/>
            <a:ext cx="880467" cy="667369"/>
            <a:chOff x="-320607" y="2105391"/>
            <a:chExt cx="1152762" cy="873760"/>
          </a:xfrm>
        </p:grpSpPr>
        <p:sp>
          <p:nvSpPr>
            <p:cNvPr id="6718" name="Google Shape;6718;p23"/>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9" name="Google Shape;6719;p23"/>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0" name="Google Shape;6720;p23"/>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1" name="Google Shape;6721;p23"/>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2" name="Google Shape;6722;p23"/>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3" name="Google Shape;6723;p23"/>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4" name="Google Shape;6724;p23"/>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5" name="Google Shape;6725;p23"/>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6" name="Google Shape;6726;p23"/>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7" name="Google Shape;6727;p23"/>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8" name="Google Shape;6728;p23"/>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9" name="Google Shape;6729;p23"/>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0" name="Google Shape;6730;p23"/>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1" name="Google Shape;6731;p23"/>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2" name="Google Shape;6732;p23"/>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3" name="Google Shape;6733;p23"/>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4" name="Google Shape;6734;p23"/>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5" name="Google Shape;6735;p23"/>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6" name="Google Shape;6736;p23"/>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737" name="Google Shape;6737;p23"/>
          <p:cNvGrpSpPr/>
          <p:nvPr/>
        </p:nvGrpSpPr>
        <p:grpSpPr>
          <a:xfrm rot="-5400000" flipH="1">
            <a:off x="503064" y="4446077"/>
            <a:ext cx="117436" cy="105833"/>
            <a:chOff x="7737341" y="1046941"/>
            <a:chExt cx="161913" cy="145916"/>
          </a:xfrm>
        </p:grpSpPr>
        <p:sp>
          <p:nvSpPr>
            <p:cNvPr id="6738" name="Google Shape;6738;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9" name="Google Shape;6739;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0" name="Google Shape;6740;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741" name="Google Shape;6741;p23"/>
          <p:cNvSpPr txBox="1">
            <a:spLocks noGrp="1"/>
          </p:cNvSpPr>
          <p:nvPr>
            <p:ph type="subTitle" idx="1"/>
          </p:nvPr>
        </p:nvSpPr>
        <p:spPr>
          <a:xfrm>
            <a:off x="5410744" y="1236425"/>
            <a:ext cx="12192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p:txBody>
      </p:sp>
      <p:sp>
        <p:nvSpPr>
          <p:cNvPr id="6742" name="Google Shape;6742;p23"/>
          <p:cNvSpPr txBox="1">
            <a:spLocks noGrp="1"/>
          </p:cNvSpPr>
          <p:nvPr>
            <p:ph type="subTitle" idx="2"/>
          </p:nvPr>
        </p:nvSpPr>
        <p:spPr>
          <a:xfrm>
            <a:off x="5400537" y="1624313"/>
            <a:ext cx="21138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p:txBody>
      </p:sp>
      <p:sp>
        <p:nvSpPr>
          <p:cNvPr id="6743" name="Google Shape;6743;p23"/>
          <p:cNvSpPr txBox="1">
            <a:spLocks noGrp="1"/>
          </p:cNvSpPr>
          <p:nvPr>
            <p:ph type="subTitle" idx="3"/>
          </p:nvPr>
        </p:nvSpPr>
        <p:spPr>
          <a:xfrm>
            <a:off x="5407687" y="2503551"/>
            <a:ext cx="12192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p:txBody>
      </p:sp>
      <p:sp>
        <p:nvSpPr>
          <p:cNvPr id="6744" name="Google Shape;6744;p23"/>
          <p:cNvSpPr txBox="1">
            <a:spLocks noGrp="1"/>
          </p:cNvSpPr>
          <p:nvPr>
            <p:ph type="subTitle" idx="4"/>
          </p:nvPr>
        </p:nvSpPr>
        <p:spPr>
          <a:xfrm>
            <a:off x="5385987" y="2891469"/>
            <a:ext cx="21138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p:txBody>
      </p:sp>
      <p:sp>
        <p:nvSpPr>
          <p:cNvPr id="6745" name="Google Shape;6745;p23"/>
          <p:cNvSpPr txBox="1">
            <a:spLocks noGrp="1"/>
          </p:cNvSpPr>
          <p:nvPr>
            <p:ph type="subTitle" idx="5"/>
          </p:nvPr>
        </p:nvSpPr>
        <p:spPr>
          <a:xfrm>
            <a:off x="5410738" y="3772676"/>
            <a:ext cx="12192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p:txBody>
      </p:sp>
      <p:sp>
        <p:nvSpPr>
          <p:cNvPr id="6746" name="Google Shape;6746;p23"/>
          <p:cNvSpPr txBox="1">
            <a:spLocks noGrp="1"/>
          </p:cNvSpPr>
          <p:nvPr>
            <p:ph type="subTitle" idx="6"/>
          </p:nvPr>
        </p:nvSpPr>
        <p:spPr>
          <a:xfrm>
            <a:off x="5400517" y="4154124"/>
            <a:ext cx="21138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5">
  <p:cSld name="Title Slide">
    <p:spTree>
      <p:nvGrpSpPr>
        <p:cNvPr id="1" name="Shape 6747"/>
        <p:cNvGrpSpPr/>
        <p:nvPr/>
      </p:nvGrpSpPr>
      <p:grpSpPr>
        <a:xfrm>
          <a:off x="0" y="0"/>
          <a:ext cx="0" cy="0"/>
          <a:chOff x="0" y="0"/>
          <a:chExt cx="0" cy="0"/>
        </a:xfrm>
      </p:grpSpPr>
      <p:sp>
        <p:nvSpPr>
          <p:cNvPr id="6748" name="Google Shape;6748;p24"/>
          <p:cNvSpPr txBox="1">
            <a:spLocks noGrp="1"/>
          </p:cNvSpPr>
          <p:nvPr>
            <p:ph type="title"/>
          </p:nvPr>
        </p:nvSpPr>
        <p:spPr>
          <a:xfrm>
            <a:off x="1028700" y="1372375"/>
            <a:ext cx="4674600" cy="5214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3000"/>
              <a:buNone/>
              <a:defRPr sz="3300" i="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749" name="Google Shape;6749;p24"/>
          <p:cNvSpPr txBox="1">
            <a:spLocks noGrp="1"/>
          </p:cNvSpPr>
          <p:nvPr>
            <p:ph type="subTitle" idx="1"/>
          </p:nvPr>
        </p:nvSpPr>
        <p:spPr>
          <a:xfrm>
            <a:off x="933250" y="1919575"/>
            <a:ext cx="4537200" cy="2112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p:txBody>
      </p:sp>
      <p:grpSp>
        <p:nvGrpSpPr>
          <p:cNvPr id="6750" name="Google Shape;6750;p24"/>
          <p:cNvGrpSpPr/>
          <p:nvPr/>
        </p:nvGrpSpPr>
        <p:grpSpPr>
          <a:xfrm rot="-5400000" flipH="1">
            <a:off x="-141157" y="4133682"/>
            <a:ext cx="585438" cy="262694"/>
            <a:chOff x="8502760" y="3542528"/>
            <a:chExt cx="711519" cy="319269"/>
          </a:xfrm>
        </p:grpSpPr>
        <p:sp>
          <p:nvSpPr>
            <p:cNvPr id="6751" name="Google Shape;6751;p24"/>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2" name="Google Shape;6752;p24"/>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3" name="Google Shape;6753;p24"/>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4" name="Google Shape;6754;p24"/>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5" name="Google Shape;6755;p24"/>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6" name="Google Shape;6756;p24"/>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7" name="Google Shape;6757;p24"/>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8" name="Google Shape;6758;p24"/>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9" name="Google Shape;6759;p24"/>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760" name="Google Shape;6760;p24"/>
          <p:cNvSpPr/>
          <p:nvPr/>
        </p:nvSpPr>
        <p:spPr>
          <a:xfrm flipH="1">
            <a:off x="-44118"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1" name="Google Shape;6761;p24"/>
          <p:cNvSpPr/>
          <p:nvPr/>
        </p:nvSpPr>
        <p:spPr>
          <a:xfrm rot="5400000" flipH="1">
            <a:off x="7553982"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762" name="Google Shape;6762;p24"/>
          <p:cNvGrpSpPr/>
          <p:nvPr/>
        </p:nvGrpSpPr>
        <p:grpSpPr>
          <a:xfrm rot="8956076" flipH="1">
            <a:off x="8928023" y="103233"/>
            <a:ext cx="439072" cy="1138273"/>
            <a:chOff x="1823086" y="-208516"/>
            <a:chExt cx="433159" cy="1122944"/>
          </a:xfrm>
        </p:grpSpPr>
        <p:sp>
          <p:nvSpPr>
            <p:cNvPr id="6763" name="Google Shape;6763;p2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4" name="Google Shape;6764;p2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5" name="Google Shape;6765;p2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6" name="Google Shape;6766;p2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7" name="Google Shape;6767;p2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8" name="Google Shape;6768;p2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9" name="Google Shape;6769;p2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0" name="Google Shape;6770;p2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771" name="Google Shape;6771;p24"/>
          <p:cNvGrpSpPr/>
          <p:nvPr/>
        </p:nvGrpSpPr>
        <p:grpSpPr>
          <a:xfrm rot="8956076" flipH="1">
            <a:off x="8706302" y="287396"/>
            <a:ext cx="444458" cy="1202932"/>
            <a:chOff x="904476" y="-243594"/>
            <a:chExt cx="438472" cy="1186732"/>
          </a:xfrm>
        </p:grpSpPr>
        <p:sp>
          <p:nvSpPr>
            <p:cNvPr id="6772" name="Google Shape;6772;p2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3" name="Google Shape;6773;p2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4" name="Google Shape;6774;p2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5" name="Google Shape;6775;p2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6" name="Google Shape;6776;p2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7" name="Google Shape;6777;p2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8" name="Google Shape;6778;p2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9" name="Google Shape;6779;p2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0" name="Google Shape;6780;p2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1" name="Google Shape;6781;p2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2" name="Google Shape;6782;p2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3" name="Google Shape;6783;p2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4" name="Google Shape;6784;p2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5" name="Google Shape;6785;p2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6" name="Google Shape;6786;p2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7" name="Google Shape;6787;p2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8" name="Google Shape;6788;p2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9" name="Google Shape;6789;p2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0" name="Google Shape;6790;p2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1" name="Google Shape;6791;p2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2" name="Google Shape;6792;p2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3" name="Google Shape;6793;p2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4" name="Google Shape;6794;p2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5" name="Google Shape;6795;p2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6" name="Google Shape;6796;p2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7" name="Google Shape;6797;p2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8" name="Google Shape;6798;p2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799" name="Google Shape;6799;p24"/>
          <p:cNvGrpSpPr/>
          <p:nvPr/>
        </p:nvGrpSpPr>
        <p:grpSpPr>
          <a:xfrm flipH="1">
            <a:off x="-42931" y="4529220"/>
            <a:ext cx="876802" cy="561032"/>
            <a:chOff x="7750342" y="3926048"/>
            <a:chExt cx="1406709" cy="900099"/>
          </a:xfrm>
        </p:grpSpPr>
        <p:sp>
          <p:nvSpPr>
            <p:cNvPr id="6800" name="Google Shape;6800;p2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1" name="Google Shape;6801;p2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2" name="Google Shape;6802;p2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3" name="Google Shape;6803;p2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4" name="Google Shape;6804;p2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5" name="Google Shape;6805;p2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6" name="Google Shape;6806;p2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7" name="Google Shape;6807;p2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08" name="Google Shape;6808;p24"/>
          <p:cNvGrpSpPr/>
          <p:nvPr/>
        </p:nvGrpSpPr>
        <p:grpSpPr>
          <a:xfrm flipH="1">
            <a:off x="-319309" y="4231517"/>
            <a:ext cx="772370" cy="775893"/>
            <a:chOff x="8276926" y="3750868"/>
            <a:chExt cx="1239162" cy="1244814"/>
          </a:xfrm>
        </p:grpSpPr>
        <p:sp>
          <p:nvSpPr>
            <p:cNvPr id="6809" name="Google Shape;6809;p24"/>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0" name="Google Shape;6810;p24"/>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1" name="Google Shape;6811;p24"/>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2" name="Google Shape;6812;p24"/>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3" name="Google Shape;6813;p24"/>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4" name="Google Shape;6814;p24"/>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5" name="Google Shape;6815;p24"/>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6" name="Google Shape;6816;p24"/>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7" name="Google Shape;6817;p24"/>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8" name="Google Shape;6818;p24"/>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9" name="Google Shape;6819;p24"/>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0" name="Google Shape;6820;p24"/>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1" name="Google Shape;6821;p24"/>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2" name="Google Shape;6822;p24"/>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3" name="Google Shape;6823;p24"/>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4" name="Google Shape;6824;p24"/>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5" name="Google Shape;6825;p24"/>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6" name="Google Shape;6826;p24"/>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7" name="Google Shape;6827;p24"/>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8" name="Google Shape;6828;p24"/>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9" name="Google Shape;6829;p24"/>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0" name="Google Shape;6830;p24"/>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1" name="Google Shape;6831;p24"/>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2" name="Google Shape;6832;p24"/>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3" name="Google Shape;6833;p24"/>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4" name="Google Shape;6834;p24"/>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5" name="Google Shape;6835;p24"/>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36" name="Google Shape;6836;p24"/>
          <p:cNvGrpSpPr/>
          <p:nvPr/>
        </p:nvGrpSpPr>
        <p:grpSpPr>
          <a:xfrm flipH="1">
            <a:off x="-62411" y="4684966"/>
            <a:ext cx="561571" cy="543421"/>
            <a:chOff x="8202967" y="4478366"/>
            <a:chExt cx="900965" cy="871845"/>
          </a:xfrm>
        </p:grpSpPr>
        <p:sp>
          <p:nvSpPr>
            <p:cNvPr id="6837" name="Google Shape;6837;p24"/>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8" name="Google Shape;6838;p24"/>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9" name="Google Shape;6839;p24"/>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0" name="Google Shape;6840;p24"/>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1" name="Google Shape;6841;p24"/>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2" name="Google Shape;6842;p24"/>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3" name="Google Shape;6843;p24"/>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4" name="Google Shape;6844;p24"/>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5" name="Google Shape;6845;p24"/>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6" name="Google Shape;6846;p24"/>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7" name="Google Shape;6847;p24"/>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8" name="Google Shape;6848;p24"/>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9" name="Google Shape;6849;p24"/>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0" name="Google Shape;6850;p24"/>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1" name="Google Shape;6851;p24"/>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2" name="Google Shape;6852;p24"/>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3" name="Google Shape;6853;p24"/>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4" name="Google Shape;6854;p24"/>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5" name="Google Shape;6855;p24"/>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56" name="Google Shape;6856;p24"/>
          <p:cNvGrpSpPr/>
          <p:nvPr/>
        </p:nvGrpSpPr>
        <p:grpSpPr>
          <a:xfrm rot="5400000" flipH="1">
            <a:off x="521923" y="4607546"/>
            <a:ext cx="273016" cy="739520"/>
            <a:chOff x="7607455" y="4238363"/>
            <a:chExt cx="438017" cy="1186459"/>
          </a:xfrm>
        </p:grpSpPr>
        <p:sp>
          <p:nvSpPr>
            <p:cNvPr id="6857" name="Google Shape;685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8" name="Google Shape;685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9" name="Google Shape;685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0" name="Google Shape;686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1" name="Google Shape;686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2" name="Google Shape;686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3" name="Google Shape;686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4" name="Google Shape;686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5" name="Google Shape;686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6" name="Google Shape;686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7" name="Google Shape;686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8" name="Google Shape;686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9" name="Google Shape;686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0" name="Google Shape;687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1" name="Google Shape;687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2" name="Google Shape;687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3" name="Google Shape;687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4" name="Google Shape;687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5" name="Google Shape;687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6" name="Google Shape;687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7" name="Google Shape;687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8" name="Google Shape;687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9" name="Google Shape;687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0" name="Google Shape;688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81" name="Google Shape;6881;p24"/>
          <p:cNvGrpSpPr/>
          <p:nvPr/>
        </p:nvGrpSpPr>
        <p:grpSpPr>
          <a:xfrm flipH="1">
            <a:off x="8181709" y="3972291"/>
            <a:ext cx="1146207" cy="1063803"/>
            <a:chOff x="-181020" y="4253777"/>
            <a:chExt cx="1117161" cy="1087511"/>
          </a:xfrm>
        </p:grpSpPr>
        <p:sp>
          <p:nvSpPr>
            <p:cNvPr id="6882" name="Google Shape;6882;p2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3" name="Google Shape;6883;p2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4" name="Google Shape;6884;p2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5" name="Google Shape;6885;p2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6" name="Google Shape;6886;p2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7" name="Google Shape;6887;p2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8" name="Google Shape;6888;p2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9" name="Google Shape;6889;p2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0" name="Google Shape;6890;p2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1" name="Google Shape;6891;p2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2" name="Google Shape;6892;p2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3" name="Google Shape;6893;p2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4" name="Google Shape;6894;p2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5" name="Google Shape;6895;p2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896" name="Google Shape;6896;p24"/>
          <p:cNvGrpSpPr/>
          <p:nvPr/>
        </p:nvGrpSpPr>
        <p:grpSpPr>
          <a:xfrm flipH="1">
            <a:off x="8407633" y="3699426"/>
            <a:ext cx="906954" cy="1160207"/>
            <a:chOff x="-168050" y="4195214"/>
            <a:chExt cx="719519" cy="965231"/>
          </a:xfrm>
        </p:grpSpPr>
        <p:sp>
          <p:nvSpPr>
            <p:cNvPr id="6897" name="Google Shape;6897;p24"/>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8" name="Google Shape;6898;p24"/>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9" name="Google Shape;6899;p24"/>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0" name="Google Shape;6900;p24"/>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1" name="Google Shape;6901;p24"/>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2" name="Google Shape;6902;p24"/>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3" name="Google Shape;6903;p24"/>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4" name="Google Shape;6904;p24"/>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5" name="Google Shape;6905;p24"/>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6" name="Google Shape;6906;p24"/>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7" name="Google Shape;6907;p24"/>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8" name="Google Shape;6908;p24"/>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9" name="Google Shape;6909;p24"/>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0" name="Google Shape;6910;p24"/>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1" name="Google Shape;6911;p24"/>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2" name="Google Shape;6912;p24"/>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3" name="Google Shape;6913;p24"/>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4" name="Google Shape;6914;p24"/>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5" name="Google Shape;6915;p24"/>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6" name="Google Shape;6916;p24"/>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7" name="Google Shape;6917;p24"/>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8" name="Google Shape;6918;p24"/>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9" name="Google Shape;6919;p24"/>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0" name="Google Shape;6920;p24"/>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1" name="Google Shape;6921;p24"/>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2" name="Google Shape;6922;p24"/>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3" name="Google Shape;6923;p24"/>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4" name="Google Shape;6924;p24"/>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5" name="Google Shape;6925;p24"/>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6" name="Google Shape;6926;p24"/>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7" name="Google Shape;6927;p24"/>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8" name="Google Shape;6928;p24"/>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9" name="Google Shape;6929;p24"/>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0" name="Google Shape;6930;p24"/>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1" name="Google Shape;6931;p24"/>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2" name="Google Shape;6932;p24"/>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3" name="Google Shape;6933;p24"/>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4" name="Google Shape;6934;p24"/>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5" name="Google Shape;6935;p24"/>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6" name="Google Shape;6936;p24"/>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7" name="Google Shape;6937;p24"/>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8" name="Google Shape;6938;p24"/>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9" name="Google Shape;6939;p24"/>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0" name="Google Shape;6940;p24"/>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1" name="Google Shape;6941;p24"/>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2" name="Google Shape;6942;p24"/>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3" name="Google Shape;6943;p24"/>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44" name="Google Shape;6944;p24"/>
          <p:cNvGrpSpPr/>
          <p:nvPr/>
        </p:nvGrpSpPr>
        <p:grpSpPr>
          <a:xfrm rot="-3844303" flipH="1">
            <a:off x="17373" y="30411"/>
            <a:ext cx="921248" cy="938203"/>
            <a:chOff x="7973149" y="-201092"/>
            <a:chExt cx="1116750" cy="1145263"/>
          </a:xfrm>
        </p:grpSpPr>
        <p:sp>
          <p:nvSpPr>
            <p:cNvPr id="6945" name="Google Shape;6945;p2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6" name="Google Shape;6946;p2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7" name="Google Shape;6947;p2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8" name="Google Shape;6948;p2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9" name="Google Shape;6949;p2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0" name="Google Shape;6950;p2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1" name="Google Shape;6951;p2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2" name="Google Shape;6952;p2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3" name="Google Shape;6953;p2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4" name="Google Shape;6954;p2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5" name="Google Shape;6955;p2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6" name="Google Shape;6956;p2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7" name="Google Shape;6957;p2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8" name="Google Shape;6958;p2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9" name="Google Shape;6959;p2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0" name="Google Shape;6960;p2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1" name="Google Shape;6961;p2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2" name="Google Shape;6962;p2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3" name="Google Shape;6963;p2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4" name="Google Shape;6964;p2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5" name="Google Shape;6965;p2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6" name="Google Shape;6966;p2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7" name="Google Shape;6967;p2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8" name="Google Shape;6968;p2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9" name="Google Shape;6969;p2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0" name="Google Shape;6970;p2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1" name="Google Shape;6971;p2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2" name="Google Shape;6972;p2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3" name="Google Shape;6973;p2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4" name="Google Shape;6974;p2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5" name="Google Shape;6975;p2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6" name="Google Shape;6976;p2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7" name="Google Shape;6977;p2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8" name="Google Shape;6978;p2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9" name="Google Shape;6979;p2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0" name="Google Shape;6980;p2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1" name="Google Shape;6981;p2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2" name="Google Shape;6982;p2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3" name="Google Shape;6983;p2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4" name="Google Shape;6984;p2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5" name="Google Shape;6985;p2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6" name="Google Shape;6986;p2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7" name="Google Shape;6987;p2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8" name="Google Shape;6988;p2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9" name="Google Shape;6989;p2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0" name="Google Shape;6990;p2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1" name="Google Shape;6991;p2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2" name="Google Shape;6992;p2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3" name="Google Shape;6993;p2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4" name="Google Shape;6994;p2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5" name="Google Shape;6995;p2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6" name="Google Shape;6996;p2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7" name="Google Shape;6997;p2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8" name="Google Shape;6998;p2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9" name="Google Shape;6999;p2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0" name="Google Shape;7000;p2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1" name="Google Shape;7001;p2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2" name="Google Shape;7002;p2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3" name="Google Shape;7003;p2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4" name="Google Shape;7004;p2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5" name="Google Shape;7005;p2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06" name="Google Shape;7006;p24"/>
          <p:cNvGrpSpPr/>
          <p:nvPr/>
        </p:nvGrpSpPr>
        <p:grpSpPr>
          <a:xfrm rot="-5400000" flipH="1">
            <a:off x="8391182" y="4213030"/>
            <a:ext cx="428468" cy="1217307"/>
            <a:chOff x="7607455" y="4238363"/>
            <a:chExt cx="438017" cy="1186459"/>
          </a:xfrm>
        </p:grpSpPr>
        <p:sp>
          <p:nvSpPr>
            <p:cNvPr id="7007" name="Google Shape;700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8" name="Google Shape;700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9" name="Google Shape;700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0" name="Google Shape;701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1" name="Google Shape;701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2" name="Google Shape;701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3" name="Google Shape;701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4" name="Google Shape;701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5" name="Google Shape;701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6" name="Google Shape;701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7" name="Google Shape;701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8" name="Google Shape;701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9" name="Google Shape;701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0" name="Google Shape;702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1" name="Google Shape;702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2" name="Google Shape;702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3" name="Google Shape;702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4" name="Google Shape;702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5" name="Google Shape;702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6" name="Google Shape;702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7" name="Google Shape;702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8" name="Google Shape;702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9" name="Google Shape;702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0" name="Google Shape;703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31" name="Google Shape;7031;p24"/>
          <p:cNvGrpSpPr/>
          <p:nvPr/>
        </p:nvGrpSpPr>
        <p:grpSpPr>
          <a:xfrm flipH="1">
            <a:off x="1105316" y="586864"/>
            <a:ext cx="633267" cy="380075"/>
            <a:chOff x="8365864" y="2993835"/>
            <a:chExt cx="933472" cy="547264"/>
          </a:xfrm>
        </p:grpSpPr>
        <p:sp>
          <p:nvSpPr>
            <p:cNvPr id="7032" name="Google Shape;7032;p2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3" name="Google Shape;7033;p2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4" name="Google Shape;7034;p2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5" name="Google Shape;7035;p2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6" name="Google Shape;7036;p2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7" name="Google Shape;7037;p2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8" name="Google Shape;7038;p2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6">
  <p:cSld name="CUSTOM_10_1_1">
    <p:spTree>
      <p:nvGrpSpPr>
        <p:cNvPr id="1" name="Shape 7039"/>
        <p:cNvGrpSpPr/>
        <p:nvPr/>
      </p:nvGrpSpPr>
      <p:grpSpPr>
        <a:xfrm>
          <a:off x="0" y="0"/>
          <a:ext cx="0" cy="0"/>
          <a:chOff x="0" y="0"/>
          <a:chExt cx="0" cy="0"/>
        </a:xfrm>
      </p:grpSpPr>
      <p:sp>
        <p:nvSpPr>
          <p:cNvPr id="7040" name="Google Shape;7040;p25"/>
          <p:cNvSpPr txBox="1">
            <a:spLocks noGrp="1"/>
          </p:cNvSpPr>
          <p:nvPr>
            <p:ph type="title"/>
          </p:nvPr>
        </p:nvSpPr>
        <p:spPr>
          <a:xfrm>
            <a:off x="5876126" y="1895875"/>
            <a:ext cx="1409700" cy="705600"/>
          </a:xfrm>
          <a:prstGeom prst="rect">
            <a:avLst/>
          </a:prstGeom>
          <a:noFill/>
          <a:ln>
            <a:noFill/>
          </a:ln>
        </p:spPr>
        <p:txBody>
          <a:bodyPr spcFirstLastPara="1" wrap="square" lIns="0" tIns="0" rIns="0" bIns="0" anchor="ctr" anchorCtr="0">
            <a:noAutofit/>
          </a:bodyPr>
          <a:lstStyle>
            <a:lvl1pPr lvl="0" algn="r" rtl="0">
              <a:spcBef>
                <a:spcPts val="0"/>
              </a:spcBef>
              <a:spcAft>
                <a:spcPts val="0"/>
              </a:spcAft>
              <a:buClr>
                <a:srgbClr val="FF778A"/>
              </a:buClr>
              <a:buSzPts val="2400"/>
              <a:buNone/>
              <a:defRPr sz="2400" i="0"/>
            </a:lvl1pPr>
            <a:lvl2pPr lvl="1" algn="r" rtl="0">
              <a:spcBef>
                <a:spcPts val="0"/>
              </a:spcBef>
              <a:spcAft>
                <a:spcPts val="0"/>
              </a:spcAft>
              <a:buClr>
                <a:srgbClr val="4D4F40"/>
              </a:buClr>
              <a:buSzPts val="2400"/>
              <a:buNone/>
              <a:defRPr sz="2400">
                <a:solidFill>
                  <a:srgbClr val="4D4F40"/>
                </a:solidFill>
              </a:defRPr>
            </a:lvl2pPr>
            <a:lvl3pPr lvl="2" algn="r" rtl="0">
              <a:spcBef>
                <a:spcPts val="0"/>
              </a:spcBef>
              <a:spcAft>
                <a:spcPts val="0"/>
              </a:spcAft>
              <a:buClr>
                <a:srgbClr val="4D4F40"/>
              </a:buClr>
              <a:buSzPts val="2400"/>
              <a:buNone/>
              <a:defRPr sz="2400">
                <a:solidFill>
                  <a:srgbClr val="4D4F40"/>
                </a:solidFill>
              </a:defRPr>
            </a:lvl3pPr>
            <a:lvl4pPr lvl="3" algn="r" rtl="0">
              <a:spcBef>
                <a:spcPts val="0"/>
              </a:spcBef>
              <a:spcAft>
                <a:spcPts val="0"/>
              </a:spcAft>
              <a:buClr>
                <a:srgbClr val="4D4F40"/>
              </a:buClr>
              <a:buSzPts val="2400"/>
              <a:buNone/>
              <a:defRPr sz="2400">
                <a:solidFill>
                  <a:srgbClr val="4D4F40"/>
                </a:solidFill>
              </a:defRPr>
            </a:lvl4pPr>
            <a:lvl5pPr lvl="4" algn="r" rtl="0">
              <a:spcBef>
                <a:spcPts val="0"/>
              </a:spcBef>
              <a:spcAft>
                <a:spcPts val="0"/>
              </a:spcAft>
              <a:buClr>
                <a:srgbClr val="4D4F40"/>
              </a:buClr>
              <a:buSzPts val="2400"/>
              <a:buNone/>
              <a:defRPr sz="2400">
                <a:solidFill>
                  <a:srgbClr val="4D4F40"/>
                </a:solidFill>
              </a:defRPr>
            </a:lvl5pPr>
            <a:lvl6pPr lvl="5" algn="r" rtl="0">
              <a:spcBef>
                <a:spcPts val="0"/>
              </a:spcBef>
              <a:spcAft>
                <a:spcPts val="0"/>
              </a:spcAft>
              <a:buClr>
                <a:srgbClr val="4D4F40"/>
              </a:buClr>
              <a:buSzPts val="2400"/>
              <a:buNone/>
              <a:defRPr sz="2400">
                <a:solidFill>
                  <a:srgbClr val="4D4F40"/>
                </a:solidFill>
              </a:defRPr>
            </a:lvl6pPr>
            <a:lvl7pPr lvl="6" algn="r" rtl="0">
              <a:spcBef>
                <a:spcPts val="0"/>
              </a:spcBef>
              <a:spcAft>
                <a:spcPts val="0"/>
              </a:spcAft>
              <a:buClr>
                <a:srgbClr val="4D4F40"/>
              </a:buClr>
              <a:buSzPts val="2400"/>
              <a:buNone/>
              <a:defRPr sz="2400">
                <a:solidFill>
                  <a:srgbClr val="4D4F40"/>
                </a:solidFill>
              </a:defRPr>
            </a:lvl7pPr>
            <a:lvl8pPr lvl="7" algn="r" rtl="0">
              <a:spcBef>
                <a:spcPts val="0"/>
              </a:spcBef>
              <a:spcAft>
                <a:spcPts val="0"/>
              </a:spcAft>
              <a:buClr>
                <a:srgbClr val="4D4F40"/>
              </a:buClr>
              <a:buSzPts val="2400"/>
              <a:buNone/>
              <a:defRPr sz="2400">
                <a:solidFill>
                  <a:srgbClr val="4D4F40"/>
                </a:solidFill>
              </a:defRPr>
            </a:lvl8pPr>
            <a:lvl9pPr lvl="8" algn="r" rtl="0">
              <a:spcBef>
                <a:spcPts val="0"/>
              </a:spcBef>
              <a:spcAft>
                <a:spcPts val="0"/>
              </a:spcAft>
              <a:buClr>
                <a:srgbClr val="4D4F40"/>
              </a:buClr>
              <a:buSzPts val="2400"/>
              <a:buNone/>
              <a:defRPr sz="2400">
                <a:solidFill>
                  <a:srgbClr val="4D4F40"/>
                </a:solidFill>
              </a:defRPr>
            </a:lvl9pPr>
          </a:lstStyle>
          <a:p/>
        </p:txBody>
      </p:sp>
      <p:sp>
        <p:nvSpPr>
          <p:cNvPr id="7041" name="Google Shape;7041;p25"/>
          <p:cNvSpPr txBox="1">
            <a:spLocks noGrp="1"/>
          </p:cNvSpPr>
          <p:nvPr>
            <p:ph type="subTitle" idx="1"/>
          </p:nvPr>
        </p:nvSpPr>
        <p:spPr>
          <a:xfrm>
            <a:off x="5177019" y="2611300"/>
            <a:ext cx="2219400" cy="11757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400">
                <a:latin typeface="Nunito"/>
                <a:ea typeface="Nunito"/>
                <a:cs typeface="Nunito"/>
                <a:sym typeface="Nunito"/>
              </a:defRPr>
            </a:lvl1pPr>
            <a:lvl2pPr lvl="1" algn="r" rtl="0">
              <a:spcBef>
                <a:spcPts val="0"/>
              </a:spcBef>
              <a:spcAft>
                <a:spcPts val="0"/>
              </a:spcAft>
              <a:buNone/>
              <a:defRPr sz="1400">
                <a:latin typeface="Nunito"/>
                <a:ea typeface="Nunito"/>
                <a:cs typeface="Nunito"/>
                <a:sym typeface="Nunito"/>
              </a:defRPr>
            </a:lvl2pPr>
            <a:lvl3pPr lvl="2" algn="r" rtl="0">
              <a:spcBef>
                <a:spcPts val="0"/>
              </a:spcBef>
              <a:spcAft>
                <a:spcPts val="0"/>
              </a:spcAft>
              <a:buNone/>
              <a:defRPr sz="1400">
                <a:latin typeface="Nunito"/>
                <a:ea typeface="Nunito"/>
                <a:cs typeface="Nunito"/>
                <a:sym typeface="Nunito"/>
              </a:defRPr>
            </a:lvl3pPr>
            <a:lvl4pPr lvl="3" algn="r" rtl="0">
              <a:spcBef>
                <a:spcPts val="0"/>
              </a:spcBef>
              <a:spcAft>
                <a:spcPts val="0"/>
              </a:spcAft>
              <a:buNone/>
              <a:defRPr sz="1400">
                <a:latin typeface="Nunito"/>
                <a:ea typeface="Nunito"/>
                <a:cs typeface="Nunito"/>
                <a:sym typeface="Nunito"/>
              </a:defRPr>
            </a:lvl4pPr>
            <a:lvl5pPr lvl="4" algn="r" rtl="0">
              <a:spcBef>
                <a:spcPts val="0"/>
              </a:spcBef>
              <a:spcAft>
                <a:spcPts val="0"/>
              </a:spcAft>
              <a:buNone/>
              <a:defRPr sz="1400">
                <a:latin typeface="Nunito"/>
                <a:ea typeface="Nunito"/>
                <a:cs typeface="Nunito"/>
                <a:sym typeface="Nunito"/>
              </a:defRPr>
            </a:lvl5pPr>
            <a:lvl6pPr lvl="5" algn="r" rtl="0">
              <a:spcBef>
                <a:spcPts val="0"/>
              </a:spcBef>
              <a:spcAft>
                <a:spcPts val="0"/>
              </a:spcAft>
              <a:buNone/>
              <a:defRPr sz="1400">
                <a:latin typeface="Nunito"/>
                <a:ea typeface="Nunito"/>
                <a:cs typeface="Nunito"/>
                <a:sym typeface="Nunito"/>
              </a:defRPr>
            </a:lvl6pPr>
            <a:lvl7pPr lvl="6" algn="r" rtl="0">
              <a:spcBef>
                <a:spcPts val="0"/>
              </a:spcBef>
              <a:spcAft>
                <a:spcPts val="0"/>
              </a:spcAft>
              <a:buNone/>
              <a:defRPr sz="1400">
                <a:latin typeface="Nunito"/>
                <a:ea typeface="Nunito"/>
                <a:cs typeface="Nunito"/>
                <a:sym typeface="Nunito"/>
              </a:defRPr>
            </a:lvl7pPr>
            <a:lvl8pPr lvl="7" algn="r" rtl="0">
              <a:spcBef>
                <a:spcPts val="0"/>
              </a:spcBef>
              <a:spcAft>
                <a:spcPts val="0"/>
              </a:spcAft>
              <a:buNone/>
              <a:defRPr sz="1400">
                <a:latin typeface="Nunito"/>
                <a:ea typeface="Nunito"/>
                <a:cs typeface="Nunito"/>
                <a:sym typeface="Nunito"/>
              </a:defRPr>
            </a:lvl8pPr>
            <a:lvl9pPr lvl="8" algn="r" rtl="0">
              <a:spcBef>
                <a:spcPts val="0"/>
              </a:spcBef>
              <a:spcAft>
                <a:spcPts val="0"/>
              </a:spcAft>
              <a:buNone/>
              <a:defRPr sz="1400">
                <a:latin typeface="Nunito"/>
                <a:ea typeface="Nunito"/>
                <a:cs typeface="Nunito"/>
                <a:sym typeface="Nunito"/>
              </a:defRPr>
            </a:lvl9pPr>
          </a:lstStyle>
          <a:p/>
        </p:txBody>
      </p:sp>
      <p:grpSp>
        <p:nvGrpSpPr>
          <p:cNvPr id="7042" name="Google Shape;7042;p25"/>
          <p:cNvGrpSpPr/>
          <p:nvPr/>
        </p:nvGrpSpPr>
        <p:grpSpPr>
          <a:xfrm rot="-5400000" flipH="1">
            <a:off x="-138590" y="4065820"/>
            <a:ext cx="585438" cy="262694"/>
            <a:chOff x="8502760" y="3542528"/>
            <a:chExt cx="711519" cy="319269"/>
          </a:xfrm>
        </p:grpSpPr>
        <p:sp>
          <p:nvSpPr>
            <p:cNvPr id="7043" name="Google Shape;7043;p2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4" name="Google Shape;7044;p2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5" name="Google Shape;7045;p2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6" name="Google Shape;7046;p2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7" name="Google Shape;7047;p2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8" name="Google Shape;7048;p2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9" name="Google Shape;7049;p2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0" name="Google Shape;7050;p2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1" name="Google Shape;7051;p2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052" name="Google Shape;7052;p25"/>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3" name="Google Shape;7053;p25"/>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054" name="Google Shape;7054;p25"/>
          <p:cNvGrpSpPr/>
          <p:nvPr/>
        </p:nvGrpSpPr>
        <p:grpSpPr>
          <a:xfrm rot="5400000" flipH="1">
            <a:off x="8611250" y="-289703"/>
            <a:ext cx="439050" cy="1138216"/>
            <a:chOff x="1823086" y="-208516"/>
            <a:chExt cx="433159" cy="1122944"/>
          </a:xfrm>
        </p:grpSpPr>
        <p:sp>
          <p:nvSpPr>
            <p:cNvPr id="7055" name="Google Shape;7055;p2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6" name="Google Shape;7056;p2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7" name="Google Shape;7057;p2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8" name="Google Shape;7058;p2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9" name="Google Shape;7059;p2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0" name="Google Shape;7060;p2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1" name="Google Shape;7061;p2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2" name="Google Shape;7062;p2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63" name="Google Shape;7063;p25"/>
          <p:cNvGrpSpPr/>
          <p:nvPr/>
        </p:nvGrpSpPr>
        <p:grpSpPr>
          <a:xfrm rot="5400000" flipH="1">
            <a:off x="8446719" y="-121413"/>
            <a:ext cx="444435" cy="1202872"/>
            <a:chOff x="904476" y="-243594"/>
            <a:chExt cx="438472" cy="1186732"/>
          </a:xfrm>
        </p:grpSpPr>
        <p:sp>
          <p:nvSpPr>
            <p:cNvPr id="7064" name="Google Shape;7064;p2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5" name="Google Shape;7065;p2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6" name="Google Shape;7066;p2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7" name="Google Shape;7067;p2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8" name="Google Shape;7068;p2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9" name="Google Shape;7069;p2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0" name="Google Shape;7070;p2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1" name="Google Shape;7071;p2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2" name="Google Shape;7072;p2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3" name="Google Shape;7073;p2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4" name="Google Shape;7074;p2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5" name="Google Shape;7075;p2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6" name="Google Shape;7076;p2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7" name="Google Shape;7077;p2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8" name="Google Shape;7078;p2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9" name="Google Shape;7079;p2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0" name="Google Shape;7080;p2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1" name="Google Shape;7081;p2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2" name="Google Shape;7082;p2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3" name="Google Shape;7083;p2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4" name="Google Shape;7084;p2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5" name="Google Shape;7085;p2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6" name="Google Shape;7086;p2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7" name="Google Shape;7087;p2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8" name="Google Shape;7088;p2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9" name="Google Shape;7089;p2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0" name="Google Shape;7090;p2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91" name="Google Shape;7091;p25"/>
          <p:cNvGrpSpPr/>
          <p:nvPr/>
        </p:nvGrpSpPr>
        <p:grpSpPr>
          <a:xfrm flipH="1">
            <a:off x="-40364" y="4461357"/>
            <a:ext cx="876802" cy="561032"/>
            <a:chOff x="7750342" y="3926048"/>
            <a:chExt cx="1406709" cy="900099"/>
          </a:xfrm>
        </p:grpSpPr>
        <p:sp>
          <p:nvSpPr>
            <p:cNvPr id="7092" name="Google Shape;7092;p2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3" name="Google Shape;7093;p2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4" name="Google Shape;7094;p2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5" name="Google Shape;7095;p2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6" name="Google Shape;7096;p2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7" name="Google Shape;7097;p2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8" name="Google Shape;7098;p2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9" name="Google Shape;7099;p2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00" name="Google Shape;7100;p25"/>
          <p:cNvGrpSpPr/>
          <p:nvPr/>
        </p:nvGrpSpPr>
        <p:grpSpPr>
          <a:xfrm flipH="1">
            <a:off x="-316741" y="4163655"/>
            <a:ext cx="772370" cy="775893"/>
            <a:chOff x="8276926" y="3750868"/>
            <a:chExt cx="1239162" cy="1244814"/>
          </a:xfrm>
        </p:grpSpPr>
        <p:sp>
          <p:nvSpPr>
            <p:cNvPr id="7101" name="Google Shape;7101;p2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2" name="Google Shape;7102;p2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3" name="Google Shape;7103;p2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4" name="Google Shape;7104;p2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5" name="Google Shape;7105;p2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6" name="Google Shape;7106;p2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7" name="Google Shape;7107;p2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8" name="Google Shape;7108;p2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9" name="Google Shape;7109;p2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0" name="Google Shape;7110;p2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1" name="Google Shape;7111;p2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2" name="Google Shape;7112;p2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3" name="Google Shape;7113;p2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4" name="Google Shape;7114;p2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5" name="Google Shape;7115;p2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6" name="Google Shape;7116;p2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7" name="Google Shape;7117;p2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8" name="Google Shape;7118;p2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9" name="Google Shape;7119;p2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0" name="Google Shape;7120;p2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1" name="Google Shape;7121;p2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2" name="Google Shape;7122;p2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3" name="Google Shape;7123;p2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4" name="Google Shape;7124;p2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5" name="Google Shape;7125;p2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6" name="Google Shape;7126;p2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7" name="Google Shape;7127;p2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28" name="Google Shape;7128;p25"/>
          <p:cNvGrpSpPr/>
          <p:nvPr/>
        </p:nvGrpSpPr>
        <p:grpSpPr>
          <a:xfrm flipH="1">
            <a:off x="-59844" y="4617104"/>
            <a:ext cx="561571" cy="543421"/>
            <a:chOff x="8202967" y="4478366"/>
            <a:chExt cx="900965" cy="871845"/>
          </a:xfrm>
        </p:grpSpPr>
        <p:sp>
          <p:nvSpPr>
            <p:cNvPr id="7129" name="Google Shape;7129;p2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0" name="Google Shape;7130;p2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1" name="Google Shape;7131;p2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2" name="Google Shape;7132;p2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3" name="Google Shape;7133;p2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4" name="Google Shape;7134;p2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5" name="Google Shape;7135;p2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6" name="Google Shape;7136;p2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7" name="Google Shape;7137;p2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8" name="Google Shape;7138;p2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9" name="Google Shape;7139;p2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0" name="Google Shape;7140;p2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1" name="Google Shape;7141;p2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2" name="Google Shape;7142;p2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3" name="Google Shape;7143;p2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4" name="Google Shape;7144;p2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5" name="Google Shape;7145;p2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6" name="Google Shape;7146;p2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7" name="Google Shape;7147;p2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48" name="Google Shape;7148;p25"/>
          <p:cNvGrpSpPr/>
          <p:nvPr/>
        </p:nvGrpSpPr>
        <p:grpSpPr>
          <a:xfrm rot="5400000" flipH="1">
            <a:off x="524490" y="4539683"/>
            <a:ext cx="273016" cy="739520"/>
            <a:chOff x="7607455" y="4238363"/>
            <a:chExt cx="438017" cy="1186459"/>
          </a:xfrm>
        </p:grpSpPr>
        <p:sp>
          <p:nvSpPr>
            <p:cNvPr id="7149" name="Google Shape;714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0" name="Google Shape;715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1" name="Google Shape;715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2" name="Google Shape;715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3" name="Google Shape;715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4" name="Google Shape;715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5" name="Google Shape;715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6" name="Google Shape;715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7" name="Google Shape;715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8" name="Google Shape;715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9" name="Google Shape;715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0" name="Google Shape;716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1" name="Google Shape;716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2" name="Google Shape;716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3" name="Google Shape;716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4" name="Google Shape;716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5" name="Google Shape;716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6" name="Google Shape;716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7" name="Google Shape;716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8" name="Google Shape;716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9" name="Google Shape;716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0" name="Google Shape;717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1" name="Google Shape;717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2" name="Google Shape;717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73" name="Google Shape;7173;p25"/>
          <p:cNvGrpSpPr/>
          <p:nvPr/>
        </p:nvGrpSpPr>
        <p:grpSpPr>
          <a:xfrm rot="5400000" flipH="1">
            <a:off x="-67436" y="1312833"/>
            <a:ext cx="633267" cy="380075"/>
            <a:chOff x="8365864" y="2993835"/>
            <a:chExt cx="933472" cy="547264"/>
          </a:xfrm>
        </p:grpSpPr>
        <p:sp>
          <p:nvSpPr>
            <p:cNvPr id="7174" name="Google Shape;7174;p2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5" name="Google Shape;7175;p2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6" name="Google Shape;7176;p2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7" name="Google Shape;7177;p2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8" name="Google Shape;7178;p2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9" name="Google Shape;7179;p2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0" name="Google Shape;7180;p2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81" name="Google Shape;7181;p25"/>
          <p:cNvGrpSpPr/>
          <p:nvPr/>
        </p:nvGrpSpPr>
        <p:grpSpPr>
          <a:xfrm flipH="1">
            <a:off x="-185562" y="501899"/>
            <a:ext cx="800029" cy="592349"/>
            <a:chOff x="8118223" y="2202382"/>
            <a:chExt cx="1151949" cy="873156"/>
          </a:xfrm>
        </p:grpSpPr>
        <p:sp>
          <p:nvSpPr>
            <p:cNvPr id="7182" name="Google Shape;7182;p2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3" name="Google Shape;7183;p2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4" name="Google Shape;7184;p2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5" name="Google Shape;7185;p2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6" name="Google Shape;7186;p2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7" name="Google Shape;7187;p2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8" name="Google Shape;7188;p2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9" name="Google Shape;7189;p2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0" name="Google Shape;7190;p2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1" name="Google Shape;7191;p2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2" name="Google Shape;7192;p2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3" name="Google Shape;7193;p2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4" name="Google Shape;7194;p2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5" name="Google Shape;7195;p2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6" name="Google Shape;7196;p2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7" name="Google Shape;7197;p2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8" name="Google Shape;7198;p2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9" name="Google Shape;7199;p2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0" name="Google Shape;7200;p2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1" name="Google Shape;7201;p2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2" name="Google Shape;7202;p2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03" name="Google Shape;7203;p25"/>
          <p:cNvGrpSpPr/>
          <p:nvPr/>
        </p:nvGrpSpPr>
        <p:grpSpPr>
          <a:xfrm flipH="1">
            <a:off x="8149501" y="3972291"/>
            <a:ext cx="1146207" cy="1063803"/>
            <a:chOff x="-181020" y="4253777"/>
            <a:chExt cx="1117161" cy="1087511"/>
          </a:xfrm>
        </p:grpSpPr>
        <p:sp>
          <p:nvSpPr>
            <p:cNvPr id="7204" name="Google Shape;7204;p2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5" name="Google Shape;7205;p2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6" name="Google Shape;7206;p2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7" name="Google Shape;7207;p2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8" name="Google Shape;7208;p2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9" name="Google Shape;7209;p2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0" name="Google Shape;7210;p2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1" name="Google Shape;7211;p2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2" name="Google Shape;7212;p2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3" name="Google Shape;7213;p2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4" name="Google Shape;7214;p2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5" name="Google Shape;7215;p2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6" name="Google Shape;7216;p2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7" name="Google Shape;7217;p2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18" name="Google Shape;7218;p25"/>
          <p:cNvGrpSpPr/>
          <p:nvPr/>
        </p:nvGrpSpPr>
        <p:grpSpPr>
          <a:xfrm flipH="1">
            <a:off x="8375426" y="3699426"/>
            <a:ext cx="906954" cy="1160207"/>
            <a:chOff x="-168050" y="4195214"/>
            <a:chExt cx="719519" cy="965231"/>
          </a:xfrm>
        </p:grpSpPr>
        <p:sp>
          <p:nvSpPr>
            <p:cNvPr id="7219" name="Google Shape;7219;p2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0" name="Google Shape;7220;p2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1" name="Google Shape;7221;p2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2" name="Google Shape;7222;p2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3" name="Google Shape;7223;p2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4" name="Google Shape;7224;p2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5" name="Google Shape;7225;p2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6" name="Google Shape;7226;p2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7" name="Google Shape;7227;p2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8" name="Google Shape;7228;p2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9" name="Google Shape;7229;p2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0" name="Google Shape;7230;p2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1" name="Google Shape;7231;p2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2" name="Google Shape;7232;p2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3" name="Google Shape;7233;p2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4" name="Google Shape;7234;p2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5" name="Google Shape;7235;p2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6" name="Google Shape;7236;p2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7" name="Google Shape;7237;p2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8" name="Google Shape;7238;p2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9" name="Google Shape;7239;p2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0" name="Google Shape;7240;p2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1" name="Google Shape;7241;p2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2" name="Google Shape;7242;p2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3" name="Google Shape;7243;p2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4" name="Google Shape;7244;p2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5" name="Google Shape;7245;p2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6" name="Google Shape;7246;p2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7" name="Google Shape;7247;p2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8" name="Google Shape;7248;p2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9" name="Google Shape;7249;p2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0" name="Google Shape;7250;p2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1" name="Google Shape;7251;p2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2" name="Google Shape;7252;p2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3" name="Google Shape;7253;p2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4" name="Google Shape;7254;p2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5" name="Google Shape;7255;p2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6" name="Google Shape;7256;p2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7" name="Google Shape;7257;p2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8" name="Google Shape;7258;p2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9" name="Google Shape;7259;p2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0" name="Google Shape;7260;p2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1" name="Google Shape;7261;p2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2" name="Google Shape;7262;p2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3" name="Google Shape;7263;p2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4" name="Google Shape;7264;p2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5" name="Google Shape;7265;p2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66" name="Google Shape;7266;p25"/>
          <p:cNvGrpSpPr/>
          <p:nvPr/>
        </p:nvGrpSpPr>
        <p:grpSpPr>
          <a:xfrm flipH="1">
            <a:off x="-138601" y="-156827"/>
            <a:ext cx="775583" cy="776946"/>
            <a:chOff x="7973149" y="-201092"/>
            <a:chExt cx="1116750" cy="1145263"/>
          </a:xfrm>
        </p:grpSpPr>
        <p:sp>
          <p:nvSpPr>
            <p:cNvPr id="7267" name="Google Shape;7267;p2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8" name="Google Shape;7268;p2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9" name="Google Shape;7269;p2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0" name="Google Shape;7270;p2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1" name="Google Shape;7271;p2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2" name="Google Shape;7272;p2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3" name="Google Shape;7273;p2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4" name="Google Shape;7274;p2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5" name="Google Shape;7275;p2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6" name="Google Shape;7276;p2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7" name="Google Shape;7277;p2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8" name="Google Shape;7278;p2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9" name="Google Shape;7279;p2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0" name="Google Shape;7280;p2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1" name="Google Shape;7281;p2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2" name="Google Shape;7282;p2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3" name="Google Shape;7283;p2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4" name="Google Shape;7284;p2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5" name="Google Shape;7285;p2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6" name="Google Shape;7286;p2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7" name="Google Shape;7287;p2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8" name="Google Shape;7288;p2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9" name="Google Shape;7289;p2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0" name="Google Shape;7290;p2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1" name="Google Shape;7291;p2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2" name="Google Shape;7292;p2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3" name="Google Shape;7293;p2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4" name="Google Shape;7294;p2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5" name="Google Shape;7295;p2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6" name="Google Shape;7296;p2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7" name="Google Shape;7297;p2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8" name="Google Shape;7298;p2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9" name="Google Shape;7299;p2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0" name="Google Shape;7300;p2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1" name="Google Shape;7301;p2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2" name="Google Shape;7302;p2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3" name="Google Shape;7303;p2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4" name="Google Shape;7304;p2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5" name="Google Shape;7305;p2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6" name="Google Shape;7306;p2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7" name="Google Shape;7307;p2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8" name="Google Shape;7308;p2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9" name="Google Shape;7309;p2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0" name="Google Shape;7310;p2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1" name="Google Shape;7311;p2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2" name="Google Shape;7312;p2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3" name="Google Shape;7313;p2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4" name="Google Shape;7314;p2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5" name="Google Shape;7315;p2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6" name="Google Shape;7316;p2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7" name="Google Shape;7317;p2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8" name="Google Shape;7318;p2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9" name="Google Shape;7319;p2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0" name="Google Shape;7320;p2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1" name="Google Shape;7321;p2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2" name="Google Shape;7322;p2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3" name="Google Shape;7323;p2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4" name="Google Shape;7324;p2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5" name="Google Shape;7325;p2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6" name="Google Shape;7326;p2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7" name="Google Shape;7327;p2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28" name="Google Shape;7328;p25"/>
          <p:cNvGrpSpPr/>
          <p:nvPr/>
        </p:nvGrpSpPr>
        <p:grpSpPr>
          <a:xfrm rot="-5400000" flipH="1">
            <a:off x="8358974" y="4213030"/>
            <a:ext cx="428468" cy="1217307"/>
            <a:chOff x="7607455" y="4238363"/>
            <a:chExt cx="438017" cy="1186459"/>
          </a:xfrm>
        </p:grpSpPr>
        <p:sp>
          <p:nvSpPr>
            <p:cNvPr id="7329" name="Google Shape;732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0" name="Google Shape;733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1" name="Google Shape;733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2" name="Google Shape;733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3" name="Google Shape;733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4" name="Google Shape;733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5" name="Google Shape;733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6" name="Google Shape;733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7" name="Google Shape;733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8" name="Google Shape;733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9" name="Google Shape;733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0" name="Google Shape;734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1" name="Google Shape;734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2" name="Google Shape;734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3" name="Google Shape;734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4" name="Google Shape;734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5" name="Google Shape;734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6" name="Google Shape;734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7" name="Google Shape;734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8" name="Google Shape;734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9" name="Google Shape;734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0" name="Google Shape;735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1" name="Google Shape;735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2" name="Google Shape;735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
  <p:cSld name="CUSTOM_5_1_1_1_2">
    <p:spTree>
      <p:nvGrpSpPr>
        <p:cNvPr id="1" name="Shape 7353"/>
        <p:cNvGrpSpPr/>
        <p:nvPr/>
      </p:nvGrpSpPr>
      <p:grpSpPr>
        <a:xfrm>
          <a:off x="0" y="0"/>
          <a:ext cx="0" cy="0"/>
          <a:chOff x="0" y="0"/>
          <a:chExt cx="0" cy="0"/>
        </a:xfrm>
      </p:grpSpPr>
      <p:sp>
        <p:nvSpPr>
          <p:cNvPr id="7354" name="Google Shape;7354;p26"/>
          <p:cNvSpPr txBox="1">
            <a:spLocks noGrp="1"/>
          </p:cNvSpPr>
          <p:nvPr>
            <p:ph type="subTitle" idx="1"/>
          </p:nvPr>
        </p:nvSpPr>
        <p:spPr>
          <a:xfrm>
            <a:off x="542775" y="3814949"/>
            <a:ext cx="25890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p:txBody>
      </p:sp>
      <p:sp>
        <p:nvSpPr>
          <p:cNvPr id="7355" name="Google Shape;7355;p26"/>
          <p:cNvSpPr txBox="1">
            <a:spLocks noGrp="1"/>
          </p:cNvSpPr>
          <p:nvPr>
            <p:ph type="subTitle" idx="2"/>
          </p:nvPr>
        </p:nvSpPr>
        <p:spPr>
          <a:xfrm>
            <a:off x="3235800" y="3814949"/>
            <a:ext cx="27483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p:txBody>
      </p:sp>
      <p:sp>
        <p:nvSpPr>
          <p:cNvPr id="7356" name="Google Shape;7356;p26"/>
          <p:cNvSpPr txBox="1">
            <a:spLocks noGrp="1"/>
          </p:cNvSpPr>
          <p:nvPr>
            <p:ph type="subTitle" idx="3"/>
          </p:nvPr>
        </p:nvSpPr>
        <p:spPr>
          <a:xfrm>
            <a:off x="6088125" y="3814949"/>
            <a:ext cx="25890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p:txBody>
      </p:sp>
      <p:sp>
        <p:nvSpPr>
          <p:cNvPr id="7357" name="Google Shape;7357;p26"/>
          <p:cNvSpPr txBox="1">
            <a:spLocks noGrp="1"/>
          </p:cNvSpPr>
          <p:nvPr>
            <p:ph type="title" hasCustomPrompt="1"/>
          </p:nvPr>
        </p:nvSpPr>
        <p:spPr>
          <a:xfrm>
            <a:off x="542775"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58" name="Google Shape;7358;p26"/>
          <p:cNvSpPr txBox="1">
            <a:spLocks noGrp="1"/>
          </p:cNvSpPr>
          <p:nvPr>
            <p:ph type="title" idx="4" hasCustomPrompt="1"/>
          </p:nvPr>
        </p:nvSpPr>
        <p:spPr>
          <a:xfrm>
            <a:off x="3315450"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59" name="Google Shape;7359;p26"/>
          <p:cNvSpPr txBox="1">
            <a:spLocks noGrp="1"/>
          </p:cNvSpPr>
          <p:nvPr>
            <p:ph type="title" idx="5" hasCustomPrompt="1"/>
          </p:nvPr>
        </p:nvSpPr>
        <p:spPr>
          <a:xfrm>
            <a:off x="6088125"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60" name="Google Shape;7360;p26"/>
          <p:cNvSpPr/>
          <p:nvPr/>
        </p:nvSpPr>
        <p:spPr>
          <a:xfrm rot="10800000" flipH="1">
            <a:off x="8076799" y="225382"/>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361" name="Google Shape;7361;p26"/>
          <p:cNvGrpSpPr/>
          <p:nvPr/>
        </p:nvGrpSpPr>
        <p:grpSpPr>
          <a:xfrm rot="-8786653">
            <a:off x="8634134" y="4863938"/>
            <a:ext cx="120714" cy="108788"/>
            <a:chOff x="7737341" y="1046941"/>
            <a:chExt cx="161913" cy="145916"/>
          </a:xfrm>
        </p:grpSpPr>
        <p:sp>
          <p:nvSpPr>
            <p:cNvPr id="7362" name="Google Shape;7362;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3" name="Google Shape;7363;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4" name="Google Shape;7364;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365" name="Google Shape;7365;p26"/>
          <p:cNvSpPr/>
          <p:nvPr/>
        </p:nvSpPr>
        <p:spPr>
          <a:xfrm rot="10800000" flipH="1">
            <a:off x="5072393" y="-85991"/>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6" name="Google Shape;7366;p26"/>
          <p:cNvSpPr/>
          <p:nvPr/>
        </p:nvSpPr>
        <p:spPr>
          <a:xfrm rot="-5400000">
            <a:off x="-1105682" y="3678708"/>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367" name="Google Shape;7367;p26"/>
          <p:cNvGrpSpPr/>
          <p:nvPr/>
        </p:nvGrpSpPr>
        <p:grpSpPr>
          <a:xfrm rot="9643598">
            <a:off x="8652970" y="4432131"/>
            <a:ext cx="322958" cy="837252"/>
            <a:chOff x="1823086" y="-208516"/>
            <a:chExt cx="433159" cy="1122944"/>
          </a:xfrm>
        </p:grpSpPr>
        <p:sp>
          <p:nvSpPr>
            <p:cNvPr id="7368" name="Google Shape;7368;p2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9" name="Google Shape;7369;p2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0" name="Google Shape;7370;p2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1" name="Google Shape;7371;p2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2" name="Google Shape;7372;p2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3" name="Google Shape;7373;p2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4" name="Google Shape;7374;p2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5" name="Google Shape;7375;p2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76" name="Google Shape;7376;p26"/>
          <p:cNvGrpSpPr/>
          <p:nvPr/>
        </p:nvGrpSpPr>
        <p:grpSpPr>
          <a:xfrm rot="9643598">
            <a:off x="8750996" y="4247317"/>
            <a:ext cx="326919" cy="884812"/>
            <a:chOff x="904476" y="-243594"/>
            <a:chExt cx="438472" cy="1186732"/>
          </a:xfrm>
        </p:grpSpPr>
        <p:sp>
          <p:nvSpPr>
            <p:cNvPr id="7377" name="Google Shape;7377;p2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8" name="Google Shape;7378;p2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9" name="Google Shape;7379;p2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0" name="Google Shape;7380;p2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1" name="Google Shape;7381;p2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2" name="Google Shape;7382;p2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3" name="Google Shape;7383;p2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4" name="Google Shape;7384;p2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5" name="Google Shape;7385;p2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6" name="Google Shape;7386;p2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7" name="Google Shape;7387;p2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8" name="Google Shape;7388;p2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9" name="Google Shape;7389;p2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0" name="Google Shape;7390;p2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1" name="Google Shape;7391;p2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2" name="Google Shape;7392;p2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3" name="Google Shape;7393;p2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4" name="Google Shape;7394;p2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5" name="Google Shape;7395;p2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6" name="Google Shape;7396;p2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7" name="Google Shape;7397;p2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8" name="Google Shape;7398;p2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9" name="Google Shape;7399;p2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0" name="Google Shape;7400;p2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1" name="Google Shape;7401;p2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2" name="Google Shape;7402;p2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3" name="Google Shape;7403;p2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04" name="Google Shape;7404;p26"/>
          <p:cNvGrpSpPr/>
          <p:nvPr/>
        </p:nvGrpSpPr>
        <p:grpSpPr>
          <a:xfrm rot="7823798" flipH="1">
            <a:off x="8179726" y="164038"/>
            <a:ext cx="1520719" cy="973050"/>
            <a:chOff x="7750342" y="3926048"/>
            <a:chExt cx="1406709" cy="900099"/>
          </a:xfrm>
        </p:grpSpPr>
        <p:sp>
          <p:nvSpPr>
            <p:cNvPr id="7405" name="Google Shape;7405;p2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6" name="Google Shape;7406;p2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7" name="Google Shape;7407;p2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8" name="Google Shape;7408;p2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9" name="Google Shape;7409;p2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0" name="Google Shape;7410;p2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1" name="Google Shape;7411;p2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2" name="Google Shape;7412;p2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13" name="Google Shape;7413;p26"/>
          <p:cNvGrpSpPr/>
          <p:nvPr/>
        </p:nvGrpSpPr>
        <p:grpSpPr>
          <a:xfrm rot="-7107846">
            <a:off x="7761116" y="-436755"/>
            <a:ext cx="473484" cy="1282530"/>
            <a:chOff x="7607455" y="4238363"/>
            <a:chExt cx="438017" cy="1186459"/>
          </a:xfrm>
        </p:grpSpPr>
        <p:sp>
          <p:nvSpPr>
            <p:cNvPr id="7414" name="Google Shape;7414;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5" name="Google Shape;7415;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6" name="Google Shape;7416;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7" name="Google Shape;7417;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8" name="Google Shape;7418;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9" name="Google Shape;7419;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0" name="Google Shape;7420;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1" name="Google Shape;7421;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2" name="Google Shape;7422;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3" name="Google Shape;7423;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4" name="Google Shape;7424;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5" name="Google Shape;7425;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6" name="Google Shape;7426;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7" name="Google Shape;7427;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8" name="Google Shape;7428;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9" name="Google Shape;7429;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0" name="Google Shape;7430;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1" name="Google Shape;7431;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2" name="Google Shape;7432;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3" name="Google Shape;7433;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4" name="Google Shape;7434;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5" name="Google Shape;7435;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6" name="Google Shape;7436;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7" name="Google Shape;7437;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38" name="Google Shape;7438;p26"/>
          <p:cNvGrpSpPr/>
          <p:nvPr/>
        </p:nvGrpSpPr>
        <p:grpSpPr>
          <a:xfrm rot="6072848" flipH="1">
            <a:off x="7950136" y="-14141"/>
            <a:ext cx="1226381" cy="718986"/>
            <a:chOff x="8365864" y="2993835"/>
            <a:chExt cx="933472" cy="547264"/>
          </a:xfrm>
        </p:grpSpPr>
        <p:sp>
          <p:nvSpPr>
            <p:cNvPr id="7439" name="Google Shape;7439;p2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0" name="Google Shape;7440;p2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1" name="Google Shape;7441;p2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2" name="Google Shape;7442;p2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3" name="Google Shape;7443;p2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4" name="Google Shape;7444;p2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5" name="Google Shape;7445;p2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46" name="Google Shape;7446;p26"/>
          <p:cNvGrpSpPr/>
          <p:nvPr/>
        </p:nvGrpSpPr>
        <p:grpSpPr>
          <a:xfrm rot="9201314">
            <a:off x="-290701" y="3821678"/>
            <a:ext cx="740554" cy="561326"/>
            <a:chOff x="8118223" y="2202382"/>
            <a:chExt cx="1151949" cy="873156"/>
          </a:xfrm>
        </p:grpSpPr>
        <p:sp>
          <p:nvSpPr>
            <p:cNvPr id="7447" name="Google Shape;7447;p2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8" name="Google Shape;7448;p2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9" name="Google Shape;7449;p2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0" name="Google Shape;7450;p2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1" name="Google Shape;7451;p2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2" name="Google Shape;7452;p2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3" name="Google Shape;7453;p2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4" name="Google Shape;7454;p2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5" name="Google Shape;7455;p2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6" name="Google Shape;7456;p2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7" name="Google Shape;7457;p2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8" name="Google Shape;7458;p2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9" name="Google Shape;7459;p2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0" name="Google Shape;7460;p2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1" name="Google Shape;7461;p2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2" name="Google Shape;7462;p2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3" name="Google Shape;7463;p2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4" name="Google Shape;7464;p2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5" name="Google Shape;7465;p2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6" name="Google Shape;7466;p2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67" name="Google Shape;7467;p26"/>
          <p:cNvGrpSpPr/>
          <p:nvPr/>
        </p:nvGrpSpPr>
        <p:grpSpPr>
          <a:xfrm rot="-10202320" flipH="1">
            <a:off x="-113754" y="19186"/>
            <a:ext cx="1136642" cy="1106475"/>
            <a:chOff x="-181020" y="4253777"/>
            <a:chExt cx="1117161" cy="1087511"/>
          </a:xfrm>
        </p:grpSpPr>
        <p:sp>
          <p:nvSpPr>
            <p:cNvPr id="7468" name="Google Shape;7468;p2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9" name="Google Shape;7469;p2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0" name="Google Shape;7470;p2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1" name="Google Shape;7471;p2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2" name="Google Shape;7472;p2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3" name="Google Shape;7473;p2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4" name="Google Shape;7474;p2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5" name="Google Shape;7475;p2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6" name="Google Shape;7476;p2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7" name="Google Shape;7477;p2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8" name="Google Shape;7478;p2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9" name="Google Shape;7479;p2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0" name="Google Shape;7480;p2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1" name="Google Shape;7481;p2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82" name="Google Shape;7482;p26"/>
          <p:cNvGrpSpPr/>
          <p:nvPr/>
        </p:nvGrpSpPr>
        <p:grpSpPr>
          <a:xfrm rot="10800000">
            <a:off x="-105446" y="4407205"/>
            <a:ext cx="717959" cy="736289"/>
            <a:chOff x="7973149" y="-201092"/>
            <a:chExt cx="1116750" cy="1145263"/>
          </a:xfrm>
        </p:grpSpPr>
        <p:sp>
          <p:nvSpPr>
            <p:cNvPr id="7483" name="Google Shape;7483;p2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4" name="Google Shape;7484;p2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5" name="Google Shape;7485;p2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6" name="Google Shape;7486;p2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7" name="Google Shape;7487;p2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8" name="Google Shape;7488;p2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9" name="Google Shape;7489;p2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0" name="Google Shape;7490;p2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1" name="Google Shape;7491;p2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2" name="Google Shape;7492;p2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3" name="Google Shape;7493;p2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4" name="Google Shape;7494;p2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5" name="Google Shape;7495;p2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6" name="Google Shape;7496;p2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7" name="Google Shape;7497;p2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8" name="Google Shape;7498;p2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9" name="Google Shape;7499;p2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0" name="Google Shape;7500;p2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1" name="Google Shape;7501;p2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2" name="Google Shape;7502;p2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3" name="Google Shape;7503;p2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4" name="Google Shape;7504;p2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5" name="Google Shape;7505;p2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6" name="Google Shape;7506;p2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7" name="Google Shape;7507;p2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8" name="Google Shape;7508;p2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9" name="Google Shape;7509;p2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0" name="Google Shape;7510;p2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1" name="Google Shape;7511;p2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2" name="Google Shape;7512;p2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3" name="Google Shape;7513;p2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4" name="Google Shape;7514;p2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5" name="Google Shape;7515;p2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6" name="Google Shape;7516;p2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7" name="Google Shape;7517;p2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8" name="Google Shape;7518;p2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9" name="Google Shape;7519;p2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0" name="Google Shape;7520;p2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1" name="Google Shape;7521;p2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2" name="Google Shape;7522;p2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3" name="Google Shape;7523;p2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4" name="Google Shape;7524;p2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5" name="Google Shape;7525;p2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6" name="Google Shape;7526;p2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7" name="Google Shape;7527;p2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8" name="Google Shape;7528;p2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9" name="Google Shape;7529;p2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0" name="Google Shape;7530;p2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1" name="Google Shape;7531;p2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2" name="Google Shape;7532;p2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3" name="Google Shape;7533;p2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4" name="Google Shape;7534;p2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5" name="Google Shape;7535;p2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6" name="Google Shape;7536;p2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7" name="Google Shape;7537;p2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8" name="Google Shape;7538;p2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9" name="Google Shape;7539;p2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0" name="Google Shape;7540;p2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1" name="Google Shape;7541;p2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2" name="Google Shape;7542;p2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3" name="Google Shape;7543;p2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44" name="Google Shape;7544;p26"/>
          <p:cNvGrpSpPr/>
          <p:nvPr/>
        </p:nvGrpSpPr>
        <p:grpSpPr>
          <a:xfrm rot="5997680" flipH="1">
            <a:off x="435107" y="-331211"/>
            <a:ext cx="445655" cy="1207149"/>
            <a:chOff x="7607455" y="4238363"/>
            <a:chExt cx="438017" cy="1186459"/>
          </a:xfrm>
        </p:grpSpPr>
        <p:sp>
          <p:nvSpPr>
            <p:cNvPr id="7545" name="Google Shape;7545;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6" name="Google Shape;7546;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7" name="Google Shape;7547;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8" name="Google Shape;7548;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9" name="Google Shape;7549;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0" name="Google Shape;7550;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1" name="Google Shape;7551;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2" name="Google Shape;7552;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3" name="Google Shape;7553;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4" name="Google Shape;7554;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5" name="Google Shape;7555;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6" name="Google Shape;7556;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7" name="Google Shape;7557;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8" name="Google Shape;7558;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9" name="Google Shape;7559;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0" name="Google Shape;7560;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1" name="Google Shape;7561;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2" name="Google Shape;7562;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3" name="Google Shape;7563;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4" name="Google Shape;7564;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5" name="Google Shape;7565;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6" name="Google Shape;7566;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7" name="Google Shape;7567;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8" name="Google Shape;7568;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69" name="Google Shape;7569;p26"/>
          <p:cNvGrpSpPr/>
          <p:nvPr/>
        </p:nvGrpSpPr>
        <p:grpSpPr>
          <a:xfrm rot="5400000">
            <a:off x="284827" y="4226154"/>
            <a:ext cx="161913" cy="145916"/>
            <a:chOff x="7737341" y="1046941"/>
            <a:chExt cx="161913" cy="145916"/>
          </a:xfrm>
        </p:grpSpPr>
        <p:sp>
          <p:nvSpPr>
            <p:cNvPr id="7570" name="Google Shape;7570;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1" name="Google Shape;7571;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2" name="Google Shape;7572;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73" name="Google Shape;7573;p26"/>
          <p:cNvGrpSpPr/>
          <p:nvPr/>
        </p:nvGrpSpPr>
        <p:grpSpPr>
          <a:xfrm rot="-10202469">
            <a:off x="224272" y="724038"/>
            <a:ext cx="216552" cy="195156"/>
            <a:chOff x="7737341" y="1046941"/>
            <a:chExt cx="161913" cy="145916"/>
          </a:xfrm>
        </p:grpSpPr>
        <p:sp>
          <p:nvSpPr>
            <p:cNvPr id="7574" name="Google Shape;7574;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5" name="Google Shape;7575;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6" name="Google Shape;7576;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77" name="Google Shape;7577;p26"/>
          <p:cNvGrpSpPr/>
          <p:nvPr/>
        </p:nvGrpSpPr>
        <p:grpSpPr>
          <a:xfrm rot="-10202469">
            <a:off x="982669" y="762568"/>
            <a:ext cx="216552" cy="195156"/>
            <a:chOff x="7737341" y="1046941"/>
            <a:chExt cx="161913" cy="145916"/>
          </a:xfrm>
        </p:grpSpPr>
        <p:sp>
          <p:nvSpPr>
            <p:cNvPr id="7578" name="Google Shape;7578;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9" name="Google Shape;7579;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0" name="Google Shape;7580;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81" name="Google Shape;7581;p26"/>
          <p:cNvGrpSpPr/>
          <p:nvPr/>
        </p:nvGrpSpPr>
        <p:grpSpPr>
          <a:xfrm>
            <a:off x="6422275" y="-233784"/>
            <a:ext cx="808854" cy="831115"/>
            <a:chOff x="6422275" y="-233784"/>
            <a:chExt cx="808854" cy="831115"/>
          </a:xfrm>
        </p:grpSpPr>
        <p:sp>
          <p:nvSpPr>
            <p:cNvPr id="7582" name="Google Shape;7582;p26"/>
            <p:cNvSpPr/>
            <p:nvPr/>
          </p:nvSpPr>
          <p:spPr>
            <a:xfrm rot="-476255">
              <a:off x="6465304" y="-187103"/>
              <a:ext cx="722797" cy="673207"/>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3" name="Google Shape;7583;p26"/>
            <p:cNvSpPr/>
            <p:nvPr/>
          </p:nvSpPr>
          <p:spPr>
            <a:xfrm rot="-476255">
              <a:off x="6951280" y="16199"/>
              <a:ext cx="47204" cy="88589"/>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4" name="Google Shape;7584;p26"/>
            <p:cNvSpPr/>
            <p:nvPr/>
          </p:nvSpPr>
          <p:spPr>
            <a:xfrm rot="-476255">
              <a:off x="6856562" y="-15014"/>
              <a:ext cx="73022" cy="66823"/>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5" name="Google Shape;7585;p26"/>
            <p:cNvSpPr/>
            <p:nvPr/>
          </p:nvSpPr>
          <p:spPr>
            <a:xfrm rot="-476255">
              <a:off x="6826204" y="78864"/>
              <a:ext cx="49285" cy="68286"/>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6" name="Google Shape;7586;p26"/>
            <p:cNvSpPr/>
            <p:nvPr/>
          </p:nvSpPr>
          <p:spPr>
            <a:xfrm rot="-476255">
              <a:off x="6704514" y="52604"/>
              <a:ext cx="74957" cy="61884"/>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7" name="Google Shape;7587;p26"/>
            <p:cNvSpPr/>
            <p:nvPr/>
          </p:nvSpPr>
          <p:spPr>
            <a:xfrm rot="-476255">
              <a:off x="6707287" y="137803"/>
              <a:ext cx="43085" cy="74139"/>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8" name="Google Shape;7588;p26"/>
            <p:cNvSpPr/>
            <p:nvPr/>
          </p:nvSpPr>
          <p:spPr>
            <a:xfrm rot="-476255">
              <a:off x="6601381" y="122997"/>
              <a:ext cx="70359" cy="50280"/>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9" name="Google Shape;7589;p26"/>
            <p:cNvSpPr/>
            <p:nvPr/>
          </p:nvSpPr>
          <p:spPr>
            <a:xfrm rot="-476255">
              <a:off x="6603827" y="202323"/>
              <a:ext cx="40963" cy="79362"/>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0" name="Google Shape;7590;p26"/>
            <p:cNvSpPr/>
            <p:nvPr/>
          </p:nvSpPr>
          <p:spPr>
            <a:xfrm rot="-476255">
              <a:off x="6488569" y="222270"/>
              <a:ext cx="90165" cy="50076"/>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1" name="Google Shape;7591;p26"/>
            <p:cNvSpPr/>
            <p:nvPr/>
          </p:nvSpPr>
          <p:spPr>
            <a:xfrm rot="-476255">
              <a:off x="6534492" y="315368"/>
              <a:ext cx="53446" cy="73794"/>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2" name="Google Shape;7592;p26"/>
            <p:cNvSpPr/>
            <p:nvPr/>
          </p:nvSpPr>
          <p:spPr>
            <a:xfrm rot="-476255">
              <a:off x="6457140" y="365268"/>
              <a:ext cx="71941" cy="48999"/>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3" name="Google Shape;7593;p26"/>
            <p:cNvSpPr/>
            <p:nvPr/>
          </p:nvSpPr>
          <p:spPr>
            <a:xfrm rot="-476255">
              <a:off x="6513705" y="434076"/>
              <a:ext cx="86483" cy="58592"/>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4" name="Google Shape;7594;p26"/>
            <p:cNvSpPr/>
            <p:nvPr/>
          </p:nvSpPr>
          <p:spPr>
            <a:xfrm rot="-476255">
              <a:off x="6457631" y="474443"/>
              <a:ext cx="64555" cy="49365"/>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5" name="Google Shape;7595;p26"/>
            <p:cNvSpPr/>
            <p:nvPr/>
          </p:nvSpPr>
          <p:spPr>
            <a:xfrm rot="-476255">
              <a:off x="6509184" y="515686"/>
              <a:ext cx="63473" cy="77635"/>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596" name="Google Shape;7596;p26"/>
          <p:cNvSpPr/>
          <p:nvPr/>
        </p:nvSpPr>
        <p:spPr>
          <a:xfrm rot="-476255">
            <a:off x="6694345" y="-80331"/>
            <a:ext cx="498986" cy="654936"/>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7" name="Google Shape;7597;p26"/>
          <p:cNvSpPr/>
          <p:nvPr/>
        </p:nvSpPr>
        <p:spPr>
          <a:xfrm rot="-476255">
            <a:off x="7091229" y="90103"/>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8" name="Google Shape;7598;p26"/>
          <p:cNvSpPr/>
          <p:nvPr/>
        </p:nvSpPr>
        <p:spPr>
          <a:xfrm rot="-476255">
            <a:off x="7072916" y="144623"/>
            <a:ext cx="14584" cy="10873"/>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9" name="Google Shape;7599;p26"/>
          <p:cNvSpPr/>
          <p:nvPr/>
        </p:nvSpPr>
        <p:spPr>
          <a:xfrm rot="-476255">
            <a:off x="7040684" y="160118"/>
            <a:ext cx="13897" cy="10182"/>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0" name="Google Shape;7600;p26"/>
          <p:cNvSpPr/>
          <p:nvPr/>
        </p:nvSpPr>
        <p:spPr>
          <a:xfrm rot="-476255">
            <a:off x="7019169" y="216510"/>
            <a:ext cx="13897" cy="10853"/>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1" name="Google Shape;7601;p26"/>
          <p:cNvSpPr/>
          <p:nvPr/>
        </p:nvSpPr>
        <p:spPr>
          <a:xfrm rot="-476255">
            <a:off x="6991989" y="232611"/>
            <a:ext cx="13897" cy="10873"/>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2" name="Google Shape;7602;p26"/>
          <p:cNvSpPr/>
          <p:nvPr/>
        </p:nvSpPr>
        <p:spPr>
          <a:xfrm rot="-476255">
            <a:off x="6991355" y="283337"/>
            <a:ext cx="13918" cy="10873"/>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3" name="Google Shape;7603;p26"/>
          <p:cNvSpPr/>
          <p:nvPr/>
        </p:nvSpPr>
        <p:spPr>
          <a:xfrm rot="-476255">
            <a:off x="6960522" y="298591"/>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4" name="Google Shape;7604;p26"/>
          <p:cNvSpPr/>
          <p:nvPr/>
        </p:nvSpPr>
        <p:spPr>
          <a:xfrm rot="-476255">
            <a:off x="6961902" y="348365"/>
            <a:ext cx="13897" cy="10873"/>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5" name="Google Shape;7605;p26"/>
          <p:cNvSpPr/>
          <p:nvPr/>
        </p:nvSpPr>
        <p:spPr>
          <a:xfrm rot="-476255">
            <a:off x="6932406" y="35795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6" name="Google Shape;7606;p26"/>
          <p:cNvSpPr/>
          <p:nvPr/>
        </p:nvSpPr>
        <p:spPr>
          <a:xfrm rot="-476255">
            <a:off x="6939170" y="396712"/>
            <a:ext cx="13897" cy="10182"/>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7" name="Google Shape;7607;p26"/>
          <p:cNvSpPr/>
          <p:nvPr/>
        </p:nvSpPr>
        <p:spPr>
          <a:xfrm rot="-476255">
            <a:off x="6904406" y="408395"/>
            <a:ext cx="13897" cy="10873"/>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8" name="Google Shape;7608;p26"/>
          <p:cNvSpPr/>
          <p:nvPr/>
        </p:nvSpPr>
        <p:spPr>
          <a:xfrm rot="-476255">
            <a:off x="6909790" y="447344"/>
            <a:ext cx="13897" cy="10202"/>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9" name="Google Shape;7609;p26"/>
          <p:cNvSpPr/>
          <p:nvPr/>
        </p:nvSpPr>
        <p:spPr>
          <a:xfrm rot="-476255">
            <a:off x="6879380" y="455014"/>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0" name="Google Shape;7610;p26"/>
          <p:cNvSpPr/>
          <p:nvPr/>
        </p:nvSpPr>
        <p:spPr>
          <a:xfrm rot="-476255">
            <a:off x="6875587" y="493193"/>
            <a:ext cx="13918" cy="10853"/>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1" name="Google Shape;7611;p26"/>
          <p:cNvSpPr/>
          <p:nvPr/>
        </p:nvSpPr>
        <p:spPr>
          <a:xfrm rot="-476255">
            <a:off x="6850254" y="507660"/>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2" name="Google Shape;7612;p26"/>
          <p:cNvSpPr/>
          <p:nvPr/>
        </p:nvSpPr>
        <p:spPr>
          <a:xfrm rot="-476255">
            <a:off x="7043470" y="89232"/>
            <a:ext cx="13897" cy="10873"/>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3" name="Google Shape;7613;p26"/>
          <p:cNvSpPr/>
          <p:nvPr/>
        </p:nvSpPr>
        <p:spPr>
          <a:xfrm rot="-476255">
            <a:off x="7007137" y="130571"/>
            <a:ext cx="13897" cy="10182"/>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4" name="Google Shape;7614;p26"/>
          <p:cNvSpPr/>
          <p:nvPr/>
        </p:nvSpPr>
        <p:spPr>
          <a:xfrm rot="-476255">
            <a:off x="6967806" y="139485"/>
            <a:ext cx="13897" cy="10853"/>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5" name="Google Shape;7615;p26"/>
          <p:cNvSpPr/>
          <p:nvPr/>
        </p:nvSpPr>
        <p:spPr>
          <a:xfrm rot="-476255">
            <a:off x="6958045" y="175070"/>
            <a:ext cx="13897" cy="10853"/>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6" name="Google Shape;7616;p26"/>
          <p:cNvSpPr/>
          <p:nvPr/>
        </p:nvSpPr>
        <p:spPr>
          <a:xfrm rot="-476255">
            <a:off x="6912018" y="186943"/>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7" name="Google Shape;7617;p26"/>
          <p:cNvSpPr/>
          <p:nvPr/>
        </p:nvSpPr>
        <p:spPr>
          <a:xfrm rot="-476255">
            <a:off x="6911153" y="220614"/>
            <a:ext cx="13897" cy="10873"/>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8" name="Google Shape;7618;p26"/>
          <p:cNvSpPr/>
          <p:nvPr/>
        </p:nvSpPr>
        <p:spPr>
          <a:xfrm rot="-476255">
            <a:off x="6873859" y="229914"/>
            <a:ext cx="13897" cy="10182"/>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9" name="Google Shape;7619;p26"/>
          <p:cNvSpPr/>
          <p:nvPr/>
        </p:nvSpPr>
        <p:spPr>
          <a:xfrm rot="-476255">
            <a:off x="6877460" y="270424"/>
            <a:ext cx="14604" cy="10873"/>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0" name="Google Shape;7620;p26"/>
          <p:cNvSpPr/>
          <p:nvPr/>
        </p:nvSpPr>
        <p:spPr>
          <a:xfrm rot="-476255">
            <a:off x="6837268" y="268567"/>
            <a:ext cx="13897" cy="10853"/>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1" name="Google Shape;7621;p26"/>
          <p:cNvSpPr/>
          <p:nvPr/>
        </p:nvSpPr>
        <p:spPr>
          <a:xfrm rot="-476255">
            <a:off x="6838573" y="308020"/>
            <a:ext cx="14584" cy="10873"/>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2" name="Google Shape;7622;p26"/>
          <p:cNvSpPr/>
          <p:nvPr/>
        </p:nvSpPr>
        <p:spPr>
          <a:xfrm rot="-476255">
            <a:off x="6797048" y="31180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3" name="Google Shape;7623;p26"/>
          <p:cNvSpPr/>
          <p:nvPr/>
        </p:nvSpPr>
        <p:spPr>
          <a:xfrm rot="-476255">
            <a:off x="6807981" y="349985"/>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4" name="Google Shape;7624;p26"/>
          <p:cNvSpPr/>
          <p:nvPr/>
        </p:nvSpPr>
        <p:spPr>
          <a:xfrm rot="-476255">
            <a:off x="6768695" y="344505"/>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5" name="Google Shape;7625;p26"/>
          <p:cNvSpPr/>
          <p:nvPr/>
        </p:nvSpPr>
        <p:spPr>
          <a:xfrm rot="-476255">
            <a:off x="6757853" y="387721"/>
            <a:ext cx="14584" cy="10182"/>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6" name="Google Shape;7626;p26"/>
          <p:cNvSpPr/>
          <p:nvPr/>
        </p:nvSpPr>
        <p:spPr>
          <a:xfrm rot="-476255">
            <a:off x="7098318" y="191091"/>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7" name="Google Shape;7627;p26"/>
          <p:cNvSpPr/>
          <p:nvPr/>
        </p:nvSpPr>
        <p:spPr>
          <a:xfrm rot="-476255">
            <a:off x="7108620" y="240311"/>
            <a:ext cx="13897" cy="10182"/>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8" name="Google Shape;7628;p26"/>
          <p:cNvSpPr/>
          <p:nvPr/>
        </p:nvSpPr>
        <p:spPr>
          <a:xfrm rot="-476255">
            <a:off x="7076172" y="258523"/>
            <a:ext cx="13918" cy="10853"/>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9" name="Google Shape;7629;p26"/>
          <p:cNvSpPr/>
          <p:nvPr/>
        </p:nvSpPr>
        <p:spPr>
          <a:xfrm rot="-476255">
            <a:off x="7089979" y="307191"/>
            <a:ext cx="14584" cy="10873"/>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0" name="Google Shape;7630;p26"/>
          <p:cNvSpPr/>
          <p:nvPr/>
        </p:nvSpPr>
        <p:spPr>
          <a:xfrm rot="-476255">
            <a:off x="7058262" y="326043"/>
            <a:ext cx="13918" cy="10853"/>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1" name="Google Shape;7631;p26"/>
          <p:cNvSpPr/>
          <p:nvPr/>
        </p:nvSpPr>
        <p:spPr>
          <a:xfrm rot="-476255">
            <a:off x="7072822" y="365072"/>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2" name="Google Shape;7632;p26"/>
          <p:cNvSpPr/>
          <p:nvPr/>
        </p:nvSpPr>
        <p:spPr>
          <a:xfrm rot="-476255">
            <a:off x="7036747" y="383106"/>
            <a:ext cx="13918" cy="10182"/>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3" name="Google Shape;7633;p26"/>
          <p:cNvSpPr/>
          <p:nvPr/>
        </p:nvSpPr>
        <p:spPr>
          <a:xfrm rot="-476255">
            <a:off x="7049481" y="423767"/>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4" name="Google Shape;7634;p26"/>
          <p:cNvSpPr/>
          <p:nvPr/>
        </p:nvSpPr>
        <p:spPr>
          <a:xfrm rot="-476255">
            <a:off x="7015392" y="430523"/>
            <a:ext cx="14604" cy="10873"/>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5" name="Google Shape;7635;p26"/>
          <p:cNvSpPr/>
          <p:nvPr/>
        </p:nvSpPr>
        <p:spPr>
          <a:xfrm rot="-476255">
            <a:off x="7024571" y="48130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6" name="Google Shape;7636;p26"/>
          <p:cNvSpPr/>
          <p:nvPr/>
        </p:nvSpPr>
        <p:spPr>
          <a:xfrm rot="-476255">
            <a:off x="6989313" y="489649"/>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7" name="Google Shape;7637;p26"/>
          <p:cNvSpPr/>
          <p:nvPr/>
        </p:nvSpPr>
        <p:spPr>
          <a:xfrm rot="-476255">
            <a:off x="6986569" y="540620"/>
            <a:ext cx="14584" cy="10202"/>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8" name="Google Shape;7638;p26"/>
          <p:cNvSpPr/>
          <p:nvPr/>
        </p:nvSpPr>
        <p:spPr>
          <a:xfrm rot="-476255">
            <a:off x="7106906" y="152194"/>
            <a:ext cx="14584" cy="10873"/>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9" name="Google Shape;7639;p26"/>
          <p:cNvSpPr/>
          <p:nvPr/>
        </p:nvSpPr>
        <p:spPr>
          <a:xfrm rot="-476255">
            <a:off x="7077954" y="45415"/>
            <a:ext cx="13897" cy="10182"/>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0" name="Google Shape;7640;p26"/>
          <p:cNvSpPr/>
          <p:nvPr/>
        </p:nvSpPr>
        <p:spPr>
          <a:xfrm rot="-476255">
            <a:off x="7129008" y="59468"/>
            <a:ext cx="14584" cy="10853"/>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1" name="Google Shape;7641;p26"/>
          <p:cNvSpPr/>
          <p:nvPr/>
        </p:nvSpPr>
        <p:spPr>
          <a:xfrm rot="-476255">
            <a:off x="7107168" y="8426"/>
            <a:ext cx="14584" cy="10873"/>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2" name="Google Shape;7642;p26"/>
          <p:cNvSpPr/>
          <p:nvPr/>
        </p:nvSpPr>
        <p:spPr>
          <a:xfrm rot="-476255">
            <a:off x="7123067" y="-12910"/>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hanks! ">
  <p:cSld name="OBJECT_1_1">
    <p:spTree>
      <p:nvGrpSpPr>
        <p:cNvPr id="1" name="Shape 7643"/>
        <p:cNvGrpSpPr/>
        <p:nvPr/>
      </p:nvGrpSpPr>
      <p:grpSpPr>
        <a:xfrm>
          <a:off x="0" y="0"/>
          <a:ext cx="0" cy="0"/>
          <a:chOff x="0" y="0"/>
          <a:chExt cx="0" cy="0"/>
        </a:xfrm>
      </p:grpSpPr>
      <p:sp>
        <p:nvSpPr>
          <p:cNvPr id="7644" name="Google Shape;7644;p27"/>
          <p:cNvSpPr txBox="1">
            <a:spLocks noGrp="1"/>
          </p:cNvSpPr>
          <p:nvPr>
            <p:ph type="title"/>
          </p:nvPr>
        </p:nvSpPr>
        <p:spPr>
          <a:xfrm>
            <a:off x="4812300" y="1009975"/>
            <a:ext cx="3177000" cy="9099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300"/>
              <a:buNone/>
              <a:defRPr sz="7200" i="0"/>
            </a:lvl1pPr>
            <a:lvl2pPr lvl="1" algn="ctr" rtl="0">
              <a:spcBef>
                <a:spcPts val="0"/>
              </a:spcBef>
              <a:spcAft>
                <a:spcPts val="0"/>
              </a:spcAft>
              <a:buClr>
                <a:srgbClr val="C6D9BB"/>
              </a:buClr>
              <a:buSzPts val="3300"/>
              <a:buNone/>
              <a:defRPr sz="3300">
                <a:solidFill>
                  <a:srgbClr val="C6D9BB"/>
                </a:solidFill>
              </a:defRPr>
            </a:lvl2pPr>
            <a:lvl3pPr lvl="2" algn="ctr" rtl="0">
              <a:spcBef>
                <a:spcPts val="0"/>
              </a:spcBef>
              <a:spcAft>
                <a:spcPts val="0"/>
              </a:spcAft>
              <a:buClr>
                <a:srgbClr val="C6D9BB"/>
              </a:buClr>
              <a:buSzPts val="3300"/>
              <a:buNone/>
              <a:defRPr sz="3300">
                <a:solidFill>
                  <a:srgbClr val="C6D9BB"/>
                </a:solidFill>
              </a:defRPr>
            </a:lvl3pPr>
            <a:lvl4pPr lvl="3" algn="ctr" rtl="0">
              <a:spcBef>
                <a:spcPts val="0"/>
              </a:spcBef>
              <a:spcAft>
                <a:spcPts val="0"/>
              </a:spcAft>
              <a:buClr>
                <a:srgbClr val="C6D9BB"/>
              </a:buClr>
              <a:buSzPts val="3300"/>
              <a:buNone/>
              <a:defRPr sz="3300">
                <a:solidFill>
                  <a:srgbClr val="C6D9BB"/>
                </a:solidFill>
              </a:defRPr>
            </a:lvl4pPr>
            <a:lvl5pPr lvl="4" algn="ctr" rtl="0">
              <a:spcBef>
                <a:spcPts val="0"/>
              </a:spcBef>
              <a:spcAft>
                <a:spcPts val="0"/>
              </a:spcAft>
              <a:buClr>
                <a:srgbClr val="C6D9BB"/>
              </a:buClr>
              <a:buSzPts val="3300"/>
              <a:buNone/>
              <a:defRPr sz="3300">
                <a:solidFill>
                  <a:srgbClr val="C6D9BB"/>
                </a:solidFill>
              </a:defRPr>
            </a:lvl5pPr>
            <a:lvl6pPr lvl="5" algn="ctr" rtl="0">
              <a:spcBef>
                <a:spcPts val="0"/>
              </a:spcBef>
              <a:spcAft>
                <a:spcPts val="0"/>
              </a:spcAft>
              <a:buClr>
                <a:srgbClr val="C6D9BB"/>
              </a:buClr>
              <a:buSzPts val="3300"/>
              <a:buNone/>
              <a:defRPr sz="3300">
                <a:solidFill>
                  <a:srgbClr val="C6D9BB"/>
                </a:solidFill>
              </a:defRPr>
            </a:lvl6pPr>
            <a:lvl7pPr lvl="6" algn="ctr" rtl="0">
              <a:spcBef>
                <a:spcPts val="0"/>
              </a:spcBef>
              <a:spcAft>
                <a:spcPts val="0"/>
              </a:spcAft>
              <a:buClr>
                <a:srgbClr val="C6D9BB"/>
              </a:buClr>
              <a:buSzPts val="3300"/>
              <a:buNone/>
              <a:defRPr sz="3300">
                <a:solidFill>
                  <a:srgbClr val="C6D9BB"/>
                </a:solidFill>
              </a:defRPr>
            </a:lvl7pPr>
            <a:lvl8pPr lvl="7" algn="ctr" rtl="0">
              <a:spcBef>
                <a:spcPts val="0"/>
              </a:spcBef>
              <a:spcAft>
                <a:spcPts val="0"/>
              </a:spcAft>
              <a:buClr>
                <a:srgbClr val="C6D9BB"/>
              </a:buClr>
              <a:buSzPts val="3300"/>
              <a:buNone/>
              <a:defRPr sz="3300">
                <a:solidFill>
                  <a:srgbClr val="C6D9BB"/>
                </a:solidFill>
              </a:defRPr>
            </a:lvl8pPr>
            <a:lvl9pPr lvl="8" algn="ctr" rtl="0">
              <a:spcBef>
                <a:spcPts val="0"/>
              </a:spcBef>
              <a:spcAft>
                <a:spcPts val="0"/>
              </a:spcAft>
              <a:buClr>
                <a:srgbClr val="C6D9BB"/>
              </a:buClr>
              <a:buSzPts val="3300"/>
              <a:buNone/>
              <a:defRPr sz="3300">
                <a:solidFill>
                  <a:srgbClr val="C6D9BB"/>
                </a:solidFill>
              </a:defRPr>
            </a:lvl9pPr>
          </a:lstStyle>
          <a:p/>
        </p:txBody>
      </p:sp>
      <p:sp>
        <p:nvSpPr>
          <p:cNvPr id="7645" name="Google Shape;7645;p27"/>
          <p:cNvSpPr txBox="1">
            <a:spLocks noGrp="1"/>
          </p:cNvSpPr>
          <p:nvPr>
            <p:ph type="subTitle" idx="1"/>
          </p:nvPr>
        </p:nvSpPr>
        <p:spPr>
          <a:xfrm>
            <a:off x="4590300" y="2433775"/>
            <a:ext cx="3621000" cy="909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p:txBody>
      </p:sp>
      <p:sp>
        <p:nvSpPr>
          <p:cNvPr id="7646" name="Google Shape;7646;p27"/>
          <p:cNvSpPr txBox="1">
            <a:spLocks noGrp="1"/>
          </p:cNvSpPr>
          <p:nvPr>
            <p:ph type="subTitle" idx="2"/>
          </p:nvPr>
        </p:nvSpPr>
        <p:spPr>
          <a:xfrm>
            <a:off x="4590300" y="3991075"/>
            <a:ext cx="3621000" cy="42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p:txBody>
      </p:sp>
      <p:sp>
        <p:nvSpPr>
          <p:cNvPr id="7647" name="Google Shape;7647;p27"/>
          <p:cNvSpPr txBox="1"/>
          <p:nvPr/>
        </p:nvSpPr>
        <p:spPr>
          <a:xfrm>
            <a:off x="4799700" y="3419975"/>
            <a:ext cx="3202200" cy="568200"/>
          </a:xfrm>
          <a:prstGeom prst="rect">
            <a:avLst/>
          </a:prstGeom>
          <a:noFill/>
          <a:ln>
            <a:noFill/>
          </a:ln>
        </p:spPr>
        <p:txBody>
          <a:bodyPr spcFirstLastPara="1" wrap="square" lIns="91425" tIns="91425" rIns="91425" bIns="91425" anchor="t" anchorCtr="0">
            <a:noAutofit/>
          </a:bodyPr>
          <a:lstStyle/>
          <a:p>
            <a:pPr marL="0" lvl="0" indent="0" algn="ctr" rtl="0">
              <a:lnSpc>
                <a:spcPct val="114000"/>
              </a:lnSpc>
              <a:spcBef>
                <a:spcPts val="0"/>
              </a:spcBef>
              <a:spcAft>
                <a:spcPts val="0"/>
              </a:spcAft>
              <a:buClr>
                <a:schemeClr val="dk1"/>
              </a:buClr>
              <a:buSzPts val="1100"/>
              <a:buFont typeface="Arial" panose="020B0604020202020204"/>
              <a:buNone/>
            </a:pPr>
            <a:r>
              <a:rPr lang="en-GB" sz="900">
                <a:solidFill>
                  <a:schemeClr val="accent2"/>
                </a:solidFill>
                <a:latin typeface="Nunito"/>
                <a:ea typeface="Nunito"/>
                <a:cs typeface="Nunito"/>
                <a:sym typeface="Nunito"/>
              </a:rPr>
              <a:t>CREDITS: This presentation template was created by </a:t>
            </a:r>
            <a:r>
              <a:rPr lang="en-GB" sz="900">
                <a:solidFill>
                  <a:schemeClr val="accent2"/>
                </a:solidFill>
                <a:uFill>
                  <a:noFill/>
                </a:uFill>
                <a:latin typeface="Nunito"/>
                <a:ea typeface="Nunito"/>
                <a:cs typeface="Nunito"/>
                <a:sym typeface="Nunito"/>
                <a:hlinkClick r:id="rId2"/>
              </a:rPr>
              <a:t>Slidesgo</a:t>
            </a:r>
            <a:r>
              <a:rPr lang="en-GB" sz="900">
                <a:solidFill>
                  <a:schemeClr val="accent2"/>
                </a:solidFill>
                <a:latin typeface="Nunito"/>
                <a:ea typeface="Nunito"/>
                <a:cs typeface="Nunito"/>
                <a:sym typeface="Nunito"/>
              </a:rPr>
              <a:t>, including icons by </a:t>
            </a:r>
            <a:r>
              <a:rPr lang="en-GB" sz="900">
                <a:solidFill>
                  <a:schemeClr val="accent2"/>
                </a:solidFill>
                <a:uFill>
                  <a:noFill/>
                </a:uFill>
                <a:latin typeface="Nunito"/>
                <a:ea typeface="Nunito"/>
                <a:cs typeface="Nunito"/>
                <a:sym typeface="Nunito"/>
                <a:hlinkClick r:id="rId3"/>
              </a:rPr>
              <a:t>Flaticon</a:t>
            </a:r>
            <a:r>
              <a:rPr lang="en-GB" sz="900">
                <a:solidFill>
                  <a:schemeClr val="accent2"/>
                </a:solidFill>
                <a:latin typeface="Nunito"/>
                <a:ea typeface="Nunito"/>
                <a:cs typeface="Nunito"/>
                <a:sym typeface="Nunito"/>
              </a:rPr>
              <a:t>, infographics &amp; images by </a:t>
            </a:r>
            <a:r>
              <a:rPr lang="en-GB" sz="900">
                <a:solidFill>
                  <a:schemeClr val="accent2"/>
                </a:solidFill>
                <a:uFill>
                  <a:noFill/>
                </a:uFill>
                <a:latin typeface="Nunito"/>
                <a:ea typeface="Nunito"/>
                <a:cs typeface="Nunito"/>
                <a:sym typeface="Nunito"/>
                <a:hlinkClick r:id="rId4"/>
              </a:rPr>
              <a:t>Freepik</a:t>
            </a:r>
            <a:r>
              <a:rPr lang="en-GB" sz="900">
                <a:solidFill>
                  <a:schemeClr val="accent2"/>
                </a:solidFill>
                <a:latin typeface="Nunito"/>
                <a:ea typeface="Nunito"/>
                <a:cs typeface="Nunito"/>
                <a:sym typeface="Nunito"/>
              </a:rPr>
              <a:t> </a:t>
            </a:r>
            <a:endParaRPr>
              <a:solidFill>
                <a:schemeClr val="accent2"/>
              </a:solidFill>
              <a:latin typeface="Nunito"/>
              <a:ea typeface="Nunito"/>
              <a:cs typeface="Nunito"/>
              <a:sym typeface="Nunito"/>
            </a:endParaRPr>
          </a:p>
        </p:txBody>
      </p:sp>
      <p:grpSp>
        <p:nvGrpSpPr>
          <p:cNvPr id="7648" name="Google Shape;7648;p27"/>
          <p:cNvGrpSpPr/>
          <p:nvPr/>
        </p:nvGrpSpPr>
        <p:grpSpPr>
          <a:xfrm rot="5400000">
            <a:off x="8351357" y="-164267"/>
            <a:ext cx="255434" cy="662200"/>
            <a:chOff x="1823086" y="-208516"/>
            <a:chExt cx="433159" cy="1122944"/>
          </a:xfrm>
        </p:grpSpPr>
        <p:sp>
          <p:nvSpPr>
            <p:cNvPr id="7649" name="Google Shape;7649;p2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0" name="Google Shape;7650;p2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1" name="Google Shape;7651;p2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2" name="Google Shape;7652;p2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3" name="Google Shape;7653;p2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4" name="Google Shape;7654;p2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5" name="Google Shape;7655;p2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6" name="Google Shape;7656;p2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57" name="Google Shape;7657;p27"/>
          <p:cNvGrpSpPr/>
          <p:nvPr/>
        </p:nvGrpSpPr>
        <p:grpSpPr>
          <a:xfrm flipH="1">
            <a:off x="8401975" y="-176001"/>
            <a:ext cx="471978" cy="659725"/>
            <a:chOff x="1897495" y="-461400"/>
            <a:chExt cx="815443" cy="1139815"/>
          </a:xfrm>
        </p:grpSpPr>
        <p:sp>
          <p:nvSpPr>
            <p:cNvPr id="7658" name="Google Shape;7658;p2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9" name="Google Shape;7659;p2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0" name="Google Shape;7660;p2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1" name="Google Shape;7661;p2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2" name="Google Shape;7662;p2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3" name="Google Shape;7663;p2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4" name="Google Shape;7664;p2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5" name="Google Shape;7665;p2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6" name="Google Shape;7666;p2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7" name="Google Shape;7667;p2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8" name="Google Shape;7668;p2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9" name="Google Shape;7669;p2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0" name="Google Shape;7670;p2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1" name="Google Shape;7671;p2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2" name="Google Shape;7672;p2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3" name="Google Shape;7673;p2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4" name="Google Shape;7674;p2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5" name="Google Shape;7675;p2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6" name="Google Shape;7676;p2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7" name="Google Shape;7677;p2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8" name="Google Shape;7678;p2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9" name="Google Shape;7679;p2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80" name="Google Shape;7680;p27"/>
          <p:cNvGrpSpPr/>
          <p:nvPr/>
        </p:nvGrpSpPr>
        <p:grpSpPr>
          <a:xfrm flipH="1">
            <a:off x="8484039" y="629728"/>
            <a:ext cx="123669" cy="112229"/>
            <a:chOff x="737385" y="1492952"/>
            <a:chExt cx="161913" cy="146935"/>
          </a:xfrm>
        </p:grpSpPr>
        <p:sp>
          <p:nvSpPr>
            <p:cNvPr id="7681" name="Google Shape;7681;p2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2" name="Google Shape;7682;p2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3" name="Google Shape;7683;p2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684" name="Google Shape;7684;p27"/>
          <p:cNvSpPr/>
          <p:nvPr/>
        </p:nvSpPr>
        <p:spPr>
          <a:xfrm flipH="1">
            <a:off x="-152398" y="-4720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685" name="Google Shape;7685;p27"/>
          <p:cNvGrpSpPr/>
          <p:nvPr/>
        </p:nvGrpSpPr>
        <p:grpSpPr>
          <a:xfrm flipH="1">
            <a:off x="8741055" y="-201096"/>
            <a:ext cx="334905" cy="906426"/>
            <a:chOff x="904476" y="-243594"/>
            <a:chExt cx="438472" cy="1186732"/>
          </a:xfrm>
        </p:grpSpPr>
        <p:sp>
          <p:nvSpPr>
            <p:cNvPr id="7686" name="Google Shape;7686;p2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7" name="Google Shape;7687;p2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8" name="Google Shape;7688;p2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9" name="Google Shape;7689;p2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0" name="Google Shape;7690;p2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1" name="Google Shape;7691;p2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2" name="Google Shape;7692;p2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3" name="Google Shape;7693;p2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4" name="Google Shape;7694;p2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5" name="Google Shape;7695;p2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6" name="Google Shape;7696;p2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7" name="Google Shape;7697;p2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8" name="Google Shape;7698;p2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9" name="Google Shape;7699;p2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0" name="Google Shape;7700;p2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1" name="Google Shape;7701;p2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2" name="Google Shape;7702;p2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3" name="Google Shape;7703;p2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4" name="Google Shape;7704;p2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5" name="Google Shape;7705;p2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6" name="Google Shape;7706;p2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7" name="Google Shape;7707;p2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8" name="Google Shape;7708;p2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9" name="Google Shape;7709;p2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0" name="Google Shape;7710;p2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1" name="Google Shape;7711;p2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2" name="Google Shape;7712;p2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13" name="Google Shape;7713;p27"/>
          <p:cNvGrpSpPr/>
          <p:nvPr/>
        </p:nvGrpSpPr>
        <p:grpSpPr>
          <a:xfrm flipH="1">
            <a:off x="126303" y="4248248"/>
            <a:ext cx="380417" cy="1030440"/>
            <a:chOff x="7607455" y="4238363"/>
            <a:chExt cx="438017" cy="1186459"/>
          </a:xfrm>
        </p:grpSpPr>
        <p:sp>
          <p:nvSpPr>
            <p:cNvPr id="7714" name="Google Shape;7714;p2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5" name="Google Shape;7715;p2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6" name="Google Shape;7716;p2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7" name="Google Shape;7717;p2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8" name="Google Shape;7718;p2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9" name="Google Shape;7719;p2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0" name="Google Shape;7720;p2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1" name="Google Shape;7721;p2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2" name="Google Shape;7722;p2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3" name="Google Shape;7723;p2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4" name="Google Shape;7724;p2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5" name="Google Shape;7725;p2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6" name="Google Shape;7726;p2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7" name="Google Shape;7727;p2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8" name="Google Shape;7728;p2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9" name="Google Shape;7729;p2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0" name="Google Shape;7730;p2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1" name="Google Shape;7731;p2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2" name="Google Shape;7732;p2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3" name="Google Shape;7733;p2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4" name="Google Shape;7734;p2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5" name="Google Shape;7735;p2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6" name="Google Shape;7736;p2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7" name="Google Shape;7737;p2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38" name="Google Shape;7738;p27"/>
          <p:cNvGrpSpPr/>
          <p:nvPr/>
        </p:nvGrpSpPr>
        <p:grpSpPr>
          <a:xfrm>
            <a:off x="8311012" y="4452607"/>
            <a:ext cx="671388" cy="735384"/>
            <a:chOff x="2318158" y="4088320"/>
            <a:chExt cx="1256104" cy="1375835"/>
          </a:xfrm>
        </p:grpSpPr>
        <p:sp>
          <p:nvSpPr>
            <p:cNvPr id="7739" name="Google Shape;7739;p2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0" name="Google Shape;7740;p2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1" name="Google Shape;7741;p2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2" name="Google Shape;7742;p2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3" name="Google Shape;7743;p2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4" name="Google Shape;7744;p2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5" name="Google Shape;7745;p2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6" name="Google Shape;7746;p2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7" name="Google Shape;7747;p2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8" name="Google Shape;7748;p2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9" name="Google Shape;7749;p2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0" name="Google Shape;7750;p2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1" name="Google Shape;7751;p2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2" name="Google Shape;7752;p2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3" name="Google Shape;7753;p2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4" name="Google Shape;7754;p2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5" name="Google Shape;7755;p2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6" name="Google Shape;7756;p2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7" name="Google Shape;7757;p2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8" name="Google Shape;7758;p2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9" name="Google Shape;7759;p2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0" name="Google Shape;7760;p2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1" name="Google Shape;7761;p2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2" name="Google Shape;7762;p2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3" name="Google Shape;7763;p2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4" name="Google Shape;7764;p2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5" name="Google Shape;7765;p2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6" name="Google Shape;7766;p2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7" name="Google Shape;7767;p2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8" name="Google Shape;7768;p2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9" name="Google Shape;7769;p2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0" name="Google Shape;7770;p2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1" name="Google Shape;7771;p2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2" name="Google Shape;7772;p2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3" name="Google Shape;7773;p2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4" name="Google Shape;7774;p2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5" name="Google Shape;7775;p2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6" name="Google Shape;7776;p2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7" name="Google Shape;7777;p2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8" name="Google Shape;7778;p2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9" name="Google Shape;7779;p2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0" name="Google Shape;7780;p2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1" name="Google Shape;7781;p2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2" name="Google Shape;7782;p2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3" name="Google Shape;7783;p2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4" name="Google Shape;7784;p2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5" name="Google Shape;7785;p2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6" name="Google Shape;7786;p2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7" name="Google Shape;7787;p2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8" name="Google Shape;7788;p2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89" name="Google Shape;7789;p27"/>
          <p:cNvGrpSpPr/>
          <p:nvPr/>
        </p:nvGrpSpPr>
        <p:grpSpPr>
          <a:xfrm flipH="1">
            <a:off x="2777812" y="483730"/>
            <a:ext cx="427467" cy="557061"/>
            <a:chOff x="3289399" y="3455662"/>
            <a:chExt cx="436502" cy="569243"/>
          </a:xfrm>
        </p:grpSpPr>
        <p:sp>
          <p:nvSpPr>
            <p:cNvPr id="7790" name="Google Shape;7790;p2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1" name="Google Shape;7791;p2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2" name="Google Shape;7792;p2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3" name="Google Shape;7793;p2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4" name="Google Shape;7794;p2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5" name="Google Shape;7795;p2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6" name="Google Shape;7796;p2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7" name="Google Shape;7797;p2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8" name="Google Shape;7798;p2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9" name="Google Shape;7799;p2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0" name="Google Shape;7800;p2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1" name="Google Shape;7801;p2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2" name="Google Shape;7802;p2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3" name="Google Shape;7803;p2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4" name="Google Shape;7804;p2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5" name="Google Shape;7805;p2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6" name="Google Shape;7806;p2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7" name="Google Shape;7807;p2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8" name="Google Shape;7808;p2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9" name="Google Shape;7809;p2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0" name="Google Shape;7810;p2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1" name="Google Shape;7811;p2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12" name="Google Shape;7812;p27"/>
          <p:cNvGrpSpPr/>
          <p:nvPr/>
        </p:nvGrpSpPr>
        <p:grpSpPr>
          <a:xfrm rot="494480" flipH="1">
            <a:off x="125912" y="-250829"/>
            <a:ext cx="1529325" cy="1568371"/>
            <a:chOff x="7973149" y="-201092"/>
            <a:chExt cx="1116750" cy="1145263"/>
          </a:xfrm>
        </p:grpSpPr>
        <p:sp>
          <p:nvSpPr>
            <p:cNvPr id="7813" name="Google Shape;7813;p2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4" name="Google Shape;7814;p2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5" name="Google Shape;7815;p2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6" name="Google Shape;7816;p2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7" name="Google Shape;7817;p2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8" name="Google Shape;7818;p2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9" name="Google Shape;7819;p2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0" name="Google Shape;7820;p2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1" name="Google Shape;7821;p2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2" name="Google Shape;7822;p2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3" name="Google Shape;7823;p2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4" name="Google Shape;7824;p2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5" name="Google Shape;7825;p2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6" name="Google Shape;7826;p2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7" name="Google Shape;7827;p2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8" name="Google Shape;7828;p2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9" name="Google Shape;7829;p2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0" name="Google Shape;7830;p2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1" name="Google Shape;7831;p2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2" name="Google Shape;7832;p2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3" name="Google Shape;7833;p2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4" name="Google Shape;7834;p2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5" name="Google Shape;7835;p2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6" name="Google Shape;7836;p2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7" name="Google Shape;7837;p2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8" name="Google Shape;7838;p2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9" name="Google Shape;7839;p2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0" name="Google Shape;7840;p2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1" name="Google Shape;7841;p2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2" name="Google Shape;7842;p2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3" name="Google Shape;7843;p2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4" name="Google Shape;7844;p2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5" name="Google Shape;7845;p2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6" name="Google Shape;7846;p2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7" name="Google Shape;7847;p2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8" name="Google Shape;7848;p2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9" name="Google Shape;7849;p2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0" name="Google Shape;7850;p2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1" name="Google Shape;7851;p2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2" name="Google Shape;7852;p2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3" name="Google Shape;7853;p2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4" name="Google Shape;7854;p2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5" name="Google Shape;7855;p2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6" name="Google Shape;7856;p2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7" name="Google Shape;7857;p2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8" name="Google Shape;7858;p2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9" name="Google Shape;7859;p2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0" name="Google Shape;7860;p2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1" name="Google Shape;7861;p2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2" name="Google Shape;7862;p2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3" name="Google Shape;7863;p2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4" name="Google Shape;7864;p2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5" name="Google Shape;7865;p2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6" name="Google Shape;7866;p2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7" name="Google Shape;7867;p2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8" name="Google Shape;7868;p2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9" name="Google Shape;7869;p2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0" name="Google Shape;7870;p2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1" name="Google Shape;7871;p2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2" name="Google Shape;7872;p2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3" name="Google Shape;7873;p2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74" name="Google Shape;7874;p27"/>
          <p:cNvGrpSpPr/>
          <p:nvPr/>
        </p:nvGrpSpPr>
        <p:grpSpPr>
          <a:xfrm rot="5400000" flipH="1">
            <a:off x="1317857" y="93879"/>
            <a:ext cx="161913" cy="145916"/>
            <a:chOff x="7737341" y="1046941"/>
            <a:chExt cx="161913" cy="145916"/>
          </a:xfrm>
        </p:grpSpPr>
        <p:sp>
          <p:nvSpPr>
            <p:cNvPr id="7875" name="Google Shape;7875;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6" name="Google Shape;7876;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7" name="Google Shape;7877;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78" name="Google Shape;7878;p27"/>
          <p:cNvGrpSpPr/>
          <p:nvPr/>
        </p:nvGrpSpPr>
        <p:grpSpPr>
          <a:xfrm rot="5400000" flipH="1">
            <a:off x="118307" y="963704"/>
            <a:ext cx="161913" cy="145916"/>
            <a:chOff x="7737341" y="1046941"/>
            <a:chExt cx="161913" cy="145916"/>
          </a:xfrm>
        </p:grpSpPr>
        <p:sp>
          <p:nvSpPr>
            <p:cNvPr id="7879" name="Google Shape;7879;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0" name="Google Shape;7880;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1" name="Google Shape;7881;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82" name="Google Shape;7882;p27"/>
          <p:cNvGrpSpPr/>
          <p:nvPr/>
        </p:nvGrpSpPr>
        <p:grpSpPr>
          <a:xfrm rot="5400000" flipH="1">
            <a:off x="1065507" y="1125629"/>
            <a:ext cx="161913" cy="145916"/>
            <a:chOff x="7737341" y="1046941"/>
            <a:chExt cx="161913" cy="145916"/>
          </a:xfrm>
        </p:grpSpPr>
        <p:sp>
          <p:nvSpPr>
            <p:cNvPr id="7883" name="Google Shape;7883;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4" name="Google Shape;7884;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5" name="Google Shape;7885;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10"/>
          </p:nvPr>
        </p:nvSpPr>
        <p:spPr>
          <a:xfrm>
            <a:off x="457200" y="4767263"/>
            <a:ext cx="2133600" cy="273844"/>
          </a:xfrm>
        </p:spPr>
        <p:txBody>
          <a:bodyPr/>
          <a:p>
            <a:pPr marL="0" marR="0" lvl="0" indent="0" algn="l" defTabSz="914400" rtl="0" eaLnBrk="1" fontAlgn="base" latinLnBrk="0" hangingPunct="1">
              <a:lnSpc>
                <a:spcPct val="100000"/>
              </a:lnSpc>
              <a:spcBef>
                <a:spcPct val="0"/>
              </a:spcBef>
              <a:spcAft>
                <a:spcPct val="0"/>
              </a:spcAft>
              <a:buClrTx/>
              <a:buSzTx/>
              <a:buFontTx/>
              <a:buNone/>
              <a:defRPr/>
            </a:pPr>
            <a:endParaRPr kumimoji="0" lang="en-US" altLang="en-US" sz="1200" b="0" i="0" u="none" strike="noStrike" kern="1200" cap="none" spc="0" normalizeH="0" baseline="0" noProof="0">
              <a:ln>
                <a:noFill/>
              </a:ln>
              <a:solidFill>
                <a:srgbClr val="898989"/>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a:xfrm>
            <a:off x="3124200" y="4767263"/>
            <a:ext cx="2895600" cy="273844"/>
          </a:xfrm>
        </p:spPr>
        <p:txBody>
          <a:bodyPr/>
          <a:p>
            <a:pPr marL="0" marR="0" lvl="0" indent="0" algn="ctr" defTabSz="914400" rtl="0" eaLnBrk="1" fontAlgn="base" latinLnBrk="0" hangingPunct="1">
              <a:lnSpc>
                <a:spcPct val="100000"/>
              </a:lnSpc>
              <a:spcBef>
                <a:spcPct val="0"/>
              </a:spcBef>
              <a:spcAft>
                <a:spcPct val="0"/>
              </a:spcAft>
              <a:buClrTx/>
              <a:buSzTx/>
              <a:buFontTx/>
              <a:buNone/>
              <a:defRPr/>
            </a:pPr>
            <a:endParaRPr kumimoji="0" lang="en-US" altLang="en-US" sz="1200" b="0" i="0" u="none" strike="noStrike" kern="1200" cap="none" spc="0" normalizeH="0" baseline="0" noProof="0">
              <a:ln>
                <a:noFill/>
              </a:ln>
              <a:solidFill>
                <a:srgbClr val="898989"/>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a:xfrm>
            <a:off x="6553200" y="4767263"/>
            <a:ext cx="2133600" cy="273844"/>
          </a:xfrm>
        </p:spPr>
        <p:txBody>
          <a:bodyPr/>
          <a:p>
            <a:pPr lvl="0" eaLnBrk="1" hangingPunct="1">
              <a:buNone/>
            </a:pPr>
            <a:fld id="{9A0DB2DC-4C9A-4742-B13C-FB6460FD3503}" type="slidenum">
              <a:rPr lang="en-US" altLang="en-US" dirty="0">
                <a:latin typeface="Arial" panose="020B0604020202020204" pitchFamily="34" charset="0"/>
              </a:rPr>
            </a:fld>
            <a:endParaRPr lang="en-US" altLang="en-US" dirty="0">
              <a:latin typeface="Arial" panose="020B0604020202020204" pitchFamily="34" charset="0"/>
            </a:endParaRPr>
          </a:p>
        </p:txBody>
      </p:sp>
    </p:spTree>
  </p:cSld>
  <p:clrMapOvr>
    <a:masterClrMapping/>
  </p:clrMapOvr>
  <p:transition>
    <p:blinds dir="vert"/>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matchingName="Title slide">
  <p:cSld name="TITLE">
    <p:spTree>
      <p:nvGrpSpPr>
        <p:cNvPr id="9" name="Shape 9"/>
        <p:cNvGrpSpPr/>
        <p:nvPr/>
      </p:nvGrpSpPr>
      <p:grpSpPr>
        <a:xfrm>
          <a:off x="0" y="0"/>
          <a:ext cx="0" cy="0"/>
          <a:chOff x="0" y="0"/>
          <a:chExt cx="0" cy="0"/>
        </a:xfrm>
      </p:grpSpPr>
      <p:grpSp>
        <p:nvGrpSpPr>
          <p:cNvPr id="10" name="Google Shape;10;p2"/>
          <p:cNvGrpSpPr/>
          <p:nvPr/>
        </p:nvGrpSpPr>
        <p:grpSpPr>
          <a:xfrm rot="-8907462" flipH="1">
            <a:off x="8128607" y="-319262"/>
            <a:ext cx="1310949" cy="2857915"/>
            <a:chOff x="3345650" y="2840950"/>
            <a:chExt cx="370900" cy="808575"/>
          </a:xfrm>
        </p:grpSpPr>
        <p:sp>
          <p:nvSpPr>
            <p:cNvPr id="11" name="Google Shape;11;p2"/>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 name="Google Shape;12;p2"/>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 name="Google Shape;13;p2"/>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 name="Google Shape;14;p2"/>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 name="Google Shape;15;p2"/>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 name="Google Shape;16;p2"/>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 name="Google Shape;17;p2"/>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 name="Google Shape;18;p2"/>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 name="Google Shape;19;p2"/>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 name="Google Shape;20;p2"/>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 name="Google Shape;21;p2"/>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 name="Google Shape;22;p2"/>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 name="Google Shape;23;p2"/>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 name="Google Shape;24;p2"/>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 name="Google Shape;25;p2"/>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 name="Google Shape;26;p2"/>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 name="Google Shape;27;p2"/>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 name="Google Shape;28;p2"/>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 name="Google Shape;29;p2"/>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 name="Google Shape;30;p2"/>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 name="Google Shape;31;p2"/>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 name="Google Shape;32;p2"/>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 name="Google Shape;33;p2"/>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 name="Google Shape;34;p2"/>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 name="Google Shape;35;p2"/>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 name="Google Shape;36;p2"/>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 name="Google Shape;37;p2"/>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 name="Google Shape;38;p2"/>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 name="Google Shape;39;p2"/>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 name="Google Shape;40;p2"/>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 name="Google Shape;41;p2"/>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 name="Google Shape;42;p2"/>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 name="Google Shape;43;p2"/>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 name="Google Shape;44;p2"/>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 name="Google Shape;45;p2"/>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 name="Google Shape;46;p2"/>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 name="Google Shape;47;p2"/>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 name="Google Shape;48;p2"/>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 name="Google Shape;49;p2"/>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 name="Google Shape;50;p2"/>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 name="Google Shape;51;p2"/>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 name="Google Shape;52;p2"/>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 name="Google Shape;53;p2"/>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 name="Google Shape;54;p2"/>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 name="Google Shape;55;p2"/>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 name="Google Shape;56;p2"/>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 name="Google Shape;57;p2"/>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 name="Google Shape;58;p2"/>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9" name="Google Shape;59;p2"/>
          <p:cNvSpPr/>
          <p:nvPr/>
        </p:nvSpPr>
        <p:spPr>
          <a:xfrm rot="839692" flipH="1">
            <a:off x="5265557" y="-447409"/>
            <a:ext cx="4025481" cy="207078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0" name="Google Shape;60;p2"/>
          <p:cNvGrpSpPr/>
          <p:nvPr/>
        </p:nvGrpSpPr>
        <p:grpSpPr>
          <a:xfrm rot="839715" flipH="1">
            <a:off x="6453828" y="-898953"/>
            <a:ext cx="4195387" cy="3621616"/>
            <a:chOff x="2695275" y="1049450"/>
            <a:chExt cx="1439175" cy="1242350"/>
          </a:xfrm>
        </p:grpSpPr>
        <p:sp>
          <p:nvSpPr>
            <p:cNvPr id="61" name="Google Shape;61;p2"/>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 name="Google Shape;62;p2"/>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63" name="Google Shape;63;p2"/>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 name="Google Shape;64;p2"/>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5" name="Google Shape;65;p2"/>
          <p:cNvSpPr/>
          <p:nvPr/>
        </p:nvSpPr>
        <p:spPr>
          <a:xfrm rot="-1799746">
            <a:off x="-851544" y="3182839"/>
            <a:ext cx="2739071" cy="367560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 name="Google Shape;66;p2"/>
          <p:cNvSpPr txBox="1"/>
          <p:nvPr>
            <p:ph type="subTitle" idx="1"/>
          </p:nvPr>
        </p:nvSpPr>
        <p:spPr>
          <a:xfrm>
            <a:off x="1101000" y="3731375"/>
            <a:ext cx="3852000" cy="4515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20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grpSp>
        <p:nvGrpSpPr>
          <p:cNvPr id="67" name="Google Shape;67;p2"/>
          <p:cNvGrpSpPr/>
          <p:nvPr/>
        </p:nvGrpSpPr>
        <p:grpSpPr>
          <a:xfrm rot="3866213">
            <a:off x="119293" y="-295011"/>
            <a:ext cx="1148962" cy="2301773"/>
            <a:chOff x="3238525" y="2739250"/>
            <a:chExt cx="1148975" cy="2301800"/>
          </a:xfrm>
        </p:grpSpPr>
        <p:sp>
          <p:nvSpPr>
            <p:cNvPr id="68" name="Google Shape;68;p2"/>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 name="Google Shape;69;p2"/>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 name="Google Shape;70;p2"/>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 name="Google Shape;71;p2"/>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 name="Google Shape;72;p2"/>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 name="Google Shape;73;p2"/>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 name="Google Shape;74;p2"/>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 name="Google Shape;75;p2"/>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 name="Google Shape;76;p2"/>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 name="Google Shape;77;p2"/>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 name="Google Shape;78;p2"/>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 name="Google Shape;79;p2"/>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 name="Google Shape;80;p2"/>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 name="Google Shape;81;p2"/>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 name="Google Shape;82;p2"/>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 name="Google Shape;83;p2"/>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 name="Google Shape;84;p2"/>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 name="Google Shape;85;p2"/>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 name="Google Shape;86;p2"/>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 name="Google Shape;87;p2"/>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 name="Google Shape;88;p2"/>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 name="Google Shape;89;p2"/>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 name="Google Shape;90;p2"/>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 name="Google Shape;91;p2"/>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 name="Google Shape;92;p2"/>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 name="Google Shape;93;p2"/>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 name="Google Shape;94;p2"/>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 name="Google Shape;95;p2"/>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 name="Google Shape;96;p2"/>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 name="Google Shape;97;p2"/>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 name="Google Shape;98;p2"/>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 name="Google Shape;99;p2"/>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 name="Google Shape;100;p2"/>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 name="Google Shape;101;p2"/>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 name="Google Shape;102;p2"/>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 name="Google Shape;103;p2"/>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 name="Google Shape;104;p2"/>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 name="Google Shape;105;p2"/>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 name="Google Shape;106;p2"/>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 name="Google Shape;107;p2"/>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 name="Google Shape;108;p2"/>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 name="Google Shape;109;p2"/>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 name="Google Shape;110;p2"/>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 name="Google Shape;111;p2"/>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 name="Google Shape;112;p2"/>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 name="Google Shape;113;p2"/>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 name="Google Shape;114;p2"/>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 name="Google Shape;115;p2"/>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 name="Google Shape;116;p2"/>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 name="Google Shape;117;p2"/>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 name="Google Shape;118;p2"/>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 name="Google Shape;119;p2"/>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 name="Google Shape;120;p2"/>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 name="Google Shape;121;p2"/>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 name="Google Shape;122;p2"/>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 name="Google Shape;123;p2"/>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 name="Google Shape;124;p2"/>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 name="Google Shape;125;p2"/>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 name="Google Shape;126;p2"/>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7" name="Google Shape;127;p2"/>
          <p:cNvGrpSpPr/>
          <p:nvPr/>
        </p:nvGrpSpPr>
        <p:grpSpPr>
          <a:xfrm rot="-2238749">
            <a:off x="8387725" y="2160389"/>
            <a:ext cx="1403448" cy="3309947"/>
            <a:chOff x="6152550" y="3804050"/>
            <a:chExt cx="386075" cy="910550"/>
          </a:xfrm>
        </p:grpSpPr>
        <p:sp>
          <p:nvSpPr>
            <p:cNvPr id="128" name="Google Shape;128;p2"/>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 name="Google Shape;129;p2"/>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0" name="Google Shape;130;p2"/>
          <p:cNvGrpSpPr/>
          <p:nvPr/>
        </p:nvGrpSpPr>
        <p:grpSpPr>
          <a:xfrm rot="-3365436">
            <a:off x="7402918" y="2339740"/>
            <a:ext cx="2205126" cy="4812969"/>
            <a:chOff x="7386050" y="661025"/>
            <a:chExt cx="1576975" cy="3441950"/>
          </a:xfrm>
        </p:grpSpPr>
        <p:sp>
          <p:nvSpPr>
            <p:cNvPr id="131" name="Google Shape;131;p2"/>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 name="Google Shape;132;p2"/>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 name="Google Shape;133;p2"/>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 name="Google Shape;134;p2"/>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 name="Google Shape;135;p2"/>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 name="Google Shape;136;p2"/>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 name="Google Shape;137;p2"/>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 name="Google Shape;138;p2"/>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 name="Google Shape;139;p2"/>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 name="Google Shape;140;p2"/>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 name="Google Shape;141;p2"/>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2" name="Google Shape;142;p2"/>
          <p:cNvGrpSpPr/>
          <p:nvPr/>
        </p:nvGrpSpPr>
        <p:grpSpPr>
          <a:xfrm rot="-2876806" flipH="1">
            <a:off x="7945480" y="3299247"/>
            <a:ext cx="1324284" cy="2432000"/>
            <a:chOff x="4830275" y="2608450"/>
            <a:chExt cx="1324325" cy="2432075"/>
          </a:xfrm>
        </p:grpSpPr>
        <p:sp>
          <p:nvSpPr>
            <p:cNvPr id="143" name="Google Shape;143;p2"/>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 name="Google Shape;144;p2"/>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 name="Google Shape;145;p2"/>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 name="Google Shape;146;p2"/>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 name="Google Shape;147;p2"/>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 name="Google Shape;148;p2"/>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 name="Google Shape;149;p2"/>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 name="Google Shape;150;p2"/>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 name="Google Shape;151;p2"/>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 name="Google Shape;152;p2"/>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 name="Google Shape;153;p2"/>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 name="Google Shape;154;p2"/>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 name="Google Shape;155;p2"/>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 name="Google Shape;156;p2"/>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 name="Google Shape;157;p2"/>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 name="Google Shape;158;p2"/>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 name="Google Shape;159;p2"/>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 name="Google Shape;160;p2"/>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 name="Google Shape;161;p2"/>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 name="Google Shape;162;p2"/>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 name="Google Shape;163;p2"/>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 name="Google Shape;164;p2"/>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 name="Google Shape;165;p2"/>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 name="Google Shape;166;p2"/>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 name="Google Shape;167;p2"/>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 name="Google Shape;168;p2"/>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 name="Google Shape;169;p2"/>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 name="Google Shape;170;p2"/>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 name="Google Shape;171;p2"/>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 name="Google Shape;172;p2"/>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 name="Google Shape;173;p2"/>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174;p2"/>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 name="Google Shape;175;p2"/>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176;p2"/>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 name="Google Shape;177;p2"/>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 name="Google Shape;178;p2"/>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 name="Google Shape;179;p2"/>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180;p2"/>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181;p2"/>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182;p2"/>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 name="Google Shape;183;p2"/>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 name="Google Shape;184;p2"/>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 name="Google Shape;185;p2"/>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 name="Google Shape;186;p2"/>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 name="Google Shape;187;p2"/>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 name="Google Shape;188;p2"/>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 name="Google Shape;189;p2"/>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 name="Google Shape;190;p2"/>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 name="Google Shape;191;p2"/>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 name="Google Shape;192;p2"/>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 name="Google Shape;193;p2"/>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 name="Google Shape;194;p2"/>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 name="Google Shape;195;p2"/>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 name="Google Shape;196;p2"/>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 name="Google Shape;197;p2"/>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 name="Google Shape;198;p2"/>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 name="Google Shape;199;p2"/>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 name="Google Shape;200;p2"/>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 name="Google Shape;201;p2"/>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 name="Google Shape;202;p2"/>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 name="Google Shape;203;p2"/>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 name="Google Shape;204;p2"/>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 name="Google Shape;205;p2"/>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 name="Google Shape;206;p2"/>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 name="Google Shape;207;p2"/>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 name="Google Shape;208;p2"/>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209;p2"/>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 name="Google Shape;210;p2"/>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 name="Google Shape;211;p2"/>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212;p2"/>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213" name="Google Shape;213;p2"/>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214" name="Google Shape;214;p2"/>
          <p:cNvPicPr preferRelativeResize="0"/>
          <p:nvPr/>
        </p:nvPicPr>
        <p:blipFill>
          <a:blip r:embed="rId2">
            <a:alphaModFix amt="50000"/>
          </a:blip>
          <a:stretch>
            <a:fillRect/>
          </a:stretch>
        </p:blipFill>
        <p:spPr>
          <a:xfrm rot="1802401">
            <a:off x="-1722336" y="3908943"/>
            <a:ext cx="3851999" cy="3445953"/>
          </a:xfrm>
          <a:prstGeom prst="rect">
            <a:avLst/>
          </a:prstGeom>
          <a:noFill/>
          <a:ln>
            <a:noFill/>
          </a:ln>
        </p:spPr>
      </p:pic>
      <p:sp>
        <p:nvSpPr>
          <p:cNvPr id="215" name="Google Shape;215;p2"/>
          <p:cNvSpPr txBox="1"/>
          <p:nvPr>
            <p:ph type="ctrTitle"/>
          </p:nvPr>
        </p:nvSpPr>
        <p:spPr>
          <a:xfrm>
            <a:off x="1101000" y="1285875"/>
            <a:ext cx="4661700" cy="2612400"/>
          </a:xfrm>
          <a:prstGeom prst="rect">
            <a:avLst/>
          </a:prstGeom>
        </p:spPr>
        <p:txBody>
          <a:bodyPr spcFirstLastPara="1" wrap="square" lIns="91425" tIns="91425" rIns="91425" bIns="91425" anchor="ctr" anchorCtr="0">
            <a:noAutofit/>
          </a:bodyPr>
          <a:lstStyle>
            <a:lvl1pPr lvl="0">
              <a:spcBef>
                <a:spcPts val="0"/>
              </a:spcBef>
              <a:spcAft>
                <a:spcPts val="0"/>
              </a:spcAft>
              <a:buSzPts val="5200"/>
              <a:buNone/>
              <a:defRPr sz="4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pic>
        <p:nvPicPr>
          <p:cNvPr id="216" name="Google Shape;216;p2"/>
          <p:cNvPicPr preferRelativeResize="0"/>
          <p:nvPr/>
        </p:nvPicPr>
        <p:blipFill>
          <a:blip r:embed="rId2">
            <a:alphaModFix amt="50000"/>
          </a:blip>
          <a:stretch>
            <a:fillRect/>
          </a:stretch>
        </p:blipFill>
        <p:spPr>
          <a:xfrm>
            <a:off x="6235701" y="2571743"/>
            <a:ext cx="3852000" cy="3445953"/>
          </a:xfrm>
          <a:prstGeom prst="rect">
            <a:avLst/>
          </a:prstGeom>
          <a:noFill/>
          <a:ln>
            <a:noFill/>
          </a:ln>
        </p:spPr>
      </p:pic>
      <p:pic>
        <p:nvPicPr>
          <p:cNvPr id="217" name="Google Shape;217;p2"/>
          <p:cNvPicPr preferRelativeResize="0"/>
          <p:nvPr/>
        </p:nvPicPr>
        <p:blipFill>
          <a:blip r:embed="rId2">
            <a:alphaModFix amt="50000"/>
          </a:blip>
          <a:stretch>
            <a:fillRect/>
          </a:stretch>
        </p:blipFill>
        <p:spPr>
          <a:xfrm>
            <a:off x="5340351" y="-874207"/>
            <a:ext cx="3852000" cy="3445953"/>
          </a:xfrm>
          <a:prstGeom prst="rect">
            <a:avLst/>
          </a:prstGeom>
          <a:noFill/>
          <a:ln>
            <a:noFill/>
          </a:ln>
        </p:spPr>
      </p:pic>
      <p:sp>
        <p:nvSpPr>
          <p:cNvPr id="218" name="Google Shape;218;p2"/>
          <p:cNvSpPr txBox="1"/>
          <p:nvPr>
            <p:ph type="subTitle" idx="2"/>
          </p:nvPr>
        </p:nvSpPr>
        <p:spPr>
          <a:xfrm rot="1008">
            <a:off x="7538017" y="578852"/>
            <a:ext cx="1023000" cy="9429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spTree>
      <p:nvGrpSpPr>
        <p:cNvPr id="219" name="Shape 219"/>
        <p:cNvGrpSpPr/>
        <p:nvPr/>
      </p:nvGrpSpPr>
      <p:grpSpPr>
        <a:xfrm>
          <a:off x="0" y="0"/>
          <a:ext cx="0" cy="0"/>
          <a:chOff x="0" y="0"/>
          <a:chExt cx="0" cy="0"/>
        </a:xfrm>
      </p:grpSpPr>
      <p:grpSp>
        <p:nvGrpSpPr>
          <p:cNvPr id="287" name="Google Shape;287;p3"/>
          <p:cNvGrpSpPr/>
          <p:nvPr/>
        </p:nvGrpSpPr>
        <p:grpSpPr>
          <a:xfrm rot="-3364333">
            <a:off x="8025649" y="2231884"/>
            <a:ext cx="1500020" cy="3270096"/>
            <a:chOff x="3345650" y="2840950"/>
            <a:chExt cx="370900" cy="808575"/>
          </a:xfrm>
        </p:grpSpPr>
        <p:sp>
          <p:nvSpPr>
            <p:cNvPr id="288" name="Google Shape;288;p3"/>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 name="Google Shape;289;p3"/>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 name="Google Shape;290;p3"/>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 name="Google Shape;291;p3"/>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 name="Google Shape;292;p3"/>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 name="Google Shape;293;p3"/>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 name="Google Shape;294;p3"/>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 name="Google Shape;295;p3"/>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 name="Google Shape;296;p3"/>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 name="Google Shape;297;p3"/>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 name="Google Shape;298;p3"/>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 name="Google Shape;299;p3"/>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 name="Google Shape;300;p3"/>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 name="Google Shape;301;p3"/>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 name="Google Shape;302;p3"/>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 name="Google Shape;303;p3"/>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 name="Google Shape;304;p3"/>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 name="Google Shape;305;p3"/>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 name="Google Shape;306;p3"/>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 name="Google Shape;307;p3"/>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 name="Google Shape;308;p3"/>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 name="Google Shape;309;p3"/>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 name="Google Shape;310;p3"/>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 name="Google Shape;311;p3"/>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 name="Google Shape;312;p3"/>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 name="Google Shape;313;p3"/>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 name="Google Shape;314;p3"/>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 name="Google Shape;315;p3"/>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 name="Google Shape;316;p3"/>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 name="Google Shape;317;p3"/>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 name="Google Shape;318;p3"/>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 name="Google Shape;319;p3"/>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 name="Google Shape;320;p3"/>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 name="Google Shape;321;p3"/>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 name="Google Shape;322;p3"/>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 name="Google Shape;323;p3"/>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 name="Google Shape;324;p3"/>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 name="Google Shape;325;p3"/>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 name="Google Shape;326;p3"/>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 name="Google Shape;327;p3"/>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 name="Google Shape;328;p3"/>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 name="Google Shape;329;p3"/>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 name="Google Shape;330;p3"/>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 name="Google Shape;331;p3"/>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 name="Google Shape;332;p3"/>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 name="Google Shape;333;p3"/>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 name="Google Shape;334;p3"/>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 name="Google Shape;335;p3"/>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36" name="Google Shape;336;p3"/>
          <p:cNvSpPr/>
          <p:nvPr/>
        </p:nvSpPr>
        <p:spPr>
          <a:xfrm rot="-6784010">
            <a:off x="7274673" y="3251073"/>
            <a:ext cx="2454822" cy="2515042"/>
          </a:xfrm>
          <a:custGeom>
            <a:avLst/>
            <a:gdLst/>
            <a:ahLst/>
            <a:cxnLst/>
            <a:rect l="l" t="t" r="r" b="b"/>
            <a:pathLst>
              <a:path w="21075" h="21592" extrusionOk="0">
                <a:moveTo>
                  <a:pt x="10919" y="0"/>
                </a:moveTo>
                <a:cubicBezTo>
                  <a:pt x="9665" y="0"/>
                  <a:pt x="8719" y="653"/>
                  <a:pt x="8359" y="2042"/>
                </a:cubicBezTo>
                <a:cubicBezTo>
                  <a:pt x="7954" y="3590"/>
                  <a:pt x="7656" y="5078"/>
                  <a:pt x="8930" y="6090"/>
                </a:cubicBezTo>
                <a:cubicBezTo>
                  <a:pt x="9944" y="6893"/>
                  <a:pt x="9928" y="7911"/>
                  <a:pt x="9260" y="7911"/>
                </a:cubicBezTo>
                <a:cubicBezTo>
                  <a:pt x="9097" y="7911"/>
                  <a:pt x="8893" y="7850"/>
                  <a:pt x="8657" y="7709"/>
                </a:cubicBezTo>
                <a:cubicBezTo>
                  <a:pt x="7442" y="7007"/>
                  <a:pt x="7240" y="4245"/>
                  <a:pt x="7740" y="2661"/>
                </a:cubicBezTo>
                <a:cubicBezTo>
                  <a:pt x="7980" y="1902"/>
                  <a:pt x="7674" y="1564"/>
                  <a:pt x="7150" y="1564"/>
                </a:cubicBezTo>
                <a:cubicBezTo>
                  <a:pt x="6581" y="1564"/>
                  <a:pt x="5754" y="1961"/>
                  <a:pt x="5085" y="2649"/>
                </a:cubicBezTo>
                <a:cubicBezTo>
                  <a:pt x="3787" y="3983"/>
                  <a:pt x="4251" y="5709"/>
                  <a:pt x="5751" y="7197"/>
                </a:cubicBezTo>
                <a:cubicBezTo>
                  <a:pt x="7252" y="8686"/>
                  <a:pt x="8109" y="9709"/>
                  <a:pt x="7049" y="9840"/>
                </a:cubicBezTo>
                <a:cubicBezTo>
                  <a:pt x="7023" y="9844"/>
                  <a:pt x="6998" y="9845"/>
                  <a:pt x="6972" y="9845"/>
                </a:cubicBezTo>
                <a:cubicBezTo>
                  <a:pt x="5961" y="9845"/>
                  <a:pt x="5397" y="7343"/>
                  <a:pt x="4573" y="6519"/>
                </a:cubicBezTo>
                <a:cubicBezTo>
                  <a:pt x="4098" y="6044"/>
                  <a:pt x="3774" y="5658"/>
                  <a:pt x="3369" y="5658"/>
                </a:cubicBezTo>
                <a:cubicBezTo>
                  <a:pt x="3064" y="5658"/>
                  <a:pt x="2712" y="5878"/>
                  <a:pt x="2215" y="6447"/>
                </a:cubicBezTo>
                <a:cubicBezTo>
                  <a:pt x="1096" y="7745"/>
                  <a:pt x="1084" y="11305"/>
                  <a:pt x="3323" y="12531"/>
                </a:cubicBezTo>
                <a:cubicBezTo>
                  <a:pt x="4011" y="12908"/>
                  <a:pt x="4624" y="13039"/>
                  <a:pt x="5142" y="13039"/>
                </a:cubicBezTo>
                <a:cubicBezTo>
                  <a:pt x="6311" y="13039"/>
                  <a:pt x="7001" y="12377"/>
                  <a:pt x="7002" y="12376"/>
                </a:cubicBezTo>
                <a:lnTo>
                  <a:pt x="7002" y="12376"/>
                </a:lnTo>
                <a:lnTo>
                  <a:pt x="6990" y="12424"/>
                </a:lnTo>
                <a:cubicBezTo>
                  <a:pt x="3846" y="15436"/>
                  <a:pt x="858" y="18913"/>
                  <a:pt x="1" y="21556"/>
                </a:cubicBezTo>
                <a:lnTo>
                  <a:pt x="120" y="21592"/>
                </a:lnTo>
                <a:cubicBezTo>
                  <a:pt x="965" y="19008"/>
                  <a:pt x="3858" y="15615"/>
                  <a:pt x="6942" y="12650"/>
                </a:cubicBezTo>
                <a:lnTo>
                  <a:pt x="6942" y="12650"/>
                </a:lnTo>
                <a:cubicBezTo>
                  <a:pt x="6787" y="13424"/>
                  <a:pt x="6597" y="15651"/>
                  <a:pt x="8954" y="16794"/>
                </a:cubicBezTo>
                <a:cubicBezTo>
                  <a:pt x="9585" y="17102"/>
                  <a:pt x="10282" y="17231"/>
                  <a:pt x="10990" y="17231"/>
                </a:cubicBezTo>
                <a:cubicBezTo>
                  <a:pt x="11979" y="17231"/>
                  <a:pt x="12990" y="16978"/>
                  <a:pt x="13871" y="16603"/>
                </a:cubicBezTo>
                <a:cubicBezTo>
                  <a:pt x="15241" y="16032"/>
                  <a:pt x="16277" y="15174"/>
                  <a:pt x="16372" y="14543"/>
                </a:cubicBezTo>
                <a:cubicBezTo>
                  <a:pt x="16515" y="13662"/>
                  <a:pt x="15586" y="13948"/>
                  <a:pt x="14336" y="13781"/>
                </a:cubicBezTo>
                <a:cubicBezTo>
                  <a:pt x="13645" y="13698"/>
                  <a:pt x="12990" y="13436"/>
                  <a:pt x="12419" y="13031"/>
                </a:cubicBezTo>
                <a:cubicBezTo>
                  <a:pt x="11015" y="12024"/>
                  <a:pt x="11530" y="11285"/>
                  <a:pt x="12466" y="11285"/>
                </a:cubicBezTo>
                <a:cubicBezTo>
                  <a:pt x="12880" y="11285"/>
                  <a:pt x="13375" y="11429"/>
                  <a:pt x="13824" y="11757"/>
                </a:cubicBezTo>
                <a:cubicBezTo>
                  <a:pt x="14514" y="12257"/>
                  <a:pt x="15122" y="12531"/>
                  <a:pt x="15657" y="12591"/>
                </a:cubicBezTo>
                <a:cubicBezTo>
                  <a:pt x="15750" y="12605"/>
                  <a:pt x="15843" y="12612"/>
                  <a:pt x="15935" y="12612"/>
                </a:cubicBezTo>
                <a:cubicBezTo>
                  <a:pt x="16387" y="12612"/>
                  <a:pt x="16823" y="12445"/>
                  <a:pt x="17169" y="12138"/>
                </a:cubicBezTo>
                <a:cubicBezTo>
                  <a:pt x="18003" y="11448"/>
                  <a:pt x="19515" y="9364"/>
                  <a:pt x="19491" y="9114"/>
                </a:cubicBezTo>
                <a:cubicBezTo>
                  <a:pt x="19490" y="9099"/>
                  <a:pt x="19481" y="9092"/>
                  <a:pt x="19463" y="9092"/>
                </a:cubicBezTo>
                <a:cubicBezTo>
                  <a:pt x="19255" y="9092"/>
                  <a:pt x="17931" y="10043"/>
                  <a:pt x="16396" y="10186"/>
                </a:cubicBezTo>
                <a:cubicBezTo>
                  <a:pt x="16283" y="10196"/>
                  <a:pt x="16170" y="10201"/>
                  <a:pt x="16057" y="10201"/>
                </a:cubicBezTo>
                <a:cubicBezTo>
                  <a:pt x="15655" y="10201"/>
                  <a:pt x="15253" y="10135"/>
                  <a:pt x="14872" y="9995"/>
                </a:cubicBezTo>
                <a:cubicBezTo>
                  <a:pt x="12985" y="9299"/>
                  <a:pt x="13826" y="9056"/>
                  <a:pt x="14858" y="9056"/>
                </a:cubicBezTo>
                <a:cubicBezTo>
                  <a:pt x="15044" y="9056"/>
                  <a:pt x="15236" y="9064"/>
                  <a:pt x="15419" y="9078"/>
                </a:cubicBezTo>
                <a:cubicBezTo>
                  <a:pt x="15467" y="9079"/>
                  <a:pt x="15514" y="9080"/>
                  <a:pt x="15561" y="9080"/>
                </a:cubicBezTo>
                <a:cubicBezTo>
                  <a:pt x="16181" y="9080"/>
                  <a:pt x="16798" y="9007"/>
                  <a:pt x="17396" y="8852"/>
                </a:cubicBezTo>
                <a:cubicBezTo>
                  <a:pt x="18539" y="8602"/>
                  <a:pt x="19682" y="8174"/>
                  <a:pt x="19932" y="7745"/>
                </a:cubicBezTo>
                <a:cubicBezTo>
                  <a:pt x="20325" y="7043"/>
                  <a:pt x="20241" y="5888"/>
                  <a:pt x="20241" y="5888"/>
                </a:cubicBezTo>
                <a:lnTo>
                  <a:pt x="20241" y="5888"/>
                </a:lnTo>
                <a:cubicBezTo>
                  <a:pt x="19527" y="6364"/>
                  <a:pt x="18765" y="6792"/>
                  <a:pt x="17991" y="7162"/>
                </a:cubicBezTo>
                <a:cubicBezTo>
                  <a:pt x="17321" y="7462"/>
                  <a:pt x="16626" y="7698"/>
                  <a:pt x="16090" y="7698"/>
                </a:cubicBezTo>
                <a:cubicBezTo>
                  <a:pt x="15797" y="7698"/>
                  <a:pt x="15552" y="7627"/>
                  <a:pt x="15384" y="7459"/>
                </a:cubicBezTo>
                <a:cubicBezTo>
                  <a:pt x="14669" y="6721"/>
                  <a:pt x="16348" y="6721"/>
                  <a:pt x="17920" y="6007"/>
                </a:cubicBezTo>
                <a:cubicBezTo>
                  <a:pt x="18586" y="5721"/>
                  <a:pt x="19170" y="5257"/>
                  <a:pt x="19598" y="4661"/>
                </a:cubicBezTo>
                <a:cubicBezTo>
                  <a:pt x="21075" y="2471"/>
                  <a:pt x="19694" y="875"/>
                  <a:pt x="20182" y="494"/>
                </a:cubicBezTo>
                <a:cubicBezTo>
                  <a:pt x="20182" y="494"/>
                  <a:pt x="19826" y="352"/>
                  <a:pt x="19254" y="352"/>
                </a:cubicBezTo>
                <a:cubicBezTo>
                  <a:pt x="18921" y="352"/>
                  <a:pt x="18514" y="400"/>
                  <a:pt x="18062" y="554"/>
                </a:cubicBezTo>
                <a:cubicBezTo>
                  <a:pt x="17777" y="661"/>
                  <a:pt x="17503" y="792"/>
                  <a:pt x="17241" y="947"/>
                </a:cubicBezTo>
                <a:cubicBezTo>
                  <a:pt x="15634" y="1935"/>
                  <a:pt x="14657" y="3602"/>
                  <a:pt x="14467" y="4602"/>
                </a:cubicBezTo>
                <a:cubicBezTo>
                  <a:pt x="14349" y="5189"/>
                  <a:pt x="13943" y="5532"/>
                  <a:pt x="13629" y="5532"/>
                </a:cubicBezTo>
                <a:cubicBezTo>
                  <a:pt x="13403" y="5532"/>
                  <a:pt x="13225" y="5353"/>
                  <a:pt x="13240" y="4959"/>
                </a:cubicBezTo>
                <a:cubicBezTo>
                  <a:pt x="13288" y="4006"/>
                  <a:pt x="13586" y="3185"/>
                  <a:pt x="14800" y="1851"/>
                </a:cubicBezTo>
                <a:cubicBezTo>
                  <a:pt x="16026" y="530"/>
                  <a:pt x="16217" y="423"/>
                  <a:pt x="14872" y="327"/>
                </a:cubicBezTo>
                <a:cubicBezTo>
                  <a:pt x="14469" y="299"/>
                  <a:pt x="14129" y="256"/>
                  <a:pt x="13834" y="256"/>
                </a:cubicBezTo>
                <a:cubicBezTo>
                  <a:pt x="13143" y="256"/>
                  <a:pt x="12698" y="488"/>
                  <a:pt x="12264" y="1673"/>
                </a:cubicBezTo>
                <a:cubicBezTo>
                  <a:pt x="11645" y="3352"/>
                  <a:pt x="12681" y="4566"/>
                  <a:pt x="12216" y="5197"/>
                </a:cubicBezTo>
                <a:cubicBezTo>
                  <a:pt x="12008" y="5480"/>
                  <a:pt x="11595" y="5784"/>
                  <a:pt x="11255" y="5784"/>
                </a:cubicBezTo>
                <a:cubicBezTo>
                  <a:pt x="10837" y="5784"/>
                  <a:pt x="10531" y="5323"/>
                  <a:pt x="10859" y="3792"/>
                </a:cubicBezTo>
                <a:cubicBezTo>
                  <a:pt x="11454" y="1018"/>
                  <a:pt x="12871" y="208"/>
                  <a:pt x="11395" y="30"/>
                </a:cubicBezTo>
                <a:cubicBezTo>
                  <a:pt x="11232" y="10"/>
                  <a:pt x="11073" y="0"/>
                  <a:pt x="10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37" name="Google Shape;337;p3"/>
          <p:cNvGrpSpPr/>
          <p:nvPr/>
        </p:nvGrpSpPr>
        <p:grpSpPr>
          <a:xfrm rot="-970937">
            <a:off x="7867007" y="3371364"/>
            <a:ext cx="1270127" cy="1842014"/>
            <a:chOff x="3066525" y="648600"/>
            <a:chExt cx="1270100" cy="1841975"/>
          </a:xfrm>
        </p:grpSpPr>
        <p:sp>
          <p:nvSpPr>
            <p:cNvPr id="338" name="Google Shape;338;p3"/>
            <p:cNvSpPr/>
            <p:nvPr/>
          </p:nvSpPr>
          <p:spPr>
            <a:xfrm>
              <a:off x="4012200" y="1479000"/>
              <a:ext cx="295250" cy="302750"/>
            </a:xfrm>
            <a:custGeom>
              <a:avLst/>
              <a:gdLst/>
              <a:ahLst/>
              <a:cxnLst/>
              <a:rect l="l" t="t" r="r" b="b"/>
              <a:pathLst>
                <a:path w="11810" h="12110" extrusionOk="0">
                  <a:moveTo>
                    <a:pt x="11409" y="1"/>
                  </a:moveTo>
                  <a:lnTo>
                    <a:pt x="11409" y="1"/>
                  </a:lnTo>
                  <a:cubicBezTo>
                    <a:pt x="8540" y="668"/>
                    <a:pt x="4137" y="3270"/>
                    <a:pt x="2035" y="5404"/>
                  </a:cubicBezTo>
                  <a:cubicBezTo>
                    <a:pt x="1" y="7539"/>
                    <a:pt x="401" y="9207"/>
                    <a:pt x="868" y="12109"/>
                  </a:cubicBezTo>
                  <a:cubicBezTo>
                    <a:pt x="3903" y="12076"/>
                    <a:pt x="5371" y="12076"/>
                    <a:pt x="7373" y="9774"/>
                  </a:cubicBezTo>
                  <a:cubicBezTo>
                    <a:pt x="9374" y="7439"/>
                    <a:pt x="11809" y="3036"/>
                    <a:pt x="11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 name="Google Shape;339;p3"/>
            <p:cNvSpPr/>
            <p:nvPr/>
          </p:nvSpPr>
          <p:spPr>
            <a:xfrm>
              <a:off x="4033050" y="1545725"/>
              <a:ext cx="212675" cy="235175"/>
            </a:xfrm>
            <a:custGeom>
              <a:avLst/>
              <a:gdLst/>
              <a:ahLst/>
              <a:cxnLst/>
              <a:rect l="l" t="t" r="r" b="b"/>
              <a:pathLst>
                <a:path w="8507" h="9407" fill="none" extrusionOk="0">
                  <a:moveTo>
                    <a:pt x="8507" y="0"/>
                  </a:moveTo>
                  <a:cubicBezTo>
                    <a:pt x="8073" y="500"/>
                    <a:pt x="1" y="9407"/>
                    <a:pt x="1" y="9407"/>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 name="Google Shape;340;p3"/>
            <p:cNvSpPr/>
            <p:nvPr/>
          </p:nvSpPr>
          <p:spPr>
            <a:xfrm>
              <a:off x="3775375" y="1667475"/>
              <a:ext cx="280225" cy="330250"/>
            </a:xfrm>
            <a:custGeom>
              <a:avLst/>
              <a:gdLst/>
              <a:ahLst/>
              <a:cxnLst/>
              <a:rect l="l" t="t" r="r" b="b"/>
              <a:pathLst>
                <a:path w="11209" h="13210" extrusionOk="0">
                  <a:moveTo>
                    <a:pt x="701" y="0"/>
                  </a:moveTo>
                  <a:cubicBezTo>
                    <a:pt x="0" y="2936"/>
                    <a:pt x="1968" y="7639"/>
                    <a:pt x="3636" y="10174"/>
                  </a:cubicBezTo>
                  <a:cubicBezTo>
                    <a:pt x="5371" y="12676"/>
                    <a:pt x="6805" y="12843"/>
                    <a:pt x="9841" y="13210"/>
                  </a:cubicBezTo>
                  <a:cubicBezTo>
                    <a:pt x="10641" y="10374"/>
                    <a:pt x="11208" y="8740"/>
                    <a:pt x="9407" y="6405"/>
                  </a:cubicBezTo>
                  <a:cubicBezTo>
                    <a:pt x="7639" y="4070"/>
                    <a:pt x="3503" y="968"/>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 name="Google Shape;341;p3"/>
            <p:cNvSpPr/>
            <p:nvPr/>
          </p:nvSpPr>
          <p:spPr>
            <a:xfrm>
              <a:off x="3837075" y="1739175"/>
              <a:ext cx="185150" cy="257725"/>
            </a:xfrm>
            <a:custGeom>
              <a:avLst/>
              <a:gdLst/>
              <a:ahLst/>
              <a:cxnLst/>
              <a:rect l="l" t="t" r="r" b="b"/>
              <a:pathLst>
                <a:path w="7406" h="10309" fill="none" extrusionOk="0">
                  <a:moveTo>
                    <a:pt x="1" y="1"/>
                  </a:moveTo>
                  <a:cubicBezTo>
                    <a:pt x="368" y="535"/>
                    <a:pt x="7406" y="10308"/>
                    <a:pt x="7406" y="1030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 name="Google Shape;342;p3"/>
            <p:cNvSpPr/>
            <p:nvPr/>
          </p:nvSpPr>
          <p:spPr>
            <a:xfrm>
              <a:off x="3410950" y="1129575"/>
              <a:ext cx="846450" cy="1361000"/>
            </a:xfrm>
            <a:custGeom>
              <a:avLst/>
              <a:gdLst/>
              <a:ahLst/>
              <a:cxnLst/>
              <a:rect l="l" t="t" r="r" b="b"/>
              <a:pathLst>
                <a:path w="33858" h="54440" fill="none" extrusionOk="0">
                  <a:moveTo>
                    <a:pt x="0" y="22350"/>
                  </a:moveTo>
                  <a:cubicBezTo>
                    <a:pt x="0" y="22350"/>
                    <a:pt x="18413" y="38895"/>
                    <a:pt x="17513" y="54073"/>
                  </a:cubicBezTo>
                  <a:cubicBezTo>
                    <a:pt x="17513" y="54340"/>
                    <a:pt x="17846" y="54440"/>
                    <a:pt x="17946" y="54240"/>
                  </a:cubicBezTo>
                  <a:cubicBezTo>
                    <a:pt x="33858" y="28188"/>
                    <a:pt x="17546" y="1"/>
                    <a:pt x="17546" y="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 name="Google Shape;343;p3"/>
            <p:cNvSpPr/>
            <p:nvPr/>
          </p:nvSpPr>
          <p:spPr>
            <a:xfrm>
              <a:off x="3066525" y="1346825"/>
              <a:ext cx="688025" cy="679375"/>
            </a:xfrm>
            <a:custGeom>
              <a:avLst/>
              <a:gdLst/>
              <a:ahLst/>
              <a:cxnLst/>
              <a:rect l="l" t="t" r="r" b="b"/>
              <a:pathLst>
                <a:path w="27521" h="27175" extrusionOk="0">
                  <a:moveTo>
                    <a:pt x="15161" y="0"/>
                  </a:moveTo>
                  <a:cubicBezTo>
                    <a:pt x="14489" y="0"/>
                    <a:pt x="13832" y="177"/>
                    <a:pt x="13310" y="584"/>
                  </a:cubicBezTo>
                  <a:cubicBezTo>
                    <a:pt x="12209" y="1418"/>
                    <a:pt x="12209" y="3153"/>
                    <a:pt x="12176" y="4354"/>
                  </a:cubicBezTo>
                  <a:cubicBezTo>
                    <a:pt x="12143" y="5254"/>
                    <a:pt x="12176" y="6188"/>
                    <a:pt x="12309" y="7089"/>
                  </a:cubicBezTo>
                  <a:cubicBezTo>
                    <a:pt x="11976" y="6388"/>
                    <a:pt x="11609" y="5721"/>
                    <a:pt x="11209" y="5054"/>
                  </a:cubicBezTo>
                  <a:cubicBezTo>
                    <a:pt x="10463" y="3802"/>
                    <a:pt x="9292" y="1830"/>
                    <a:pt x="7622" y="1830"/>
                  </a:cubicBezTo>
                  <a:cubicBezTo>
                    <a:pt x="7424" y="1830"/>
                    <a:pt x="7218" y="1858"/>
                    <a:pt x="7006" y="1918"/>
                  </a:cubicBezTo>
                  <a:cubicBezTo>
                    <a:pt x="5705" y="2319"/>
                    <a:pt x="4504" y="3353"/>
                    <a:pt x="4304" y="4720"/>
                  </a:cubicBezTo>
                  <a:cubicBezTo>
                    <a:pt x="4137" y="6055"/>
                    <a:pt x="5304" y="7256"/>
                    <a:pt x="6138" y="8190"/>
                  </a:cubicBezTo>
                  <a:cubicBezTo>
                    <a:pt x="6772" y="8857"/>
                    <a:pt x="7473" y="9491"/>
                    <a:pt x="8173" y="10058"/>
                  </a:cubicBezTo>
                  <a:cubicBezTo>
                    <a:pt x="7439" y="9757"/>
                    <a:pt x="6672" y="9557"/>
                    <a:pt x="5972" y="9357"/>
                  </a:cubicBezTo>
                  <a:cubicBezTo>
                    <a:pt x="5183" y="9144"/>
                    <a:pt x="4151" y="8873"/>
                    <a:pt x="3188" y="8873"/>
                  </a:cubicBezTo>
                  <a:cubicBezTo>
                    <a:pt x="2196" y="8873"/>
                    <a:pt x="1276" y="9160"/>
                    <a:pt x="768" y="10091"/>
                  </a:cubicBezTo>
                  <a:cubicBezTo>
                    <a:pt x="134" y="11258"/>
                    <a:pt x="1" y="12860"/>
                    <a:pt x="801" y="13994"/>
                  </a:cubicBezTo>
                  <a:cubicBezTo>
                    <a:pt x="1602" y="15061"/>
                    <a:pt x="3303" y="15128"/>
                    <a:pt x="4504" y="15161"/>
                  </a:cubicBezTo>
                  <a:cubicBezTo>
                    <a:pt x="4729" y="15170"/>
                    <a:pt x="4956" y="15174"/>
                    <a:pt x="5185" y="15174"/>
                  </a:cubicBezTo>
                  <a:cubicBezTo>
                    <a:pt x="5869" y="15174"/>
                    <a:pt x="6564" y="15136"/>
                    <a:pt x="7239" y="15061"/>
                  </a:cubicBezTo>
                  <a:lnTo>
                    <a:pt x="7239" y="15061"/>
                  </a:lnTo>
                  <a:cubicBezTo>
                    <a:pt x="6539" y="15395"/>
                    <a:pt x="5871" y="15728"/>
                    <a:pt x="5204" y="16129"/>
                  </a:cubicBezTo>
                  <a:cubicBezTo>
                    <a:pt x="3803" y="16896"/>
                    <a:pt x="1468" y="18263"/>
                    <a:pt x="2035" y="20298"/>
                  </a:cubicBezTo>
                  <a:cubicBezTo>
                    <a:pt x="2436" y="21532"/>
                    <a:pt x="3403" y="22800"/>
                    <a:pt x="4804" y="23000"/>
                  </a:cubicBezTo>
                  <a:cubicBezTo>
                    <a:pt x="4907" y="23016"/>
                    <a:pt x="5008" y="23023"/>
                    <a:pt x="5109" y="23023"/>
                  </a:cubicBezTo>
                  <a:cubicBezTo>
                    <a:pt x="6321" y="23023"/>
                    <a:pt x="7411" y="21969"/>
                    <a:pt x="8273" y="21199"/>
                  </a:cubicBezTo>
                  <a:cubicBezTo>
                    <a:pt x="8907" y="20565"/>
                    <a:pt x="9541" y="19898"/>
                    <a:pt x="10141" y="19197"/>
                  </a:cubicBezTo>
                  <a:lnTo>
                    <a:pt x="10141" y="19197"/>
                  </a:lnTo>
                  <a:cubicBezTo>
                    <a:pt x="9841" y="19931"/>
                    <a:pt x="9641" y="20699"/>
                    <a:pt x="9441" y="21399"/>
                  </a:cubicBezTo>
                  <a:cubicBezTo>
                    <a:pt x="9007" y="23000"/>
                    <a:pt x="8307" y="25635"/>
                    <a:pt x="10141" y="26636"/>
                  </a:cubicBezTo>
                  <a:cubicBezTo>
                    <a:pt x="10745" y="26981"/>
                    <a:pt x="11456" y="27175"/>
                    <a:pt x="12159" y="27175"/>
                  </a:cubicBezTo>
                  <a:cubicBezTo>
                    <a:pt x="12815" y="27175"/>
                    <a:pt x="13463" y="27006"/>
                    <a:pt x="14011" y="26636"/>
                  </a:cubicBezTo>
                  <a:cubicBezTo>
                    <a:pt x="15111" y="25836"/>
                    <a:pt x="15145" y="24134"/>
                    <a:pt x="15211" y="22900"/>
                  </a:cubicBezTo>
                  <a:cubicBezTo>
                    <a:pt x="15278" y="21999"/>
                    <a:pt x="15211" y="21065"/>
                    <a:pt x="15145" y="20165"/>
                  </a:cubicBezTo>
                  <a:lnTo>
                    <a:pt x="15145" y="20165"/>
                  </a:lnTo>
                  <a:cubicBezTo>
                    <a:pt x="15478" y="20865"/>
                    <a:pt x="15812" y="21532"/>
                    <a:pt x="16179" y="22200"/>
                  </a:cubicBezTo>
                  <a:cubicBezTo>
                    <a:pt x="16926" y="23455"/>
                    <a:pt x="18076" y="25488"/>
                    <a:pt x="19747" y="25488"/>
                  </a:cubicBezTo>
                  <a:cubicBezTo>
                    <a:pt x="19940" y="25488"/>
                    <a:pt x="20141" y="25461"/>
                    <a:pt x="20348" y="25402"/>
                  </a:cubicBezTo>
                  <a:cubicBezTo>
                    <a:pt x="21649" y="25068"/>
                    <a:pt x="22850" y="24034"/>
                    <a:pt x="23117" y="22700"/>
                  </a:cubicBezTo>
                  <a:cubicBezTo>
                    <a:pt x="23351" y="21366"/>
                    <a:pt x="22183" y="20098"/>
                    <a:pt x="21349" y="19197"/>
                  </a:cubicBezTo>
                  <a:cubicBezTo>
                    <a:pt x="20715" y="18497"/>
                    <a:pt x="20048" y="17863"/>
                    <a:pt x="19348" y="17263"/>
                  </a:cubicBezTo>
                  <a:lnTo>
                    <a:pt x="19348" y="17263"/>
                  </a:lnTo>
                  <a:cubicBezTo>
                    <a:pt x="20048" y="17563"/>
                    <a:pt x="20815" y="17830"/>
                    <a:pt x="21516" y="18030"/>
                  </a:cubicBezTo>
                  <a:cubicBezTo>
                    <a:pt x="22328" y="18267"/>
                    <a:pt x="23389" y="18564"/>
                    <a:pt x="24373" y="18564"/>
                  </a:cubicBezTo>
                  <a:cubicBezTo>
                    <a:pt x="25328" y="18564"/>
                    <a:pt x="26210" y="18284"/>
                    <a:pt x="26720" y="17396"/>
                  </a:cubicBezTo>
                  <a:cubicBezTo>
                    <a:pt x="27353" y="16295"/>
                    <a:pt x="27520" y="14661"/>
                    <a:pt x="26820" y="13493"/>
                  </a:cubicBezTo>
                  <a:cubicBezTo>
                    <a:pt x="26019" y="12359"/>
                    <a:pt x="24318" y="12326"/>
                    <a:pt x="23084" y="12226"/>
                  </a:cubicBezTo>
                  <a:cubicBezTo>
                    <a:pt x="22740" y="12200"/>
                    <a:pt x="22391" y="12189"/>
                    <a:pt x="22041" y="12189"/>
                  </a:cubicBezTo>
                  <a:cubicBezTo>
                    <a:pt x="21474" y="12189"/>
                    <a:pt x="20905" y="12218"/>
                    <a:pt x="20348" y="12259"/>
                  </a:cubicBezTo>
                  <a:cubicBezTo>
                    <a:pt x="21049" y="11992"/>
                    <a:pt x="21716" y="11659"/>
                    <a:pt x="22383" y="11258"/>
                  </a:cubicBezTo>
                  <a:cubicBezTo>
                    <a:pt x="23851" y="10491"/>
                    <a:pt x="26186" y="9157"/>
                    <a:pt x="25652" y="7156"/>
                  </a:cubicBezTo>
                  <a:cubicBezTo>
                    <a:pt x="25319" y="5888"/>
                    <a:pt x="24251" y="4654"/>
                    <a:pt x="22917" y="4387"/>
                  </a:cubicBezTo>
                  <a:cubicBezTo>
                    <a:pt x="22799" y="4366"/>
                    <a:pt x="22682" y="4357"/>
                    <a:pt x="22566" y="4357"/>
                  </a:cubicBezTo>
                  <a:cubicBezTo>
                    <a:pt x="21367" y="4357"/>
                    <a:pt x="20266" y="5389"/>
                    <a:pt x="19414" y="6088"/>
                  </a:cubicBezTo>
                  <a:cubicBezTo>
                    <a:pt x="18514" y="6855"/>
                    <a:pt x="17747" y="7723"/>
                    <a:pt x="17013" y="8657"/>
                  </a:cubicBezTo>
                  <a:cubicBezTo>
                    <a:pt x="17413" y="7689"/>
                    <a:pt x="17713" y="6689"/>
                    <a:pt x="17980" y="5721"/>
                  </a:cubicBezTo>
                  <a:cubicBezTo>
                    <a:pt x="18380" y="4087"/>
                    <a:pt x="19014" y="1518"/>
                    <a:pt x="17180" y="517"/>
                  </a:cubicBezTo>
                  <a:cubicBezTo>
                    <a:pt x="16583" y="193"/>
                    <a:pt x="15864" y="0"/>
                    <a:pt x="1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 name="Google Shape;344;p3"/>
            <p:cNvSpPr/>
            <p:nvPr/>
          </p:nvSpPr>
          <p:spPr>
            <a:xfrm>
              <a:off x="3346725" y="1700000"/>
              <a:ext cx="58400" cy="283550"/>
            </a:xfrm>
            <a:custGeom>
              <a:avLst/>
              <a:gdLst/>
              <a:ahLst/>
              <a:cxnLst/>
              <a:rect l="l" t="t" r="r" b="b"/>
              <a:pathLst>
                <a:path w="2336" h="11342" fill="none" extrusionOk="0">
                  <a:moveTo>
                    <a:pt x="1602" y="8606"/>
                  </a:moveTo>
                  <a:cubicBezTo>
                    <a:pt x="1969" y="5738"/>
                    <a:pt x="2336" y="2869"/>
                    <a:pt x="1869" y="0"/>
                  </a:cubicBezTo>
                  <a:cubicBezTo>
                    <a:pt x="1602" y="3836"/>
                    <a:pt x="968" y="7606"/>
                    <a:pt x="1" y="1134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 name="Google Shape;345;p3"/>
            <p:cNvSpPr/>
            <p:nvPr/>
          </p:nvSpPr>
          <p:spPr>
            <a:xfrm>
              <a:off x="3198300" y="1710825"/>
              <a:ext cx="193475" cy="174325"/>
            </a:xfrm>
            <a:custGeom>
              <a:avLst/>
              <a:gdLst/>
              <a:ahLst/>
              <a:cxnLst/>
              <a:rect l="l" t="t" r="r" b="b"/>
              <a:pathLst>
                <a:path w="7739" h="6973" fill="none" extrusionOk="0">
                  <a:moveTo>
                    <a:pt x="167" y="6972"/>
                  </a:moveTo>
                  <a:cubicBezTo>
                    <a:pt x="2835" y="4804"/>
                    <a:pt x="5371" y="2503"/>
                    <a:pt x="7739" y="1"/>
                  </a:cubicBezTo>
                  <a:cubicBezTo>
                    <a:pt x="5070" y="1735"/>
                    <a:pt x="2502" y="3603"/>
                    <a:pt x="0" y="550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 name="Google Shape;346;p3"/>
            <p:cNvSpPr/>
            <p:nvPr/>
          </p:nvSpPr>
          <p:spPr>
            <a:xfrm>
              <a:off x="3188275" y="1699150"/>
              <a:ext cx="193500" cy="122625"/>
            </a:xfrm>
            <a:custGeom>
              <a:avLst/>
              <a:gdLst/>
              <a:ahLst/>
              <a:cxnLst/>
              <a:rect l="l" t="t" r="r" b="b"/>
              <a:pathLst>
                <a:path w="7740" h="4905" fill="none" extrusionOk="0">
                  <a:moveTo>
                    <a:pt x="7740" y="1"/>
                  </a:moveTo>
                  <a:cubicBezTo>
                    <a:pt x="5004" y="1402"/>
                    <a:pt x="2436" y="3003"/>
                    <a:pt x="1" y="49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 name="Google Shape;347;p3"/>
            <p:cNvSpPr/>
            <p:nvPr/>
          </p:nvSpPr>
          <p:spPr>
            <a:xfrm>
              <a:off x="3379250" y="1689150"/>
              <a:ext cx="180150" cy="245200"/>
            </a:xfrm>
            <a:custGeom>
              <a:avLst/>
              <a:gdLst/>
              <a:ahLst/>
              <a:cxnLst/>
              <a:rect l="l" t="t" r="r" b="b"/>
              <a:pathLst>
                <a:path w="7206" h="9808" fill="none" extrusionOk="0">
                  <a:moveTo>
                    <a:pt x="7206" y="9808"/>
                  </a:moveTo>
                  <a:cubicBezTo>
                    <a:pt x="4304" y="6972"/>
                    <a:pt x="1835" y="3636"/>
                    <a:pt x="1" y="1"/>
                  </a:cubicBezTo>
                  <a:cubicBezTo>
                    <a:pt x="2369" y="2035"/>
                    <a:pt x="4270" y="4570"/>
                    <a:pt x="5871" y="727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 name="Google Shape;348;p3"/>
            <p:cNvSpPr/>
            <p:nvPr/>
          </p:nvSpPr>
          <p:spPr>
            <a:xfrm>
              <a:off x="3412600" y="1705000"/>
              <a:ext cx="180150" cy="184325"/>
            </a:xfrm>
            <a:custGeom>
              <a:avLst/>
              <a:gdLst/>
              <a:ahLst/>
              <a:cxnLst/>
              <a:rect l="l" t="t" r="r" b="b"/>
              <a:pathLst>
                <a:path w="7206" h="7373" fill="none" extrusionOk="0">
                  <a:moveTo>
                    <a:pt x="7206" y="7372"/>
                  </a:moveTo>
                  <a:cubicBezTo>
                    <a:pt x="5138" y="4637"/>
                    <a:pt x="2703" y="2169"/>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 name="Google Shape;349;p3"/>
            <p:cNvSpPr/>
            <p:nvPr/>
          </p:nvSpPr>
          <p:spPr>
            <a:xfrm>
              <a:off x="3430125" y="1694150"/>
              <a:ext cx="239350" cy="38400"/>
            </a:xfrm>
            <a:custGeom>
              <a:avLst/>
              <a:gdLst/>
              <a:ahLst/>
              <a:cxnLst/>
              <a:rect l="l" t="t" r="r" b="b"/>
              <a:pathLst>
                <a:path w="9574" h="1536" fill="none" extrusionOk="0">
                  <a:moveTo>
                    <a:pt x="7906" y="1"/>
                  </a:moveTo>
                  <a:cubicBezTo>
                    <a:pt x="5304" y="34"/>
                    <a:pt x="2602" y="201"/>
                    <a:pt x="0" y="268"/>
                  </a:cubicBezTo>
                  <a:cubicBezTo>
                    <a:pt x="3103" y="1168"/>
                    <a:pt x="6338" y="1535"/>
                    <a:pt x="9574" y="136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 name="Google Shape;350;p3"/>
            <p:cNvSpPr/>
            <p:nvPr/>
          </p:nvSpPr>
          <p:spPr>
            <a:xfrm>
              <a:off x="3421775" y="1706675"/>
              <a:ext cx="172650" cy="57550"/>
            </a:xfrm>
            <a:custGeom>
              <a:avLst/>
              <a:gdLst/>
              <a:ahLst/>
              <a:cxnLst/>
              <a:rect l="l" t="t" r="r" b="b"/>
              <a:pathLst>
                <a:path w="6906" h="2302" fill="none" extrusionOk="0">
                  <a:moveTo>
                    <a:pt x="6906" y="2302"/>
                  </a:moveTo>
                  <a:cubicBezTo>
                    <a:pt x="4471" y="1935"/>
                    <a:pt x="2136" y="1134"/>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 name="Google Shape;351;p3"/>
            <p:cNvSpPr/>
            <p:nvPr/>
          </p:nvSpPr>
          <p:spPr>
            <a:xfrm>
              <a:off x="3415100" y="1530700"/>
              <a:ext cx="223525" cy="160975"/>
            </a:xfrm>
            <a:custGeom>
              <a:avLst/>
              <a:gdLst/>
              <a:ahLst/>
              <a:cxnLst/>
              <a:rect l="l" t="t" r="r" b="b"/>
              <a:pathLst>
                <a:path w="8941" h="6439" fill="none" extrusionOk="0">
                  <a:moveTo>
                    <a:pt x="8941" y="1"/>
                  </a:moveTo>
                  <a:lnTo>
                    <a:pt x="7206" y="1368"/>
                  </a:lnTo>
                  <a:cubicBezTo>
                    <a:pt x="4904" y="3203"/>
                    <a:pt x="2569" y="5038"/>
                    <a:pt x="1" y="6439"/>
                  </a:cubicBezTo>
                  <a:cubicBezTo>
                    <a:pt x="1735" y="4104"/>
                    <a:pt x="3904" y="2002"/>
                    <a:pt x="6272" y="3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 name="Google Shape;352;p3"/>
            <p:cNvSpPr/>
            <p:nvPr/>
          </p:nvSpPr>
          <p:spPr>
            <a:xfrm>
              <a:off x="3444300" y="1576575"/>
              <a:ext cx="183475" cy="120100"/>
            </a:xfrm>
            <a:custGeom>
              <a:avLst/>
              <a:gdLst/>
              <a:ahLst/>
              <a:cxnLst/>
              <a:rect l="l" t="t" r="r" b="b"/>
              <a:pathLst>
                <a:path w="7339" h="4804" fill="none" extrusionOk="0">
                  <a:moveTo>
                    <a:pt x="7339" y="0"/>
                  </a:moveTo>
                  <a:cubicBezTo>
                    <a:pt x="6071" y="868"/>
                    <a:pt x="4770" y="1802"/>
                    <a:pt x="3536" y="2669"/>
                  </a:cubicBezTo>
                  <a:cubicBezTo>
                    <a:pt x="2402" y="3469"/>
                    <a:pt x="1268" y="4270"/>
                    <a:pt x="0" y="48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 name="Google Shape;353;p3"/>
            <p:cNvSpPr/>
            <p:nvPr/>
          </p:nvSpPr>
          <p:spPr>
            <a:xfrm>
              <a:off x="3423450" y="1403125"/>
              <a:ext cx="59225" cy="260200"/>
            </a:xfrm>
            <a:custGeom>
              <a:avLst/>
              <a:gdLst/>
              <a:ahLst/>
              <a:cxnLst/>
              <a:rect l="l" t="t" r="r" b="b"/>
              <a:pathLst>
                <a:path w="2369" h="10408" fill="none" extrusionOk="0">
                  <a:moveTo>
                    <a:pt x="2269" y="1468"/>
                  </a:moveTo>
                  <a:cubicBezTo>
                    <a:pt x="2369" y="4570"/>
                    <a:pt x="1535" y="7672"/>
                    <a:pt x="0" y="10407"/>
                  </a:cubicBezTo>
                  <a:cubicBezTo>
                    <a:pt x="534" y="6938"/>
                    <a:pt x="768" y="3503"/>
                    <a:pt x="467"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 name="Google Shape;354;p3"/>
            <p:cNvSpPr/>
            <p:nvPr/>
          </p:nvSpPr>
          <p:spPr>
            <a:xfrm>
              <a:off x="3399275" y="1448150"/>
              <a:ext cx="22525" cy="246875"/>
            </a:xfrm>
            <a:custGeom>
              <a:avLst/>
              <a:gdLst/>
              <a:ahLst/>
              <a:cxnLst/>
              <a:rect l="l" t="t" r="r" b="b"/>
              <a:pathLst>
                <a:path w="901" h="9875" fill="none" extrusionOk="0">
                  <a:moveTo>
                    <a:pt x="634" y="0"/>
                  </a:moveTo>
                  <a:cubicBezTo>
                    <a:pt x="901" y="3303"/>
                    <a:pt x="701" y="6638"/>
                    <a:pt x="0" y="98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 name="Google Shape;355;p3"/>
            <p:cNvSpPr/>
            <p:nvPr/>
          </p:nvSpPr>
          <p:spPr>
            <a:xfrm>
              <a:off x="3231650" y="1459825"/>
              <a:ext cx="164300" cy="216850"/>
            </a:xfrm>
            <a:custGeom>
              <a:avLst/>
              <a:gdLst/>
              <a:ahLst/>
              <a:cxnLst/>
              <a:rect l="l" t="t" r="r" b="b"/>
              <a:pathLst>
                <a:path w="6572" h="8674" fill="none" extrusionOk="0">
                  <a:moveTo>
                    <a:pt x="100" y="0"/>
                  </a:moveTo>
                  <a:cubicBezTo>
                    <a:pt x="2169" y="3002"/>
                    <a:pt x="4270" y="5871"/>
                    <a:pt x="6572" y="8673"/>
                  </a:cubicBezTo>
                  <a:cubicBezTo>
                    <a:pt x="4203" y="6705"/>
                    <a:pt x="2002" y="4637"/>
                    <a:pt x="0" y="23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 name="Google Shape;356;p3"/>
            <p:cNvSpPr/>
            <p:nvPr/>
          </p:nvSpPr>
          <p:spPr>
            <a:xfrm>
              <a:off x="3312525" y="1509850"/>
              <a:ext cx="106775" cy="171825"/>
            </a:xfrm>
            <a:custGeom>
              <a:avLst/>
              <a:gdLst/>
              <a:ahLst/>
              <a:cxnLst/>
              <a:rect l="l" t="t" r="r" b="b"/>
              <a:pathLst>
                <a:path w="4271" h="6873" fill="none" extrusionOk="0">
                  <a:moveTo>
                    <a:pt x="4271" y="6872"/>
                  </a:moveTo>
                  <a:cubicBezTo>
                    <a:pt x="3270" y="4371"/>
                    <a:pt x="1802" y="2002"/>
                    <a:pt x="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 name="Google Shape;357;p3"/>
            <p:cNvSpPr/>
            <p:nvPr/>
          </p:nvSpPr>
          <p:spPr>
            <a:xfrm>
              <a:off x="3129075" y="1652450"/>
              <a:ext cx="246875" cy="30900"/>
            </a:xfrm>
            <a:custGeom>
              <a:avLst/>
              <a:gdLst/>
              <a:ahLst/>
              <a:cxnLst/>
              <a:rect l="l" t="t" r="r" b="b"/>
              <a:pathLst>
                <a:path w="9875" h="1236" fill="none" extrusionOk="0">
                  <a:moveTo>
                    <a:pt x="9874" y="1235"/>
                  </a:moveTo>
                  <a:cubicBezTo>
                    <a:pt x="6638" y="468"/>
                    <a:pt x="3336" y="101"/>
                    <a:pt x="0"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 name="Google Shape;358;p3"/>
            <p:cNvSpPr/>
            <p:nvPr/>
          </p:nvSpPr>
          <p:spPr>
            <a:xfrm>
              <a:off x="3195775" y="1624950"/>
              <a:ext cx="163475" cy="45875"/>
            </a:xfrm>
            <a:custGeom>
              <a:avLst/>
              <a:gdLst/>
              <a:ahLst/>
              <a:cxnLst/>
              <a:rect l="l" t="t" r="r" b="b"/>
              <a:pathLst>
                <a:path w="6539" h="1835" fill="none" extrusionOk="0">
                  <a:moveTo>
                    <a:pt x="6539" y="1835"/>
                  </a:moveTo>
                  <a:cubicBezTo>
                    <a:pt x="4437" y="1034"/>
                    <a:pt x="2269" y="400"/>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 name="Google Shape;359;p3"/>
            <p:cNvSpPr/>
            <p:nvPr/>
          </p:nvSpPr>
          <p:spPr>
            <a:xfrm>
              <a:off x="3233325" y="1679975"/>
              <a:ext cx="125925" cy="12525"/>
            </a:xfrm>
            <a:custGeom>
              <a:avLst/>
              <a:gdLst/>
              <a:ahLst/>
              <a:cxnLst/>
              <a:rect l="l" t="t" r="r" b="b"/>
              <a:pathLst>
                <a:path w="5037" h="501" fill="none" extrusionOk="0">
                  <a:moveTo>
                    <a:pt x="5037" y="501"/>
                  </a:moveTo>
                  <a:cubicBezTo>
                    <a:pt x="3436" y="134"/>
                    <a:pt x="1668" y="1"/>
                    <a:pt x="0" y="2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 name="Google Shape;360;p3"/>
            <p:cNvSpPr/>
            <p:nvPr/>
          </p:nvSpPr>
          <p:spPr>
            <a:xfrm>
              <a:off x="3316700" y="1594075"/>
              <a:ext cx="187675" cy="187675"/>
            </a:xfrm>
            <a:custGeom>
              <a:avLst/>
              <a:gdLst/>
              <a:ahLst/>
              <a:cxnLst/>
              <a:rect l="l" t="t" r="r" b="b"/>
              <a:pathLst>
                <a:path w="7507" h="7507" extrusionOk="0">
                  <a:moveTo>
                    <a:pt x="3770" y="1"/>
                  </a:moveTo>
                  <a:cubicBezTo>
                    <a:pt x="1669" y="1"/>
                    <a:pt x="1" y="1702"/>
                    <a:pt x="1" y="3770"/>
                  </a:cubicBezTo>
                  <a:cubicBezTo>
                    <a:pt x="1" y="5838"/>
                    <a:pt x="1669" y="7506"/>
                    <a:pt x="3770" y="7506"/>
                  </a:cubicBezTo>
                  <a:cubicBezTo>
                    <a:pt x="5838" y="7506"/>
                    <a:pt x="7506" y="5838"/>
                    <a:pt x="7506" y="3770"/>
                  </a:cubicBezTo>
                  <a:cubicBezTo>
                    <a:pt x="7506" y="1702"/>
                    <a:pt x="5838" y="1"/>
                    <a:pt x="3770"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 name="Google Shape;361;p3"/>
            <p:cNvSpPr/>
            <p:nvPr/>
          </p:nvSpPr>
          <p:spPr>
            <a:xfrm>
              <a:off x="3335875" y="1613275"/>
              <a:ext cx="149300" cy="150125"/>
            </a:xfrm>
            <a:custGeom>
              <a:avLst/>
              <a:gdLst/>
              <a:ahLst/>
              <a:cxnLst/>
              <a:rect l="l" t="t" r="r" b="b"/>
              <a:pathLst>
                <a:path w="5972" h="6005" extrusionOk="0">
                  <a:moveTo>
                    <a:pt x="3003" y="0"/>
                  </a:moveTo>
                  <a:cubicBezTo>
                    <a:pt x="1335" y="0"/>
                    <a:pt x="1" y="1334"/>
                    <a:pt x="1" y="3002"/>
                  </a:cubicBezTo>
                  <a:cubicBezTo>
                    <a:pt x="1" y="4637"/>
                    <a:pt x="1335" y="6004"/>
                    <a:pt x="3003" y="6004"/>
                  </a:cubicBezTo>
                  <a:cubicBezTo>
                    <a:pt x="4638" y="6004"/>
                    <a:pt x="5972" y="4637"/>
                    <a:pt x="5972" y="3002"/>
                  </a:cubicBezTo>
                  <a:cubicBezTo>
                    <a:pt x="5972" y="1334"/>
                    <a:pt x="4638"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 name="Google Shape;362;p3"/>
            <p:cNvSpPr/>
            <p:nvPr/>
          </p:nvSpPr>
          <p:spPr>
            <a:xfrm>
              <a:off x="3363400" y="648600"/>
              <a:ext cx="973225" cy="956600"/>
            </a:xfrm>
            <a:custGeom>
              <a:avLst/>
              <a:gdLst/>
              <a:ahLst/>
              <a:cxnLst/>
              <a:rect l="l" t="t" r="r" b="b"/>
              <a:pathLst>
                <a:path w="38929" h="38264" extrusionOk="0">
                  <a:moveTo>
                    <a:pt x="21403" y="1"/>
                  </a:moveTo>
                  <a:cubicBezTo>
                    <a:pt x="20460" y="1"/>
                    <a:pt x="19536" y="252"/>
                    <a:pt x="18781" y="827"/>
                  </a:cubicBezTo>
                  <a:cubicBezTo>
                    <a:pt x="17213" y="1961"/>
                    <a:pt x="17180" y="4329"/>
                    <a:pt x="17146" y="6097"/>
                  </a:cubicBezTo>
                  <a:cubicBezTo>
                    <a:pt x="17113" y="7398"/>
                    <a:pt x="17146" y="8666"/>
                    <a:pt x="17313" y="9967"/>
                  </a:cubicBezTo>
                  <a:cubicBezTo>
                    <a:pt x="16846" y="8966"/>
                    <a:pt x="16346" y="7998"/>
                    <a:pt x="15812" y="7098"/>
                  </a:cubicBezTo>
                  <a:cubicBezTo>
                    <a:pt x="14772" y="5315"/>
                    <a:pt x="13098" y="2528"/>
                    <a:pt x="10765" y="2528"/>
                  </a:cubicBezTo>
                  <a:cubicBezTo>
                    <a:pt x="10478" y="2528"/>
                    <a:pt x="10181" y="2570"/>
                    <a:pt x="9874" y="2661"/>
                  </a:cubicBezTo>
                  <a:cubicBezTo>
                    <a:pt x="8107" y="3228"/>
                    <a:pt x="6372" y="4663"/>
                    <a:pt x="6105" y="6597"/>
                  </a:cubicBezTo>
                  <a:cubicBezTo>
                    <a:pt x="5805" y="8465"/>
                    <a:pt x="7473" y="10233"/>
                    <a:pt x="8640" y="11468"/>
                  </a:cubicBezTo>
                  <a:cubicBezTo>
                    <a:pt x="9508" y="12402"/>
                    <a:pt x="10508" y="13269"/>
                    <a:pt x="11509" y="14103"/>
                  </a:cubicBezTo>
                  <a:cubicBezTo>
                    <a:pt x="10475" y="13736"/>
                    <a:pt x="9441" y="13402"/>
                    <a:pt x="8440" y="13135"/>
                  </a:cubicBezTo>
                  <a:cubicBezTo>
                    <a:pt x="7318" y="12855"/>
                    <a:pt x="5853" y="12477"/>
                    <a:pt x="4490" y="12477"/>
                  </a:cubicBezTo>
                  <a:cubicBezTo>
                    <a:pt x="3097" y="12477"/>
                    <a:pt x="1810" y="12872"/>
                    <a:pt x="1102" y="14170"/>
                  </a:cubicBezTo>
                  <a:cubicBezTo>
                    <a:pt x="168" y="15804"/>
                    <a:pt x="1" y="18072"/>
                    <a:pt x="1135" y="19640"/>
                  </a:cubicBezTo>
                  <a:cubicBezTo>
                    <a:pt x="2269" y="21175"/>
                    <a:pt x="4637" y="21241"/>
                    <a:pt x="6372" y="21308"/>
                  </a:cubicBezTo>
                  <a:cubicBezTo>
                    <a:pt x="6741" y="21336"/>
                    <a:pt x="7110" y="21349"/>
                    <a:pt x="7478" y="21349"/>
                  </a:cubicBezTo>
                  <a:cubicBezTo>
                    <a:pt x="8410" y="21349"/>
                    <a:pt x="9343" y="21270"/>
                    <a:pt x="10275" y="21175"/>
                  </a:cubicBezTo>
                  <a:lnTo>
                    <a:pt x="10275" y="21175"/>
                  </a:lnTo>
                  <a:cubicBezTo>
                    <a:pt x="9274" y="21608"/>
                    <a:pt x="8307" y="22109"/>
                    <a:pt x="7373" y="22642"/>
                  </a:cubicBezTo>
                  <a:cubicBezTo>
                    <a:pt x="5371" y="23810"/>
                    <a:pt x="2102" y="25778"/>
                    <a:pt x="2936" y="28580"/>
                  </a:cubicBezTo>
                  <a:cubicBezTo>
                    <a:pt x="3437" y="30348"/>
                    <a:pt x="4871" y="32082"/>
                    <a:pt x="6806" y="32416"/>
                  </a:cubicBezTo>
                  <a:cubicBezTo>
                    <a:pt x="6973" y="32445"/>
                    <a:pt x="7140" y="32459"/>
                    <a:pt x="7305" y="32459"/>
                  </a:cubicBezTo>
                  <a:cubicBezTo>
                    <a:pt x="9009" y="32459"/>
                    <a:pt x="10553" y="30979"/>
                    <a:pt x="11709" y="29914"/>
                  </a:cubicBezTo>
                  <a:cubicBezTo>
                    <a:pt x="12676" y="29014"/>
                    <a:pt x="13544" y="28080"/>
                    <a:pt x="14378" y="27079"/>
                  </a:cubicBezTo>
                  <a:lnTo>
                    <a:pt x="14378" y="27079"/>
                  </a:lnTo>
                  <a:cubicBezTo>
                    <a:pt x="14011" y="28113"/>
                    <a:pt x="13677" y="29114"/>
                    <a:pt x="13377" y="30148"/>
                  </a:cubicBezTo>
                  <a:cubicBezTo>
                    <a:pt x="12777" y="32349"/>
                    <a:pt x="11809" y="36085"/>
                    <a:pt x="14344" y="37486"/>
                  </a:cubicBezTo>
                  <a:cubicBezTo>
                    <a:pt x="15201" y="37976"/>
                    <a:pt x="16222" y="38264"/>
                    <a:pt x="17231" y="38264"/>
                  </a:cubicBezTo>
                  <a:cubicBezTo>
                    <a:pt x="18147" y="38264"/>
                    <a:pt x="19053" y="38026"/>
                    <a:pt x="19815" y="37486"/>
                  </a:cubicBezTo>
                  <a:cubicBezTo>
                    <a:pt x="21349" y="36385"/>
                    <a:pt x="21449" y="33984"/>
                    <a:pt x="21516" y="32249"/>
                  </a:cubicBezTo>
                  <a:cubicBezTo>
                    <a:pt x="21549" y="30948"/>
                    <a:pt x="21516" y="29647"/>
                    <a:pt x="21383" y="28380"/>
                  </a:cubicBezTo>
                  <a:lnTo>
                    <a:pt x="21383" y="28380"/>
                  </a:lnTo>
                  <a:cubicBezTo>
                    <a:pt x="21850" y="29414"/>
                    <a:pt x="22350" y="30348"/>
                    <a:pt x="22850" y="31282"/>
                  </a:cubicBezTo>
                  <a:cubicBezTo>
                    <a:pt x="23896" y="33103"/>
                    <a:pt x="25502" y="35941"/>
                    <a:pt x="27862" y="35941"/>
                  </a:cubicBezTo>
                  <a:cubicBezTo>
                    <a:pt x="28138" y="35941"/>
                    <a:pt x="28424" y="35902"/>
                    <a:pt x="28721" y="35818"/>
                  </a:cubicBezTo>
                  <a:cubicBezTo>
                    <a:pt x="30523" y="35318"/>
                    <a:pt x="32290" y="33917"/>
                    <a:pt x="32624" y="31982"/>
                  </a:cubicBezTo>
                  <a:cubicBezTo>
                    <a:pt x="32958" y="30114"/>
                    <a:pt x="31323" y="28380"/>
                    <a:pt x="30156" y="27079"/>
                  </a:cubicBezTo>
                  <a:cubicBezTo>
                    <a:pt x="29288" y="26078"/>
                    <a:pt x="28321" y="25211"/>
                    <a:pt x="27320" y="24377"/>
                  </a:cubicBezTo>
                  <a:lnTo>
                    <a:pt x="27320" y="24377"/>
                  </a:lnTo>
                  <a:cubicBezTo>
                    <a:pt x="28354" y="24777"/>
                    <a:pt x="29355" y="25111"/>
                    <a:pt x="30389" y="25411"/>
                  </a:cubicBezTo>
                  <a:cubicBezTo>
                    <a:pt x="31512" y="25730"/>
                    <a:pt x="32998" y="26132"/>
                    <a:pt x="34385" y="26132"/>
                  </a:cubicBezTo>
                  <a:cubicBezTo>
                    <a:pt x="35756" y="26132"/>
                    <a:pt x="37031" y="25738"/>
                    <a:pt x="37761" y="24477"/>
                  </a:cubicBezTo>
                  <a:cubicBezTo>
                    <a:pt x="38662" y="22876"/>
                    <a:pt x="38929" y="20608"/>
                    <a:pt x="37794" y="18973"/>
                  </a:cubicBezTo>
                  <a:cubicBezTo>
                    <a:pt x="36694" y="17405"/>
                    <a:pt x="34292" y="17338"/>
                    <a:pt x="32557" y="17238"/>
                  </a:cubicBezTo>
                  <a:cubicBezTo>
                    <a:pt x="32057" y="17199"/>
                    <a:pt x="31552" y="17180"/>
                    <a:pt x="31044" y="17180"/>
                  </a:cubicBezTo>
                  <a:cubicBezTo>
                    <a:pt x="30263" y="17180"/>
                    <a:pt x="29476" y="17224"/>
                    <a:pt x="28688" y="17305"/>
                  </a:cubicBezTo>
                  <a:cubicBezTo>
                    <a:pt x="29722" y="16905"/>
                    <a:pt x="30689" y="16404"/>
                    <a:pt x="31623" y="15904"/>
                  </a:cubicBezTo>
                  <a:cubicBezTo>
                    <a:pt x="33658" y="14770"/>
                    <a:pt x="36960" y="12902"/>
                    <a:pt x="36193" y="10067"/>
                  </a:cubicBezTo>
                  <a:cubicBezTo>
                    <a:pt x="35693" y="8232"/>
                    <a:pt x="34292" y="6464"/>
                    <a:pt x="32357" y="6130"/>
                  </a:cubicBezTo>
                  <a:cubicBezTo>
                    <a:pt x="32186" y="6101"/>
                    <a:pt x="32017" y="6086"/>
                    <a:pt x="31848" y="6086"/>
                  </a:cubicBezTo>
                  <a:cubicBezTo>
                    <a:pt x="30142" y="6086"/>
                    <a:pt x="28571" y="7533"/>
                    <a:pt x="27387" y="8566"/>
                  </a:cubicBezTo>
                  <a:cubicBezTo>
                    <a:pt x="26153" y="9633"/>
                    <a:pt x="25052" y="10834"/>
                    <a:pt x="24018" y="12135"/>
                  </a:cubicBezTo>
                  <a:cubicBezTo>
                    <a:pt x="24552" y="10800"/>
                    <a:pt x="25019" y="9399"/>
                    <a:pt x="25352" y="8065"/>
                  </a:cubicBezTo>
                  <a:cubicBezTo>
                    <a:pt x="25886" y="5797"/>
                    <a:pt x="26820" y="2094"/>
                    <a:pt x="24218" y="727"/>
                  </a:cubicBezTo>
                  <a:cubicBezTo>
                    <a:pt x="23371" y="269"/>
                    <a:pt x="22377" y="1"/>
                    <a:pt x="21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 name="Google Shape;363;p3"/>
            <p:cNvSpPr/>
            <p:nvPr/>
          </p:nvSpPr>
          <p:spPr>
            <a:xfrm>
              <a:off x="3872925" y="889400"/>
              <a:ext cx="337775" cy="248550"/>
            </a:xfrm>
            <a:custGeom>
              <a:avLst/>
              <a:gdLst/>
              <a:ahLst/>
              <a:cxnLst/>
              <a:rect l="l" t="t" r="r" b="b"/>
              <a:pathLst>
                <a:path w="13511" h="9942" fill="none" extrusionOk="0">
                  <a:moveTo>
                    <a:pt x="9107" y="1269"/>
                  </a:moveTo>
                  <a:cubicBezTo>
                    <a:pt x="5805" y="3837"/>
                    <a:pt x="2436" y="6506"/>
                    <a:pt x="1" y="9941"/>
                  </a:cubicBezTo>
                  <a:cubicBezTo>
                    <a:pt x="4237" y="6272"/>
                    <a:pt x="8774" y="2936"/>
                    <a:pt x="1351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 name="Google Shape;364;p3"/>
            <p:cNvSpPr/>
            <p:nvPr/>
          </p:nvSpPr>
          <p:spPr>
            <a:xfrm>
              <a:off x="3887125" y="1122925"/>
              <a:ext cx="375275" cy="60050"/>
            </a:xfrm>
            <a:custGeom>
              <a:avLst/>
              <a:gdLst/>
              <a:ahLst/>
              <a:cxnLst/>
              <a:rect l="l" t="t" r="r" b="b"/>
              <a:pathLst>
                <a:path w="15011" h="2402" fill="none" extrusionOk="0">
                  <a:moveTo>
                    <a:pt x="15011" y="667"/>
                  </a:moveTo>
                  <a:cubicBezTo>
                    <a:pt x="10007" y="167"/>
                    <a:pt x="5004" y="0"/>
                    <a:pt x="0" y="167"/>
                  </a:cubicBezTo>
                  <a:cubicBezTo>
                    <a:pt x="4503" y="1134"/>
                    <a:pt x="9107" y="1835"/>
                    <a:pt x="1371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 name="Google Shape;365;p3"/>
            <p:cNvSpPr/>
            <p:nvPr/>
          </p:nvSpPr>
          <p:spPr>
            <a:xfrm>
              <a:off x="3886275" y="1151275"/>
              <a:ext cx="325250" cy="68400"/>
            </a:xfrm>
            <a:custGeom>
              <a:avLst/>
              <a:gdLst/>
              <a:ahLst/>
              <a:cxnLst/>
              <a:rect l="l" t="t" r="r" b="b"/>
              <a:pathLst>
                <a:path w="13010" h="2736" fill="none" extrusionOk="0">
                  <a:moveTo>
                    <a:pt x="1" y="0"/>
                  </a:moveTo>
                  <a:cubicBezTo>
                    <a:pt x="4204" y="1368"/>
                    <a:pt x="8573" y="2302"/>
                    <a:pt x="13010" y="273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 name="Google Shape;366;p3"/>
            <p:cNvSpPr/>
            <p:nvPr/>
          </p:nvSpPr>
          <p:spPr>
            <a:xfrm>
              <a:off x="3867100" y="724300"/>
              <a:ext cx="75075" cy="439500"/>
            </a:xfrm>
            <a:custGeom>
              <a:avLst/>
              <a:gdLst/>
              <a:ahLst/>
              <a:cxnLst/>
              <a:rect l="l" t="t" r="r" b="b"/>
              <a:pathLst>
                <a:path w="3003" h="17580" fill="none" extrusionOk="0">
                  <a:moveTo>
                    <a:pt x="2869" y="0"/>
                  </a:moveTo>
                  <a:cubicBezTo>
                    <a:pt x="3003" y="5938"/>
                    <a:pt x="2135" y="11909"/>
                    <a:pt x="367" y="17580"/>
                  </a:cubicBezTo>
                  <a:cubicBezTo>
                    <a:pt x="0" y="13043"/>
                    <a:pt x="634" y="8506"/>
                    <a:pt x="1635" y="4036"/>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 name="Google Shape;367;p3"/>
            <p:cNvSpPr/>
            <p:nvPr/>
          </p:nvSpPr>
          <p:spPr>
            <a:xfrm>
              <a:off x="3842925" y="737625"/>
              <a:ext cx="15850" cy="375300"/>
            </a:xfrm>
            <a:custGeom>
              <a:avLst/>
              <a:gdLst/>
              <a:ahLst/>
              <a:cxnLst/>
              <a:rect l="l" t="t" r="r" b="b"/>
              <a:pathLst>
                <a:path w="634" h="15012" fill="none" extrusionOk="0">
                  <a:moveTo>
                    <a:pt x="634" y="1"/>
                  </a:moveTo>
                  <a:cubicBezTo>
                    <a:pt x="0" y="4971"/>
                    <a:pt x="0" y="10041"/>
                    <a:pt x="634" y="1501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 name="Google Shape;368;p3"/>
            <p:cNvSpPr/>
            <p:nvPr/>
          </p:nvSpPr>
          <p:spPr>
            <a:xfrm>
              <a:off x="3616925" y="825200"/>
              <a:ext cx="220175" cy="272725"/>
            </a:xfrm>
            <a:custGeom>
              <a:avLst/>
              <a:gdLst/>
              <a:ahLst/>
              <a:cxnLst/>
              <a:rect l="l" t="t" r="r" b="b"/>
              <a:pathLst>
                <a:path w="8807" h="10909" fill="none" extrusionOk="0">
                  <a:moveTo>
                    <a:pt x="334" y="3169"/>
                  </a:moveTo>
                  <a:cubicBezTo>
                    <a:pt x="3103" y="5738"/>
                    <a:pt x="6038" y="8340"/>
                    <a:pt x="8807" y="10908"/>
                  </a:cubicBezTo>
                  <a:cubicBezTo>
                    <a:pt x="6505" y="6839"/>
                    <a:pt x="3503" y="3136"/>
                    <a:pt x="0"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 name="Google Shape;369;p3"/>
            <p:cNvSpPr/>
            <p:nvPr/>
          </p:nvSpPr>
          <p:spPr>
            <a:xfrm>
              <a:off x="3729500" y="866900"/>
              <a:ext cx="120950" cy="234350"/>
            </a:xfrm>
            <a:custGeom>
              <a:avLst/>
              <a:gdLst/>
              <a:ahLst/>
              <a:cxnLst/>
              <a:rect l="l" t="t" r="r" b="b"/>
              <a:pathLst>
                <a:path w="4838" h="9374" fill="none" extrusionOk="0">
                  <a:moveTo>
                    <a:pt x="1" y="0"/>
                  </a:moveTo>
                  <a:cubicBezTo>
                    <a:pt x="2135" y="2836"/>
                    <a:pt x="3770" y="6038"/>
                    <a:pt x="4837" y="93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 name="Google Shape;370;p3"/>
            <p:cNvSpPr/>
            <p:nvPr/>
          </p:nvSpPr>
          <p:spPr>
            <a:xfrm>
              <a:off x="3445125" y="1062875"/>
              <a:ext cx="397825" cy="76750"/>
            </a:xfrm>
            <a:custGeom>
              <a:avLst/>
              <a:gdLst/>
              <a:ahLst/>
              <a:cxnLst/>
              <a:rect l="l" t="t" r="r" b="b"/>
              <a:pathLst>
                <a:path w="15913" h="3070" fill="none" extrusionOk="0">
                  <a:moveTo>
                    <a:pt x="1" y="0"/>
                  </a:moveTo>
                  <a:cubicBezTo>
                    <a:pt x="1068" y="100"/>
                    <a:pt x="2169" y="200"/>
                    <a:pt x="3236" y="334"/>
                  </a:cubicBezTo>
                  <a:cubicBezTo>
                    <a:pt x="7506" y="767"/>
                    <a:pt x="11809" y="1235"/>
                    <a:pt x="15912" y="2435"/>
                  </a:cubicBezTo>
                  <a:cubicBezTo>
                    <a:pt x="11676" y="3069"/>
                    <a:pt x="7339" y="3069"/>
                    <a:pt x="307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 name="Google Shape;371;p3"/>
            <p:cNvSpPr/>
            <p:nvPr/>
          </p:nvSpPr>
          <p:spPr>
            <a:xfrm>
              <a:off x="3504350" y="1026175"/>
              <a:ext cx="315250" cy="61725"/>
            </a:xfrm>
            <a:custGeom>
              <a:avLst/>
              <a:gdLst/>
              <a:ahLst/>
              <a:cxnLst/>
              <a:rect l="l" t="t" r="r" b="b"/>
              <a:pathLst>
                <a:path w="12610" h="2469" fill="none" extrusionOk="0">
                  <a:moveTo>
                    <a:pt x="0" y="1"/>
                  </a:moveTo>
                  <a:cubicBezTo>
                    <a:pt x="2268" y="367"/>
                    <a:pt x="4470" y="734"/>
                    <a:pt x="6705" y="1068"/>
                  </a:cubicBezTo>
                  <a:cubicBezTo>
                    <a:pt x="8706" y="1402"/>
                    <a:pt x="10708" y="1735"/>
                    <a:pt x="12609" y="246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 name="Google Shape;372;p3"/>
            <p:cNvSpPr/>
            <p:nvPr/>
          </p:nvSpPr>
          <p:spPr>
            <a:xfrm>
              <a:off x="3519350" y="1147100"/>
              <a:ext cx="286075" cy="256050"/>
            </a:xfrm>
            <a:custGeom>
              <a:avLst/>
              <a:gdLst/>
              <a:ahLst/>
              <a:cxnLst/>
              <a:rect l="l" t="t" r="r" b="b"/>
              <a:pathLst>
                <a:path w="11443" h="10242" fill="none" extrusionOk="0">
                  <a:moveTo>
                    <a:pt x="1" y="6939"/>
                  </a:moveTo>
                  <a:cubicBezTo>
                    <a:pt x="3069" y="3636"/>
                    <a:pt x="7106" y="1168"/>
                    <a:pt x="11442" y="0"/>
                  </a:cubicBezTo>
                  <a:cubicBezTo>
                    <a:pt x="7339" y="3103"/>
                    <a:pt x="3603" y="6338"/>
                    <a:pt x="334" y="1024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 name="Google Shape;373;p3"/>
            <p:cNvSpPr/>
            <p:nvPr/>
          </p:nvSpPr>
          <p:spPr>
            <a:xfrm>
              <a:off x="3595250" y="1136250"/>
              <a:ext cx="267700" cy="241025"/>
            </a:xfrm>
            <a:custGeom>
              <a:avLst/>
              <a:gdLst/>
              <a:ahLst/>
              <a:cxnLst/>
              <a:rect l="l" t="t" r="r" b="b"/>
              <a:pathLst>
                <a:path w="10708" h="9641" fill="none" extrusionOk="0">
                  <a:moveTo>
                    <a:pt x="0" y="9641"/>
                  </a:moveTo>
                  <a:cubicBezTo>
                    <a:pt x="3036" y="5905"/>
                    <a:pt x="6671" y="2636"/>
                    <a:pt x="10708"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 name="Google Shape;374;p3"/>
            <p:cNvSpPr/>
            <p:nvPr/>
          </p:nvSpPr>
          <p:spPr>
            <a:xfrm>
              <a:off x="3794550" y="1159600"/>
              <a:ext cx="69250" cy="391150"/>
            </a:xfrm>
            <a:custGeom>
              <a:avLst/>
              <a:gdLst/>
              <a:ahLst/>
              <a:cxnLst/>
              <a:rect l="l" t="t" r="r" b="b"/>
              <a:pathLst>
                <a:path w="2770" h="15646" fill="none" extrusionOk="0">
                  <a:moveTo>
                    <a:pt x="0" y="15645"/>
                  </a:moveTo>
                  <a:cubicBezTo>
                    <a:pt x="934" y="10475"/>
                    <a:pt x="1668" y="5271"/>
                    <a:pt x="2102" y="1"/>
                  </a:cubicBezTo>
                  <a:cubicBezTo>
                    <a:pt x="2569" y="4504"/>
                    <a:pt x="2769" y="8874"/>
                    <a:pt x="2435" y="13377"/>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 name="Google Shape;375;p3"/>
            <p:cNvSpPr/>
            <p:nvPr/>
          </p:nvSpPr>
          <p:spPr>
            <a:xfrm>
              <a:off x="3762850" y="1130425"/>
              <a:ext cx="65925" cy="287725"/>
            </a:xfrm>
            <a:custGeom>
              <a:avLst/>
              <a:gdLst/>
              <a:ahLst/>
              <a:cxnLst/>
              <a:rect l="l" t="t" r="r" b="b"/>
              <a:pathLst>
                <a:path w="2637" h="11509" fill="none" extrusionOk="0">
                  <a:moveTo>
                    <a:pt x="2636" y="0"/>
                  </a:moveTo>
                  <a:cubicBezTo>
                    <a:pt x="1135" y="3670"/>
                    <a:pt x="201" y="7539"/>
                    <a:pt x="1" y="1150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 name="Google Shape;376;p3"/>
            <p:cNvSpPr/>
            <p:nvPr/>
          </p:nvSpPr>
          <p:spPr>
            <a:xfrm>
              <a:off x="3874600" y="1172950"/>
              <a:ext cx="226025" cy="285225"/>
            </a:xfrm>
            <a:custGeom>
              <a:avLst/>
              <a:gdLst/>
              <a:ahLst/>
              <a:cxnLst/>
              <a:rect l="l" t="t" r="r" b="b"/>
              <a:pathLst>
                <a:path w="9041" h="11409" fill="none" extrusionOk="0">
                  <a:moveTo>
                    <a:pt x="1" y="0"/>
                  </a:moveTo>
                  <a:cubicBezTo>
                    <a:pt x="2636" y="4103"/>
                    <a:pt x="5671" y="7906"/>
                    <a:pt x="9040" y="1140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 name="Google Shape;377;p3"/>
            <p:cNvSpPr/>
            <p:nvPr/>
          </p:nvSpPr>
          <p:spPr>
            <a:xfrm>
              <a:off x="3878775" y="1203800"/>
              <a:ext cx="122600" cy="214350"/>
            </a:xfrm>
            <a:custGeom>
              <a:avLst/>
              <a:gdLst/>
              <a:ahLst/>
              <a:cxnLst/>
              <a:rect l="l" t="t" r="r" b="b"/>
              <a:pathLst>
                <a:path w="4904" h="8574" fill="none" extrusionOk="0">
                  <a:moveTo>
                    <a:pt x="0" y="1"/>
                  </a:moveTo>
                  <a:cubicBezTo>
                    <a:pt x="1401" y="3003"/>
                    <a:pt x="3036" y="5872"/>
                    <a:pt x="4904" y="8573"/>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 name="Google Shape;378;p3"/>
            <p:cNvSpPr/>
            <p:nvPr/>
          </p:nvSpPr>
          <p:spPr>
            <a:xfrm>
              <a:off x="3901300" y="1180450"/>
              <a:ext cx="123425" cy="136800"/>
            </a:xfrm>
            <a:custGeom>
              <a:avLst/>
              <a:gdLst/>
              <a:ahLst/>
              <a:cxnLst/>
              <a:rect l="l" t="t" r="r" b="b"/>
              <a:pathLst>
                <a:path w="4937" h="5472" fill="none" extrusionOk="0">
                  <a:moveTo>
                    <a:pt x="0" y="1"/>
                  </a:moveTo>
                  <a:cubicBezTo>
                    <a:pt x="1334" y="2102"/>
                    <a:pt x="3002" y="3937"/>
                    <a:pt x="4937" y="547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 name="Google Shape;379;p3"/>
            <p:cNvSpPr/>
            <p:nvPr/>
          </p:nvSpPr>
          <p:spPr>
            <a:xfrm>
              <a:off x="3717000" y="996150"/>
              <a:ext cx="265200" cy="264375"/>
            </a:xfrm>
            <a:custGeom>
              <a:avLst/>
              <a:gdLst/>
              <a:ahLst/>
              <a:cxnLst/>
              <a:rect l="l" t="t" r="r" b="b"/>
              <a:pathLst>
                <a:path w="10608" h="10575" extrusionOk="0">
                  <a:moveTo>
                    <a:pt x="5304" y="1"/>
                  </a:moveTo>
                  <a:cubicBezTo>
                    <a:pt x="2369" y="1"/>
                    <a:pt x="0" y="2369"/>
                    <a:pt x="0" y="5305"/>
                  </a:cubicBezTo>
                  <a:cubicBezTo>
                    <a:pt x="0" y="8207"/>
                    <a:pt x="2369" y="10575"/>
                    <a:pt x="5304" y="10575"/>
                  </a:cubicBezTo>
                  <a:cubicBezTo>
                    <a:pt x="8206" y="10575"/>
                    <a:pt x="10608" y="8207"/>
                    <a:pt x="10608" y="5305"/>
                  </a:cubicBezTo>
                  <a:cubicBezTo>
                    <a:pt x="10608" y="2369"/>
                    <a:pt x="8206" y="1"/>
                    <a:pt x="5304"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 name="Google Shape;380;p3"/>
            <p:cNvSpPr/>
            <p:nvPr/>
          </p:nvSpPr>
          <p:spPr>
            <a:xfrm>
              <a:off x="3732825" y="1022025"/>
              <a:ext cx="233525" cy="212650"/>
            </a:xfrm>
            <a:custGeom>
              <a:avLst/>
              <a:gdLst/>
              <a:ahLst/>
              <a:cxnLst/>
              <a:rect l="l" t="t" r="r" b="b"/>
              <a:pathLst>
                <a:path w="9341" h="8506" extrusionOk="0">
                  <a:moveTo>
                    <a:pt x="4684" y="0"/>
                  </a:moveTo>
                  <a:cubicBezTo>
                    <a:pt x="2725" y="0"/>
                    <a:pt x="963" y="1343"/>
                    <a:pt x="501" y="3336"/>
                  </a:cubicBezTo>
                  <a:cubicBezTo>
                    <a:pt x="1" y="5604"/>
                    <a:pt x="1469" y="7905"/>
                    <a:pt x="3737" y="8406"/>
                  </a:cubicBezTo>
                  <a:cubicBezTo>
                    <a:pt x="4046" y="8473"/>
                    <a:pt x="4355" y="8505"/>
                    <a:pt x="4658" y="8505"/>
                  </a:cubicBezTo>
                  <a:cubicBezTo>
                    <a:pt x="6616" y="8505"/>
                    <a:pt x="8374" y="7163"/>
                    <a:pt x="8807" y="5170"/>
                  </a:cubicBezTo>
                  <a:cubicBezTo>
                    <a:pt x="9341" y="2869"/>
                    <a:pt x="7873" y="600"/>
                    <a:pt x="5605" y="100"/>
                  </a:cubicBezTo>
                  <a:cubicBezTo>
                    <a:pt x="5296" y="33"/>
                    <a:pt x="4987"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 name="Google Shape;381;p3"/>
            <p:cNvSpPr/>
            <p:nvPr/>
          </p:nvSpPr>
          <p:spPr>
            <a:xfrm>
              <a:off x="3569375" y="2192850"/>
              <a:ext cx="298575" cy="294425"/>
            </a:xfrm>
            <a:custGeom>
              <a:avLst/>
              <a:gdLst/>
              <a:ahLst/>
              <a:cxnLst/>
              <a:rect l="l" t="t" r="r" b="b"/>
              <a:pathLst>
                <a:path w="11943" h="11777" extrusionOk="0">
                  <a:moveTo>
                    <a:pt x="268" y="0"/>
                  </a:moveTo>
                  <a:lnTo>
                    <a:pt x="268" y="0"/>
                  </a:lnTo>
                  <a:cubicBezTo>
                    <a:pt x="1" y="3036"/>
                    <a:pt x="2569" y="7372"/>
                    <a:pt x="4671" y="9641"/>
                  </a:cubicBezTo>
                  <a:cubicBezTo>
                    <a:pt x="6356" y="11462"/>
                    <a:pt x="7643" y="11777"/>
                    <a:pt x="9705" y="11777"/>
                  </a:cubicBezTo>
                  <a:cubicBezTo>
                    <a:pt x="10173" y="11777"/>
                    <a:pt x="10681" y="11761"/>
                    <a:pt x="11242" y="11742"/>
                  </a:cubicBezTo>
                  <a:cubicBezTo>
                    <a:pt x="11609" y="8807"/>
                    <a:pt x="11943" y="7139"/>
                    <a:pt x="9841" y="5071"/>
                  </a:cubicBezTo>
                  <a:cubicBezTo>
                    <a:pt x="7706" y="3036"/>
                    <a:pt x="3203" y="534"/>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 name="Google Shape;382;p3"/>
            <p:cNvSpPr/>
            <p:nvPr/>
          </p:nvSpPr>
          <p:spPr>
            <a:xfrm>
              <a:off x="3629425" y="2257050"/>
              <a:ext cx="221025" cy="228525"/>
            </a:xfrm>
            <a:custGeom>
              <a:avLst/>
              <a:gdLst/>
              <a:ahLst/>
              <a:cxnLst/>
              <a:rect l="l" t="t" r="r" b="b"/>
              <a:pathLst>
                <a:path w="8841" h="9141" fill="none" extrusionOk="0">
                  <a:moveTo>
                    <a:pt x="1" y="1"/>
                  </a:moveTo>
                  <a:cubicBezTo>
                    <a:pt x="434" y="468"/>
                    <a:pt x="8840" y="9141"/>
                    <a:pt x="8840" y="914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 name="Google Shape;383;p3"/>
            <p:cNvSpPr/>
            <p:nvPr/>
          </p:nvSpPr>
          <p:spPr>
            <a:xfrm>
              <a:off x="3845425" y="2202025"/>
              <a:ext cx="303575" cy="285650"/>
            </a:xfrm>
            <a:custGeom>
              <a:avLst/>
              <a:gdLst/>
              <a:ahLst/>
              <a:cxnLst/>
              <a:rect l="l" t="t" r="r" b="b"/>
              <a:pathLst>
                <a:path w="12143" h="11426" extrusionOk="0">
                  <a:moveTo>
                    <a:pt x="11909" y="0"/>
                  </a:moveTo>
                  <a:lnTo>
                    <a:pt x="11909" y="0"/>
                  </a:lnTo>
                  <a:cubicBezTo>
                    <a:pt x="9007" y="467"/>
                    <a:pt x="4403" y="2802"/>
                    <a:pt x="2202" y="4770"/>
                  </a:cubicBezTo>
                  <a:cubicBezTo>
                    <a:pt x="0" y="6705"/>
                    <a:pt x="334" y="8440"/>
                    <a:pt x="567" y="11342"/>
                  </a:cubicBezTo>
                  <a:cubicBezTo>
                    <a:pt x="1356" y="11385"/>
                    <a:pt x="2036" y="11425"/>
                    <a:pt x="2648" y="11425"/>
                  </a:cubicBezTo>
                  <a:cubicBezTo>
                    <a:pt x="4419" y="11425"/>
                    <a:pt x="5619" y="11085"/>
                    <a:pt x="7205" y="9474"/>
                  </a:cubicBezTo>
                  <a:cubicBezTo>
                    <a:pt x="9374" y="7305"/>
                    <a:pt x="12142" y="3036"/>
                    <a:pt x="1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 name="Google Shape;384;p3"/>
            <p:cNvSpPr/>
            <p:nvPr/>
          </p:nvSpPr>
          <p:spPr>
            <a:xfrm>
              <a:off x="3859600" y="2264575"/>
              <a:ext cx="228525" cy="221000"/>
            </a:xfrm>
            <a:custGeom>
              <a:avLst/>
              <a:gdLst/>
              <a:ahLst/>
              <a:cxnLst/>
              <a:rect l="l" t="t" r="r" b="b"/>
              <a:pathLst>
                <a:path w="9141" h="8840" fill="none" extrusionOk="0">
                  <a:moveTo>
                    <a:pt x="9140" y="0"/>
                  </a:moveTo>
                  <a:cubicBezTo>
                    <a:pt x="8673" y="467"/>
                    <a:pt x="0" y="8840"/>
                    <a:pt x="0" y="884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85" name="Google Shape;385;p3"/>
          <p:cNvGrpSpPr/>
          <p:nvPr/>
        </p:nvGrpSpPr>
        <p:grpSpPr>
          <a:xfrm rot="842653">
            <a:off x="-943933" y="1991756"/>
            <a:ext cx="2260828" cy="3330941"/>
            <a:chOff x="2557750" y="3969075"/>
            <a:chExt cx="447100" cy="658725"/>
          </a:xfrm>
        </p:grpSpPr>
        <p:sp>
          <p:nvSpPr>
            <p:cNvPr id="386" name="Google Shape;386;p3"/>
            <p:cNvSpPr/>
            <p:nvPr/>
          </p:nvSpPr>
          <p:spPr>
            <a:xfrm>
              <a:off x="2557750" y="3969075"/>
              <a:ext cx="447100" cy="658725"/>
            </a:xfrm>
            <a:custGeom>
              <a:avLst/>
              <a:gdLst/>
              <a:ahLst/>
              <a:cxnLst/>
              <a:rect l="l" t="t" r="r" b="b"/>
              <a:pathLst>
                <a:path w="17884" h="26349" extrusionOk="0">
                  <a:moveTo>
                    <a:pt x="17884" y="0"/>
                  </a:moveTo>
                  <a:lnTo>
                    <a:pt x="17884" y="0"/>
                  </a:lnTo>
                  <a:cubicBezTo>
                    <a:pt x="15276" y="417"/>
                    <a:pt x="13121" y="2810"/>
                    <a:pt x="12966" y="5441"/>
                  </a:cubicBezTo>
                  <a:lnTo>
                    <a:pt x="12943" y="5584"/>
                  </a:lnTo>
                  <a:cubicBezTo>
                    <a:pt x="12133" y="6227"/>
                    <a:pt x="11383" y="6965"/>
                    <a:pt x="10728" y="7787"/>
                  </a:cubicBezTo>
                  <a:cubicBezTo>
                    <a:pt x="10704" y="5263"/>
                    <a:pt x="9478" y="3001"/>
                    <a:pt x="7537" y="1370"/>
                  </a:cubicBezTo>
                  <a:lnTo>
                    <a:pt x="7537" y="1370"/>
                  </a:lnTo>
                  <a:cubicBezTo>
                    <a:pt x="7585" y="3894"/>
                    <a:pt x="8716" y="6263"/>
                    <a:pt x="10645" y="7894"/>
                  </a:cubicBezTo>
                  <a:cubicBezTo>
                    <a:pt x="10097" y="8549"/>
                    <a:pt x="9525" y="9311"/>
                    <a:pt x="8966" y="10156"/>
                  </a:cubicBezTo>
                  <a:cubicBezTo>
                    <a:pt x="8621" y="8894"/>
                    <a:pt x="8275" y="7608"/>
                    <a:pt x="7680" y="6442"/>
                  </a:cubicBezTo>
                  <a:cubicBezTo>
                    <a:pt x="7085" y="5275"/>
                    <a:pt x="6204" y="4191"/>
                    <a:pt x="5037" y="3596"/>
                  </a:cubicBezTo>
                  <a:lnTo>
                    <a:pt x="5037" y="3596"/>
                  </a:lnTo>
                  <a:cubicBezTo>
                    <a:pt x="4918" y="4441"/>
                    <a:pt x="5120" y="5299"/>
                    <a:pt x="5596" y="6013"/>
                  </a:cubicBezTo>
                  <a:cubicBezTo>
                    <a:pt x="5942" y="6537"/>
                    <a:pt x="6418" y="6965"/>
                    <a:pt x="6751" y="7501"/>
                  </a:cubicBezTo>
                  <a:cubicBezTo>
                    <a:pt x="6989" y="7894"/>
                    <a:pt x="7144" y="8335"/>
                    <a:pt x="7394" y="8728"/>
                  </a:cubicBezTo>
                  <a:cubicBezTo>
                    <a:pt x="7751" y="9311"/>
                    <a:pt x="8299" y="9954"/>
                    <a:pt x="8954" y="10180"/>
                  </a:cubicBezTo>
                  <a:cubicBezTo>
                    <a:pt x="7990" y="11597"/>
                    <a:pt x="7156" y="13097"/>
                    <a:pt x="6454" y="14669"/>
                  </a:cubicBezTo>
                  <a:cubicBezTo>
                    <a:pt x="5825" y="14313"/>
                    <a:pt x="5110" y="14164"/>
                    <a:pt x="4388" y="14164"/>
                  </a:cubicBezTo>
                  <a:cubicBezTo>
                    <a:pt x="3975" y="14164"/>
                    <a:pt x="3559" y="14213"/>
                    <a:pt x="3156" y="14300"/>
                  </a:cubicBezTo>
                  <a:cubicBezTo>
                    <a:pt x="2048" y="14550"/>
                    <a:pt x="1012" y="15074"/>
                    <a:pt x="0" y="15597"/>
                  </a:cubicBezTo>
                  <a:cubicBezTo>
                    <a:pt x="241" y="15606"/>
                    <a:pt x="491" y="15611"/>
                    <a:pt x="749" y="15611"/>
                  </a:cubicBezTo>
                  <a:cubicBezTo>
                    <a:pt x="2599" y="15611"/>
                    <a:pt x="4831" y="15372"/>
                    <a:pt x="6430" y="14693"/>
                  </a:cubicBezTo>
                  <a:lnTo>
                    <a:pt x="6430" y="14693"/>
                  </a:lnTo>
                  <a:cubicBezTo>
                    <a:pt x="4799" y="18288"/>
                    <a:pt x="3810" y="22444"/>
                    <a:pt x="4620" y="26349"/>
                  </a:cubicBezTo>
                  <a:lnTo>
                    <a:pt x="4846" y="26301"/>
                  </a:lnTo>
                  <a:cubicBezTo>
                    <a:pt x="4549" y="24861"/>
                    <a:pt x="4477" y="23372"/>
                    <a:pt x="4632" y="21896"/>
                  </a:cubicBezTo>
                  <a:lnTo>
                    <a:pt x="4632" y="21896"/>
                  </a:lnTo>
                  <a:cubicBezTo>
                    <a:pt x="4739" y="22217"/>
                    <a:pt x="5049" y="22467"/>
                    <a:pt x="5334" y="22682"/>
                  </a:cubicBezTo>
                  <a:lnTo>
                    <a:pt x="7001" y="23896"/>
                  </a:lnTo>
                  <a:cubicBezTo>
                    <a:pt x="6894" y="23551"/>
                    <a:pt x="6751" y="23206"/>
                    <a:pt x="6596" y="22884"/>
                  </a:cubicBezTo>
                  <a:cubicBezTo>
                    <a:pt x="6418" y="22503"/>
                    <a:pt x="6168" y="22146"/>
                    <a:pt x="5882" y="21848"/>
                  </a:cubicBezTo>
                  <a:cubicBezTo>
                    <a:pt x="5573" y="21551"/>
                    <a:pt x="5192" y="21360"/>
                    <a:pt x="4763" y="21312"/>
                  </a:cubicBezTo>
                  <a:lnTo>
                    <a:pt x="4680" y="21443"/>
                  </a:lnTo>
                  <a:cubicBezTo>
                    <a:pt x="4858" y="20003"/>
                    <a:pt x="5192" y="18586"/>
                    <a:pt x="5668" y="17205"/>
                  </a:cubicBezTo>
                  <a:cubicBezTo>
                    <a:pt x="5704" y="17300"/>
                    <a:pt x="5739" y="17407"/>
                    <a:pt x="5751" y="17502"/>
                  </a:cubicBezTo>
                  <a:cubicBezTo>
                    <a:pt x="5823" y="17967"/>
                    <a:pt x="5930" y="18419"/>
                    <a:pt x="6085" y="18860"/>
                  </a:cubicBezTo>
                  <a:cubicBezTo>
                    <a:pt x="6537" y="20003"/>
                    <a:pt x="7573" y="20836"/>
                    <a:pt x="8680" y="21372"/>
                  </a:cubicBezTo>
                  <a:cubicBezTo>
                    <a:pt x="8549" y="20479"/>
                    <a:pt x="8025" y="19705"/>
                    <a:pt x="7442" y="19038"/>
                  </a:cubicBezTo>
                  <a:cubicBezTo>
                    <a:pt x="6870" y="18384"/>
                    <a:pt x="6227" y="17812"/>
                    <a:pt x="5692" y="17133"/>
                  </a:cubicBezTo>
                  <a:cubicBezTo>
                    <a:pt x="6037" y="16121"/>
                    <a:pt x="6442" y="15133"/>
                    <a:pt x="6906" y="14169"/>
                  </a:cubicBezTo>
                  <a:lnTo>
                    <a:pt x="6906" y="14193"/>
                  </a:lnTo>
                  <a:lnTo>
                    <a:pt x="6930" y="14204"/>
                  </a:lnTo>
                  <a:lnTo>
                    <a:pt x="6906" y="14157"/>
                  </a:lnTo>
                  <a:cubicBezTo>
                    <a:pt x="8763" y="10311"/>
                    <a:pt x="11276" y="7204"/>
                    <a:pt x="12883" y="5930"/>
                  </a:cubicBezTo>
                  <a:lnTo>
                    <a:pt x="13121" y="5739"/>
                  </a:lnTo>
                  <a:cubicBezTo>
                    <a:pt x="13193" y="5680"/>
                    <a:pt x="13264" y="5632"/>
                    <a:pt x="13324" y="5584"/>
                  </a:cubicBezTo>
                  <a:lnTo>
                    <a:pt x="13312" y="5572"/>
                  </a:lnTo>
                  <a:cubicBezTo>
                    <a:pt x="15169" y="4013"/>
                    <a:pt x="16717" y="2120"/>
                    <a:pt x="178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 name="Google Shape;387;p3"/>
            <p:cNvSpPr/>
            <p:nvPr/>
          </p:nvSpPr>
          <p:spPr>
            <a:xfrm>
              <a:off x="2810750" y="4002700"/>
              <a:ext cx="56875" cy="118500"/>
            </a:xfrm>
            <a:custGeom>
              <a:avLst/>
              <a:gdLst/>
              <a:ahLst/>
              <a:cxnLst/>
              <a:rect l="l" t="t" r="r" b="b"/>
              <a:pathLst>
                <a:path w="2275" h="4740" extrusionOk="0">
                  <a:moveTo>
                    <a:pt x="489" y="1"/>
                  </a:moveTo>
                  <a:lnTo>
                    <a:pt x="489" y="1"/>
                  </a:lnTo>
                  <a:cubicBezTo>
                    <a:pt x="1" y="1739"/>
                    <a:pt x="596" y="3596"/>
                    <a:pt x="2001" y="4739"/>
                  </a:cubicBezTo>
                  <a:cubicBezTo>
                    <a:pt x="2275" y="3084"/>
                    <a:pt x="1846" y="977"/>
                    <a:pt x="48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 name="Google Shape;388;p3"/>
            <p:cNvSpPr/>
            <p:nvPr/>
          </p:nvSpPr>
          <p:spPr>
            <a:xfrm>
              <a:off x="2566075" y="4194700"/>
              <a:ext cx="183400" cy="81500"/>
            </a:xfrm>
            <a:custGeom>
              <a:avLst/>
              <a:gdLst/>
              <a:ahLst/>
              <a:cxnLst/>
              <a:rect l="l" t="t" r="r" b="b"/>
              <a:pathLst>
                <a:path w="7336" h="3260" extrusionOk="0">
                  <a:moveTo>
                    <a:pt x="1" y="0"/>
                  </a:moveTo>
                  <a:cubicBezTo>
                    <a:pt x="953" y="953"/>
                    <a:pt x="1906" y="1917"/>
                    <a:pt x="3049" y="2608"/>
                  </a:cubicBezTo>
                  <a:cubicBezTo>
                    <a:pt x="3802" y="3071"/>
                    <a:pt x="4855" y="3260"/>
                    <a:pt x="5861" y="3260"/>
                  </a:cubicBezTo>
                  <a:cubicBezTo>
                    <a:pt x="6381" y="3260"/>
                    <a:pt x="6888" y="3209"/>
                    <a:pt x="7335" y="3120"/>
                  </a:cubicBezTo>
                  <a:cubicBezTo>
                    <a:pt x="6311" y="2227"/>
                    <a:pt x="5240" y="1322"/>
                    <a:pt x="3930" y="953"/>
                  </a:cubicBezTo>
                  <a:cubicBezTo>
                    <a:pt x="3477" y="834"/>
                    <a:pt x="3025" y="750"/>
                    <a:pt x="2573" y="691"/>
                  </a:cubicBezTo>
                  <a:cubicBezTo>
                    <a:pt x="1691" y="536"/>
                    <a:pt x="834"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 name="Google Shape;389;p3"/>
            <p:cNvSpPr/>
            <p:nvPr/>
          </p:nvSpPr>
          <p:spPr>
            <a:xfrm>
              <a:off x="2559825" y="4414125"/>
              <a:ext cx="127125" cy="59875"/>
            </a:xfrm>
            <a:custGeom>
              <a:avLst/>
              <a:gdLst/>
              <a:ahLst/>
              <a:cxnLst/>
              <a:rect l="l" t="t" r="r" b="b"/>
              <a:pathLst>
                <a:path w="5085" h="2395" extrusionOk="0">
                  <a:moveTo>
                    <a:pt x="4319" y="0"/>
                  </a:moveTo>
                  <a:cubicBezTo>
                    <a:pt x="3335" y="0"/>
                    <a:pt x="2372" y="341"/>
                    <a:pt x="1596" y="974"/>
                  </a:cubicBezTo>
                  <a:cubicBezTo>
                    <a:pt x="1060" y="1415"/>
                    <a:pt x="620" y="2010"/>
                    <a:pt x="1" y="2344"/>
                  </a:cubicBezTo>
                  <a:cubicBezTo>
                    <a:pt x="237" y="2378"/>
                    <a:pt x="474" y="2395"/>
                    <a:pt x="709" y="2395"/>
                  </a:cubicBezTo>
                  <a:cubicBezTo>
                    <a:pt x="2188" y="2395"/>
                    <a:pt x="3600" y="1727"/>
                    <a:pt x="4525" y="546"/>
                  </a:cubicBezTo>
                  <a:lnTo>
                    <a:pt x="5085" y="70"/>
                  </a:lnTo>
                  <a:cubicBezTo>
                    <a:pt x="4830" y="23"/>
                    <a:pt x="4574" y="0"/>
                    <a:pt x="431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 name="Google Shape;390;p3"/>
            <p:cNvSpPr/>
            <p:nvPr/>
          </p:nvSpPr>
          <p:spPr>
            <a:xfrm>
              <a:off x="2851225" y="4149125"/>
              <a:ext cx="97675" cy="46450"/>
            </a:xfrm>
            <a:custGeom>
              <a:avLst/>
              <a:gdLst/>
              <a:ahLst/>
              <a:cxnLst/>
              <a:rect l="l" t="t" r="r" b="b"/>
              <a:pathLst>
                <a:path w="3907" h="1858" extrusionOk="0">
                  <a:moveTo>
                    <a:pt x="238" y="0"/>
                  </a:moveTo>
                  <a:cubicBezTo>
                    <a:pt x="159" y="0"/>
                    <a:pt x="80" y="1"/>
                    <a:pt x="1" y="2"/>
                  </a:cubicBezTo>
                  <a:cubicBezTo>
                    <a:pt x="465" y="656"/>
                    <a:pt x="1192" y="1049"/>
                    <a:pt x="1882" y="1430"/>
                  </a:cubicBezTo>
                  <a:cubicBezTo>
                    <a:pt x="2192" y="1633"/>
                    <a:pt x="2537" y="1776"/>
                    <a:pt x="2906" y="1847"/>
                  </a:cubicBezTo>
                  <a:cubicBezTo>
                    <a:pt x="2962" y="1854"/>
                    <a:pt x="3019" y="1858"/>
                    <a:pt x="3076" y="1858"/>
                  </a:cubicBezTo>
                  <a:cubicBezTo>
                    <a:pt x="3397" y="1858"/>
                    <a:pt x="3724" y="1742"/>
                    <a:pt x="3906" y="1490"/>
                  </a:cubicBezTo>
                  <a:cubicBezTo>
                    <a:pt x="3585" y="1133"/>
                    <a:pt x="3228" y="823"/>
                    <a:pt x="2835" y="561"/>
                  </a:cubicBezTo>
                  <a:cubicBezTo>
                    <a:pt x="2034" y="78"/>
                    <a:pt x="1162" y="0"/>
                    <a:pt x="23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 name="Google Shape;391;p3"/>
            <p:cNvSpPr/>
            <p:nvPr/>
          </p:nvSpPr>
          <p:spPr>
            <a:xfrm>
              <a:off x="2811950" y="4197975"/>
              <a:ext cx="100325" cy="69275"/>
            </a:xfrm>
            <a:custGeom>
              <a:avLst/>
              <a:gdLst/>
              <a:ahLst/>
              <a:cxnLst/>
              <a:rect l="l" t="t" r="r" b="b"/>
              <a:pathLst>
                <a:path w="4013" h="2771" extrusionOk="0">
                  <a:moveTo>
                    <a:pt x="60" y="0"/>
                  </a:moveTo>
                  <a:lnTo>
                    <a:pt x="60" y="0"/>
                  </a:lnTo>
                  <a:cubicBezTo>
                    <a:pt x="0" y="298"/>
                    <a:pt x="143" y="536"/>
                    <a:pt x="369" y="738"/>
                  </a:cubicBezTo>
                  <a:cubicBezTo>
                    <a:pt x="596" y="929"/>
                    <a:pt x="834" y="1107"/>
                    <a:pt x="1084" y="1286"/>
                  </a:cubicBezTo>
                  <a:cubicBezTo>
                    <a:pt x="1548" y="1643"/>
                    <a:pt x="1882" y="2143"/>
                    <a:pt x="2370" y="2453"/>
                  </a:cubicBezTo>
                  <a:cubicBezTo>
                    <a:pt x="2704" y="2665"/>
                    <a:pt x="3088" y="2771"/>
                    <a:pt x="3476" y="2771"/>
                  </a:cubicBezTo>
                  <a:cubicBezTo>
                    <a:pt x="3656" y="2771"/>
                    <a:pt x="3836" y="2748"/>
                    <a:pt x="4013" y="2703"/>
                  </a:cubicBezTo>
                  <a:cubicBezTo>
                    <a:pt x="3739" y="1893"/>
                    <a:pt x="3191" y="1203"/>
                    <a:pt x="2465" y="750"/>
                  </a:cubicBezTo>
                  <a:cubicBezTo>
                    <a:pt x="1727" y="322"/>
                    <a:pt x="905" y="60"/>
                    <a:pt x="6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 name="Google Shape;392;p3"/>
            <p:cNvSpPr/>
            <p:nvPr/>
          </p:nvSpPr>
          <p:spPr>
            <a:xfrm>
              <a:off x="2774150" y="4250350"/>
              <a:ext cx="84850" cy="91100"/>
            </a:xfrm>
            <a:custGeom>
              <a:avLst/>
              <a:gdLst/>
              <a:ahLst/>
              <a:cxnLst/>
              <a:rect l="l" t="t" r="r" b="b"/>
              <a:pathLst>
                <a:path w="3394" h="3644" extrusionOk="0">
                  <a:moveTo>
                    <a:pt x="48" y="1"/>
                  </a:moveTo>
                  <a:cubicBezTo>
                    <a:pt x="0" y="227"/>
                    <a:pt x="191" y="417"/>
                    <a:pt x="346" y="584"/>
                  </a:cubicBezTo>
                  <a:cubicBezTo>
                    <a:pt x="834" y="1120"/>
                    <a:pt x="1084" y="1834"/>
                    <a:pt x="1536" y="2406"/>
                  </a:cubicBezTo>
                  <a:cubicBezTo>
                    <a:pt x="2001" y="3013"/>
                    <a:pt x="2655" y="3442"/>
                    <a:pt x="3394" y="3644"/>
                  </a:cubicBezTo>
                  <a:cubicBezTo>
                    <a:pt x="2751" y="2096"/>
                    <a:pt x="1608" y="584"/>
                    <a:pt x="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 name="Google Shape;393;p3"/>
            <p:cNvSpPr/>
            <p:nvPr/>
          </p:nvSpPr>
          <p:spPr>
            <a:xfrm>
              <a:off x="2730975" y="4324175"/>
              <a:ext cx="98250" cy="99175"/>
            </a:xfrm>
            <a:custGeom>
              <a:avLst/>
              <a:gdLst/>
              <a:ahLst/>
              <a:cxnLst/>
              <a:rect l="l" t="t" r="r" b="b"/>
              <a:pathLst>
                <a:path w="3930" h="3967" extrusionOk="0">
                  <a:moveTo>
                    <a:pt x="1" y="0"/>
                  </a:moveTo>
                  <a:lnTo>
                    <a:pt x="1" y="0"/>
                  </a:lnTo>
                  <a:cubicBezTo>
                    <a:pt x="549" y="1417"/>
                    <a:pt x="1715" y="2489"/>
                    <a:pt x="2835" y="3501"/>
                  </a:cubicBezTo>
                  <a:cubicBezTo>
                    <a:pt x="3079" y="3726"/>
                    <a:pt x="3395" y="3967"/>
                    <a:pt x="3718" y="3967"/>
                  </a:cubicBezTo>
                  <a:cubicBezTo>
                    <a:pt x="3789" y="3967"/>
                    <a:pt x="3860" y="3955"/>
                    <a:pt x="3930" y="3929"/>
                  </a:cubicBezTo>
                  <a:cubicBezTo>
                    <a:pt x="3049" y="2251"/>
                    <a:pt x="1680" y="88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94" name="Google Shape;394;p3"/>
          <p:cNvSpPr/>
          <p:nvPr/>
        </p:nvSpPr>
        <p:spPr>
          <a:xfrm rot="-2540834">
            <a:off x="-518845" y="4125478"/>
            <a:ext cx="3682993" cy="1894599"/>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95" name="Google Shape;395;p3"/>
          <p:cNvGrpSpPr/>
          <p:nvPr/>
        </p:nvGrpSpPr>
        <p:grpSpPr>
          <a:xfrm rot="3450807">
            <a:off x="-42016" y="2544063"/>
            <a:ext cx="1380550" cy="3255999"/>
            <a:chOff x="6152550" y="3804050"/>
            <a:chExt cx="386075" cy="910550"/>
          </a:xfrm>
        </p:grpSpPr>
        <p:sp>
          <p:nvSpPr>
            <p:cNvPr id="396" name="Google Shape;396;p3"/>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 name="Google Shape;397;p3"/>
            <p:cNvSpPr/>
            <p:nvPr/>
          </p:nvSpPr>
          <p:spPr>
            <a:xfrm>
              <a:off x="6152550" y="3811600"/>
              <a:ext cx="282800" cy="838825"/>
            </a:xfrm>
            <a:custGeom>
              <a:avLst/>
              <a:gdLst/>
              <a:ahLst/>
              <a:cxnLst/>
              <a:rect l="l" t="t" r="r" b="b"/>
              <a:pathLst>
                <a:path w="11312" h="33553" extrusionOk="0">
                  <a:moveTo>
                    <a:pt x="2060" y="1"/>
                  </a:moveTo>
                  <a:cubicBezTo>
                    <a:pt x="1155" y="584"/>
                    <a:pt x="95" y="1704"/>
                    <a:pt x="143" y="4406"/>
                  </a:cubicBezTo>
                  <a:cubicBezTo>
                    <a:pt x="1179" y="5025"/>
                    <a:pt x="2572" y="5835"/>
                    <a:pt x="2572" y="5835"/>
                  </a:cubicBezTo>
                  <a:lnTo>
                    <a:pt x="215" y="5478"/>
                  </a:lnTo>
                  <a:lnTo>
                    <a:pt x="215" y="5478"/>
                  </a:lnTo>
                  <a:cubicBezTo>
                    <a:pt x="226" y="5633"/>
                    <a:pt x="250" y="5799"/>
                    <a:pt x="274" y="5966"/>
                  </a:cubicBezTo>
                  <a:cubicBezTo>
                    <a:pt x="917" y="10455"/>
                    <a:pt x="0" y="12205"/>
                    <a:pt x="357" y="18670"/>
                  </a:cubicBezTo>
                  <a:lnTo>
                    <a:pt x="4644" y="18670"/>
                  </a:lnTo>
                  <a:lnTo>
                    <a:pt x="596" y="20706"/>
                  </a:lnTo>
                  <a:cubicBezTo>
                    <a:pt x="1429" y="25171"/>
                    <a:pt x="3977" y="25552"/>
                    <a:pt x="5596" y="29278"/>
                  </a:cubicBezTo>
                  <a:cubicBezTo>
                    <a:pt x="5858" y="29886"/>
                    <a:pt x="6203" y="30457"/>
                    <a:pt x="6632" y="30981"/>
                  </a:cubicBezTo>
                  <a:lnTo>
                    <a:pt x="8132" y="30433"/>
                  </a:lnTo>
                  <a:lnTo>
                    <a:pt x="7037" y="31445"/>
                  </a:lnTo>
                  <a:cubicBezTo>
                    <a:pt x="8561" y="32993"/>
                    <a:pt x="10442" y="33434"/>
                    <a:pt x="11311" y="33553"/>
                  </a:cubicBezTo>
                  <a:cubicBezTo>
                    <a:pt x="6299" y="11562"/>
                    <a:pt x="2727" y="1739"/>
                    <a:pt x="2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 name="Google Shape;398;p3"/>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99" name="Google Shape;399;p3"/>
          <p:cNvSpPr txBox="1"/>
          <p:nvPr>
            <p:ph type="title"/>
          </p:nvPr>
        </p:nvSpPr>
        <p:spPr>
          <a:xfrm>
            <a:off x="2020450" y="2332025"/>
            <a:ext cx="5103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p:txBody>
      </p:sp>
      <p:sp>
        <p:nvSpPr>
          <p:cNvPr id="400" name="Google Shape;400;p3"/>
          <p:cNvSpPr txBox="1"/>
          <p:nvPr>
            <p:ph type="subTitle" idx="1"/>
          </p:nvPr>
        </p:nvSpPr>
        <p:spPr>
          <a:xfrm>
            <a:off x="2391925" y="3132175"/>
            <a:ext cx="43602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01" name="Google Shape;401;p3"/>
          <p:cNvSpPr txBox="1"/>
          <p:nvPr>
            <p:ph type="title" idx="2" hasCustomPrompt="1"/>
          </p:nvPr>
        </p:nvSpPr>
        <p:spPr>
          <a:xfrm>
            <a:off x="3903525" y="1337825"/>
            <a:ext cx="1332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pic>
        <p:nvPicPr>
          <p:cNvPr id="404" name="Google Shape;404;p3"/>
          <p:cNvPicPr preferRelativeResize="0"/>
          <p:nvPr/>
        </p:nvPicPr>
        <p:blipFill>
          <a:blip r:embed="rId2">
            <a:alphaModFix amt="50000"/>
          </a:blip>
          <a:stretch>
            <a:fillRect/>
          </a:stretch>
        </p:blipFill>
        <p:spPr>
          <a:xfrm>
            <a:off x="7000376" y="2569393"/>
            <a:ext cx="3852000" cy="3445953"/>
          </a:xfrm>
          <a:prstGeom prst="rect">
            <a:avLst/>
          </a:prstGeom>
          <a:noFill/>
          <a:ln>
            <a:noFill/>
          </a:ln>
        </p:spPr>
      </p:pic>
      <p:pic>
        <p:nvPicPr>
          <p:cNvPr id="405" name="Google Shape;405;p3"/>
          <p:cNvPicPr preferRelativeResize="0"/>
          <p:nvPr/>
        </p:nvPicPr>
        <p:blipFill>
          <a:blip r:embed="rId2">
            <a:alphaModFix amt="50000"/>
          </a:blip>
          <a:stretch>
            <a:fillRect/>
          </a:stretch>
        </p:blipFill>
        <p:spPr>
          <a:xfrm rot="-1518675">
            <a:off x="-1049136" y="2179619"/>
            <a:ext cx="3852000" cy="3445952"/>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x" matchingName="Title and body">
  <p:cSld name="TITLE_AND_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469170" y="-164267"/>
            <a:ext cx="255434" cy="662200"/>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8" name="Google Shape;758;p4"/>
          <p:cNvGrpSpPr/>
          <p:nvPr/>
        </p:nvGrpSpPr>
        <p:grpSpPr>
          <a:xfrm>
            <a:off x="202008" y="-176001"/>
            <a:ext cx="471978" cy="659725"/>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81" name="Google Shape;781;p4"/>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82" name="Google Shape;782;p4"/>
          <p:cNvSpPr txBox="1">
            <a:spLocks noGrp="1"/>
          </p:cNvSpPr>
          <p:nvPr>
            <p:ph type="body" idx="1"/>
          </p:nvPr>
        </p:nvSpPr>
        <p:spPr>
          <a:xfrm>
            <a:off x="939150" y="1142825"/>
            <a:ext cx="7455900" cy="36369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rgbClr val="091179"/>
              </a:buClr>
              <a:buSzPts val="1200"/>
              <a:buFont typeface="Nunito"/>
              <a:buAutoNum type="arabicPeriod"/>
              <a:defRPr sz="1200">
                <a:latin typeface="Nunito"/>
                <a:ea typeface="Nunito"/>
                <a:cs typeface="Nunito"/>
                <a:sym typeface="Nunito"/>
              </a:defRPr>
            </a:lvl1pPr>
            <a:lvl2pPr marL="914400" lvl="1" indent="-304800" rtl="0">
              <a:spcBef>
                <a:spcPts val="0"/>
              </a:spcBef>
              <a:spcAft>
                <a:spcPts val="0"/>
              </a:spcAft>
              <a:buClr>
                <a:srgbClr val="091179"/>
              </a:buClr>
              <a:buSzPts val="1200"/>
              <a:buFont typeface="Nunito"/>
              <a:buAutoNum type="alphaLcPeriod"/>
              <a:defRPr/>
            </a:lvl2pPr>
            <a:lvl3pPr marL="1371600" lvl="2" indent="-304800" rtl="0">
              <a:spcBef>
                <a:spcPts val="0"/>
              </a:spcBef>
              <a:spcAft>
                <a:spcPts val="0"/>
              </a:spcAft>
              <a:buClr>
                <a:srgbClr val="091179"/>
              </a:buClr>
              <a:buSzPts val="1200"/>
              <a:buFont typeface="Nunito"/>
              <a:buAutoNum type="romanLcPeriod"/>
              <a:defRPr/>
            </a:lvl3pPr>
            <a:lvl4pPr marL="1828800" lvl="3" indent="-304800" rtl="0">
              <a:spcBef>
                <a:spcPts val="0"/>
              </a:spcBef>
              <a:spcAft>
                <a:spcPts val="0"/>
              </a:spcAft>
              <a:buClr>
                <a:srgbClr val="091179"/>
              </a:buClr>
              <a:buSzPts val="1200"/>
              <a:buFont typeface="Nunito"/>
              <a:buAutoNum type="arabicPeriod"/>
              <a:defRPr/>
            </a:lvl4pPr>
            <a:lvl5pPr marL="2286000" lvl="4" indent="-304800" rtl="0">
              <a:spcBef>
                <a:spcPts val="0"/>
              </a:spcBef>
              <a:spcAft>
                <a:spcPts val="0"/>
              </a:spcAft>
              <a:buClr>
                <a:srgbClr val="091179"/>
              </a:buClr>
              <a:buSzPts val="1200"/>
              <a:buFont typeface="Nunito"/>
              <a:buAutoNum type="alphaLcPeriod"/>
              <a:defRPr/>
            </a:lvl5pPr>
            <a:lvl6pPr marL="2743200" lvl="5" indent="-304800" rtl="0">
              <a:spcBef>
                <a:spcPts val="0"/>
              </a:spcBef>
              <a:spcAft>
                <a:spcPts val="0"/>
              </a:spcAft>
              <a:buClr>
                <a:srgbClr val="091179"/>
              </a:buClr>
              <a:buSzPts val="1200"/>
              <a:buFont typeface="Nunito"/>
              <a:buAutoNum type="romanLcPeriod"/>
              <a:defRPr/>
            </a:lvl6pPr>
            <a:lvl7pPr marL="3200400" lvl="6" indent="-304800" rtl="0">
              <a:spcBef>
                <a:spcPts val="0"/>
              </a:spcBef>
              <a:spcAft>
                <a:spcPts val="0"/>
              </a:spcAft>
              <a:buClr>
                <a:srgbClr val="091179"/>
              </a:buClr>
              <a:buSzPts val="1200"/>
              <a:buFont typeface="Nunito"/>
              <a:buAutoNum type="arabicPeriod"/>
              <a:defRPr/>
            </a:lvl7pPr>
            <a:lvl8pPr marL="3657600" lvl="7" indent="-304800" rtl="0">
              <a:spcBef>
                <a:spcPts val="0"/>
              </a:spcBef>
              <a:spcAft>
                <a:spcPts val="0"/>
              </a:spcAft>
              <a:buClr>
                <a:srgbClr val="674EA7"/>
              </a:buClr>
              <a:buSzPts val="1200"/>
              <a:buFont typeface="Inconsolata"/>
              <a:buAutoNum type="alphaLcPeriod"/>
              <a:defRPr/>
            </a:lvl8pPr>
            <a:lvl9pPr marL="4114800" lvl="8" indent="-304800" rtl="0">
              <a:spcBef>
                <a:spcPts val="0"/>
              </a:spcBef>
              <a:spcAft>
                <a:spcPts val="0"/>
              </a:spcAft>
              <a:buClr>
                <a:srgbClr val="674EA7"/>
              </a:buClr>
              <a:buSzPts val="1200"/>
              <a:buFont typeface="Arial" panose="020B0604020202020204"/>
              <a:buAutoNum type="romanLcPeriod"/>
              <a:defRPr/>
            </a:lvl9pPr>
          </a:lstStyle>
          <a:p/>
        </p:txBody>
      </p:sp>
      <p:grpSp>
        <p:nvGrpSpPr>
          <p:cNvPr id="783" name="Google Shape;783;p4"/>
          <p:cNvGrpSpPr/>
          <p:nvPr/>
        </p:nvGrpSpPr>
        <p:grpSpPr>
          <a:xfrm>
            <a:off x="468253" y="629728"/>
            <a:ext cx="123669" cy="11222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87" name="Google Shape;787;p4"/>
          <p:cNvSpPr/>
          <p:nvPr/>
        </p:nvSpPr>
        <p:spPr>
          <a:xfrm>
            <a:off x="4939899" y="-4720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88" name="Google Shape;788;p4"/>
          <p:cNvGrpSpPr/>
          <p:nvPr/>
        </p:nvGrpSpPr>
        <p:grpSpPr>
          <a:xfrm>
            <a:off x="2" y="-201096"/>
            <a:ext cx="334905" cy="906426"/>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16" name="Google Shape;816;p4"/>
          <p:cNvGrpSpPr/>
          <p:nvPr/>
        </p:nvGrpSpPr>
        <p:grpSpPr>
          <a:xfrm>
            <a:off x="8569241" y="4248248"/>
            <a:ext cx="380417" cy="103044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41" name="Google Shape;841;p4"/>
          <p:cNvGrpSpPr/>
          <p:nvPr/>
        </p:nvGrpSpPr>
        <p:grpSpPr>
          <a:xfrm flipH="1">
            <a:off x="93561" y="4452607"/>
            <a:ext cx="671388" cy="735384"/>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2" name="Google Shape;892;p4"/>
          <p:cNvGrpSpPr/>
          <p:nvPr/>
        </p:nvGrpSpPr>
        <p:grpSpPr>
          <a:xfrm>
            <a:off x="5949062" y="113836"/>
            <a:ext cx="395340" cy="515393"/>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5" name="Google Shape;915;p4"/>
          <p:cNvGrpSpPr/>
          <p:nvPr/>
        </p:nvGrpSpPr>
        <p:grpSpPr>
          <a:xfrm>
            <a:off x="8027249" y="-284967"/>
            <a:ext cx="1116750" cy="1145263"/>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7" name="Google Shape;977;p4"/>
          <p:cNvGrpSpPr/>
          <p:nvPr/>
        </p:nvGrpSpPr>
        <p:grpSpPr>
          <a:xfrm rot="-5400000">
            <a:off x="6963891" y="93879"/>
            <a:ext cx="161913" cy="145916"/>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x" matchingName="Title and body">
  <p:cSld name="TITLE_AND_BODY">
    <p:spTree>
      <p:nvGrpSpPr>
        <p:cNvPr id="406" name="Shape 406"/>
        <p:cNvGrpSpPr/>
        <p:nvPr/>
      </p:nvGrpSpPr>
      <p:grpSpPr>
        <a:xfrm>
          <a:off x="0" y="0"/>
          <a:ext cx="0" cy="0"/>
          <a:chOff x="0" y="0"/>
          <a:chExt cx="0" cy="0"/>
        </a:xfrm>
      </p:grpSpPr>
      <p:sp>
        <p:nvSpPr>
          <p:cNvPr id="407" name="Google Shape;407;p4"/>
          <p:cNvSpPr/>
          <p:nvPr/>
        </p:nvSpPr>
        <p:spPr>
          <a:xfrm rot="-9434754">
            <a:off x="-463511" y="-444528"/>
            <a:ext cx="1572134" cy="1584859"/>
          </a:xfrm>
          <a:custGeom>
            <a:avLst/>
            <a:gdLst/>
            <a:ahLst/>
            <a:cxnLst/>
            <a:rect l="l" t="t" r="r" b="b"/>
            <a:pathLst>
              <a:path w="48002" h="40452" extrusionOk="0">
                <a:moveTo>
                  <a:pt x="28396" y="0"/>
                </a:moveTo>
                <a:cubicBezTo>
                  <a:pt x="25181" y="0"/>
                  <a:pt x="21974" y="788"/>
                  <a:pt x="19314" y="2519"/>
                </a:cubicBezTo>
                <a:cubicBezTo>
                  <a:pt x="15778" y="4821"/>
                  <a:pt x="13277" y="8924"/>
                  <a:pt x="13510" y="13194"/>
                </a:cubicBezTo>
                <a:cubicBezTo>
                  <a:pt x="13677" y="15762"/>
                  <a:pt x="14778" y="18331"/>
                  <a:pt x="14277" y="20866"/>
                </a:cubicBezTo>
                <a:cubicBezTo>
                  <a:pt x="13844" y="22934"/>
                  <a:pt x="12343" y="24702"/>
                  <a:pt x="10608" y="25936"/>
                </a:cubicBezTo>
                <a:cubicBezTo>
                  <a:pt x="8840" y="27170"/>
                  <a:pt x="6839" y="27937"/>
                  <a:pt x="4837" y="28771"/>
                </a:cubicBezTo>
                <a:cubicBezTo>
                  <a:pt x="3937" y="29172"/>
                  <a:pt x="2969" y="29572"/>
                  <a:pt x="2269" y="30272"/>
                </a:cubicBezTo>
                <a:cubicBezTo>
                  <a:pt x="0" y="32441"/>
                  <a:pt x="1435" y="35943"/>
                  <a:pt x="3503" y="37678"/>
                </a:cubicBezTo>
                <a:cubicBezTo>
                  <a:pt x="4937" y="38712"/>
                  <a:pt x="6705" y="39246"/>
                  <a:pt x="8473" y="39612"/>
                </a:cubicBezTo>
                <a:cubicBezTo>
                  <a:pt x="11073" y="40175"/>
                  <a:pt x="13732" y="40452"/>
                  <a:pt x="16392" y="40452"/>
                </a:cubicBezTo>
                <a:cubicBezTo>
                  <a:pt x="23354" y="40452"/>
                  <a:pt x="30322" y="38554"/>
                  <a:pt x="36260" y="34909"/>
                </a:cubicBezTo>
                <a:cubicBezTo>
                  <a:pt x="39328" y="33041"/>
                  <a:pt x="42097" y="30739"/>
                  <a:pt x="44199" y="27871"/>
                </a:cubicBezTo>
                <a:cubicBezTo>
                  <a:pt x="46334" y="25035"/>
                  <a:pt x="47701" y="21566"/>
                  <a:pt x="47835" y="18030"/>
                </a:cubicBezTo>
                <a:cubicBezTo>
                  <a:pt x="48001" y="13627"/>
                  <a:pt x="46167" y="9257"/>
                  <a:pt x="43098" y="6089"/>
                </a:cubicBezTo>
                <a:cubicBezTo>
                  <a:pt x="40062" y="2920"/>
                  <a:pt x="35893" y="918"/>
                  <a:pt x="31556" y="251"/>
                </a:cubicBezTo>
                <a:cubicBezTo>
                  <a:pt x="30515" y="86"/>
                  <a:pt x="29455" y="0"/>
                  <a:pt x="283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 name="Google Shape;408;p4"/>
          <p:cNvSpPr txBox="1"/>
          <p:nvPr>
            <p:ph type="body" idx="1"/>
          </p:nvPr>
        </p:nvSpPr>
        <p:spPr>
          <a:xfrm>
            <a:off x="720000" y="1152475"/>
            <a:ext cx="7704000" cy="34509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p:txBody>
      </p:sp>
      <p:grpSp>
        <p:nvGrpSpPr>
          <p:cNvPr id="409" name="Google Shape;409;p4"/>
          <p:cNvGrpSpPr/>
          <p:nvPr/>
        </p:nvGrpSpPr>
        <p:grpSpPr>
          <a:xfrm rot="-1262251" flipH="1">
            <a:off x="8360754" y="4098368"/>
            <a:ext cx="1045011" cy="1839257"/>
            <a:chOff x="4836950" y="647600"/>
            <a:chExt cx="1044950" cy="1839150"/>
          </a:xfrm>
        </p:grpSpPr>
        <p:sp>
          <p:nvSpPr>
            <p:cNvPr id="410" name="Google Shape;410;p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 name="Google Shape;411;p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 name="Google Shape;412;p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 name="Google Shape;413;p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 name="Google Shape;414;p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 name="Google Shape;415;p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 name="Google Shape;416;p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 name="Google Shape;417;p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 name="Google Shape;418;p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 name="Google Shape;419;p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 name="Google Shape;420;p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 name="Google Shape;421;p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22" name="Google Shape;422;p4"/>
          <p:cNvGrpSpPr/>
          <p:nvPr/>
        </p:nvGrpSpPr>
        <p:grpSpPr>
          <a:xfrm rot="-6296729">
            <a:off x="7657416" y="-508700"/>
            <a:ext cx="1449226" cy="1567043"/>
            <a:chOff x="1415350" y="3883125"/>
            <a:chExt cx="464350" cy="502100"/>
          </a:xfrm>
        </p:grpSpPr>
        <p:sp>
          <p:nvSpPr>
            <p:cNvPr id="423" name="Google Shape;423;p4"/>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 name="Google Shape;424;p4"/>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 name="Google Shape;425;p4"/>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 name="Google Shape;426;p4"/>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 name="Google Shape;427;p4"/>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 name="Google Shape;428;p4"/>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 name="Google Shape;429;p4"/>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 name="Google Shape;430;p4"/>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 name="Google Shape;431;p4"/>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 name="Google Shape;432;p4"/>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 name="Google Shape;433;p4"/>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 name="Google Shape;434;p4"/>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35" name="Google Shape;435;p4"/>
          <p:cNvGrpSpPr/>
          <p:nvPr/>
        </p:nvGrpSpPr>
        <p:grpSpPr>
          <a:xfrm rot="-8220563" flipH="1">
            <a:off x="8782148" y="-799886"/>
            <a:ext cx="939578" cy="2149414"/>
            <a:chOff x="5067575" y="3176425"/>
            <a:chExt cx="473000" cy="1081975"/>
          </a:xfrm>
        </p:grpSpPr>
        <p:sp>
          <p:nvSpPr>
            <p:cNvPr id="436" name="Google Shape;436;p4"/>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 name="Google Shape;437;p4"/>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 name="Google Shape;438;p4"/>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 name="Google Shape;439;p4"/>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440" name="Google Shape;440;p4"/>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441" name="Google Shape;441;p4"/>
          <p:cNvPicPr preferRelativeResize="0"/>
          <p:nvPr/>
        </p:nvPicPr>
        <p:blipFill>
          <a:blip r:embed="rId2">
            <a:alphaModFix amt="50000"/>
          </a:blip>
          <a:stretch>
            <a:fillRect/>
          </a:stretch>
        </p:blipFill>
        <p:spPr>
          <a:xfrm rot="1802387">
            <a:off x="7801354" y="-1098883"/>
            <a:ext cx="3071170" cy="2747418"/>
          </a:xfrm>
          <a:prstGeom prst="rect">
            <a:avLst/>
          </a:prstGeom>
          <a:noFill/>
          <a:ln>
            <a:noFill/>
          </a:ln>
        </p:spPr>
      </p:pic>
      <p:pic>
        <p:nvPicPr>
          <p:cNvPr id="442" name="Google Shape;442;p4"/>
          <p:cNvPicPr preferRelativeResize="0"/>
          <p:nvPr/>
        </p:nvPicPr>
        <p:blipFill>
          <a:blip r:embed="rId2">
            <a:alphaModFix amt="50000"/>
          </a:blip>
          <a:stretch>
            <a:fillRect/>
          </a:stretch>
        </p:blipFill>
        <p:spPr>
          <a:xfrm rot="1802387">
            <a:off x="7658479" y="4082717"/>
            <a:ext cx="3071170" cy="2747418"/>
          </a:xfrm>
          <a:prstGeom prst="rect">
            <a:avLst/>
          </a:prstGeom>
          <a:noFill/>
          <a:ln>
            <a:noFill/>
          </a:ln>
        </p:spPr>
      </p:pic>
      <p:sp>
        <p:nvSpPr>
          <p:cNvPr id="443" name="Google Shape;443;p4"/>
          <p:cNvSpPr txBox="1"/>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ColTx" matchingName="Title and two columns">
  <p:cSld name="TITLE_AND_TWO_COLUMNS">
    <p:spTree>
      <p:nvGrpSpPr>
        <p:cNvPr id="444" name="Shape 444"/>
        <p:cNvGrpSpPr/>
        <p:nvPr/>
      </p:nvGrpSpPr>
      <p:grpSpPr>
        <a:xfrm>
          <a:off x="0" y="0"/>
          <a:ext cx="0" cy="0"/>
          <a:chOff x="0" y="0"/>
          <a:chExt cx="0" cy="0"/>
        </a:xfrm>
      </p:grpSpPr>
      <p:sp>
        <p:nvSpPr>
          <p:cNvPr id="445" name="Google Shape;445;p5"/>
          <p:cNvSpPr txBox="1"/>
          <p:nvPr>
            <p:ph type="subTitle" idx="1"/>
          </p:nvPr>
        </p:nvSpPr>
        <p:spPr>
          <a:xfrm>
            <a:off x="2020447" y="3087225"/>
            <a:ext cx="2178000" cy="891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46" name="Google Shape;446;p5"/>
          <p:cNvSpPr txBox="1"/>
          <p:nvPr>
            <p:ph type="subTitle" idx="2"/>
          </p:nvPr>
        </p:nvSpPr>
        <p:spPr>
          <a:xfrm>
            <a:off x="5924447" y="3087225"/>
            <a:ext cx="2178000" cy="8913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447" name="Google Shape;447;p5"/>
          <p:cNvSpPr txBox="1"/>
          <p:nvPr>
            <p:ph type="subTitle" idx="3"/>
          </p:nvPr>
        </p:nvSpPr>
        <p:spPr>
          <a:xfrm>
            <a:off x="2020447" y="2473200"/>
            <a:ext cx="21780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000">
                <a:solidFill>
                  <a:schemeClr val="dk1"/>
                </a:solidFill>
                <a:latin typeface="Denk One" panose="020B0704020202020204"/>
                <a:ea typeface="Denk One" panose="020B0704020202020204"/>
                <a:cs typeface="Denk One" panose="020B0704020202020204"/>
                <a:sym typeface="Denk One" panose="020B0704020202020204"/>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p:txBody>
      </p:sp>
      <p:sp>
        <p:nvSpPr>
          <p:cNvPr id="448" name="Google Shape;448;p5"/>
          <p:cNvSpPr txBox="1"/>
          <p:nvPr>
            <p:ph type="subTitle" idx="4"/>
          </p:nvPr>
        </p:nvSpPr>
        <p:spPr>
          <a:xfrm>
            <a:off x="5924447" y="2473200"/>
            <a:ext cx="21780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000">
                <a:solidFill>
                  <a:schemeClr val="dk1"/>
                </a:solidFill>
                <a:latin typeface="Denk One" panose="020B0704020202020204"/>
                <a:ea typeface="Denk One" panose="020B0704020202020204"/>
                <a:cs typeface="Denk One" panose="020B0704020202020204"/>
                <a:sym typeface="Denk One" panose="020B0704020202020204"/>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p:txBody>
      </p:sp>
      <p:grpSp>
        <p:nvGrpSpPr>
          <p:cNvPr id="449" name="Google Shape;449;p5"/>
          <p:cNvGrpSpPr/>
          <p:nvPr/>
        </p:nvGrpSpPr>
        <p:grpSpPr>
          <a:xfrm rot="10138916" flipH="1">
            <a:off x="-680800" y="-97103"/>
            <a:ext cx="1870257" cy="1846921"/>
            <a:chOff x="4045425" y="3839900"/>
            <a:chExt cx="559025" cy="552050"/>
          </a:xfrm>
        </p:grpSpPr>
        <p:sp>
          <p:nvSpPr>
            <p:cNvPr id="450" name="Google Shape;450;p5"/>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 name="Google Shape;451;p5"/>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 name="Google Shape;452;p5"/>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 name="Google Shape;453;p5"/>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 name="Google Shape;454;p5"/>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 name="Google Shape;455;p5"/>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 name="Google Shape;456;p5"/>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 name="Google Shape;457;p5"/>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 name="Google Shape;458;p5"/>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 name="Google Shape;459;p5"/>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60" name="Google Shape;460;p5"/>
          <p:cNvGrpSpPr/>
          <p:nvPr/>
        </p:nvGrpSpPr>
        <p:grpSpPr>
          <a:xfrm rot="7291453">
            <a:off x="363914" y="-572117"/>
            <a:ext cx="803593" cy="1838199"/>
            <a:chOff x="5067575" y="3176425"/>
            <a:chExt cx="473000" cy="1081975"/>
          </a:xfrm>
        </p:grpSpPr>
        <p:sp>
          <p:nvSpPr>
            <p:cNvPr id="461" name="Google Shape;461;p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 name="Google Shape;462;p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 name="Google Shape;463;p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 name="Google Shape;464;p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65" name="Google Shape;465;p5"/>
          <p:cNvGrpSpPr/>
          <p:nvPr/>
        </p:nvGrpSpPr>
        <p:grpSpPr>
          <a:xfrm rot="-8939404" flipH="1">
            <a:off x="8094940" y="-535618"/>
            <a:ext cx="1160605" cy="1843547"/>
            <a:chOff x="4836950" y="647600"/>
            <a:chExt cx="1160575" cy="1843500"/>
          </a:xfrm>
        </p:grpSpPr>
        <p:sp>
          <p:nvSpPr>
            <p:cNvPr id="466" name="Google Shape;466;p5"/>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 name="Google Shape;467;p5"/>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 name="Google Shape;468;p5"/>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 name="Google Shape;469;p5"/>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 name="Google Shape;470;p5"/>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 name="Google Shape;471;p5"/>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 name="Google Shape;472;p5"/>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 name="Google Shape;473;p5"/>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 name="Google Shape;474;p5"/>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 name="Google Shape;475;p5"/>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 name="Google Shape;476;p5"/>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 name="Google Shape;477;p5"/>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 name="Google Shape;478;p5"/>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 name="Google Shape;479;p5"/>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 name="Google Shape;480;p5"/>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 name="Google Shape;481;p5"/>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 name="Google Shape;482;p5"/>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 name="Google Shape;483;p5"/>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 name="Google Shape;484;p5"/>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 name="Google Shape;485;p5"/>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 name="Google Shape;486;p5"/>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 name="Google Shape;487;p5"/>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 name="Google Shape;488;p5"/>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 name="Google Shape;489;p5"/>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490" name="Google Shape;490;p5"/>
          <p:cNvPicPr preferRelativeResize="0"/>
          <p:nvPr/>
        </p:nvPicPr>
        <p:blipFill>
          <a:blip r:embed="rId2">
            <a:alphaModFix amt="51000"/>
          </a:blip>
          <a:stretch>
            <a:fillRect/>
          </a:stretch>
        </p:blipFill>
        <p:spPr>
          <a:xfrm rot="1802387">
            <a:off x="7887079" y="-1021008"/>
            <a:ext cx="3071170" cy="2747418"/>
          </a:xfrm>
          <a:prstGeom prst="rect">
            <a:avLst/>
          </a:prstGeom>
          <a:noFill/>
          <a:ln>
            <a:noFill/>
          </a:ln>
        </p:spPr>
      </p:pic>
      <p:pic>
        <p:nvPicPr>
          <p:cNvPr id="491" name="Google Shape;491;p5"/>
          <p:cNvPicPr preferRelativeResize="0"/>
          <p:nvPr/>
        </p:nvPicPr>
        <p:blipFill>
          <a:blip r:embed="rId2">
            <a:alphaModFix amt="51000"/>
          </a:blip>
          <a:stretch>
            <a:fillRect/>
          </a:stretch>
        </p:blipFill>
        <p:spPr>
          <a:xfrm rot="1802387">
            <a:off x="-1418846" y="-1249608"/>
            <a:ext cx="3071170" cy="2747418"/>
          </a:xfrm>
          <a:prstGeom prst="rect">
            <a:avLst/>
          </a:prstGeom>
          <a:noFill/>
          <a:ln>
            <a:noFill/>
          </a:ln>
        </p:spPr>
      </p:pic>
      <p:sp>
        <p:nvSpPr>
          <p:cNvPr id="492" name="Google Shape;492;p5"/>
          <p:cNvSpPr txBox="1"/>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matchingName="Title only">
  <p:cSld name="TITLE_ONLY">
    <p:spTree>
      <p:nvGrpSpPr>
        <p:cNvPr id="493" name="Shape 493"/>
        <p:cNvGrpSpPr/>
        <p:nvPr/>
      </p:nvGrpSpPr>
      <p:grpSpPr>
        <a:xfrm>
          <a:off x="0" y="0"/>
          <a:ext cx="0" cy="0"/>
          <a:chOff x="0" y="0"/>
          <a:chExt cx="0" cy="0"/>
        </a:xfrm>
      </p:grpSpPr>
      <p:sp>
        <p:nvSpPr>
          <p:cNvPr id="494" name="Google Shape;494;p6"/>
          <p:cNvSpPr/>
          <p:nvPr/>
        </p:nvSpPr>
        <p:spPr>
          <a:xfrm rot="-7444187">
            <a:off x="-511160" y="-433351"/>
            <a:ext cx="1455539" cy="1863437"/>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95" name="Google Shape;495;p6"/>
          <p:cNvGrpSpPr/>
          <p:nvPr/>
        </p:nvGrpSpPr>
        <p:grpSpPr>
          <a:xfrm rot="-6296729">
            <a:off x="7657416" y="-508700"/>
            <a:ext cx="1449226" cy="1567043"/>
            <a:chOff x="1415350" y="3883125"/>
            <a:chExt cx="464350" cy="502100"/>
          </a:xfrm>
        </p:grpSpPr>
        <p:sp>
          <p:nvSpPr>
            <p:cNvPr id="496" name="Google Shape;496;p6"/>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 name="Google Shape;497;p6"/>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 name="Google Shape;498;p6"/>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 name="Google Shape;499;p6"/>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 name="Google Shape;500;p6"/>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 name="Google Shape;501;p6"/>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 name="Google Shape;502;p6"/>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 name="Google Shape;503;p6"/>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 name="Google Shape;504;p6"/>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 name="Google Shape;505;p6"/>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 name="Google Shape;506;p6"/>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 name="Google Shape;507;p6"/>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08" name="Google Shape;508;p6"/>
          <p:cNvGrpSpPr/>
          <p:nvPr/>
        </p:nvGrpSpPr>
        <p:grpSpPr>
          <a:xfrm rot="-8220563" flipH="1">
            <a:off x="8782148" y="-799886"/>
            <a:ext cx="939578" cy="2149414"/>
            <a:chOff x="5067575" y="3176425"/>
            <a:chExt cx="473000" cy="1081975"/>
          </a:xfrm>
        </p:grpSpPr>
        <p:sp>
          <p:nvSpPr>
            <p:cNvPr id="509" name="Google Shape;509;p6"/>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 name="Google Shape;510;p6"/>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 name="Google Shape;511;p6"/>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 name="Google Shape;512;p6"/>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513" name="Google Shape;513;p6"/>
          <p:cNvPicPr preferRelativeResize="0"/>
          <p:nvPr/>
        </p:nvPicPr>
        <p:blipFill>
          <a:blip r:embed="rId2">
            <a:alphaModFix amt="49000"/>
          </a:blip>
          <a:stretch>
            <a:fillRect/>
          </a:stretch>
        </p:blipFill>
        <p:spPr>
          <a:xfrm rot="1802387">
            <a:off x="7868029" y="-1125783"/>
            <a:ext cx="3071170" cy="2747418"/>
          </a:xfrm>
          <a:prstGeom prst="rect">
            <a:avLst/>
          </a:prstGeom>
          <a:noFill/>
          <a:ln>
            <a:noFill/>
          </a:ln>
        </p:spPr>
      </p:pic>
      <p:pic>
        <p:nvPicPr>
          <p:cNvPr id="514" name="Google Shape;514;p6"/>
          <p:cNvPicPr preferRelativeResize="0"/>
          <p:nvPr/>
        </p:nvPicPr>
        <p:blipFill>
          <a:blip r:embed="rId2">
            <a:alphaModFix amt="49000"/>
          </a:blip>
          <a:stretch>
            <a:fillRect/>
          </a:stretch>
        </p:blipFill>
        <p:spPr>
          <a:xfrm rot="1802387">
            <a:off x="-1818896" y="-1708458"/>
            <a:ext cx="3071170" cy="2747418"/>
          </a:xfrm>
          <a:prstGeom prst="rect">
            <a:avLst/>
          </a:prstGeom>
          <a:noFill/>
          <a:ln>
            <a:noFill/>
          </a:ln>
        </p:spPr>
      </p:pic>
      <p:sp>
        <p:nvSpPr>
          <p:cNvPr id="515" name="Google Shape;515;p6"/>
          <p:cNvSpPr txBox="1"/>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516" name="Shape 516"/>
        <p:cNvGrpSpPr/>
        <p:nvPr/>
      </p:nvGrpSpPr>
      <p:grpSpPr>
        <a:xfrm>
          <a:off x="0" y="0"/>
          <a:ext cx="0" cy="0"/>
          <a:chOff x="0" y="0"/>
          <a:chExt cx="0" cy="0"/>
        </a:xfrm>
      </p:grpSpPr>
      <p:sp>
        <p:nvSpPr>
          <p:cNvPr id="517" name="Google Shape;517;p7"/>
          <p:cNvSpPr txBox="1"/>
          <p:nvPr>
            <p:ph type="title"/>
          </p:nvPr>
        </p:nvSpPr>
        <p:spPr>
          <a:xfrm>
            <a:off x="720000" y="789149"/>
            <a:ext cx="3852000" cy="1125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518" name="Google Shape;518;p7"/>
          <p:cNvSpPr txBox="1"/>
          <p:nvPr>
            <p:ph type="body" idx="1"/>
          </p:nvPr>
        </p:nvSpPr>
        <p:spPr>
          <a:xfrm>
            <a:off x="720000" y="1914758"/>
            <a:ext cx="4468200" cy="24423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vl1pPr>
            <a:lvl2pPr marL="914400" lvl="1" indent="-317500" rtl="0">
              <a:spcBef>
                <a:spcPts val="0"/>
              </a:spcBef>
              <a:spcAft>
                <a:spcPts val="0"/>
              </a:spcAft>
              <a:buSzPts val="1400"/>
              <a:buChar char="○"/>
              <a:defRPr/>
            </a:lvl2pPr>
            <a:lvl3pPr marL="1371600" lvl="2" indent="-311150" rtl="0">
              <a:spcBef>
                <a:spcPts val="0"/>
              </a:spcBef>
              <a:spcAft>
                <a:spcPts val="0"/>
              </a:spcAft>
              <a:buSzPts val="1300"/>
              <a:buChar char="■"/>
              <a:defRPr sz="1300"/>
            </a:lvl3pPr>
            <a:lvl4pPr marL="1828800" lvl="3" indent="-311150" rtl="0">
              <a:spcBef>
                <a:spcPts val="0"/>
              </a:spcBef>
              <a:spcAft>
                <a:spcPts val="0"/>
              </a:spcAft>
              <a:buSzPts val="1300"/>
              <a:buChar char="●"/>
              <a:defRPr sz="1300"/>
            </a:lvl4pPr>
            <a:lvl5pPr marL="2286000" lvl="4" indent="-311150" rtl="0">
              <a:spcBef>
                <a:spcPts val="0"/>
              </a:spcBef>
              <a:spcAft>
                <a:spcPts val="0"/>
              </a:spcAft>
              <a:buSzPts val="1300"/>
              <a:buChar char="○"/>
              <a:defRPr sz="1300"/>
            </a:lvl5pPr>
            <a:lvl6pPr marL="2743200" lvl="5" indent="-311150" rtl="0">
              <a:spcBef>
                <a:spcPts val="0"/>
              </a:spcBef>
              <a:spcAft>
                <a:spcPts val="0"/>
              </a:spcAft>
              <a:buSzPts val="1300"/>
              <a:buChar char="■"/>
              <a:defRPr sz="1300"/>
            </a:lvl6pPr>
            <a:lvl7pPr marL="3200400" lvl="6" indent="-311150" rtl="0">
              <a:spcBef>
                <a:spcPts val="0"/>
              </a:spcBef>
              <a:spcAft>
                <a:spcPts val="0"/>
              </a:spcAft>
              <a:buSzPts val="1300"/>
              <a:buChar char="●"/>
              <a:defRPr sz="1300"/>
            </a:lvl7pPr>
            <a:lvl8pPr marL="3657600" lvl="7" indent="-311150" rtl="0">
              <a:spcBef>
                <a:spcPts val="0"/>
              </a:spcBef>
              <a:spcAft>
                <a:spcPts val="0"/>
              </a:spcAft>
              <a:buSzPts val="1300"/>
              <a:buChar char="○"/>
              <a:defRPr sz="1300"/>
            </a:lvl8pPr>
            <a:lvl9pPr marL="4114800" lvl="8" indent="-311150" rtl="0">
              <a:spcBef>
                <a:spcPts val="0"/>
              </a:spcBef>
              <a:spcAft>
                <a:spcPts val="0"/>
              </a:spcAft>
              <a:buSzPts val="1300"/>
              <a:buChar char="■"/>
              <a:defRPr sz="1300"/>
            </a:lvl9pPr>
          </a:lstStyle>
          <a:p/>
        </p:txBody>
      </p:sp>
      <p:sp>
        <p:nvSpPr>
          <p:cNvPr id="519" name="Google Shape;519;p7"/>
          <p:cNvSpPr/>
          <p:nvPr/>
        </p:nvSpPr>
        <p:spPr>
          <a:xfrm rot="4063359" flipH="1">
            <a:off x="5772910" y="-39163"/>
            <a:ext cx="6289879" cy="5552452"/>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20" name="Google Shape;520;p7"/>
          <p:cNvGrpSpPr/>
          <p:nvPr/>
        </p:nvGrpSpPr>
        <p:grpSpPr>
          <a:xfrm rot="-8696288" flipH="1">
            <a:off x="8262358" y="-693915"/>
            <a:ext cx="1310990" cy="2858005"/>
            <a:chOff x="3345650" y="2840950"/>
            <a:chExt cx="370900" cy="808575"/>
          </a:xfrm>
        </p:grpSpPr>
        <p:sp>
          <p:nvSpPr>
            <p:cNvPr id="521" name="Google Shape;521;p7"/>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 name="Google Shape;522;p7"/>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 name="Google Shape;523;p7"/>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 name="Google Shape;524;p7"/>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 name="Google Shape;525;p7"/>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 name="Google Shape;526;p7"/>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 name="Google Shape;527;p7"/>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 name="Google Shape;528;p7"/>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 name="Google Shape;529;p7"/>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 name="Google Shape;530;p7"/>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 name="Google Shape;531;p7"/>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 name="Google Shape;532;p7"/>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 name="Google Shape;533;p7"/>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 name="Google Shape;534;p7"/>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 name="Google Shape;535;p7"/>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 name="Google Shape;536;p7"/>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 name="Google Shape;537;p7"/>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 name="Google Shape;538;p7"/>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 name="Google Shape;539;p7"/>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 name="Google Shape;540;p7"/>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 name="Google Shape;541;p7"/>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 name="Google Shape;542;p7"/>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 name="Google Shape;543;p7"/>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 name="Google Shape;544;p7"/>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 name="Google Shape;545;p7"/>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 name="Google Shape;546;p7"/>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 name="Google Shape;547;p7"/>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 name="Google Shape;548;p7"/>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 name="Google Shape;549;p7"/>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 name="Google Shape;550;p7"/>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 name="Google Shape;551;p7"/>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 name="Google Shape;552;p7"/>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 name="Google Shape;553;p7"/>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 name="Google Shape;554;p7"/>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 name="Google Shape;555;p7"/>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 name="Google Shape;556;p7"/>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 name="Google Shape;557;p7"/>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 name="Google Shape;558;p7"/>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 name="Google Shape;559;p7"/>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 name="Google Shape;560;p7"/>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 name="Google Shape;561;p7"/>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 name="Google Shape;562;p7"/>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 name="Google Shape;563;p7"/>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 name="Google Shape;564;p7"/>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 name="Google Shape;565;p7"/>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 name="Google Shape;566;p7"/>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 name="Google Shape;567;p7"/>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 name="Google Shape;568;p7"/>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569" name="Google Shape;569;p7"/>
          <p:cNvGrpSpPr/>
          <p:nvPr/>
        </p:nvGrpSpPr>
        <p:grpSpPr>
          <a:xfrm rot="-2156410">
            <a:off x="8556261" y="3173835"/>
            <a:ext cx="1241662" cy="2706867"/>
            <a:chOff x="3345650" y="2840950"/>
            <a:chExt cx="370900" cy="808575"/>
          </a:xfrm>
        </p:grpSpPr>
        <p:sp>
          <p:nvSpPr>
            <p:cNvPr id="570" name="Google Shape;570;p7"/>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 name="Google Shape;571;p7"/>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 name="Google Shape;572;p7"/>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 name="Google Shape;573;p7"/>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 name="Google Shape;574;p7"/>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 name="Google Shape;575;p7"/>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 name="Google Shape;576;p7"/>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 name="Google Shape;577;p7"/>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 name="Google Shape;578;p7"/>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 name="Google Shape;579;p7"/>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 name="Google Shape;580;p7"/>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 name="Google Shape;581;p7"/>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 name="Google Shape;582;p7"/>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 name="Google Shape;583;p7"/>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 name="Google Shape;584;p7"/>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 name="Google Shape;585;p7"/>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 name="Google Shape;586;p7"/>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 name="Google Shape;587;p7"/>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 name="Google Shape;588;p7"/>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 name="Google Shape;589;p7"/>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 name="Google Shape;590;p7"/>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 name="Google Shape;591;p7"/>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 name="Google Shape;592;p7"/>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 name="Google Shape;593;p7"/>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 name="Google Shape;594;p7"/>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 name="Google Shape;595;p7"/>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 name="Google Shape;596;p7"/>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 name="Google Shape;597;p7"/>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 name="Google Shape;598;p7"/>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 name="Google Shape;599;p7"/>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 name="Google Shape;600;p7"/>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 name="Google Shape;601;p7"/>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 name="Google Shape;602;p7"/>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 name="Google Shape;603;p7"/>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 name="Google Shape;604;p7"/>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 name="Google Shape;605;p7"/>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 name="Google Shape;606;p7"/>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 name="Google Shape;607;p7"/>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 name="Google Shape;608;p7"/>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 name="Google Shape;609;p7"/>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 name="Google Shape;610;p7"/>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 name="Google Shape;611;p7"/>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 name="Google Shape;612;p7"/>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 name="Google Shape;613;p7"/>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 name="Google Shape;614;p7"/>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 name="Google Shape;615;p7"/>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 name="Google Shape;616;p7"/>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 name="Google Shape;617;p7"/>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18" name="Google Shape;618;p7"/>
          <p:cNvGrpSpPr/>
          <p:nvPr/>
        </p:nvGrpSpPr>
        <p:grpSpPr>
          <a:xfrm rot="-7015689">
            <a:off x="8444053" y="1897765"/>
            <a:ext cx="1690894" cy="1828312"/>
            <a:chOff x="1415350" y="3883125"/>
            <a:chExt cx="464350" cy="502100"/>
          </a:xfrm>
        </p:grpSpPr>
        <p:sp>
          <p:nvSpPr>
            <p:cNvPr id="619" name="Google Shape;619;p7"/>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 name="Google Shape;620;p7"/>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 name="Google Shape;621;p7"/>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 name="Google Shape;622;p7"/>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 name="Google Shape;623;p7"/>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 name="Google Shape;624;p7"/>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 name="Google Shape;625;p7"/>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 name="Google Shape;626;p7"/>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 name="Google Shape;627;p7"/>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 name="Google Shape;628;p7"/>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 name="Google Shape;629;p7"/>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 name="Google Shape;630;p7"/>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31" name="Google Shape;631;p7"/>
          <p:cNvGrpSpPr/>
          <p:nvPr/>
        </p:nvGrpSpPr>
        <p:grpSpPr>
          <a:xfrm rot="-5722401" flipH="1">
            <a:off x="8694315" y="1279678"/>
            <a:ext cx="803611" cy="1838239"/>
            <a:chOff x="5067575" y="3176425"/>
            <a:chExt cx="473000" cy="1081975"/>
          </a:xfrm>
        </p:grpSpPr>
        <p:sp>
          <p:nvSpPr>
            <p:cNvPr id="632" name="Google Shape;632;p7"/>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 name="Google Shape;633;p7"/>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 name="Google Shape;634;p7"/>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 name="Google Shape;635;p7"/>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36" name="Google Shape;636;p7"/>
          <p:cNvGrpSpPr/>
          <p:nvPr/>
        </p:nvGrpSpPr>
        <p:grpSpPr>
          <a:xfrm rot="-7362346">
            <a:off x="8406019" y="-2458922"/>
            <a:ext cx="1861171" cy="4062243"/>
            <a:chOff x="7386050" y="661025"/>
            <a:chExt cx="1576975" cy="3441950"/>
          </a:xfrm>
        </p:grpSpPr>
        <p:sp>
          <p:nvSpPr>
            <p:cNvPr id="637" name="Google Shape;637;p7"/>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 name="Google Shape;638;p7"/>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 name="Google Shape;639;p7"/>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 name="Google Shape;640;p7"/>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 name="Google Shape;641;p7"/>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 name="Google Shape;642;p7"/>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 name="Google Shape;643;p7"/>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 name="Google Shape;644;p7"/>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 name="Google Shape;645;p7"/>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 name="Google Shape;646;p7"/>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 name="Google Shape;647;p7"/>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48" name="Google Shape;648;p7"/>
          <p:cNvSpPr/>
          <p:nvPr/>
        </p:nvSpPr>
        <p:spPr>
          <a:xfrm rot="-6783968">
            <a:off x="7839051" y="3747098"/>
            <a:ext cx="2031959" cy="2081806"/>
          </a:xfrm>
          <a:custGeom>
            <a:avLst/>
            <a:gdLst/>
            <a:ahLst/>
            <a:cxnLst/>
            <a:rect l="l" t="t" r="r" b="b"/>
            <a:pathLst>
              <a:path w="21075" h="21592" extrusionOk="0">
                <a:moveTo>
                  <a:pt x="10919" y="0"/>
                </a:moveTo>
                <a:cubicBezTo>
                  <a:pt x="9665" y="0"/>
                  <a:pt x="8719" y="653"/>
                  <a:pt x="8359" y="2042"/>
                </a:cubicBezTo>
                <a:cubicBezTo>
                  <a:pt x="7954" y="3590"/>
                  <a:pt x="7656" y="5078"/>
                  <a:pt x="8930" y="6090"/>
                </a:cubicBezTo>
                <a:cubicBezTo>
                  <a:pt x="9944" y="6893"/>
                  <a:pt x="9928" y="7911"/>
                  <a:pt x="9260" y="7911"/>
                </a:cubicBezTo>
                <a:cubicBezTo>
                  <a:pt x="9097" y="7911"/>
                  <a:pt x="8893" y="7850"/>
                  <a:pt x="8657" y="7709"/>
                </a:cubicBezTo>
                <a:cubicBezTo>
                  <a:pt x="7442" y="7007"/>
                  <a:pt x="7240" y="4245"/>
                  <a:pt x="7740" y="2661"/>
                </a:cubicBezTo>
                <a:cubicBezTo>
                  <a:pt x="7980" y="1902"/>
                  <a:pt x="7674" y="1564"/>
                  <a:pt x="7150" y="1564"/>
                </a:cubicBezTo>
                <a:cubicBezTo>
                  <a:pt x="6581" y="1564"/>
                  <a:pt x="5754" y="1961"/>
                  <a:pt x="5085" y="2649"/>
                </a:cubicBezTo>
                <a:cubicBezTo>
                  <a:pt x="3787" y="3983"/>
                  <a:pt x="4251" y="5709"/>
                  <a:pt x="5751" y="7197"/>
                </a:cubicBezTo>
                <a:cubicBezTo>
                  <a:pt x="7252" y="8686"/>
                  <a:pt x="8109" y="9709"/>
                  <a:pt x="7049" y="9840"/>
                </a:cubicBezTo>
                <a:cubicBezTo>
                  <a:pt x="7023" y="9844"/>
                  <a:pt x="6998" y="9845"/>
                  <a:pt x="6972" y="9845"/>
                </a:cubicBezTo>
                <a:cubicBezTo>
                  <a:pt x="5961" y="9845"/>
                  <a:pt x="5397" y="7343"/>
                  <a:pt x="4573" y="6519"/>
                </a:cubicBezTo>
                <a:cubicBezTo>
                  <a:pt x="4098" y="6044"/>
                  <a:pt x="3774" y="5658"/>
                  <a:pt x="3369" y="5658"/>
                </a:cubicBezTo>
                <a:cubicBezTo>
                  <a:pt x="3064" y="5658"/>
                  <a:pt x="2712" y="5878"/>
                  <a:pt x="2215" y="6447"/>
                </a:cubicBezTo>
                <a:cubicBezTo>
                  <a:pt x="1096" y="7745"/>
                  <a:pt x="1084" y="11305"/>
                  <a:pt x="3323" y="12531"/>
                </a:cubicBezTo>
                <a:cubicBezTo>
                  <a:pt x="4011" y="12908"/>
                  <a:pt x="4624" y="13039"/>
                  <a:pt x="5142" y="13039"/>
                </a:cubicBezTo>
                <a:cubicBezTo>
                  <a:pt x="6311" y="13039"/>
                  <a:pt x="7001" y="12377"/>
                  <a:pt x="7002" y="12376"/>
                </a:cubicBezTo>
                <a:lnTo>
                  <a:pt x="7002" y="12376"/>
                </a:lnTo>
                <a:lnTo>
                  <a:pt x="6990" y="12424"/>
                </a:lnTo>
                <a:cubicBezTo>
                  <a:pt x="3846" y="15436"/>
                  <a:pt x="858" y="18913"/>
                  <a:pt x="1" y="21556"/>
                </a:cubicBezTo>
                <a:lnTo>
                  <a:pt x="120" y="21592"/>
                </a:lnTo>
                <a:cubicBezTo>
                  <a:pt x="965" y="19008"/>
                  <a:pt x="3858" y="15615"/>
                  <a:pt x="6942" y="12650"/>
                </a:cubicBezTo>
                <a:lnTo>
                  <a:pt x="6942" y="12650"/>
                </a:lnTo>
                <a:cubicBezTo>
                  <a:pt x="6787" y="13424"/>
                  <a:pt x="6597" y="15651"/>
                  <a:pt x="8954" y="16794"/>
                </a:cubicBezTo>
                <a:cubicBezTo>
                  <a:pt x="9585" y="17102"/>
                  <a:pt x="10282" y="17231"/>
                  <a:pt x="10990" y="17231"/>
                </a:cubicBezTo>
                <a:cubicBezTo>
                  <a:pt x="11979" y="17231"/>
                  <a:pt x="12990" y="16978"/>
                  <a:pt x="13871" y="16603"/>
                </a:cubicBezTo>
                <a:cubicBezTo>
                  <a:pt x="15241" y="16032"/>
                  <a:pt x="16277" y="15174"/>
                  <a:pt x="16372" y="14543"/>
                </a:cubicBezTo>
                <a:cubicBezTo>
                  <a:pt x="16515" y="13662"/>
                  <a:pt x="15586" y="13948"/>
                  <a:pt x="14336" y="13781"/>
                </a:cubicBezTo>
                <a:cubicBezTo>
                  <a:pt x="13645" y="13698"/>
                  <a:pt x="12990" y="13436"/>
                  <a:pt x="12419" y="13031"/>
                </a:cubicBezTo>
                <a:cubicBezTo>
                  <a:pt x="11015" y="12024"/>
                  <a:pt x="11530" y="11285"/>
                  <a:pt x="12466" y="11285"/>
                </a:cubicBezTo>
                <a:cubicBezTo>
                  <a:pt x="12880" y="11285"/>
                  <a:pt x="13375" y="11429"/>
                  <a:pt x="13824" y="11757"/>
                </a:cubicBezTo>
                <a:cubicBezTo>
                  <a:pt x="14514" y="12257"/>
                  <a:pt x="15122" y="12531"/>
                  <a:pt x="15657" y="12591"/>
                </a:cubicBezTo>
                <a:cubicBezTo>
                  <a:pt x="15750" y="12605"/>
                  <a:pt x="15843" y="12612"/>
                  <a:pt x="15935" y="12612"/>
                </a:cubicBezTo>
                <a:cubicBezTo>
                  <a:pt x="16387" y="12612"/>
                  <a:pt x="16823" y="12445"/>
                  <a:pt x="17169" y="12138"/>
                </a:cubicBezTo>
                <a:cubicBezTo>
                  <a:pt x="18003" y="11448"/>
                  <a:pt x="19515" y="9364"/>
                  <a:pt x="19491" y="9114"/>
                </a:cubicBezTo>
                <a:cubicBezTo>
                  <a:pt x="19490" y="9099"/>
                  <a:pt x="19481" y="9092"/>
                  <a:pt x="19463" y="9092"/>
                </a:cubicBezTo>
                <a:cubicBezTo>
                  <a:pt x="19255" y="9092"/>
                  <a:pt x="17931" y="10043"/>
                  <a:pt x="16396" y="10186"/>
                </a:cubicBezTo>
                <a:cubicBezTo>
                  <a:pt x="16283" y="10196"/>
                  <a:pt x="16170" y="10201"/>
                  <a:pt x="16057" y="10201"/>
                </a:cubicBezTo>
                <a:cubicBezTo>
                  <a:pt x="15655" y="10201"/>
                  <a:pt x="15253" y="10135"/>
                  <a:pt x="14872" y="9995"/>
                </a:cubicBezTo>
                <a:cubicBezTo>
                  <a:pt x="12985" y="9299"/>
                  <a:pt x="13826" y="9056"/>
                  <a:pt x="14858" y="9056"/>
                </a:cubicBezTo>
                <a:cubicBezTo>
                  <a:pt x="15044" y="9056"/>
                  <a:pt x="15236" y="9064"/>
                  <a:pt x="15419" y="9078"/>
                </a:cubicBezTo>
                <a:cubicBezTo>
                  <a:pt x="15467" y="9079"/>
                  <a:pt x="15514" y="9080"/>
                  <a:pt x="15561" y="9080"/>
                </a:cubicBezTo>
                <a:cubicBezTo>
                  <a:pt x="16181" y="9080"/>
                  <a:pt x="16798" y="9007"/>
                  <a:pt x="17396" y="8852"/>
                </a:cubicBezTo>
                <a:cubicBezTo>
                  <a:pt x="18539" y="8602"/>
                  <a:pt x="19682" y="8174"/>
                  <a:pt x="19932" y="7745"/>
                </a:cubicBezTo>
                <a:cubicBezTo>
                  <a:pt x="20325" y="7043"/>
                  <a:pt x="20241" y="5888"/>
                  <a:pt x="20241" y="5888"/>
                </a:cubicBezTo>
                <a:lnTo>
                  <a:pt x="20241" y="5888"/>
                </a:lnTo>
                <a:cubicBezTo>
                  <a:pt x="19527" y="6364"/>
                  <a:pt x="18765" y="6792"/>
                  <a:pt x="17991" y="7162"/>
                </a:cubicBezTo>
                <a:cubicBezTo>
                  <a:pt x="17321" y="7462"/>
                  <a:pt x="16626" y="7698"/>
                  <a:pt x="16090" y="7698"/>
                </a:cubicBezTo>
                <a:cubicBezTo>
                  <a:pt x="15797" y="7698"/>
                  <a:pt x="15552" y="7627"/>
                  <a:pt x="15384" y="7459"/>
                </a:cubicBezTo>
                <a:cubicBezTo>
                  <a:pt x="14669" y="6721"/>
                  <a:pt x="16348" y="6721"/>
                  <a:pt x="17920" y="6007"/>
                </a:cubicBezTo>
                <a:cubicBezTo>
                  <a:pt x="18586" y="5721"/>
                  <a:pt x="19170" y="5257"/>
                  <a:pt x="19598" y="4661"/>
                </a:cubicBezTo>
                <a:cubicBezTo>
                  <a:pt x="21075" y="2471"/>
                  <a:pt x="19694" y="875"/>
                  <a:pt x="20182" y="494"/>
                </a:cubicBezTo>
                <a:cubicBezTo>
                  <a:pt x="20182" y="494"/>
                  <a:pt x="19826" y="352"/>
                  <a:pt x="19254" y="352"/>
                </a:cubicBezTo>
                <a:cubicBezTo>
                  <a:pt x="18921" y="352"/>
                  <a:pt x="18514" y="400"/>
                  <a:pt x="18062" y="554"/>
                </a:cubicBezTo>
                <a:cubicBezTo>
                  <a:pt x="17777" y="661"/>
                  <a:pt x="17503" y="792"/>
                  <a:pt x="17241" y="947"/>
                </a:cubicBezTo>
                <a:cubicBezTo>
                  <a:pt x="15634" y="1935"/>
                  <a:pt x="14657" y="3602"/>
                  <a:pt x="14467" y="4602"/>
                </a:cubicBezTo>
                <a:cubicBezTo>
                  <a:pt x="14349" y="5189"/>
                  <a:pt x="13943" y="5532"/>
                  <a:pt x="13629" y="5532"/>
                </a:cubicBezTo>
                <a:cubicBezTo>
                  <a:pt x="13403" y="5532"/>
                  <a:pt x="13225" y="5353"/>
                  <a:pt x="13240" y="4959"/>
                </a:cubicBezTo>
                <a:cubicBezTo>
                  <a:pt x="13288" y="4006"/>
                  <a:pt x="13586" y="3185"/>
                  <a:pt x="14800" y="1851"/>
                </a:cubicBezTo>
                <a:cubicBezTo>
                  <a:pt x="16026" y="530"/>
                  <a:pt x="16217" y="423"/>
                  <a:pt x="14872" y="327"/>
                </a:cubicBezTo>
                <a:cubicBezTo>
                  <a:pt x="14469" y="299"/>
                  <a:pt x="14129" y="256"/>
                  <a:pt x="13834" y="256"/>
                </a:cubicBezTo>
                <a:cubicBezTo>
                  <a:pt x="13143" y="256"/>
                  <a:pt x="12698" y="488"/>
                  <a:pt x="12264" y="1673"/>
                </a:cubicBezTo>
                <a:cubicBezTo>
                  <a:pt x="11645" y="3352"/>
                  <a:pt x="12681" y="4566"/>
                  <a:pt x="12216" y="5197"/>
                </a:cubicBezTo>
                <a:cubicBezTo>
                  <a:pt x="12008" y="5480"/>
                  <a:pt x="11595" y="5784"/>
                  <a:pt x="11255" y="5784"/>
                </a:cubicBezTo>
                <a:cubicBezTo>
                  <a:pt x="10837" y="5784"/>
                  <a:pt x="10531" y="5323"/>
                  <a:pt x="10859" y="3792"/>
                </a:cubicBezTo>
                <a:cubicBezTo>
                  <a:pt x="11454" y="1018"/>
                  <a:pt x="12871" y="208"/>
                  <a:pt x="11395" y="30"/>
                </a:cubicBezTo>
                <a:cubicBezTo>
                  <a:pt x="11232" y="10"/>
                  <a:pt x="11073" y="0"/>
                  <a:pt x="10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649" name="Google Shape;649;p7"/>
          <p:cNvPicPr preferRelativeResize="0"/>
          <p:nvPr/>
        </p:nvPicPr>
        <p:blipFill>
          <a:blip r:embed="rId2">
            <a:alphaModFix amt="50000"/>
          </a:blip>
          <a:stretch>
            <a:fillRect/>
          </a:stretch>
        </p:blipFill>
        <p:spPr>
          <a:xfrm>
            <a:off x="6445251" y="-876307"/>
            <a:ext cx="3852000" cy="3445953"/>
          </a:xfrm>
          <a:prstGeom prst="rect">
            <a:avLst/>
          </a:prstGeom>
          <a:noFill/>
          <a:ln>
            <a:noFill/>
          </a:ln>
        </p:spPr>
      </p:pic>
      <p:pic>
        <p:nvPicPr>
          <p:cNvPr id="650" name="Google Shape;650;p7"/>
          <p:cNvPicPr preferRelativeResize="0"/>
          <p:nvPr/>
        </p:nvPicPr>
        <p:blipFill>
          <a:blip r:embed="rId2">
            <a:alphaModFix amt="50000"/>
          </a:blip>
          <a:stretch>
            <a:fillRect/>
          </a:stretch>
        </p:blipFill>
        <p:spPr>
          <a:xfrm>
            <a:off x="6883401" y="2569643"/>
            <a:ext cx="3852000" cy="3445953"/>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651" name="Shape 651"/>
        <p:cNvGrpSpPr/>
        <p:nvPr/>
      </p:nvGrpSpPr>
      <p:grpSpPr>
        <a:xfrm>
          <a:off x="0" y="0"/>
          <a:ext cx="0" cy="0"/>
          <a:chOff x="0" y="0"/>
          <a:chExt cx="0" cy="0"/>
        </a:xfrm>
      </p:grpSpPr>
      <p:sp>
        <p:nvSpPr>
          <p:cNvPr id="652" name="Google Shape;652;p8"/>
          <p:cNvSpPr/>
          <p:nvPr/>
        </p:nvSpPr>
        <p:spPr>
          <a:xfrm rot="-1121250">
            <a:off x="-1152990" y="-152716"/>
            <a:ext cx="4386660" cy="6262066"/>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53" name="Google Shape;653;p8"/>
          <p:cNvGrpSpPr/>
          <p:nvPr/>
        </p:nvGrpSpPr>
        <p:grpSpPr>
          <a:xfrm rot="-5400000" flipH="1">
            <a:off x="6278936" y="-159644"/>
            <a:ext cx="614991" cy="900387"/>
            <a:chOff x="230525" y="534500"/>
            <a:chExt cx="560050" cy="819950"/>
          </a:xfrm>
        </p:grpSpPr>
        <p:sp>
          <p:nvSpPr>
            <p:cNvPr id="654" name="Google Shape;654;p8"/>
            <p:cNvSpPr/>
            <p:nvPr/>
          </p:nvSpPr>
          <p:spPr>
            <a:xfrm>
              <a:off x="230525" y="534500"/>
              <a:ext cx="560050" cy="819950"/>
            </a:xfrm>
            <a:custGeom>
              <a:avLst/>
              <a:gdLst/>
              <a:ahLst/>
              <a:cxnLst/>
              <a:rect l="l" t="t" r="r" b="b"/>
              <a:pathLst>
                <a:path w="22402" h="32798" extrusionOk="0">
                  <a:moveTo>
                    <a:pt x="12857" y="22979"/>
                  </a:moveTo>
                  <a:cubicBezTo>
                    <a:pt x="12219" y="22219"/>
                    <a:pt x="11003" y="22219"/>
                    <a:pt x="9939" y="22615"/>
                  </a:cubicBezTo>
                  <a:cubicBezTo>
                    <a:pt x="8876" y="23010"/>
                    <a:pt x="6778" y="23496"/>
                    <a:pt x="6778" y="22432"/>
                  </a:cubicBezTo>
                  <a:cubicBezTo>
                    <a:pt x="6778" y="21368"/>
                    <a:pt x="9180" y="21733"/>
                    <a:pt x="9666" y="21156"/>
                  </a:cubicBezTo>
                  <a:cubicBezTo>
                    <a:pt x="10152" y="20578"/>
                    <a:pt x="12219" y="20882"/>
                    <a:pt x="15958" y="19514"/>
                  </a:cubicBezTo>
                  <a:cubicBezTo>
                    <a:pt x="19666" y="18146"/>
                    <a:pt x="20548" y="14712"/>
                    <a:pt x="20882" y="13800"/>
                  </a:cubicBezTo>
                  <a:cubicBezTo>
                    <a:pt x="21216" y="12888"/>
                    <a:pt x="22402" y="12523"/>
                    <a:pt x="22402" y="12523"/>
                  </a:cubicBezTo>
                  <a:cubicBezTo>
                    <a:pt x="21976" y="12310"/>
                    <a:pt x="21459" y="12371"/>
                    <a:pt x="21095" y="12706"/>
                  </a:cubicBezTo>
                  <a:cubicBezTo>
                    <a:pt x="20517" y="13283"/>
                    <a:pt x="18481" y="13131"/>
                    <a:pt x="16687" y="13040"/>
                  </a:cubicBezTo>
                  <a:cubicBezTo>
                    <a:pt x="14924" y="12949"/>
                    <a:pt x="14894" y="14469"/>
                    <a:pt x="13405" y="15046"/>
                  </a:cubicBezTo>
                  <a:cubicBezTo>
                    <a:pt x="11946" y="15624"/>
                    <a:pt x="11277" y="15745"/>
                    <a:pt x="10061" y="17143"/>
                  </a:cubicBezTo>
                  <a:cubicBezTo>
                    <a:pt x="8815" y="18511"/>
                    <a:pt x="7204" y="18845"/>
                    <a:pt x="7295" y="17782"/>
                  </a:cubicBezTo>
                  <a:cubicBezTo>
                    <a:pt x="7386" y="16718"/>
                    <a:pt x="8572" y="16870"/>
                    <a:pt x="9332" y="16019"/>
                  </a:cubicBezTo>
                  <a:cubicBezTo>
                    <a:pt x="10091" y="15198"/>
                    <a:pt x="10456" y="15228"/>
                    <a:pt x="12128" y="14073"/>
                  </a:cubicBezTo>
                  <a:cubicBezTo>
                    <a:pt x="13830" y="12918"/>
                    <a:pt x="13192" y="11946"/>
                    <a:pt x="14104" y="11064"/>
                  </a:cubicBezTo>
                  <a:cubicBezTo>
                    <a:pt x="15016" y="10183"/>
                    <a:pt x="14377" y="8724"/>
                    <a:pt x="14742" y="7447"/>
                  </a:cubicBezTo>
                  <a:cubicBezTo>
                    <a:pt x="15076" y="6201"/>
                    <a:pt x="16414" y="6444"/>
                    <a:pt x="16414" y="6444"/>
                  </a:cubicBezTo>
                  <a:cubicBezTo>
                    <a:pt x="16049" y="6171"/>
                    <a:pt x="15593" y="6049"/>
                    <a:pt x="15137" y="6110"/>
                  </a:cubicBezTo>
                  <a:cubicBezTo>
                    <a:pt x="14377" y="6171"/>
                    <a:pt x="13739" y="6718"/>
                    <a:pt x="13526" y="7478"/>
                  </a:cubicBezTo>
                  <a:cubicBezTo>
                    <a:pt x="13344" y="8207"/>
                    <a:pt x="12037" y="7660"/>
                    <a:pt x="11550" y="9271"/>
                  </a:cubicBezTo>
                  <a:cubicBezTo>
                    <a:pt x="11064" y="10851"/>
                    <a:pt x="10031" y="10335"/>
                    <a:pt x="8268" y="11095"/>
                  </a:cubicBezTo>
                  <a:cubicBezTo>
                    <a:pt x="6505" y="11824"/>
                    <a:pt x="5289" y="14529"/>
                    <a:pt x="5015" y="15593"/>
                  </a:cubicBezTo>
                  <a:cubicBezTo>
                    <a:pt x="4772" y="16657"/>
                    <a:pt x="3708" y="17022"/>
                    <a:pt x="3404" y="15776"/>
                  </a:cubicBezTo>
                  <a:cubicBezTo>
                    <a:pt x="3100" y="14529"/>
                    <a:pt x="4012" y="14864"/>
                    <a:pt x="4195" y="13617"/>
                  </a:cubicBezTo>
                  <a:cubicBezTo>
                    <a:pt x="4377" y="12371"/>
                    <a:pt x="6322" y="10335"/>
                    <a:pt x="7234" y="9058"/>
                  </a:cubicBezTo>
                  <a:cubicBezTo>
                    <a:pt x="8146" y="7781"/>
                    <a:pt x="6869" y="6019"/>
                    <a:pt x="7325" y="3921"/>
                  </a:cubicBezTo>
                  <a:cubicBezTo>
                    <a:pt x="7569" y="2584"/>
                    <a:pt x="7386" y="1216"/>
                    <a:pt x="6778" y="0"/>
                  </a:cubicBezTo>
                  <a:cubicBezTo>
                    <a:pt x="6778" y="0"/>
                    <a:pt x="5593" y="3344"/>
                    <a:pt x="3465" y="4560"/>
                  </a:cubicBezTo>
                  <a:cubicBezTo>
                    <a:pt x="1337" y="5806"/>
                    <a:pt x="760" y="8298"/>
                    <a:pt x="882" y="9666"/>
                  </a:cubicBezTo>
                  <a:cubicBezTo>
                    <a:pt x="1033" y="11034"/>
                    <a:pt x="1246" y="12158"/>
                    <a:pt x="638" y="13739"/>
                  </a:cubicBezTo>
                  <a:cubicBezTo>
                    <a:pt x="0" y="15350"/>
                    <a:pt x="1429" y="16657"/>
                    <a:pt x="578" y="16414"/>
                  </a:cubicBezTo>
                  <a:cubicBezTo>
                    <a:pt x="486" y="16383"/>
                    <a:pt x="395" y="16323"/>
                    <a:pt x="334" y="16262"/>
                  </a:cubicBezTo>
                  <a:lnTo>
                    <a:pt x="334" y="24347"/>
                  </a:lnTo>
                  <a:cubicBezTo>
                    <a:pt x="426" y="24773"/>
                    <a:pt x="578" y="25168"/>
                    <a:pt x="790" y="25533"/>
                  </a:cubicBezTo>
                  <a:cubicBezTo>
                    <a:pt x="1216" y="26262"/>
                    <a:pt x="2371" y="26992"/>
                    <a:pt x="3800" y="27387"/>
                  </a:cubicBezTo>
                  <a:cubicBezTo>
                    <a:pt x="5198" y="27812"/>
                    <a:pt x="4164" y="28420"/>
                    <a:pt x="4012" y="29514"/>
                  </a:cubicBezTo>
                  <a:cubicBezTo>
                    <a:pt x="3860" y="30639"/>
                    <a:pt x="5684" y="30761"/>
                    <a:pt x="6991" y="31004"/>
                  </a:cubicBezTo>
                  <a:cubicBezTo>
                    <a:pt x="8268" y="31216"/>
                    <a:pt x="8420" y="32797"/>
                    <a:pt x="8420" y="32797"/>
                  </a:cubicBezTo>
                  <a:cubicBezTo>
                    <a:pt x="8420" y="32797"/>
                    <a:pt x="8815" y="30913"/>
                    <a:pt x="7721" y="29909"/>
                  </a:cubicBezTo>
                  <a:cubicBezTo>
                    <a:pt x="6626" y="28876"/>
                    <a:pt x="8146" y="28359"/>
                    <a:pt x="7356" y="27113"/>
                  </a:cubicBezTo>
                  <a:cubicBezTo>
                    <a:pt x="6566" y="25867"/>
                    <a:pt x="4803" y="26384"/>
                    <a:pt x="5410" y="25745"/>
                  </a:cubicBezTo>
                  <a:cubicBezTo>
                    <a:pt x="6018" y="25077"/>
                    <a:pt x="8055" y="25958"/>
                    <a:pt x="9119" y="26961"/>
                  </a:cubicBezTo>
                  <a:cubicBezTo>
                    <a:pt x="10183" y="27995"/>
                    <a:pt x="11216" y="28602"/>
                    <a:pt x="12675" y="28025"/>
                  </a:cubicBezTo>
                  <a:cubicBezTo>
                    <a:pt x="14134" y="27478"/>
                    <a:pt x="14316" y="27265"/>
                    <a:pt x="15107" y="27721"/>
                  </a:cubicBezTo>
                  <a:cubicBezTo>
                    <a:pt x="15897" y="28177"/>
                    <a:pt x="17295" y="27934"/>
                    <a:pt x="18845" y="26931"/>
                  </a:cubicBezTo>
                  <a:cubicBezTo>
                    <a:pt x="20396" y="25928"/>
                    <a:pt x="22341" y="26262"/>
                    <a:pt x="22341" y="26262"/>
                  </a:cubicBezTo>
                  <a:cubicBezTo>
                    <a:pt x="22341" y="26262"/>
                    <a:pt x="19757" y="23922"/>
                    <a:pt x="17326" y="23070"/>
                  </a:cubicBezTo>
                  <a:cubicBezTo>
                    <a:pt x="14894" y="22219"/>
                    <a:pt x="13465" y="23709"/>
                    <a:pt x="12857" y="22979"/>
                  </a:cubicBezTo>
                  <a:close/>
                </a:path>
              </a:pathLst>
            </a:custGeom>
            <a:solidFill>
              <a:srgbClr val="595959">
                <a:alpha val="6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 name="Google Shape;655;p8"/>
            <p:cNvSpPr/>
            <p:nvPr/>
          </p:nvSpPr>
          <p:spPr>
            <a:xfrm>
              <a:off x="238125" y="534500"/>
              <a:ext cx="552450" cy="819175"/>
            </a:xfrm>
            <a:custGeom>
              <a:avLst/>
              <a:gdLst/>
              <a:ahLst/>
              <a:cxnLst/>
              <a:rect l="l" t="t" r="r" b="b"/>
              <a:pathLst>
                <a:path w="22098" h="32767" extrusionOk="0">
                  <a:moveTo>
                    <a:pt x="6474" y="0"/>
                  </a:moveTo>
                  <a:cubicBezTo>
                    <a:pt x="6474" y="0"/>
                    <a:pt x="6444" y="91"/>
                    <a:pt x="6353" y="243"/>
                  </a:cubicBezTo>
                  <a:cubicBezTo>
                    <a:pt x="6535" y="2037"/>
                    <a:pt x="5623" y="3708"/>
                    <a:pt x="4803" y="5107"/>
                  </a:cubicBezTo>
                  <a:cubicBezTo>
                    <a:pt x="4255" y="6140"/>
                    <a:pt x="3739" y="7052"/>
                    <a:pt x="3739" y="7812"/>
                  </a:cubicBezTo>
                  <a:cubicBezTo>
                    <a:pt x="3708" y="8754"/>
                    <a:pt x="3526" y="9666"/>
                    <a:pt x="3192" y="10517"/>
                  </a:cubicBezTo>
                  <a:cubicBezTo>
                    <a:pt x="2796" y="11429"/>
                    <a:pt x="2340" y="12341"/>
                    <a:pt x="1824" y="13192"/>
                  </a:cubicBezTo>
                  <a:cubicBezTo>
                    <a:pt x="973" y="14651"/>
                    <a:pt x="851" y="18785"/>
                    <a:pt x="851" y="20335"/>
                  </a:cubicBezTo>
                  <a:cubicBezTo>
                    <a:pt x="638" y="19940"/>
                    <a:pt x="334" y="19362"/>
                    <a:pt x="0" y="18724"/>
                  </a:cubicBezTo>
                  <a:lnTo>
                    <a:pt x="0" y="19301"/>
                  </a:lnTo>
                  <a:cubicBezTo>
                    <a:pt x="334" y="19940"/>
                    <a:pt x="608" y="20487"/>
                    <a:pt x="760" y="20791"/>
                  </a:cubicBezTo>
                  <a:cubicBezTo>
                    <a:pt x="578" y="20760"/>
                    <a:pt x="304" y="20730"/>
                    <a:pt x="0" y="20700"/>
                  </a:cubicBezTo>
                  <a:lnTo>
                    <a:pt x="0" y="20973"/>
                  </a:lnTo>
                  <a:lnTo>
                    <a:pt x="456" y="21034"/>
                  </a:lnTo>
                  <a:lnTo>
                    <a:pt x="274" y="21125"/>
                  </a:lnTo>
                  <a:lnTo>
                    <a:pt x="456" y="21125"/>
                  </a:lnTo>
                  <a:cubicBezTo>
                    <a:pt x="334" y="21186"/>
                    <a:pt x="182" y="21277"/>
                    <a:pt x="0" y="21368"/>
                  </a:cubicBezTo>
                  <a:lnTo>
                    <a:pt x="0" y="21672"/>
                  </a:lnTo>
                  <a:cubicBezTo>
                    <a:pt x="274" y="21520"/>
                    <a:pt x="517" y="21399"/>
                    <a:pt x="699" y="21277"/>
                  </a:cubicBezTo>
                  <a:lnTo>
                    <a:pt x="699" y="21277"/>
                  </a:lnTo>
                  <a:cubicBezTo>
                    <a:pt x="456" y="21976"/>
                    <a:pt x="304" y="23435"/>
                    <a:pt x="1976" y="24864"/>
                  </a:cubicBezTo>
                  <a:cubicBezTo>
                    <a:pt x="2736" y="25472"/>
                    <a:pt x="3435" y="25988"/>
                    <a:pt x="4043" y="26384"/>
                  </a:cubicBezTo>
                  <a:cubicBezTo>
                    <a:pt x="5167" y="27174"/>
                    <a:pt x="5866" y="27660"/>
                    <a:pt x="5623" y="28207"/>
                  </a:cubicBezTo>
                  <a:cubicBezTo>
                    <a:pt x="5410" y="28572"/>
                    <a:pt x="5319" y="28998"/>
                    <a:pt x="5350" y="29423"/>
                  </a:cubicBezTo>
                  <a:cubicBezTo>
                    <a:pt x="5410" y="29788"/>
                    <a:pt x="5654" y="30092"/>
                    <a:pt x="6018" y="30244"/>
                  </a:cubicBezTo>
                  <a:cubicBezTo>
                    <a:pt x="6140" y="30305"/>
                    <a:pt x="6292" y="30365"/>
                    <a:pt x="6444" y="30426"/>
                  </a:cubicBezTo>
                  <a:cubicBezTo>
                    <a:pt x="7021" y="30669"/>
                    <a:pt x="7751" y="31004"/>
                    <a:pt x="7933" y="32098"/>
                  </a:cubicBezTo>
                  <a:cubicBezTo>
                    <a:pt x="8024" y="32311"/>
                    <a:pt x="8085" y="32523"/>
                    <a:pt x="8116" y="32767"/>
                  </a:cubicBezTo>
                  <a:cubicBezTo>
                    <a:pt x="8176" y="32463"/>
                    <a:pt x="8207" y="32189"/>
                    <a:pt x="8176" y="31916"/>
                  </a:cubicBezTo>
                  <a:cubicBezTo>
                    <a:pt x="7964" y="30761"/>
                    <a:pt x="7173" y="30457"/>
                    <a:pt x="6565" y="30183"/>
                  </a:cubicBezTo>
                  <a:cubicBezTo>
                    <a:pt x="6413" y="30122"/>
                    <a:pt x="6262" y="30061"/>
                    <a:pt x="6140" y="29970"/>
                  </a:cubicBezTo>
                  <a:cubicBezTo>
                    <a:pt x="5866" y="29879"/>
                    <a:pt x="5684" y="29636"/>
                    <a:pt x="5623" y="29362"/>
                  </a:cubicBezTo>
                  <a:cubicBezTo>
                    <a:pt x="5593" y="28998"/>
                    <a:pt x="5684" y="28633"/>
                    <a:pt x="5897" y="28329"/>
                  </a:cubicBezTo>
                  <a:cubicBezTo>
                    <a:pt x="6231" y="27569"/>
                    <a:pt x="5441" y="27052"/>
                    <a:pt x="4195" y="26171"/>
                  </a:cubicBezTo>
                  <a:cubicBezTo>
                    <a:pt x="3617" y="25776"/>
                    <a:pt x="2918" y="25259"/>
                    <a:pt x="2158" y="24651"/>
                  </a:cubicBezTo>
                  <a:cubicBezTo>
                    <a:pt x="486" y="23253"/>
                    <a:pt x="790" y="21824"/>
                    <a:pt x="1003" y="21277"/>
                  </a:cubicBezTo>
                  <a:lnTo>
                    <a:pt x="1003" y="21277"/>
                  </a:lnTo>
                  <a:lnTo>
                    <a:pt x="1155" y="21581"/>
                  </a:lnTo>
                  <a:lnTo>
                    <a:pt x="1155" y="21338"/>
                  </a:lnTo>
                  <a:cubicBezTo>
                    <a:pt x="1733" y="21976"/>
                    <a:pt x="3161" y="23405"/>
                    <a:pt x="5137" y="23891"/>
                  </a:cubicBezTo>
                  <a:cubicBezTo>
                    <a:pt x="5958" y="24074"/>
                    <a:pt x="6809" y="24195"/>
                    <a:pt x="7660" y="24286"/>
                  </a:cubicBezTo>
                  <a:cubicBezTo>
                    <a:pt x="8845" y="24438"/>
                    <a:pt x="9727" y="24529"/>
                    <a:pt x="10243" y="25077"/>
                  </a:cubicBezTo>
                  <a:cubicBezTo>
                    <a:pt x="10514" y="25389"/>
                    <a:pt x="10943" y="25496"/>
                    <a:pt x="11470" y="25496"/>
                  </a:cubicBezTo>
                  <a:cubicBezTo>
                    <a:pt x="12070" y="25496"/>
                    <a:pt x="12796" y="25358"/>
                    <a:pt x="13556" y="25229"/>
                  </a:cubicBezTo>
                  <a:cubicBezTo>
                    <a:pt x="14408" y="25016"/>
                    <a:pt x="15289" y="24925"/>
                    <a:pt x="16140" y="24894"/>
                  </a:cubicBezTo>
                  <a:cubicBezTo>
                    <a:pt x="16264" y="24890"/>
                    <a:pt x="16387" y="24888"/>
                    <a:pt x="16511" y="24888"/>
                  </a:cubicBezTo>
                  <a:cubicBezTo>
                    <a:pt x="17360" y="24888"/>
                    <a:pt x="18209" y="24978"/>
                    <a:pt x="19058" y="25137"/>
                  </a:cubicBezTo>
                  <a:cubicBezTo>
                    <a:pt x="20000" y="25320"/>
                    <a:pt x="20882" y="25684"/>
                    <a:pt x="21703" y="26201"/>
                  </a:cubicBezTo>
                  <a:cubicBezTo>
                    <a:pt x="21824" y="26201"/>
                    <a:pt x="21915" y="26232"/>
                    <a:pt x="22037" y="26262"/>
                  </a:cubicBezTo>
                  <a:cubicBezTo>
                    <a:pt x="22037" y="26262"/>
                    <a:pt x="21763" y="26019"/>
                    <a:pt x="21399" y="25715"/>
                  </a:cubicBezTo>
                  <a:cubicBezTo>
                    <a:pt x="20669" y="25320"/>
                    <a:pt x="19909" y="25016"/>
                    <a:pt x="19119" y="24864"/>
                  </a:cubicBezTo>
                  <a:cubicBezTo>
                    <a:pt x="18270" y="24705"/>
                    <a:pt x="17397" y="24615"/>
                    <a:pt x="16542" y="24615"/>
                  </a:cubicBezTo>
                  <a:cubicBezTo>
                    <a:pt x="16418" y="24615"/>
                    <a:pt x="16294" y="24617"/>
                    <a:pt x="16171" y="24621"/>
                  </a:cubicBezTo>
                  <a:cubicBezTo>
                    <a:pt x="15289" y="24621"/>
                    <a:pt x="14408" y="24742"/>
                    <a:pt x="13556" y="24925"/>
                  </a:cubicBezTo>
                  <a:cubicBezTo>
                    <a:pt x="12789" y="25078"/>
                    <a:pt x="12069" y="25222"/>
                    <a:pt x="11499" y="25222"/>
                  </a:cubicBezTo>
                  <a:cubicBezTo>
                    <a:pt x="11054" y="25222"/>
                    <a:pt x="10700" y="25134"/>
                    <a:pt x="10487" y="24894"/>
                  </a:cubicBezTo>
                  <a:cubicBezTo>
                    <a:pt x="9909" y="24256"/>
                    <a:pt x="8967" y="24165"/>
                    <a:pt x="7721" y="24013"/>
                  </a:cubicBezTo>
                  <a:cubicBezTo>
                    <a:pt x="6869" y="23922"/>
                    <a:pt x="6049" y="23800"/>
                    <a:pt x="5198" y="23618"/>
                  </a:cubicBezTo>
                  <a:cubicBezTo>
                    <a:pt x="3192" y="23131"/>
                    <a:pt x="1763" y="21642"/>
                    <a:pt x="1277" y="21064"/>
                  </a:cubicBezTo>
                  <a:cubicBezTo>
                    <a:pt x="2553" y="21034"/>
                    <a:pt x="7812" y="20760"/>
                    <a:pt x="9271" y="19879"/>
                  </a:cubicBezTo>
                  <a:cubicBezTo>
                    <a:pt x="9848" y="19514"/>
                    <a:pt x="10395" y="19089"/>
                    <a:pt x="10882" y="18633"/>
                  </a:cubicBezTo>
                  <a:cubicBezTo>
                    <a:pt x="11490" y="18116"/>
                    <a:pt x="11946" y="17690"/>
                    <a:pt x="12645" y="17569"/>
                  </a:cubicBezTo>
                  <a:lnTo>
                    <a:pt x="12918" y="17538"/>
                  </a:lnTo>
                  <a:cubicBezTo>
                    <a:pt x="14104" y="17356"/>
                    <a:pt x="15289" y="17174"/>
                    <a:pt x="16049" y="16140"/>
                  </a:cubicBezTo>
                  <a:cubicBezTo>
                    <a:pt x="16809" y="15107"/>
                    <a:pt x="19484" y="14225"/>
                    <a:pt x="19484" y="14225"/>
                  </a:cubicBezTo>
                  <a:lnTo>
                    <a:pt x="19514" y="14225"/>
                  </a:lnTo>
                  <a:lnTo>
                    <a:pt x="19544" y="14195"/>
                  </a:lnTo>
                  <a:cubicBezTo>
                    <a:pt x="19544" y="14195"/>
                    <a:pt x="21044" y="12580"/>
                    <a:pt x="21824" y="12580"/>
                  </a:cubicBezTo>
                  <a:cubicBezTo>
                    <a:pt x="21845" y="12580"/>
                    <a:pt x="21865" y="12582"/>
                    <a:pt x="21885" y="12584"/>
                  </a:cubicBezTo>
                  <a:lnTo>
                    <a:pt x="22098" y="12523"/>
                  </a:lnTo>
                  <a:cubicBezTo>
                    <a:pt x="21915" y="12432"/>
                    <a:pt x="21733" y="12371"/>
                    <a:pt x="21520" y="12371"/>
                  </a:cubicBezTo>
                  <a:cubicBezTo>
                    <a:pt x="20669" y="12645"/>
                    <a:pt x="19514" y="13800"/>
                    <a:pt x="19362" y="13982"/>
                  </a:cubicBezTo>
                  <a:cubicBezTo>
                    <a:pt x="19028" y="14073"/>
                    <a:pt x="16596" y="14955"/>
                    <a:pt x="15836" y="15988"/>
                  </a:cubicBezTo>
                  <a:cubicBezTo>
                    <a:pt x="15137" y="16931"/>
                    <a:pt x="14012" y="17113"/>
                    <a:pt x="12888" y="17295"/>
                  </a:cubicBezTo>
                  <a:lnTo>
                    <a:pt x="12614" y="17326"/>
                  </a:lnTo>
                  <a:cubicBezTo>
                    <a:pt x="11824" y="17447"/>
                    <a:pt x="11338" y="17903"/>
                    <a:pt x="10699" y="18420"/>
                  </a:cubicBezTo>
                  <a:cubicBezTo>
                    <a:pt x="10213" y="18876"/>
                    <a:pt x="9696" y="19271"/>
                    <a:pt x="9149" y="19636"/>
                  </a:cubicBezTo>
                  <a:cubicBezTo>
                    <a:pt x="7842" y="20396"/>
                    <a:pt x="3374" y="20700"/>
                    <a:pt x="1672" y="20760"/>
                  </a:cubicBezTo>
                  <a:cubicBezTo>
                    <a:pt x="2644" y="20274"/>
                    <a:pt x="4620" y="19119"/>
                    <a:pt x="5380" y="17569"/>
                  </a:cubicBezTo>
                  <a:cubicBezTo>
                    <a:pt x="5866" y="16505"/>
                    <a:pt x="6444" y="15502"/>
                    <a:pt x="7082" y="14529"/>
                  </a:cubicBezTo>
                  <a:cubicBezTo>
                    <a:pt x="7599" y="13678"/>
                    <a:pt x="8359" y="12979"/>
                    <a:pt x="9271" y="12523"/>
                  </a:cubicBezTo>
                  <a:cubicBezTo>
                    <a:pt x="10000" y="12189"/>
                    <a:pt x="10730" y="11794"/>
                    <a:pt x="11368" y="11277"/>
                  </a:cubicBezTo>
                  <a:cubicBezTo>
                    <a:pt x="12037" y="10760"/>
                    <a:pt x="12493" y="10213"/>
                    <a:pt x="12584" y="9848"/>
                  </a:cubicBezTo>
                  <a:cubicBezTo>
                    <a:pt x="12705" y="9575"/>
                    <a:pt x="12918" y="9332"/>
                    <a:pt x="13161" y="9119"/>
                  </a:cubicBezTo>
                  <a:cubicBezTo>
                    <a:pt x="13526" y="8754"/>
                    <a:pt x="13921" y="8359"/>
                    <a:pt x="13921" y="7903"/>
                  </a:cubicBezTo>
                  <a:cubicBezTo>
                    <a:pt x="13921" y="7660"/>
                    <a:pt x="13982" y="7417"/>
                    <a:pt x="14073" y="7204"/>
                  </a:cubicBezTo>
                  <a:cubicBezTo>
                    <a:pt x="14164" y="6991"/>
                    <a:pt x="14316" y="6778"/>
                    <a:pt x="14499" y="6626"/>
                  </a:cubicBezTo>
                  <a:cubicBezTo>
                    <a:pt x="14712" y="6474"/>
                    <a:pt x="14955" y="6383"/>
                    <a:pt x="15228" y="6383"/>
                  </a:cubicBezTo>
                  <a:cubicBezTo>
                    <a:pt x="15350" y="6383"/>
                    <a:pt x="15471" y="6414"/>
                    <a:pt x="15593" y="6444"/>
                  </a:cubicBezTo>
                  <a:cubicBezTo>
                    <a:pt x="15669" y="6429"/>
                    <a:pt x="15753" y="6421"/>
                    <a:pt x="15836" y="6421"/>
                  </a:cubicBezTo>
                  <a:cubicBezTo>
                    <a:pt x="15920" y="6421"/>
                    <a:pt x="16003" y="6429"/>
                    <a:pt x="16079" y="6444"/>
                  </a:cubicBezTo>
                  <a:cubicBezTo>
                    <a:pt x="15836" y="6262"/>
                    <a:pt x="15593" y="6140"/>
                    <a:pt x="15319" y="6110"/>
                  </a:cubicBezTo>
                  <a:lnTo>
                    <a:pt x="15198" y="6110"/>
                  </a:lnTo>
                  <a:cubicBezTo>
                    <a:pt x="15164" y="6107"/>
                    <a:pt x="15130" y="6105"/>
                    <a:pt x="15096" y="6105"/>
                  </a:cubicBezTo>
                  <a:cubicBezTo>
                    <a:pt x="14802" y="6105"/>
                    <a:pt x="14535" y="6223"/>
                    <a:pt x="14316" y="6414"/>
                  </a:cubicBezTo>
                  <a:cubicBezTo>
                    <a:pt x="14073" y="6596"/>
                    <a:pt x="13921" y="6839"/>
                    <a:pt x="13800" y="7082"/>
                  </a:cubicBezTo>
                  <a:cubicBezTo>
                    <a:pt x="13678" y="7356"/>
                    <a:pt x="13617" y="7630"/>
                    <a:pt x="13617" y="7903"/>
                  </a:cubicBezTo>
                  <a:cubicBezTo>
                    <a:pt x="13617" y="8237"/>
                    <a:pt x="13283" y="8602"/>
                    <a:pt x="12949" y="8937"/>
                  </a:cubicBezTo>
                  <a:cubicBezTo>
                    <a:pt x="12675" y="9149"/>
                    <a:pt x="12432" y="9453"/>
                    <a:pt x="12310" y="9788"/>
                  </a:cubicBezTo>
                  <a:cubicBezTo>
                    <a:pt x="12037" y="10304"/>
                    <a:pt x="11672" y="10730"/>
                    <a:pt x="11186" y="11064"/>
                  </a:cubicBezTo>
                  <a:cubicBezTo>
                    <a:pt x="10547" y="11551"/>
                    <a:pt x="9879" y="11946"/>
                    <a:pt x="9149" y="12250"/>
                  </a:cubicBezTo>
                  <a:cubicBezTo>
                    <a:pt x="8268" y="12614"/>
                    <a:pt x="7508" y="13405"/>
                    <a:pt x="6869" y="14347"/>
                  </a:cubicBezTo>
                  <a:cubicBezTo>
                    <a:pt x="6201" y="15350"/>
                    <a:pt x="5623" y="16383"/>
                    <a:pt x="5106" y="17447"/>
                  </a:cubicBezTo>
                  <a:cubicBezTo>
                    <a:pt x="4255" y="19180"/>
                    <a:pt x="1824" y="20396"/>
                    <a:pt x="1125" y="20730"/>
                  </a:cubicBezTo>
                  <a:cubicBezTo>
                    <a:pt x="1125" y="19666"/>
                    <a:pt x="1185" y="14864"/>
                    <a:pt x="2067" y="13344"/>
                  </a:cubicBezTo>
                  <a:cubicBezTo>
                    <a:pt x="2614" y="12462"/>
                    <a:pt x="3070" y="11551"/>
                    <a:pt x="3435" y="10608"/>
                  </a:cubicBezTo>
                  <a:cubicBezTo>
                    <a:pt x="3799" y="9727"/>
                    <a:pt x="4012" y="8785"/>
                    <a:pt x="4012" y="7812"/>
                  </a:cubicBezTo>
                  <a:cubicBezTo>
                    <a:pt x="4012" y="7113"/>
                    <a:pt x="4499" y="6262"/>
                    <a:pt x="5076" y="5259"/>
                  </a:cubicBezTo>
                  <a:cubicBezTo>
                    <a:pt x="5866" y="3860"/>
                    <a:pt x="6778" y="2219"/>
                    <a:pt x="6657" y="395"/>
                  </a:cubicBezTo>
                  <a:cubicBezTo>
                    <a:pt x="6596" y="274"/>
                    <a:pt x="6535" y="122"/>
                    <a:pt x="6474" y="0"/>
                  </a:cubicBezTo>
                  <a:close/>
                </a:path>
              </a:pathLst>
            </a:custGeom>
            <a:solidFill>
              <a:srgbClr val="595959">
                <a:alpha val="6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56" name="Google Shape;656;p8"/>
          <p:cNvGrpSpPr/>
          <p:nvPr/>
        </p:nvGrpSpPr>
        <p:grpSpPr>
          <a:xfrm rot="-7362476">
            <a:off x="7856058" y="-1653428"/>
            <a:ext cx="1730025" cy="3776002"/>
            <a:chOff x="7386050" y="661025"/>
            <a:chExt cx="1576975" cy="3441950"/>
          </a:xfrm>
        </p:grpSpPr>
        <p:sp>
          <p:nvSpPr>
            <p:cNvPr id="657" name="Google Shape;657;p8"/>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 name="Google Shape;658;p8"/>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 name="Google Shape;659;p8"/>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 name="Google Shape;660;p8"/>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 name="Google Shape;661;p8"/>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 name="Google Shape;662;p8"/>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 name="Google Shape;663;p8"/>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 name="Google Shape;664;p8"/>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 name="Google Shape;665;p8"/>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 name="Google Shape;666;p8"/>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 name="Google Shape;667;p8"/>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68" name="Google Shape;668;p8"/>
          <p:cNvGrpSpPr/>
          <p:nvPr/>
        </p:nvGrpSpPr>
        <p:grpSpPr>
          <a:xfrm rot="5400000" flipH="1">
            <a:off x="1625174" y="-270607"/>
            <a:ext cx="853663" cy="1360985"/>
            <a:chOff x="6585500" y="675825"/>
            <a:chExt cx="777400" cy="1239400"/>
          </a:xfrm>
        </p:grpSpPr>
        <p:sp>
          <p:nvSpPr>
            <p:cNvPr id="669" name="Google Shape;669;p8"/>
            <p:cNvSpPr/>
            <p:nvPr/>
          </p:nvSpPr>
          <p:spPr>
            <a:xfrm>
              <a:off x="6585500" y="675825"/>
              <a:ext cx="775875" cy="1239400"/>
            </a:xfrm>
            <a:custGeom>
              <a:avLst/>
              <a:gdLst/>
              <a:ahLst/>
              <a:cxnLst/>
              <a:rect l="l" t="t" r="r" b="b"/>
              <a:pathLst>
                <a:path w="31035" h="49576" extrusionOk="0">
                  <a:moveTo>
                    <a:pt x="27691" y="16293"/>
                  </a:moveTo>
                  <a:cubicBezTo>
                    <a:pt x="28603" y="10852"/>
                    <a:pt x="30274" y="7357"/>
                    <a:pt x="28937" y="4621"/>
                  </a:cubicBezTo>
                  <a:cubicBezTo>
                    <a:pt x="28056" y="2919"/>
                    <a:pt x="26749" y="1460"/>
                    <a:pt x="25138" y="366"/>
                  </a:cubicBezTo>
                  <a:cubicBezTo>
                    <a:pt x="23770" y="92"/>
                    <a:pt x="22372" y="1"/>
                    <a:pt x="21004" y="153"/>
                  </a:cubicBezTo>
                  <a:cubicBezTo>
                    <a:pt x="19666" y="366"/>
                    <a:pt x="18329" y="639"/>
                    <a:pt x="17022" y="1004"/>
                  </a:cubicBezTo>
                  <a:cubicBezTo>
                    <a:pt x="17022" y="1004"/>
                    <a:pt x="20943" y="4986"/>
                    <a:pt x="21125" y="8755"/>
                  </a:cubicBezTo>
                  <a:cubicBezTo>
                    <a:pt x="21308" y="12524"/>
                    <a:pt x="18207" y="14651"/>
                    <a:pt x="17751" y="11126"/>
                  </a:cubicBezTo>
                  <a:cubicBezTo>
                    <a:pt x="17295" y="7569"/>
                    <a:pt x="17934" y="5259"/>
                    <a:pt x="15806" y="2736"/>
                  </a:cubicBezTo>
                  <a:cubicBezTo>
                    <a:pt x="13648" y="244"/>
                    <a:pt x="10608" y="1186"/>
                    <a:pt x="7964" y="1642"/>
                  </a:cubicBezTo>
                  <a:cubicBezTo>
                    <a:pt x="5289" y="2128"/>
                    <a:pt x="3769" y="1004"/>
                    <a:pt x="3769" y="1004"/>
                  </a:cubicBezTo>
                  <a:cubicBezTo>
                    <a:pt x="3769" y="1004"/>
                    <a:pt x="5350" y="4043"/>
                    <a:pt x="4104" y="7265"/>
                  </a:cubicBezTo>
                  <a:cubicBezTo>
                    <a:pt x="2858" y="10487"/>
                    <a:pt x="0" y="17417"/>
                    <a:pt x="4347" y="19788"/>
                  </a:cubicBezTo>
                  <a:cubicBezTo>
                    <a:pt x="8693" y="22129"/>
                    <a:pt x="12736" y="18998"/>
                    <a:pt x="16748" y="19424"/>
                  </a:cubicBezTo>
                  <a:cubicBezTo>
                    <a:pt x="20761" y="19880"/>
                    <a:pt x="21186" y="22767"/>
                    <a:pt x="15320" y="23436"/>
                  </a:cubicBezTo>
                  <a:cubicBezTo>
                    <a:pt x="9423" y="24074"/>
                    <a:pt x="1277" y="21156"/>
                    <a:pt x="1277" y="21156"/>
                  </a:cubicBezTo>
                  <a:cubicBezTo>
                    <a:pt x="1277" y="21156"/>
                    <a:pt x="3800" y="33102"/>
                    <a:pt x="9727" y="36901"/>
                  </a:cubicBezTo>
                  <a:cubicBezTo>
                    <a:pt x="15654" y="40670"/>
                    <a:pt x="18785" y="38877"/>
                    <a:pt x="23648" y="36901"/>
                  </a:cubicBezTo>
                  <a:cubicBezTo>
                    <a:pt x="28542" y="34925"/>
                    <a:pt x="30548" y="35320"/>
                    <a:pt x="30214" y="36354"/>
                  </a:cubicBezTo>
                  <a:cubicBezTo>
                    <a:pt x="29849" y="37357"/>
                    <a:pt x="24651" y="38026"/>
                    <a:pt x="21855" y="39515"/>
                  </a:cubicBezTo>
                  <a:cubicBezTo>
                    <a:pt x="19028" y="41035"/>
                    <a:pt x="17083" y="41521"/>
                    <a:pt x="15776" y="41217"/>
                  </a:cubicBezTo>
                  <a:cubicBezTo>
                    <a:pt x="14742" y="40883"/>
                    <a:pt x="13739" y="40427"/>
                    <a:pt x="12827" y="39849"/>
                  </a:cubicBezTo>
                  <a:cubicBezTo>
                    <a:pt x="12827" y="39849"/>
                    <a:pt x="14104" y="44622"/>
                    <a:pt x="18086" y="45655"/>
                  </a:cubicBezTo>
                  <a:cubicBezTo>
                    <a:pt x="22098" y="46688"/>
                    <a:pt x="22037" y="48846"/>
                    <a:pt x="26049" y="49394"/>
                  </a:cubicBezTo>
                  <a:cubicBezTo>
                    <a:pt x="27721" y="49576"/>
                    <a:pt x="29423" y="49424"/>
                    <a:pt x="31034" y="48938"/>
                  </a:cubicBezTo>
                  <a:lnTo>
                    <a:pt x="31034" y="16384"/>
                  </a:lnTo>
                  <a:cubicBezTo>
                    <a:pt x="29575" y="19819"/>
                    <a:pt x="26992" y="20639"/>
                    <a:pt x="27691" y="16293"/>
                  </a:cubicBezTo>
                  <a:close/>
                  <a:moveTo>
                    <a:pt x="13344" y="14682"/>
                  </a:moveTo>
                  <a:cubicBezTo>
                    <a:pt x="11459" y="14682"/>
                    <a:pt x="9484" y="14013"/>
                    <a:pt x="11064" y="12889"/>
                  </a:cubicBezTo>
                  <a:cubicBezTo>
                    <a:pt x="12645" y="11794"/>
                    <a:pt x="15654" y="13284"/>
                    <a:pt x="15654" y="13284"/>
                  </a:cubicBezTo>
                  <a:cubicBezTo>
                    <a:pt x="17174" y="13588"/>
                    <a:pt x="15259" y="14682"/>
                    <a:pt x="13344" y="14682"/>
                  </a:cubicBezTo>
                  <a:close/>
                  <a:moveTo>
                    <a:pt x="13283" y="33102"/>
                  </a:moveTo>
                  <a:cubicBezTo>
                    <a:pt x="10821" y="32372"/>
                    <a:pt x="12706" y="31065"/>
                    <a:pt x="10943" y="30214"/>
                  </a:cubicBezTo>
                  <a:cubicBezTo>
                    <a:pt x="9180" y="29363"/>
                    <a:pt x="8876" y="27995"/>
                    <a:pt x="11156" y="27843"/>
                  </a:cubicBezTo>
                  <a:cubicBezTo>
                    <a:pt x="13435" y="27661"/>
                    <a:pt x="17052" y="29697"/>
                    <a:pt x="17052" y="29697"/>
                  </a:cubicBezTo>
                  <a:cubicBezTo>
                    <a:pt x="19940" y="31035"/>
                    <a:pt x="15745" y="33801"/>
                    <a:pt x="13283" y="33102"/>
                  </a:cubicBezTo>
                  <a:close/>
                  <a:moveTo>
                    <a:pt x="28572" y="25138"/>
                  </a:moveTo>
                  <a:cubicBezTo>
                    <a:pt x="27508" y="23892"/>
                    <a:pt x="28056" y="22281"/>
                    <a:pt x="28056" y="22281"/>
                  </a:cubicBezTo>
                  <a:cubicBezTo>
                    <a:pt x="28755" y="22038"/>
                    <a:pt x="29363" y="22676"/>
                    <a:pt x="29606" y="23709"/>
                  </a:cubicBezTo>
                  <a:cubicBezTo>
                    <a:pt x="29819" y="24712"/>
                    <a:pt x="29636" y="26384"/>
                    <a:pt x="28572" y="25138"/>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 name="Google Shape;670;p8"/>
            <p:cNvSpPr/>
            <p:nvPr/>
          </p:nvSpPr>
          <p:spPr>
            <a:xfrm>
              <a:off x="6754200" y="849850"/>
              <a:ext cx="608700" cy="853375"/>
            </a:xfrm>
            <a:custGeom>
              <a:avLst/>
              <a:gdLst/>
              <a:ahLst/>
              <a:cxnLst/>
              <a:rect l="l" t="t" r="r" b="b"/>
              <a:pathLst>
                <a:path w="24348" h="34135" extrusionOk="0">
                  <a:moveTo>
                    <a:pt x="24317" y="22645"/>
                  </a:moveTo>
                  <a:cubicBezTo>
                    <a:pt x="23101" y="23739"/>
                    <a:pt x="19757" y="26566"/>
                    <a:pt x="16657" y="27417"/>
                  </a:cubicBezTo>
                  <a:cubicBezTo>
                    <a:pt x="12766" y="28511"/>
                    <a:pt x="10791" y="27934"/>
                    <a:pt x="10791" y="27934"/>
                  </a:cubicBezTo>
                  <a:cubicBezTo>
                    <a:pt x="10791" y="27934"/>
                    <a:pt x="15016" y="27721"/>
                    <a:pt x="18298" y="26019"/>
                  </a:cubicBezTo>
                  <a:cubicBezTo>
                    <a:pt x="20365" y="24925"/>
                    <a:pt x="22219" y="23466"/>
                    <a:pt x="23830" y="21733"/>
                  </a:cubicBezTo>
                  <a:lnTo>
                    <a:pt x="19727" y="17387"/>
                  </a:lnTo>
                  <a:cubicBezTo>
                    <a:pt x="17508" y="18572"/>
                    <a:pt x="15107" y="19393"/>
                    <a:pt x="12584" y="19727"/>
                  </a:cubicBezTo>
                  <a:cubicBezTo>
                    <a:pt x="8754" y="20183"/>
                    <a:pt x="6292" y="19028"/>
                    <a:pt x="6292" y="19028"/>
                  </a:cubicBezTo>
                  <a:cubicBezTo>
                    <a:pt x="6292" y="19028"/>
                    <a:pt x="10213" y="19758"/>
                    <a:pt x="12918" y="19058"/>
                  </a:cubicBezTo>
                  <a:cubicBezTo>
                    <a:pt x="15624" y="18390"/>
                    <a:pt x="18815" y="16596"/>
                    <a:pt x="18815" y="16596"/>
                  </a:cubicBezTo>
                  <a:cubicBezTo>
                    <a:pt x="18815" y="16596"/>
                    <a:pt x="14864" y="11490"/>
                    <a:pt x="13678" y="10426"/>
                  </a:cubicBezTo>
                  <a:cubicBezTo>
                    <a:pt x="12979" y="9788"/>
                    <a:pt x="12219" y="9241"/>
                    <a:pt x="11399" y="8754"/>
                  </a:cubicBezTo>
                  <a:cubicBezTo>
                    <a:pt x="9605" y="9909"/>
                    <a:pt x="7538" y="10578"/>
                    <a:pt x="5411" y="10639"/>
                  </a:cubicBezTo>
                  <a:cubicBezTo>
                    <a:pt x="3465" y="10669"/>
                    <a:pt x="1550" y="10061"/>
                    <a:pt x="0" y="8906"/>
                  </a:cubicBezTo>
                  <a:cubicBezTo>
                    <a:pt x="0" y="8906"/>
                    <a:pt x="3070" y="10031"/>
                    <a:pt x="5411" y="9970"/>
                  </a:cubicBezTo>
                  <a:cubicBezTo>
                    <a:pt x="7781" y="9940"/>
                    <a:pt x="11003" y="7903"/>
                    <a:pt x="11003" y="7903"/>
                  </a:cubicBezTo>
                  <a:cubicBezTo>
                    <a:pt x="11003" y="7903"/>
                    <a:pt x="8663" y="5745"/>
                    <a:pt x="6809" y="3982"/>
                  </a:cubicBezTo>
                  <a:cubicBezTo>
                    <a:pt x="4985" y="2219"/>
                    <a:pt x="2979" y="31"/>
                    <a:pt x="2979" y="31"/>
                  </a:cubicBezTo>
                  <a:lnTo>
                    <a:pt x="9088" y="5289"/>
                  </a:lnTo>
                  <a:cubicBezTo>
                    <a:pt x="9088" y="5289"/>
                    <a:pt x="9636" y="4469"/>
                    <a:pt x="9484" y="2888"/>
                  </a:cubicBezTo>
                  <a:cubicBezTo>
                    <a:pt x="9332" y="1338"/>
                    <a:pt x="8025" y="0"/>
                    <a:pt x="8025" y="0"/>
                  </a:cubicBezTo>
                  <a:cubicBezTo>
                    <a:pt x="8937" y="608"/>
                    <a:pt x="9605" y="1520"/>
                    <a:pt x="9909" y="2554"/>
                  </a:cubicBezTo>
                  <a:cubicBezTo>
                    <a:pt x="10335" y="3648"/>
                    <a:pt x="10274" y="4864"/>
                    <a:pt x="9818" y="5928"/>
                  </a:cubicBezTo>
                  <a:cubicBezTo>
                    <a:pt x="9818" y="5928"/>
                    <a:pt x="12280" y="8207"/>
                    <a:pt x="14104" y="9757"/>
                  </a:cubicBezTo>
                  <a:cubicBezTo>
                    <a:pt x="15928" y="11277"/>
                    <a:pt x="16535" y="12341"/>
                    <a:pt x="16535" y="12341"/>
                  </a:cubicBezTo>
                  <a:cubicBezTo>
                    <a:pt x="16535" y="12341"/>
                    <a:pt x="18329" y="9210"/>
                    <a:pt x="18268" y="6444"/>
                  </a:cubicBezTo>
                  <a:cubicBezTo>
                    <a:pt x="18238" y="4681"/>
                    <a:pt x="17964" y="2949"/>
                    <a:pt x="17447" y="1247"/>
                  </a:cubicBezTo>
                  <a:cubicBezTo>
                    <a:pt x="18420" y="3405"/>
                    <a:pt x="18876" y="5776"/>
                    <a:pt x="18754" y="8177"/>
                  </a:cubicBezTo>
                  <a:cubicBezTo>
                    <a:pt x="18572" y="12098"/>
                    <a:pt x="17356" y="13557"/>
                    <a:pt x="17356" y="13557"/>
                  </a:cubicBezTo>
                  <a:cubicBezTo>
                    <a:pt x="18207" y="14773"/>
                    <a:pt x="19210" y="15897"/>
                    <a:pt x="20335" y="16900"/>
                  </a:cubicBezTo>
                  <a:lnTo>
                    <a:pt x="23526" y="19575"/>
                  </a:lnTo>
                  <a:cubicBezTo>
                    <a:pt x="23526" y="19575"/>
                    <a:pt x="23861" y="19180"/>
                    <a:pt x="24347" y="18542"/>
                  </a:cubicBezTo>
                  <a:lnTo>
                    <a:pt x="24347" y="19879"/>
                  </a:lnTo>
                  <a:lnTo>
                    <a:pt x="24104" y="20213"/>
                  </a:lnTo>
                  <a:lnTo>
                    <a:pt x="24347" y="20457"/>
                  </a:lnTo>
                  <a:close/>
                  <a:moveTo>
                    <a:pt x="24317" y="31733"/>
                  </a:moveTo>
                  <a:cubicBezTo>
                    <a:pt x="21034" y="33831"/>
                    <a:pt x="18238" y="34135"/>
                    <a:pt x="18238" y="34135"/>
                  </a:cubicBezTo>
                  <a:cubicBezTo>
                    <a:pt x="18238" y="34135"/>
                    <a:pt x="22219" y="32524"/>
                    <a:pt x="24317" y="309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71" name="Google Shape;671;p8"/>
          <p:cNvGrpSpPr/>
          <p:nvPr/>
        </p:nvGrpSpPr>
        <p:grpSpPr>
          <a:xfrm flipH="1">
            <a:off x="-94556" y="-16946"/>
            <a:ext cx="2412812" cy="1338177"/>
            <a:chOff x="4586225" y="470675"/>
            <a:chExt cx="2775900" cy="1539550"/>
          </a:xfrm>
        </p:grpSpPr>
        <p:sp>
          <p:nvSpPr>
            <p:cNvPr id="672" name="Google Shape;672;p8"/>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 name="Google Shape;673;p8"/>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 name="Google Shape;674;p8"/>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 name="Google Shape;675;p8"/>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 name="Google Shape;676;p8"/>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 name="Google Shape;677;p8"/>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 name="Google Shape;678;p8"/>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 name="Google Shape;679;p8"/>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 name="Google Shape;680;p8"/>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 name="Google Shape;681;p8"/>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 name="Google Shape;682;p8"/>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 name="Google Shape;683;p8"/>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 name="Google Shape;684;p8"/>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 name="Google Shape;685;p8"/>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 name="Google Shape;686;p8"/>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 name="Google Shape;687;p8"/>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 name="Google Shape;688;p8"/>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 name="Google Shape;689;p8"/>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 name="Google Shape;690;p8"/>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 name="Google Shape;691;p8"/>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 name="Google Shape;692;p8"/>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 name="Google Shape;693;p8"/>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4" name="Google Shape;694;p8"/>
          <p:cNvGrpSpPr/>
          <p:nvPr/>
        </p:nvGrpSpPr>
        <p:grpSpPr>
          <a:xfrm flipH="1">
            <a:off x="3108880" y="-16946"/>
            <a:ext cx="1366833" cy="981317"/>
            <a:chOff x="4090000" y="453950"/>
            <a:chExt cx="1244725" cy="893650"/>
          </a:xfrm>
        </p:grpSpPr>
        <p:sp>
          <p:nvSpPr>
            <p:cNvPr id="695" name="Google Shape;695;p8"/>
            <p:cNvSpPr/>
            <p:nvPr/>
          </p:nvSpPr>
          <p:spPr>
            <a:xfrm>
              <a:off x="4090000" y="453950"/>
              <a:ext cx="1244725" cy="892900"/>
            </a:xfrm>
            <a:custGeom>
              <a:avLst/>
              <a:gdLst/>
              <a:ahLst/>
              <a:cxnLst/>
              <a:rect l="l" t="t" r="r" b="b"/>
              <a:pathLst>
                <a:path w="49789" h="35716" extrusionOk="0">
                  <a:moveTo>
                    <a:pt x="49211" y="13131"/>
                  </a:moveTo>
                  <a:cubicBezTo>
                    <a:pt x="48695" y="12098"/>
                    <a:pt x="47600" y="11855"/>
                    <a:pt x="47449" y="10152"/>
                  </a:cubicBezTo>
                  <a:cubicBezTo>
                    <a:pt x="47327" y="8481"/>
                    <a:pt x="45594" y="7113"/>
                    <a:pt x="43254" y="6414"/>
                  </a:cubicBezTo>
                  <a:cubicBezTo>
                    <a:pt x="40913" y="5745"/>
                    <a:pt x="40974" y="4468"/>
                    <a:pt x="40974" y="4468"/>
                  </a:cubicBezTo>
                  <a:cubicBezTo>
                    <a:pt x="41400" y="4742"/>
                    <a:pt x="41886" y="4894"/>
                    <a:pt x="42372" y="4924"/>
                  </a:cubicBezTo>
                  <a:cubicBezTo>
                    <a:pt x="43224" y="4985"/>
                    <a:pt x="44379" y="4499"/>
                    <a:pt x="45594" y="3861"/>
                  </a:cubicBezTo>
                  <a:cubicBezTo>
                    <a:pt x="46780" y="3222"/>
                    <a:pt x="47692" y="4438"/>
                    <a:pt x="47692" y="4438"/>
                  </a:cubicBezTo>
                  <a:cubicBezTo>
                    <a:pt x="47692" y="4438"/>
                    <a:pt x="46749" y="2098"/>
                    <a:pt x="45625" y="2128"/>
                  </a:cubicBezTo>
                  <a:cubicBezTo>
                    <a:pt x="44470" y="2158"/>
                    <a:pt x="44743" y="2098"/>
                    <a:pt x="43588" y="669"/>
                  </a:cubicBezTo>
                  <a:lnTo>
                    <a:pt x="38178" y="669"/>
                  </a:lnTo>
                  <a:cubicBezTo>
                    <a:pt x="36263" y="1064"/>
                    <a:pt x="34682" y="1338"/>
                    <a:pt x="34682" y="1338"/>
                  </a:cubicBezTo>
                  <a:cubicBezTo>
                    <a:pt x="34682" y="1338"/>
                    <a:pt x="34925" y="1064"/>
                    <a:pt x="35412" y="669"/>
                  </a:cubicBezTo>
                  <a:lnTo>
                    <a:pt x="6809" y="669"/>
                  </a:lnTo>
                  <a:cubicBezTo>
                    <a:pt x="7083" y="791"/>
                    <a:pt x="7357" y="882"/>
                    <a:pt x="7630" y="1003"/>
                  </a:cubicBezTo>
                  <a:cubicBezTo>
                    <a:pt x="11278" y="2250"/>
                    <a:pt x="13436" y="0"/>
                    <a:pt x="14348" y="1125"/>
                  </a:cubicBezTo>
                  <a:cubicBezTo>
                    <a:pt x="15290" y="2250"/>
                    <a:pt x="17174" y="2250"/>
                    <a:pt x="18755" y="1642"/>
                  </a:cubicBezTo>
                  <a:cubicBezTo>
                    <a:pt x="20366" y="1034"/>
                    <a:pt x="23497" y="335"/>
                    <a:pt x="23497" y="1915"/>
                  </a:cubicBezTo>
                  <a:cubicBezTo>
                    <a:pt x="23497" y="3526"/>
                    <a:pt x="19910" y="2979"/>
                    <a:pt x="19150" y="3861"/>
                  </a:cubicBezTo>
                  <a:cubicBezTo>
                    <a:pt x="18421" y="4712"/>
                    <a:pt x="15290" y="4256"/>
                    <a:pt x="9697" y="6323"/>
                  </a:cubicBezTo>
                  <a:cubicBezTo>
                    <a:pt x="4104" y="8389"/>
                    <a:pt x="2767" y="13557"/>
                    <a:pt x="2281" y="14925"/>
                  </a:cubicBezTo>
                  <a:cubicBezTo>
                    <a:pt x="1825" y="16323"/>
                    <a:pt x="1" y="16870"/>
                    <a:pt x="1" y="16870"/>
                  </a:cubicBezTo>
                  <a:cubicBezTo>
                    <a:pt x="1" y="16870"/>
                    <a:pt x="1156" y="17478"/>
                    <a:pt x="2007" y="16596"/>
                  </a:cubicBezTo>
                  <a:cubicBezTo>
                    <a:pt x="2858" y="15745"/>
                    <a:pt x="5958" y="15928"/>
                    <a:pt x="8603" y="16080"/>
                  </a:cubicBezTo>
                  <a:cubicBezTo>
                    <a:pt x="11278" y="16201"/>
                    <a:pt x="11338" y="13921"/>
                    <a:pt x="13557" y="13070"/>
                  </a:cubicBezTo>
                  <a:cubicBezTo>
                    <a:pt x="15746" y="12189"/>
                    <a:pt x="16749" y="12007"/>
                    <a:pt x="18633" y="9940"/>
                  </a:cubicBezTo>
                  <a:cubicBezTo>
                    <a:pt x="20488" y="7873"/>
                    <a:pt x="22889" y="7326"/>
                    <a:pt x="22767" y="8937"/>
                  </a:cubicBezTo>
                  <a:cubicBezTo>
                    <a:pt x="22615" y="10517"/>
                    <a:pt x="20822" y="10335"/>
                    <a:pt x="19697" y="11581"/>
                  </a:cubicBezTo>
                  <a:cubicBezTo>
                    <a:pt x="18573" y="12858"/>
                    <a:pt x="18025" y="12797"/>
                    <a:pt x="15503" y="14529"/>
                  </a:cubicBezTo>
                  <a:cubicBezTo>
                    <a:pt x="12949" y="16262"/>
                    <a:pt x="13892" y="17721"/>
                    <a:pt x="12554" y="19058"/>
                  </a:cubicBezTo>
                  <a:cubicBezTo>
                    <a:pt x="11186" y="20396"/>
                    <a:pt x="12159" y="22615"/>
                    <a:pt x="11612" y="24499"/>
                  </a:cubicBezTo>
                  <a:cubicBezTo>
                    <a:pt x="11065" y="26414"/>
                    <a:pt x="9089" y="26019"/>
                    <a:pt x="9089" y="26019"/>
                  </a:cubicBezTo>
                  <a:cubicBezTo>
                    <a:pt x="9606" y="26444"/>
                    <a:pt x="10305" y="26627"/>
                    <a:pt x="10974" y="26566"/>
                  </a:cubicBezTo>
                  <a:cubicBezTo>
                    <a:pt x="12129" y="26414"/>
                    <a:pt x="13101" y="25624"/>
                    <a:pt x="13436" y="24499"/>
                  </a:cubicBezTo>
                  <a:cubicBezTo>
                    <a:pt x="13679" y="23374"/>
                    <a:pt x="15655" y="24195"/>
                    <a:pt x="16384" y="21794"/>
                  </a:cubicBezTo>
                  <a:cubicBezTo>
                    <a:pt x="17114" y="19393"/>
                    <a:pt x="18664" y="20183"/>
                    <a:pt x="21339" y="19058"/>
                  </a:cubicBezTo>
                  <a:cubicBezTo>
                    <a:pt x="23983" y="17934"/>
                    <a:pt x="25807" y="13861"/>
                    <a:pt x="26202" y="12250"/>
                  </a:cubicBezTo>
                  <a:cubicBezTo>
                    <a:pt x="26597" y="10639"/>
                    <a:pt x="28208" y="10122"/>
                    <a:pt x="28664" y="11976"/>
                  </a:cubicBezTo>
                  <a:cubicBezTo>
                    <a:pt x="29120" y="13861"/>
                    <a:pt x="27722" y="13374"/>
                    <a:pt x="27479" y="15259"/>
                  </a:cubicBezTo>
                  <a:cubicBezTo>
                    <a:pt x="27205" y="17113"/>
                    <a:pt x="24257" y="20183"/>
                    <a:pt x="22858" y="22128"/>
                  </a:cubicBezTo>
                  <a:cubicBezTo>
                    <a:pt x="21460" y="24043"/>
                    <a:pt x="23406" y="26718"/>
                    <a:pt x="22737" y="29849"/>
                  </a:cubicBezTo>
                  <a:cubicBezTo>
                    <a:pt x="22372" y="31855"/>
                    <a:pt x="22646" y="33891"/>
                    <a:pt x="23527" y="35715"/>
                  </a:cubicBezTo>
                  <a:cubicBezTo>
                    <a:pt x="23527" y="35715"/>
                    <a:pt x="25320" y="30730"/>
                    <a:pt x="28542" y="28846"/>
                  </a:cubicBezTo>
                  <a:cubicBezTo>
                    <a:pt x="31734" y="26992"/>
                    <a:pt x="32585" y="23253"/>
                    <a:pt x="32403" y="21186"/>
                  </a:cubicBezTo>
                  <a:cubicBezTo>
                    <a:pt x="32190" y="19119"/>
                    <a:pt x="31856" y="17447"/>
                    <a:pt x="32767" y="15046"/>
                  </a:cubicBezTo>
                  <a:cubicBezTo>
                    <a:pt x="33710" y="12645"/>
                    <a:pt x="31582" y="10639"/>
                    <a:pt x="32859" y="11034"/>
                  </a:cubicBezTo>
                  <a:cubicBezTo>
                    <a:pt x="34105" y="11459"/>
                    <a:pt x="35321" y="14256"/>
                    <a:pt x="34774" y="15380"/>
                  </a:cubicBezTo>
                  <a:cubicBezTo>
                    <a:pt x="34257" y="16505"/>
                    <a:pt x="34409" y="17508"/>
                    <a:pt x="35594" y="19332"/>
                  </a:cubicBezTo>
                  <a:cubicBezTo>
                    <a:pt x="36749" y="21125"/>
                    <a:pt x="36172" y="21976"/>
                    <a:pt x="35533" y="23557"/>
                  </a:cubicBezTo>
                  <a:cubicBezTo>
                    <a:pt x="34925" y="25137"/>
                    <a:pt x="37114" y="26201"/>
                    <a:pt x="38026" y="27508"/>
                  </a:cubicBezTo>
                  <a:cubicBezTo>
                    <a:pt x="38907" y="28846"/>
                    <a:pt x="36688" y="31460"/>
                    <a:pt x="36688" y="31460"/>
                  </a:cubicBezTo>
                  <a:cubicBezTo>
                    <a:pt x="36688" y="31460"/>
                    <a:pt x="38482" y="30700"/>
                    <a:pt x="39029" y="29849"/>
                  </a:cubicBezTo>
                  <a:cubicBezTo>
                    <a:pt x="39546" y="28967"/>
                    <a:pt x="39302" y="28116"/>
                    <a:pt x="40609" y="26931"/>
                  </a:cubicBezTo>
                  <a:cubicBezTo>
                    <a:pt x="41947" y="25776"/>
                    <a:pt x="40913" y="24013"/>
                    <a:pt x="41825" y="23435"/>
                  </a:cubicBezTo>
                  <a:cubicBezTo>
                    <a:pt x="42737" y="22888"/>
                    <a:pt x="42555" y="21581"/>
                    <a:pt x="41886" y="20365"/>
                  </a:cubicBezTo>
                  <a:cubicBezTo>
                    <a:pt x="41217" y="19180"/>
                    <a:pt x="41613" y="16475"/>
                    <a:pt x="41461" y="14681"/>
                  </a:cubicBezTo>
                  <a:cubicBezTo>
                    <a:pt x="41309" y="12888"/>
                    <a:pt x="40062" y="12523"/>
                    <a:pt x="38695" y="11581"/>
                  </a:cubicBezTo>
                  <a:cubicBezTo>
                    <a:pt x="37327" y="10639"/>
                    <a:pt x="37266" y="8329"/>
                    <a:pt x="37266" y="8329"/>
                  </a:cubicBezTo>
                  <a:cubicBezTo>
                    <a:pt x="37266" y="8329"/>
                    <a:pt x="39029" y="8663"/>
                    <a:pt x="39394" y="9788"/>
                  </a:cubicBezTo>
                  <a:cubicBezTo>
                    <a:pt x="39758" y="10882"/>
                    <a:pt x="40822" y="10912"/>
                    <a:pt x="41734" y="11095"/>
                  </a:cubicBezTo>
                  <a:cubicBezTo>
                    <a:pt x="42616" y="11307"/>
                    <a:pt x="42524" y="11855"/>
                    <a:pt x="42828" y="13496"/>
                  </a:cubicBezTo>
                  <a:cubicBezTo>
                    <a:pt x="43132" y="15137"/>
                    <a:pt x="45290" y="15168"/>
                    <a:pt x="46962" y="15441"/>
                  </a:cubicBezTo>
                  <a:cubicBezTo>
                    <a:pt x="48634" y="15715"/>
                    <a:pt x="48816" y="17873"/>
                    <a:pt x="48816" y="17873"/>
                  </a:cubicBezTo>
                  <a:cubicBezTo>
                    <a:pt x="48816" y="17873"/>
                    <a:pt x="49789" y="14165"/>
                    <a:pt x="49211" y="131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 name="Google Shape;696;p8"/>
            <p:cNvSpPr/>
            <p:nvPr/>
          </p:nvSpPr>
          <p:spPr>
            <a:xfrm>
              <a:off x="4090775" y="470675"/>
              <a:ext cx="1226475" cy="876925"/>
            </a:xfrm>
            <a:custGeom>
              <a:avLst/>
              <a:gdLst/>
              <a:ahLst/>
              <a:cxnLst/>
              <a:rect l="l" t="t" r="r" b="b"/>
              <a:pathLst>
                <a:path w="49059" h="35077" extrusionOk="0">
                  <a:moveTo>
                    <a:pt x="26961" y="0"/>
                  </a:moveTo>
                  <a:cubicBezTo>
                    <a:pt x="28633" y="760"/>
                    <a:pt x="30092" y="1915"/>
                    <a:pt x="31308" y="3313"/>
                  </a:cubicBezTo>
                  <a:cubicBezTo>
                    <a:pt x="29393" y="3374"/>
                    <a:pt x="21490" y="3769"/>
                    <a:pt x="19271" y="5137"/>
                  </a:cubicBezTo>
                  <a:cubicBezTo>
                    <a:pt x="18390" y="5654"/>
                    <a:pt x="17599" y="6292"/>
                    <a:pt x="16839" y="6961"/>
                  </a:cubicBezTo>
                  <a:cubicBezTo>
                    <a:pt x="15958" y="7751"/>
                    <a:pt x="15259" y="8359"/>
                    <a:pt x="14225" y="8541"/>
                  </a:cubicBezTo>
                  <a:lnTo>
                    <a:pt x="13800" y="8602"/>
                  </a:lnTo>
                  <a:cubicBezTo>
                    <a:pt x="12007" y="8876"/>
                    <a:pt x="10244" y="9149"/>
                    <a:pt x="9089" y="10730"/>
                  </a:cubicBezTo>
                  <a:cubicBezTo>
                    <a:pt x="7933" y="12310"/>
                    <a:pt x="3952" y="13617"/>
                    <a:pt x="3952" y="13617"/>
                  </a:cubicBezTo>
                  <a:lnTo>
                    <a:pt x="3891" y="13617"/>
                  </a:lnTo>
                  <a:lnTo>
                    <a:pt x="3860" y="13648"/>
                  </a:lnTo>
                  <a:cubicBezTo>
                    <a:pt x="3860" y="13648"/>
                    <a:pt x="1566" y="16086"/>
                    <a:pt x="404" y="16086"/>
                  </a:cubicBezTo>
                  <a:cubicBezTo>
                    <a:pt x="370" y="16086"/>
                    <a:pt x="336" y="16084"/>
                    <a:pt x="304" y="16079"/>
                  </a:cubicBezTo>
                  <a:cubicBezTo>
                    <a:pt x="213" y="16110"/>
                    <a:pt x="91" y="16140"/>
                    <a:pt x="0" y="16170"/>
                  </a:cubicBezTo>
                  <a:cubicBezTo>
                    <a:pt x="274" y="16322"/>
                    <a:pt x="547" y="16383"/>
                    <a:pt x="851" y="16383"/>
                  </a:cubicBezTo>
                  <a:cubicBezTo>
                    <a:pt x="2158" y="15988"/>
                    <a:pt x="3860" y="14256"/>
                    <a:pt x="4134" y="13952"/>
                  </a:cubicBezTo>
                  <a:cubicBezTo>
                    <a:pt x="4590" y="13800"/>
                    <a:pt x="8268" y="12523"/>
                    <a:pt x="9423" y="10942"/>
                  </a:cubicBezTo>
                  <a:cubicBezTo>
                    <a:pt x="10487" y="9514"/>
                    <a:pt x="12159" y="9271"/>
                    <a:pt x="13861" y="8997"/>
                  </a:cubicBezTo>
                  <a:lnTo>
                    <a:pt x="14286" y="8936"/>
                  </a:lnTo>
                  <a:cubicBezTo>
                    <a:pt x="15441" y="8754"/>
                    <a:pt x="16171" y="8085"/>
                    <a:pt x="17113" y="7265"/>
                  </a:cubicBezTo>
                  <a:cubicBezTo>
                    <a:pt x="17842" y="6596"/>
                    <a:pt x="18633" y="5988"/>
                    <a:pt x="19484" y="5471"/>
                  </a:cubicBezTo>
                  <a:cubicBezTo>
                    <a:pt x="21429" y="4286"/>
                    <a:pt x="28147" y="3860"/>
                    <a:pt x="30730" y="3739"/>
                  </a:cubicBezTo>
                  <a:lnTo>
                    <a:pt x="30730" y="3739"/>
                  </a:lnTo>
                  <a:cubicBezTo>
                    <a:pt x="29241" y="4499"/>
                    <a:pt x="26323" y="6231"/>
                    <a:pt x="25137" y="8572"/>
                  </a:cubicBezTo>
                  <a:cubicBezTo>
                    <a:pt x="24408" y="10152"/>
                    <a:pt x="23526" y="11702"/>
                    <a:pt x="22584" y="13161"/>
                  </a:cubicBezTo>
                  <a:cubicBezTo>
                    <a:pt x="21612" y="14529"/>
                    <a:pt x="20548" y="15654"/>
                    <a:pt x="19301" y="16170"/>
                  </a:cubicBezTo>
                  <a:cubicBezTo>
                    <a:pt x="18146" y="16657"/>
                    <a:pt x="17083" y="17295"/>
                    <a:pt x="16110" y="18055"/>
                  </a:cubicBezTo>
                  <a:cubicBezTo>
                    <a:pt x="15107" y="18845"/>
                    <a:pt x="14438" y="19666"/>
                    <a:pt x="14286" y="20183"/>
                  </a:cubicBezTo>
                  <a:cubicBezTo>
                    <a:pt x="14104" y="20608"/>
                    <a:pt x="13800" y="20973"/>
                    <a:pt x="13435" y="21277"/>
                  </a:cubicBezTo>
                  <a:cubicBezTo>
                    <a:pt x="12888" y="21854"/>
                    <a:pt x="12310" y="22432"/>
                    <a:pt x="12310" y="23131"/>
                  </a:cubicBezTo>
                  <a:cubicBezTo>
                    <a:pt x="12280" y="23496"/>
                    <a:pt x="12219" y="23830"/>
                    <a:pt x="12067" y="24164"/>
                  </a:cubicBezTo>
                  <a:cubicBezTo>
                    <a:pt x="11915" y="24499"/>
                    <a:pt x="11703" y="24803"/>
                    <a:pt x="11429" y="25046"/>
                  </a:cubicBezTo>
                  <a:cubicBezTo>
                    <a:pt x="11123" y="25268"/>
                    <a:pt x="10766" y="25415"/>
                    <a:pt x="10405" y="25415"/>
                  </a:cubicBezTo>
                  <a:cubicBezTo>
                    <a:pt x="10372" y="25415"/>
                    <a:pt x="10338" y="25413"/>
                    <a:pt x="10304" y="25411"/>
                  </a:cubicBezTo>
                  <a:cubicBezTo>
                    <a:pt x="10122" y="25411"/>
                    <a:pt x="9909" y="25411"/>
                    <a:pt x="9727" y="25350"/>
                  </a:cubicBezTo>
                  <a:cubicBezTo>
                    <a:pt x="9626" y="25363"/>
                    <a:pt x="9531" y="25370"/>
                    <a:pt x="9436" y="25370"/>
                  </a:cubicBezTo>
                  <a:cubicBezTo>
                    <a:pt x="9302" y="25370"/>
                    <a:pt x="9170" y="25355"/>
                    <a:pt x="9028" y="25320"/>
                  </a:cubicBezTo>
                  <a:lnTo>
                    <a:pt x="9028" y="25320"/>
                  </a:lnTo>
                  <a:cubicBezTo>
                    <a:pt x="9362" y="25593"/>
                    <a:pt x="9757" y="25745"/>
                    <a:pt x="10152" y="25836"/>
                  </a:cubicBezTo>
                  <a:lnTo>
                    <a:pt x="10335" y="25836"/>
                  </a:lnTo>
                  <a:cubicBezTo>
                    <a:pt x="10375" y="25839"/>
                    <a:pt x="10416" y="25840"/>
                    <a:pt x="10457" y="25840"/>
                  </a:cubicBezTo>
                  <a:cubicBezTo>
                    <a:pt x="10906" y="25840"/>
                    <a:pt x="11371" y="25687"/>
                    <a:pt x="11733" y="25380"/>
                  </a:cubicBezTo>
                  <a:cubicBezTo>
                    <a:pt x="12067" y="25107"/>
                    <a:pt x="12310" y="24742"/>
                    <a:pt x="12493" y="24347"/>
                  </a:cubicBezTo>
                  <a:cubicBezTo>
                    <a:pt x="12645" y="23982"/>
                    <a:pt x="12736" y="23557"/>
                    <a:pt x="12766" y="23131"/>
                  </a:cubicBezTo>
                  <a:cubicBezTo>
                    <a:pt x="12766" y="22614"/>
                    <a:pt x="13283" y="22098"/>
                    <a:pt x="13769" y="21611"/>
                  </a:cubicBezTo>
                  <a:cubicBezTo>
                    <a:pt x="14195" y="21247"/>
                    <a:pt x="14529" y="20821"/>
                    <a:pt x="14742" y="20304"/>
                  </a:cubicBezTo>
                  <a:cubicBezTo>
                    <a:pt x="14864" y="19879"/>
                    <a:pt x="15472" y="19180"/>
                    <a:pt x="16414" y="18420"/>
                  </a:cubicBezTo>
                  <a:cubicBezTo>
                    <a:pt x="17356" y="17660"/>
                    <a:pt x="18390" y="17052"/>
                    <a:pt x="19484" y="16596"/>
                  </a:cubicBezTo>
                  <a:cubicBezTo>
                    <a:pt x="20821" y="16049"/>
                    <a:pt x="21946" y="14863"/>
                    <a:pt x="22949" y="13435"/>
                  </a:cubicBezTo>
                  <a:cubicBezTo>
                    <a:pt x="23922" y="11945"/>
                    <a:pt x="24803" y="10395"/>
                    <a:pt x="25563" y="8784"/>
                  </a:cubicBezTo>
                  <a:cubicBezTo>
                    <a:pt x="26870" y="6201"/>
                    <a:pt x="30518" y="4347"/>
                    <a:pt x="31551" y="3860"/>
                  </a:cubicBezTo>
                  <a:lnTo>
                    <a:pt x="31551" y="3860"/>
                  </a:lnTo>
                  <a:cubicBezTo>
                    <a:pt x="31551" y="5441"/>
                    <a:pt x="31490" y="12675"/>
                    <a:pt x="30122" y="14985"/>
                  </a:cubicBezTo>
                  <a:cubicBezTo>
                    <a:pt x="29332" y="16292"/>
                    <a:pt x="28663" y="17660"/>
                    <a:pt x="28086" y="19058"/>
                  </a:cubicBezTo>
                  <a:cubicBezTo>
                    <a:pt x="27539" y="20395"/>
                    <a:pt x="27235" y="21824"/>
                    <a:pt x="27204" y="23283"/>
                  </a:cubicBezTo>
                  <a:cubicBezTo>
                    <a:pt x="27204" y="24347"/>
                    <a:pt x="26475" y="25654"/>
                    <a:pt x="25654" y="27143"/>
                  </a:cubicBezTo>
                  <a:cubicBezTo>
                    <a:pt x="24469" y="29271"/>
                    <a:pt x="23071" y="31733"/>
                    <a:pt x="23253" y="34438"/>
                  </a:cubicBezTo>
                  <a:cubicBezTo>
                    <a:pt x="23405" y="34833"/>
                    <a:pt x="23526" y="35076"/>
                    <a:pt x="23526" y="35076"/>
                  </a:cubicBezTo>
                  <a:cubicBezTo>
                    <a:pt x="23526" y="35076"/>
                    <a:pt x="23587" y="34925"/>
                    <a:pt x="23678" y="34651"/>
                  </a:cubicBezTo>
                  <a:cubicBezTo>
                    <a:pt x="23405" y="31976"/>
                    <a:pt x="24803" y="29484"/>
                    <a:pt x="26019" y="27326"/>
                  </a:cubicBezTo>
                  <a:cubicBezTo>
                    <a:pt x="26870" y="25806"/>
                    <a:pt x="27630" y="24438"/>
                    <a:pt x="27630" y="23283"/>
                  </a:cubicBezTo>
                  <a:cubicBezTo>
                    <a:pt x="27660" y="21885"/>
                    <a:pt x="27964" y="20517"/>
                    <a:pt x="28481" y="19210"/>
                  </a:cubicBezTo>
                  <a:cubicBezTo>
                    <a:pt x="29028" y="17812"/>
                    <a:pt x="29727" y="16474"/>
                    <a:pt x="30487" y="15198"/>
                  </a:cubicBezTo>
                  <a:cubicBezTo>
                    <a:pt x="31794" y="13009"/>
                    <a:pt x="31976" y="6748"/>
                    <a:pt x="31976" y="4407"/>
                  </a:cubicBezTo>
                  <a:cubicBezTo>
                    <a:pt x="32706" y="5866"/>
                    <a:pt x="34317" y="8936"/>
                    <a:pt x="35563" y="10517"/>
                  </a:cubicBezTo>
                  <a:cubicBezTo>
                    <a:pt x="35867" y="10882"/>
                    <a:pt x="36141" y="11216"/>
                    <a:pt x="36384" y="11520"/>
                  </a:cubicBezTo>
                  <a:cubicBezTo>
                    <a:pt x="37600" y="12979"/>
                    <a:pt x="38420" y="13952"/>
                    <a:pt x="38086" y="14924"/>
                  </a:cubicBezTo>
                  <a:cubicBezTo>
                    <a:pt x="37843" y="15563"/>
                    <a:pt x="38299" y="16505"/>
                    <a:pt x="38846" y="17508"/>
                  </a:cubicBezTo>
                  <a:cubicBezTo>
                    <a:pt x="39484" y="18784"/>
                    <a:pt x="40244" y="20243"/>
                    <a:pt x="39484" y="21064"/>
                  </a:cubicBezTo>
                  <a:cubicBezTo>
                    <a:pt x="38968" y="21611"/>
                    <a:pt x="38633" y="22310"/>
                    <a:pt x="38481" y="23040"/>
                  </a:cubicBezTo>
                  <a:cubicBezTo>
                    <a:pt x="38360" y="23678"/>
                    <a:pt x="38481" y="24377"/>
                    <a:pt x="38846" y="24924"/>
                  </a:cubicBezTo>
                  <a:cubicBezTo>
                    <a:pt x="39028" y="25228"/>
                    <a:pt x="39028" y="26201"/>
                    <a:pt x="38755" y="27326"/>
                  </a:cubicBezTo>
                  <a:cubicBezTo>
                    <a:pt x="38481" y="28389"/>
                    <a:pt x="37934" y="29393"/>
                    <a:pt x="37144" y="30152"/>
                  </a:cubicBezTo>
                  <a:cubicBezTo>
                    <a:pt x="36870" y="30517"/>
                    <a:pt x="36657" y="30760"/>
                    <a:pt x="36657" y="30760"/>
                  </a:cubicBezTo>
                  <a:cubicBezTo>
                    <a:pt x="36961" y="30639"/>
                    <a:pt x="37265" y="30487"/>
                    <a:pt x="37539" y="30335"/>
                  </a:cubicBezTo>
                  <a:cubicBezTo>
                    <a:pt x="38329" y="29514"/>
                    <a:pt x="38876" y="28511"/>
                    <a:pt x="39150" y="27417"/>
                  </a:cubicBezTo>
                  <a:cubicBezTo>
                    <a:pt x="39454" y="26201"/>
                    <a:pt x="39423" y="25076"/>
                    <a:pt x="39211" y="24712"/>
                  </a:cubicBezTo>
                  <a:cubicBezTo>
                    <a:pt x="38876" y="24225"/>
                    <a:pt x="38785" y="23648"/>
                    <a:pt x="38876" y="23101"/>
                  </a:cubicBezTo>
                  <a:cubicBezTo>
                    <a:pt x="38998" y="22432"/>
                    <a:pt x="39332" y="21854"/>
                    <a:pt x="39788" y="21368"/>
                  </a:cubicBezTo>
                  <a:cubicBezTo>
                    <a:pt x="40700" y="20304"/>
                    <a:pt x="39910" y="18724"/>
                    <a:pt x="39180" y="17325"/>
                  </a:cubicBezTo>
                  <a:cubicBezTo>
                    <a:pt x="38694" y="16414"/>
                    <a:pt x="38268" y="15563"/>
                    <a:pt x="38420" y="15076"/>
                  </a:cubicBezTo>
                  <a:cubicBezTo>
                    <a:pt x="38876" y="13860"/>
                    <a:pt x="37995" y="12827"/>
                    <a:pt x="36688" y="11246"/>
                  </a:cubicBezTo>
                  <a:cubicBezTo>
                    <a:pt x="36445" y="10942"/>
                    <a:pt x="36141" y="10608"/>
                    <a:pt x="35867" y="10243"/>
                  </a:cubicBezTo>
                  <a:cubicBezTo>
                    <a:pt x="34469" y="8480"/>
                    <a:pt x="32615" y="4863"/>
                    <a:pt x="32068" y="3739"/>
                  </a:cubicBezTo>
                  <a:lnTo>
                    <a:pt x="32068" y="3739"/>
                  </a:lnTo>
                  <a:cubicBezTo>
                    <a:pt x="33496" y="3921"/>
                    <a:pt x="38633" y="4590"/>
                    <a:pt x="39727" y="6505"/>
                  </a:cubicBezTo>
                  <a:cubicBezTo>
                    <a:pt x="41004" y="8693"/>
                    <a:pt x="42159" y="9210"/>
                    <a:pt x="43527" y="9818"/>
                  </a:cubicBezTo>
                  <a:lnTo>
                    <a:pt x="43800" y="9970"/>
                  </a:lnTo>
                  <a:cubicBezTo>
                    <a:pt x="44408" y="10213"/>
                    <a:pt x="44955" y="10578"/>
                    <a:pt x="45442" y="11034"/>
                  </a:cubicBezTo>
                  <a:cubicBezTo>
                    <a:pt x="45837" y="11338"/>
                    <a:pt x="46080" y="11793"/>
                    <a:pt x="46171" y="12280"/>
                  </a:cubicBezTo>
                  <a:cubicBezTo>
                    <a:pt x="46262" y="12675"/>
                    <a:pt x="46627" y="13009"/>
                    <a:pt x="47053" y="13435"/>
                  </a:cubicBezTo>
                  <a:cubicBezTo>
                    <a:pt x="47752" y="14073"/>
                    <a:pt x="48664" y="14955"/>
                    <a:pt x="48664" y="16505"/>
                  </a:cubicBezTo>
                  <a:cubicBezTo>
                    <a:pt x="48755" y="16748"/>
                    <a:pt x="48785" y="16961"/>
                    <a:pt x="48816" y="17204"/>
                  </a:cubicBezTo>
                  <a:cubicBezTo>
                    <a:pt x="48816" y="17204"/>
                    <a:pt x="48937" y="16718"/>
                    <a:pt x="49059" y="16049"/>
                  </a:cubicBezTo>
                  <a:cubicBezTo>
                    <a:pt x="48937" y="14620"/>
                    <a:pt x="48025" y="13769"/>
                    <a:pt x="47326" y="13131"/>
                  </a:cubicBezTo>
                  <a:cubicBezTo>
                    <a:pt x="46962" y="12766"/>
                    <a:pt x="46627" y="12462"/>
                    <a:pt x="46566" y="12219"/>
                  </a:cubicBezTo>
                  <a:cubicBezTo>
                    <a:pt x="46475" y="11642"/>
                    <a:pt x="46171" y="11125"/>
                    <a:pt x="45746" y="10730"/>
                  </a:cubicBezTo>
                  <a:cubicBezTo>
                    <a:pt x="45229" y="10243"/>
                    <a:pt x="44621" y="9848"/>
                    <a:pt x="43983" y="9575"/>
                  </a:cubicBezTo>
                  <a:lnTo>
                    <a:pt x="43679" y="9453"/>
                  </a:lnTo>
                  <a:cubicBezTo>
                    <a:pt x="42402" y="8876"/>
                    <a:pt x="41308" y="8359"/>
                    <a:pt x="40092" y="6292"/>
                  </a:cubicBezTo>
                  <a:cubicBezTo>
                    <a:pt x="38998" y="4407"/>
                    <a:pt x="34347" y="3617"/>
                    <a:pt x="32493" y="3374"/>
                  </a:cubicBezTo>
                  <a:lnTo>
                    <a:pt x="32797" y="3252"/>
                  </a:lnTo>
                  <a:lnTo>
                    <a:pt x="32524" y="3252"/>
                  </a:lnTo>
                  <a:cubicBezTo>
                    <a:pt x="33506" y="2709"/>
                    <a:pt x="35434" y="1793"/>
                    <a:pt x="37354" y="1793"/>
                  </a:cubicBezTo>
                  <a:cubicBezTo>
                    <a:pt x="37691" y="1793"/>
                    <a:pt x="38028" y="1821"/>
                    <a:pt x="38360" y="1885"/>
                  </a:cubicBezTo>
                  <a:cubicBezTo>
                    <a:pt x="39101" y="2012"/>
                    <a:pt x="39843" y="2065"/>
                    <a:pt x="40595" y="2065"/>
                  </a:cubicBezTo>
                  <a:cubicBezTo>
                    <a:pt x="40922" y="2065"/>
                    <a:pt x="41250" y="2055"/>
                    <a:pt x="41582" y="2037"/>
                  </a:cubicBezTo>
                  <a:cubicBezTo>
                    <a:pt x="41909" y="2031"/>
                    <a:pt x="42235" y="2024"/>
                    <a:pt x="42559" y="2024"/>
                  </a:cubicBezTo>
                  <a:cubicBezTo>
                    <a:pt x="44013" y="2024"/>
                    <a:pt x="45432" y="2156"/>
                    <a:pt x="46749" y="3100"/>
                  </a:cubicBezTo>
                  <a:cubicBezTo>
                    <a:pt x="47114" y="3222"/>
                    <a:pt x="47418" y="3465"/>
                    <a:pt x="47661" y="3769"/>
                  </a:cubicBezTo>
                  <a:cubicBezTo>
                    <a:pt x="47539" y="3495"/>
                    <a:pt x="47418" y="3222"/>
                    <a:pt x="47266" y="2948"/>
                  </a:cubicBezTo>
                  <a:cubicBezTo>
                    <a:pt x="45809" y="1813"/>
                    <a:pt x="44273" y="1620"/>
                    <a:pt x="42688" y="1620"/>
                  </a:cubicBezTo>
                  <a:cubicBezTo>
                    <a:pt x="42322" y="1620"/>
                    <a:pt x="41953" y="1630"/>
                    <a:pt x="41582" y="1641"/>
                  </a:cubicBezTo>
                  <a:cubicBezTo>
                    <a:pt x="41307" y="1657"/>
                    <a:pt x="41034" y="1665"/>
                    <a:pt x="40763" y="1665"/>
                  </a:cubicBezTo>
                  <a:cubicBezTo>
                    <a:pt x="39984" y="1665"/>
                    <a:pt x="39217" y="1602"/>
                    <a:pt x="38451" y="1489"/>
                  </a:cubicBezTo>
                  <a:cubicBezTo>
                    <a:pt x="38085" y="1417"/>
                    <a:pt x="37714" y="1385"/>
                    <a:pt x="37345" y="1385"/>
                  </a:cubicBezTo>
                  <a:cubicBezTo>
                    <a:pt x="35227" y="1385"/>
                    <a:pt x="33142" y="2435"/>
                    <a:pt x="32159" y="2979"/>
                  </a:cubicBezTo>
                  <a:cubicBezTo>
                    <a:pt x="32493" y="2006"/>
                    <a:pt x="32463" y="942"/>
                    <a:pt x="32068" y="0"/>
                  </a:cubicBezTo>
                  <a:lnTo>
                    <a:pt x="31612" y="0"/>
                  </a:lnTo>
                  <a:cubicBezTo>
                    <a:pt x="32037" y="942"/>
                    <a:pt x="32098" y="2037"/>
                    <a:pt x="31703" y="3009"/>
                  </a:cubicBezTo>
                  <a:lnTo>
                    <a:pt x="31521" y="2523"/>
                  </a:lnTo>
                  <a:lnTo>
                    <a:pt x="31521" y="2918"/>
                  </a:lnTo>
                  <a:cubicBezTo>
                    <a:pt x="30487" y="1733"/>
                    <a:pt x="29271" y="760"/>
                    <a:pt x="27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97" name="Google Shape;697;p8"/>
          <p:cNvGrpSpPr/>
          <p:nvPr/>
        </p:nvGrpSpPr>
        <p:grpSpPr>
          <a:xfrm flipH="1">
            <a:off x="4625537" y="-9056"/>
            <a:ext cx="2243830" cy="768533"/>
            <a:chOff x="1519300" y="470675"/>
            <a:chExt cx="2043375" cy="699875"/>
          </a:xfrm>
        </p:grpSpPr>
        <p:sp>
          <p:nvSpPr>
            <p:cNvPr id="698" name="Google Shape;698;p8"/>
            <p:cNvSpPr/>
            <p:nvPr/>
          </p:nvSpPr>
          <p:spPr>
            <a:xfrm>
              <a:off x="2285275" y="470675"/>
              <a:ext cx="403525" cy="214300"/>
            </a:xfrm>
            <a:custGeom>
              <a:avLst/>
              <a:gdLst/>
              <a:ahLst/>
              <a:cxnLst/>
              <a:rect l="l" t="t" r="r" b="b"/>
              <a:pathLst>
                <a:path w="16141" h="8572" extrusionOk="0">
                  <a:moveTo>
                    <a:pt x="13496" y="0"/>
                  </a:moveTo>
                  <a:cubicBezTo>
                    <a:pt x="1702" y="5502"/>
                    <a:pt x="760" y="7295"/>
                    <a:pt x="760" y="7295"/>
                  </a:cubicBezTo>
                  <a:cubicBezTo>
                    <a:pt x="760" y="7295"/>
                    <a:pt x="0" y="8572"/>
                    <a:pt x="2918" y="6535"/>
                  </a:cubicBezTo>
                  <a:cubicBezTo>
                    <a:pt x="4742" y="5258"/>
                    <a:pt x="9544" y="2888"/>
                    <a:pt x="16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 name="Google Shape;699;p8"/>
            <p:cNvSpPr/>
            <p:nvPr/>
          </p:nvSpPr>
          <p:spPr>
            <a:xfrm>
              <a:off x="1519300" y="630250"/>
              <a:ext cx="814625" cy="496225"/>
            </a:xfrm>
            <a:custGeom>
              <a:avLst/>
              <a:gdLst/>
              <a:ahLst/>
              <a:cxnLst/>
              <a:rect l="l" t="t" r="r" b="b"/>
              <a:pathLst>
                <a:path w="32585" h="19849" extrusionOk="0">
                  <a:moveTo>
                    <a:pt x="32584" y="182"/>
                  </a:moveTo>
                  <a:cubicBezTo>
                    <a:pt x="32584" y="182"/>
                    <a:pt x="27265" y="0"/>
                    <a:pt x="19210" y="5350"/>
                  </a:cubicBezTo>
                  <a:cubicBezTo>
                    <a:pt x="11186" y="10730"/>
                    <a:pt x="0" y="19848"/>
                    <a:pt x="0" y="19848"/>
                  </a:cubicBezTo>
                  <a:cubicBezTo>
                    <a:pt x="0" y="19848"/>
                    <a:pt x="26414" y="8207"/>
                    <a:pt x="32584" y="1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 name="Google Shape;700;p8"/>
            <p:cNvSpPr/>
            <p:nvPr/>
          </p:nvSpPr>
          <p:spPr>
            <a:xfrm>
              <a:off x="2626450" y="470675"/>
              <a:ext cx="136800" cy="658075"/>
            </a:xfrm>
            <a:custGeom>
              <a:avLst/>
              <a:gdLst/>
              <a:ahLst/>
              <a:cxnLst/>
              <a:rect l="l" t="t" r="r" b="b"/>
              <a:pathLst>
                <a:path w="5472" h="26323" extrusionOk="0">
                  <a:moveTo>
                    <a:pt x="2706" y="0"/>
                  </a:moveTo>
                  <a:cubicBezTo>
                    <a:pt x="2007" y="1459"/>
                    <a:pt x="791" y="4559"/>
                    <a:pt x="487" y="9362"/>
                  </a:cubicBezTo>
                  <a:cubicBezTo>
                    <a:pt x="1" y="16201"/>
                    <a:pt x="1247" y="26323"/>
                    <a:pt x="1247" y="26323"/>
                  </a:cubicBezTo>
                  <a:cubicBezTo>
                    <a:pt x="1247" y="26323"/>
                    <a:pt x="5472" y="6991"/>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 name="Google Shape;701;p8"/>
            <p:cNvSpPr/>
            <p:nvPr/>
          </p:nvSpPr>
          <p:spPr>
            <a:xfrm>
              <a:off x="2413675" y="516250"/>
              <a:ext cx="224975" cy="654300"/>
            </a:xfrm>
            <a:custGeom>
              <a:avLst/>
              <a:gdLst/>
              <a:ahLst/>
              <a:cxnLst/>
              <a:rect l="l" t="t" r="r" b="b"/>
              <a:pathLst>
                <a:path w="8999" h="26172" extrusionOk="0">
                  <a:moveTo>
                    <a:pt x="2919" y="7478"/>
                  </a:moveTo>
                  <a:cubicBezTo>
                    <a:pt x="1338" y="13223"/>
                    <a:pt x="1" y="26171"/>
                    <a:pt x="1" y="26171"/>
                  </a:cubicBezTo>
                  <a:cubicBezTo>
                    <a:pt x="1" y="26171"/>
                    <a:pt x="8998" y="4347"/>
                    <a:pt x="6019" y="1"/>
                  </a:cubicBezTo>
                  <a:cubicBezTo>
                    <a:pt x="6019" y="1"/>
                    <a:pt x="4530" y="1733"/>
                    <a:pt x="2919" y="747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 name="Google Shape;702;p8"/>
            <p:cNvSpPr/>
            <p:nvPr/>
          </p:nvSpPr>
          <p:spPr>
            <a:xfrm>
              <a:off x="2205475" y="591475"/>
              <a:ext cx="291075" cy="506875"/>
            </a:xfrm>
            <a:custGeom>
              <a:avLst/>
              <a:gdLst/>
              <a:ahLst/>
              <a:cxnLst/>
              <a:rect l="l" t="t" r="r" b="b"/>
              <a:pathLst>
                <a:path w="11643" h="20275" extrusionOk="0">
                  <a:moveTo>
                    <a:pt x="7995" y="1"/>
                  </a:moveTo>
                  <a:cubicBezTo>
                    <a:pt x="7995" y="1"/>
                    <a:pt x="6019" y="2645"/>
                    <a:pt x="4165" y="7691"/>
                  </a:cubicBezTo>
                  <a:cubicBezTo>
                    <a:pt x="2280" y="12737"/>
                    <a:pt x="0" y="20275"/>
                    <a:pt x="0" y="20275"/>
                  </a:cubicBezTo>
                  <a:cubicBezTo>
                    <a:pt x="0" y="20275"/>
                    <a:pt x="11642" y="7144"/>
                    <a:pt x="7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 name="Google Shape;703;p8"/>
            <p:cNvSpPr/>
            <p:nvPr/>
          </p:nvSpPr>
          <p:spPr>
            <a:xfrm>
              <a:off x="1893150" y="470675"/>
              <a:ext cx="510675" cy="136800"/>
            </a:xfrm>
            <a:custGeom>
              <a:avLst/>
              <a:gdLst/>
              <a:ahLst/>
              <a:cxnLst/>
              <a:rect l="l" t="t" r="r" b="b"/>
              <a:pathLst>
                <a:path w="20427" h="5472" extrusionOk="0">
                  <a:moveTo>
                    <a:pt x="20427" y="4742"/>
                  </a:moveTo>
                  <a:cubicBezTo>
                    <a:pt x="17266" y="2492"/>
                    <a:pt x="13709" y="881"/>
                    <a:pt x="9910" y="0"/>
                  </a:cubicBezTo>
                  <a:lnTo>
                    <a:pt x="1" y="0"/>
                  </a:lnTo>
                  <a:cubicBezTo>
                    <a:pt x="2858" y="456"/>
                    <a:pt x="5715" y="1125"/>
                    <a:pt x="8481" y="2037"/>
                  </a:cubicBezTo>
                  <a:cubicBezTo>
                    <a:pt x="14956" y="4225"/>
                    <a:pt x="18785" y="5471"/>
                    <a:pt x="20427" y="47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 name="Google Shape;704;p8"/>
            <p:cNvSpPr/>
            <p:nvPr/>
          </p:nvSpPr>
          <p:spPr>
            <a:xfrm>
              <a:off x="2310350" y="470675"/>
              <a:ext cx="226450" cy="67650"/>
            </a:xfrm>
            <a:custGeom>
              <a:avLst/>
              <a:gdLst/>
              <a:ahLst/>
              <a:cxnLst/>
              <a:rect l="l" t="t" r="r" b="b"/>
              <a:pathLst>
                <a:path w="9058" h="2706" extrusionOk="0">
                  <a:moveTo>
                    <a:pt x="9058" y="2158"/>
                  </a:moveTo>
                  <a:cubicBezTo>
                    <a:pt x="9058" y="2158"/>
                    <a:pt x="7812" y="1216"/>
                    <a:pt x="5897" y="0"/>
                  </a:cubicBezTo>
                  <a:lnTo>
                    <a:pt x="0" y="0"/>
                  </a:lnTo>
                  <a:cubicBezTo>
                    <a:pt x="4043" y="1824"/>
                    <a:pt x="7660" y="2705"/>
                    <a:pt x="9058" y="215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 name="Google Shape;705;p8"/>
            <p:cNvSpPr/>
            <p:nvPr/>
          </p:nvSpPr>
          <p:spPr>
            <a:xfrm>
              <a:off x="3329350" y="470675"/>
              <a:ext cx="76775" cy="300925"/>
            </a:xfrm>
            <a:custGeom>
              <a:avLst/>
              <a:gdLst/>
              <a:ahLst/>
              <a:cxnLst/>
              <a:rect l="l" t="t" r="r" b="b"/>
              <a:pathLst>
                <a:path w="3071" h="12037" extrusionOk="0">
                  <a:moveTo>
                    <a:pt x="1" y="0"/>
                  </a:moveTo>
                  <a:cubicBezTo>
                    <a:pt x="1764" y="5988"/>
                    <a:pt x="3071" y="12037"/>
                    <a:pt x="3071" y="12037"/>
                  </a:cubicBezTo>
                  <a:cubicBezTo>
                    <a:pt x="3071" y="7994"/>
                    <a:pt x="2797" y="3982"/>
                    <a:pt x="2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 name="Google Shape;706;p8"/>
            <p:cNvSpPr/>
            <p:nvPr/>
          </p:nvSpPr>
          <p:spPr>
            <a:xfrm>
              <a:off x="3487425" y="470675"/>
              <a:ext cx="75250" cy="204425"/>
            </a:xfrm>
            <a:custGeom>
              <a:avLst/>
              <a:gdLst/>
              <a:ahLst/>
              <a:cxnLst/>
              <a:rect l="l" t="t" r="r" b="b"/>
              <a:pathLst>
                <a:path w="3010" h="8177" extrusionOk="0">
                  <a:moveTo>
                    <a:pt x="0" y="0"/>
                  </a:moveTo>
                  <a:cubicBezTo>
                    <a:pt x="2189" y="3435"/>
                    <a:pt x="3009" y="8176"/>
                    <a:pt x="3009" y="8176"/>
                  </a:cubicBezTo>
                  <a:cubicBezTo>
                    <a:pt x="3009" y="5410"/>
                    <a:pt x="2584" y="2644"/>
                    <a:pt x="1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 name="Google Shape;707;p8"/>
            <p:cNvSpPr/>
            <p:nvPr/>
          </p:nvSpPr>
          <p:spPr>
            <a:xfrm>
              <a:off x="3210050" y="470675"/>
              <a:ext cx="101100" cy="438475"/>
            </a:xfrm>
            <a:custGeom>
              <a:avLst/>
              <a:gdLst/>
              <a:ahLst/>
              <a:cxnLst/>
              <a:rect l="l" t="t" r="r" b="b"/>
              <a:pathLst>
                <a:path w="4044" h="17539" extrusionOk="0">
                  <a:moveTo>
                    <a:pt x="1" y="0"/>
                  </a:moveTo>
                  <a:cubicBezTo>
                    <a:pt x="153" y="1459"/>
                    <a:pt x="365" y="2918"/>
                    <a:pt x="669" y="4347"/>
                  </a:cubicBezTo>
                  <a:cubicBezTo>
                    <a:pt x="2341" y="12675"/>
                    <a:pt x="3830" y="17538"/>
                    <a:pt x="3830" y="17538"/>
                  </a:cubicBezTo>
                  <a:cubicBezTo>
                    <a:pt x="3830" y="17538"/>
                    <a:pt x="4043" y="7781"/>
                    <a:pt x="3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 name="Google Shape;708;p8"/>
            <p:cNvSpPr/>
            <p:nvPr/>
          </p:nvSpPr>
          <p:spPr>
            <a:xfrm>
              <a:off x="2786025" y="470675"/>
              <a:ext cx="115525" cy="592725"/>
            </a:xfrm>
            <a:custGeom>
              <a:avLst/>
              <a:gdLst/>
              <a:ahLst/>
              <a:cxnLst/>
              <a:rect l="l" t="t" r="r" b="b"/>
              <a:pathLst>
                <a:path w="4621" h="23709" extrusionOk="0">
                  <a:moveTo>
                    <a:pt x="1065" y="5775"/>
                  </a:moveTo>
                  <a:cubicBezTo>
                    <a:pt x="1" y="12584"/>
                    <a:pt x="1156" y="23709"/>
                    <a:pt x="1156" y="23709"/>
                  </a:cubicBezTo>
                  <a:cubicBezTo>
                    <a:pt x="1156" y="23709"/>
                    <a:pt x="1916" y="13800"/>
                    <a:pt x="3496" y="7173"/>
                  </a:cubicBezTo>
                  <a:cubicBezTo>
                    <a:pt x="4256" y="4073"/>
                    <a:pt x="4591" y="1733"/>
                    <a:pt x="4621" y="0"/>
                  </a:cubicBezTo>
                  <a:lnTo>
                    <a:pt x="2220" y="0"/>
                  </a:lnTo>
                  <a:cubicBezTo>
                    <a:pt x="1855" y="1459"/>
                    <a:pt x="1460" y="3344"/>
                    <a:pt x="1065" y="57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 name="Google Shape;709;p8"/>
            <p:cNvSpPr/>
            <p:nvPr/>
          </p:nvSpPr>
          <p:spPr>
            <a:xfrm>
              <a:off x="3051225" y="470675"/>
              <a:ext cx="117825" cy="538775"/>
            </a:xfrm>
            <a:custGeom>
              <a:avLst/>
              <a:gdLst/>
              <a:ahLst/>
              <a:cxnLst/>
              <a:rect l="l" t="t" r="r" b="b"/>
              <a:pathLst>
                <a:path w="4713" h="21551" extrusionOk="0">
                  <a:moveTo>
                    <a:pt x="1490" y="4347"/>
                  </a:moveTo>
                  <a:cubicBezTo>
                    <a:pt x="1" y="10152"/>
                    <a:pt x="1399" y="21550"/>
                    <a:pt x="1399" y="21550"/>
                  </a:cubicBezTo>
                  <a:cubicBezTo>
                    <a:pt x="1399" y="21550"/>
                    <a:pt x="1794" y="11459"/>
                    <a:pt x="3740" y="5562"/>
                  </a:cubicBezTo>
                  <a:cubicBezTo>
                    <a:pt x="4317" y="3769"/>
                    <a:pt x="4651" y="1885"/>
                    <a:pt x="4712" y="0"/>
                  </a:cubicBezTo>
                  <a:lnTo>
                    <a:pt x="2281" y="0"/>
                  </a:lnTo>
                  <a:cubicBezTo>
                    <a:pt x="2129" y="1459"/>
                    <a:pt x="1855" y="2918"/>
                    <a:pt x="1490" y="434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 name="Google Shape;710;p8"/>
            <p:cNvSpPr/>
            <p:nvPr/>
          </p:nvSpPr>
          <p:spPr>
            <a:xfrm>
              <a:off x="2924325" y="470675"/>
              <a:ext cx="98050" cy="616275"/>
            </a:xfrm>
            <a:custGeom>
              <a:avLst/>
              <a:gdLst/>
              <a:ahLst/>
              <a:cxnLst/>
              <a:rect l="l" t="t" r="r" b="b"/>
              <a:pathLst>
                <a:path w="3922" h="24651" extrusionOk="0">
                  <a:moveTo>
                    <a:pt x="31" y="11824"/>
                  </a:moveTo>
                  <a:cubicBezTo>
                    <a:pt x="1" y="16140"/>
                    <a:pt x="457" y="20426"/>
                    <a:pt x="1429" y="24651"/>
                  </a:cubicBezTo>
                  <a:cubicBezTo>
                    <a:pt x="1429" y="24651"/>
                    <a:pt x="943" y="14347"/>
                    <a:pt x="2645" y="7933"/>
                  </a:cubicBezTo>
                  <a:cubicBezTo>
                    <a:pt x="3314" y="5319"/>
                    <a:pt x="3739" y="2675"/>
                    <a:pt x="3922" y="0"/>
                  </a:cubicBezTo>
                  <a:lnTo>
                    <a:pt x="1521" y="0"/>
                  </a:lnTo>
                  <a:cubicBezTo>
                    <a:pt x="821" y="3678"/>
                    <a:pt x="92" y="8298"/>
                    <a:pt x="31" y="118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1" name="Google Shape;711;p8"/>
          <p:cNvGrpSpPr/>
          <p:nvPr/>
        </p:nvGrpSpPr>
        <p:grpSpPr>
          <a:xfrm flipH="1">
            <a:off x="2667627" y="-16946"/>
            <a:ext cx="701796" cy="571589"/>
            <a:chOff x="5488975" y="470675"/>
            <a:chExt cx="639100" cy="520525"/>
          </a:xfrm>
        </p:grpSpPr>
        <p:sp>
          <p:nvSpPr>
            <p:cNvPr id="712" name="Google Shape;712;p8"/>
            <p:cNvSpPr/>
            <p:nvPr/>
          </p:nvSpPr>
          <p:spPr>
            <a:xfrm>
              <a:off x="5488975" y="470675"/>
              <a:ext cx="639100" cy="520525"/>
            </a:xfrm>
            <a:custGeom>
              <a:avLst/>
              <a:gdLst/>
              <a:ahLst/>
              <a:cxnLst/>
              <a:rect l="l" t="t" r="r" b="b"/>
              <a:pathLst>
                <a:path w="25564" h="20821" extrusionOk="0">
                  <a:moveTo>
                    <a:pt x="24499" y="16262"/>
                  </a:moveTo>
                  <a:cubicBezTo>
                    <a:pt x="24803" y="13556"/>
                    <a:pt x="24894" y="9027"/>
                    <a:pt x="22250" y="1550"/>
                  </a:cubicBezTo>
                  <a:cubicBezTo>
                    <a:pt x="22068" y="1033"/>
                    <a:pt x="21855" y="517"/>
                    <a:pt x="21612" y="0"/>
                  </a:cubicBezTo>
                  <a:lnTo>
                    <a:pt x="426" y="0"/>
                  </a:lnTo>
                  <a:cubicBezTo>
                    <a:pt x="0" y="2979"/>
                    <a:pt x="213" y="6717"/>
                    <a:pt x="2675" y="9787"/>
                  </a:cubicBezTo>
                  <a:cubicBezTo>
                    <a:pt x="7599" y="15988"/>
                    <a:pt x="14773" y="17204"/>
                    <a:pt x="18815" y="17417"/>
                  </a:cubicBezTo>
                  <a:cubicBezTo>
                    <a:pt x="22827" y="17629"/>
                    <a:pt x="25563" y="20821"/>
                    <a:pt x="25563" y="20821"/>
                  </a:cubicBezTo>
                  <a:cubicBezTo>
                    <a:pt x="24712" y="19484"/>
                    <a:pt x="24317" y="17842"/>
                    <a:pt x="24499" y="162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 name="Google Shape;713;p8"/>
            <p:cNvSpPr/>
            <p:nvPr/>
          </p:nvSpPr>
          <p:spPr>
            <a:xfrm>
              <a:off x="5497325" y="470675"/>
              <a:ext cx="630750" cy="520525"/>
            </a:xfrm>
            <a:custGeom>
              <a:avLst/>
              <a:gdLst/>
              <a:ahLst/>
              <a:cxnLst/>
              <a:rect l="l" t="t" r="r" b="b"/>
              <a:pathLst>
                <a:path w="25230" h="20821" extrusionOk="0">
                  <a:moveTo>
                    <a:pt x="10882" y="0"/>
                  </a:moveTo>
                  <a:cubicBezTo>
                    <a:pt x="11992" y="167"/>
                    <a:pt x="13109" y="251"/>
                    <a:pt x="14222" y="251"/>
                  </a:cubicBezTo>
                  <a:cubicBezTo>
                    <a:pt x="15335" y="251"/>
                    <a:pt x="16445" y="167"/>
                    <a:pt x="17539" y="0"/>
                  </a:cubicBezTo>
                  <a:close/>
                  <a:moveTo>
                    <a:pt x="3496" y="0"/>
                  </a:moveTo>
                  <a:cubicBezTo>
                    <a:pt x="2645" y="1550"/>
                    <a:pt x="1460" y="2888"/>
                    <a:pt x="1" y="3921"/>
                  </a:cubicBezTo>
                  <a:cubicBezTo>
                    <a:pt x="1" y="4073"/>
                    <a:pt x="31" y="4225"/>
                    <a:pt x="61" y="4377"/>
                  </a:cubicBezTo>
                  <a:cubicBezTo>
                    <a:pt x="1703" y="3252"/>
                    <a:pt x="3040" y="1763"/>
                    <a:pt x="3952" y="0"/>
                  </a:cubicBezTo>
                  <a:close/>
                  <a:moveTo>
                    <a:pt x="13040" y="5745"/>
                  </a:moveTo>
                  <a:lnTo>
                    <a:pt x="13040" y="5775"/>
                  </a:lnTo>
                  <a:cubicBezTo>
                    <a:pt x="13983" y="6535"/>
                    <a:pt x="14895" y="7325"/>
                    <a:pt x="15776" y="8176"/>
                  </a:cubicBezTo>
                  <a:cubicBezTo>
                    <a:pt x="15229" y="9271"/>
                    <a:pt x="14864" y="10456"/>
                    <a:pt x="14712" y="11672"/>
                  </a:cubicBezTo>
                  <a:cubicBezTo>
                    <a:pt x="14013" y="12249"/>
                    <a:pt x="13375" y="12888"/>
                    <a:pt x="12797" y="13587"/>
                  </a:cubicBezTo>
                  <a:cubicBezTo>
                    <a:pt x="12007" y="11003"/>
                    <a:pt x="12098" y="8268"/>
                    <a:pt x="13040" y="5745"/>
                  </a:cubicBezTo>
                  <a:close/>
                  <a:moveTo>
                    <a:pt x="6323" y="0"/>
                  </a:moveTo>
                  <a:cubicBezTo>
                    <a:pt x="6080" y="669"/>
                    <a:pt x="5563" y="2128"/>
                    <a:pt x="5077" y="4012"/>
                  </a:cubicBezTo>
                  <a:cubicBezTo>
                    <a:pt x="3922" y="5380"/>
                    <a:pt x="2432" y="6444"/>
                    <a:pt x="761" y="7082"/>
                  </a:cubicBezTo>
                  <a:lnTo>
                    <a:pt x="943" y="7477"/>
                  </a:lnTo>
                  <a:cubicBezTo>
                    <a:pt x="2402" y="6869"/>
                    <a:pt x="3739" y="5988"/>
                    <a:pt x="4894" y="4863"/>
                  </a:cubicBezTo>
                  <a:lnTo>
                    <a:pt x="4894" y="4863"/>
                  </a:lnTo>
                  <a:cubicBezTo>
                    <a:pt x="4347" y="7052"/>
                    <a:pt x="4013" y="9301"/>
                    <a:pt x="3922" y="11550"/>
                  </a:cubicBezTo>
                  <a:lnTo>
                    <a:pt x="4347" y="11915"/>
                  </a:lnTo>
                  <a:cubicBezTo>
                    <a:pt x="4347" y="7052"/>
                    <a:pt x="6201" y="1520"/>
                    <a:pt x="6718" y="122"/>
                  </a:cubicBezTo>
                  <a:cubicBezTo>
                    <a:pt x="7539" y="1155"/>
                    <a:pt x="8451" y="2128"/>
                    <a:pt x="9423" y="3009"/>
                  </a:cubicBezTo>
                  <a:cubicBezTo>
                    <a:pt x="9059" y="3921"/>
                    <a:pt x="7052" y="9392"/>
                    <a:pt x="8086" y="14620"/>
                  </a:cubicBezTo>
                  <a:lnTo>
                    <a:pt x="8542" y="14863"/>
                  </a:lnTo>
                  <a:cubicBezTo>
                    <a:pt x="7417" y="9879"/>
                    <a:pt x="9302" y="4529"/>
                    <a:pt x="9758" y="3283"/>
                  </a:cubicBezTo>
                  <a:cubicBezTo>
                    <a:pt x="10305" y="3769"/>
                    <a:pt x="10882" y="4195"/>
                    <a:pt x="11490" y="4620"/>
                  </a:cubicBezTo>
                  <a:cubicBezTo>
                    <a:pt x="11916" y="4894"/>
                    <a:pt x="12311" y="5198"/>
                    <a:pt x="12736" y="5502"/>
                  </a:cubicBezTo>
                  <a:cubicBezTo>
                    <a:pt x="12402" y="6231"/>
                    <a:pt x="11125" y="9605"/>
                    <a:pt x="12493" y="14012"/>
                  </a:cubicBezTo>
                  <a:cubicBezTo>
                    <a:pt x="12037" y="14620"/>
                    <a:pt x="11673" y="15350"/>
                    <a:pt x="11460" y="16110"/>
                  </a:cubicBezTo>
                  <a:lnTo>
                    <a:pt x="11855" y="16231"/>
                  </a:lnTo>
                  <a:cubicBezTo>
                    <a:pt x="12311" y="14438"/>
                    <a:pt x="13922" y="12888"/>
                    <a:pt x="14651" y="12249"/>
                  </a:cubicBezTo>
                  <a:lnTo>
                    <a:pt x="14651" y="12249"/>
                  </a:lnTo>
                  <a:cubicBezTo>
                    <a:pt x="14530" y="13891"/>
                    <a:pt x="14712" y="15502"/>
                    <a:pt x="15199" y="17052"/>
                  </a:cubicBezTo>
                  <a:lnTo>
                    <a:pt x="15654" y="17113"/>
                  </a:lnTo>
                  <a:cubicBezTo>
                    <a:pt x="14682" y="14286"/>
                    <a:pt x="14834" y="11186"/>
                    <a:pt x="16080" y="8480"/>
                  </a:cubicBezTo>
                  <a:cubicBezTo>
                    <a:pt x="16901" y="9301"/>
                    <a:pt x="17691" y="10183"/>
                    <a:pt x="18420" y="11064"/>
                  </a:cubicBezTo>
                  <a:cubicBezTo>
                    <a:pt x="18177" y="13161"/>
                    <a:pt x="18208" y="15319"/>
                    <a:pt x="18542" y="17417"/>
                  </a:cubicBezTo>
                  <a:cubicBezTo>
                    <a:pt x="18694" y="17417"/>
                    <a:pt x="18816" y="17417"/>
                    <a:pt x="18968" y="17447"/>
                  </a:cubicBezTo>
                  <a:cubicBezTo>
                    <a:pt x="18785" y="16535"/>
                    <a:pt x="18694" y="15623"/>
                    <a:pt x="18664" y="14711"/>
                  </a:cubicBezTo>
                  <a:lnTo>
                    <a:pt x="18664" y="14711"/>
                  </a:lnTo>
                  <a:cubicBezTo>
                    <a:pt x="18998" y="15471"/>
                    <a:pt x="19515" y="16566"/>
                    <a:pt x="20092" y="17660"/>
                  </a:cubicBezTo>
                  <a:lnTo>
                    <a:pt x="20639" y="17812"/>
                  </a:lnTo>
                  <a:cubicBezTo>
                    <a:pt x="19636" y="15958"/>
                    <a:pt x="18785" y="13921"/>
                    <a:pt x="18664" y="13648"/>
                  </a:cubicBezTo>
                  <a:cubicBezTo>
                    <a:pt x="18664" y="12705"/>
                    <a:pt x="18755" y="11945"/>
                    <a:pt x="18785" y="11490"/>
                  </a:cubicBezTo>
                  <a:lnTo>
                    <a:pt x="18937" y="11672"/>
                  </a:lnTo>
                  <a:cubicBezTo>
                    <a:pt x="20001" y="12979"/>
                    <a:pt x="20974" y="14286"/>
                    <a:pt x="21825" y="15563"/>
                  </a:cubicBezTo>
                  <a:cubicBezTo>
                    <a:pt x="21582" y="16353"/>
                    <a:pt x="21369" y="17204"/>
                    <a:pt x="21247" y="18025"/>
                  </a:cubicBezTo>
                  <a:lnTo>
                    <a:pt x="21642" y="18207"/>
                  </a:lnTo>
                  <a:cubicBezTo>
                    <a:pt x="21734" y="17447"/>
                    <a:pt x="21916" y="16718"/>
                    <a:pt x="22129" y="15988"/>
                  </a:cubicBezTo>
                  <a:cubicBezTo>
                    <a:pt x="23193" y="17599"/>
                    <a:pt x="24104" y="19088"/>
                    <a:pt x="24834" y="20395"/>
                  </a:cubicBezTo>
                  <a:cubicBezTo>
                    <a:pt x="25108" y="20639"/>
                    <a:pt x="25229" y="20821"/>
                    <a:pt x="25229" y="20821"/>
                  </a:cubicBezTo>
                  <a:cubicBezTo>
                    <a:pt x="24834" y="20183"/>
                    <a:pt x="24530" y="19484"/>
                    <a:pt x="24348" y="18724"/>
                  </a:cubicBezTo>
                  <a:cubicBezTo>
                    <a:pt x="23101" y="16657"/>
                    <a:pt x="21764" y="14651"/>
                    <a:pt x="20305" y="12736"/>
                  </a:cubicBezTo>
                  <a:lnTo>
                    <a:pt x="20305" y="12736"/>
                  </a:lnTo>
                  <a:cubicBezTo>
                    <a:pt x="21734" y="13344"/>
                    <a:pt x="23071" y="14164"/>
                    <a:pt x="24256" y="15167"/>
                  </a:cubicBezTo>
                  <a:cubicBezTo>
                    <a:pt x="24256" y="14985"/>
                    <a:pt x="24256" y="14833"/>
                    <a:pt x="24287" y="14651"/>
                  </a:cubicBezTo>
                  <a:cubicBezTo>
                    <a:pt x="22949" y="13587"/>
                    <a:pt x="21430" y="12736"/>
                    <a:pt x="19819" y="12128"/>
                  </a:cubicBezTo>
                  <a:cubicBezTo>
                    <a:pt x="19636" y="11885"/>
                    <a:pt x="19424" y="11642"/>
                    <a:pt x="19241" y="11429"/>
                  </a:cubicBezTo>
                  <a:cubicBezTo>
                    <a:pt x="18816" y="10882"/>
                    <a:pt x="18360" y="10334"/>
                    <a:pt x="17873" y="9787"/>
                  </a:cubicBezTo>
                  <a:lnTo>
                    <a:pt x="17873" y="9787"/>
                  </a:lnTo>
                  <a:cubicBezTo>
                    <a:pt x="20183" y="10183"/>
                    <a:pt x="22372" y="11094"/>
                    <a:pt x="24287" y="12462"/>
                  </a:cubicBezTo>
                  <a:cubicBezTo>
                    <a:pt x="24287" y="12310"/>
                    <a:pt x="24287" y="12128"/>
                    <a:pt x="24256" y="11945"/>
                  </a:cubicBezTo>
                  <a:cubicBezTo>
                    <a:pt x="23101" y="11155"/>
                    <a:pt x="21855" y="10547"/>
                    <a:pt x="20548" y="10061"/>
                  </a:cubicBezTo>
                  <a:cubicBezTo>
                    <a:pt x="21673" y="9727"/>
                    <a:pt x="22797" y="9514"/>
                    <a:pt x="23983" y="9453"/>
                  </a:cubicBezTo>
                  <a:lnTo>
                    <a:pt x="23892" y="9058"/>
                  </a:lnTo>
                  <a:cubicBezTo>
                    <a:pt x="22554" y="9149"/>
                    <a:pt x="21186" y="9392"/>
                    <a:pt x="19910" y="9848"/>
                  </a:cubicBezTo>
                  <a:cubicBezTo>
                    <a:pt x="19120" y="9605"/>
                    <a:pt x="18299" y="9453"/>
                    <a:pt x="17448" y="9362"/>
                  </a:cubicBezTo>
                  <a:cubicBezTo>
                    <a:pt x="16718" y="8541"/>
                    <a:pt x="15928" y="7751"/>
                    <a:pt x="15107" y="7021"/>
                  </a:cubicBezTo>
                  <a:lnTo>
                    <a:pt x="15107" y="7021"/>
                  </a:lnTo>
                  <a:cubicBezTo>
                    <a:pt x="17965" y="7751"/>
                    <a:pt x="20852" y="8207"/>
                    <a:pt x="23770" y="8359"/>
                  </a:cubicBezTo>
                  <a:lnTo>
                    <a:pt x="23709" y="7933"/>
                  </a:lnTo>
                  <a:cubicBezTo>
                    <a:pt x="19454" y="7812"/>
                    <a:pt x="14925" y="6565"/>
                    <a:pt x="14439" y="6413"/>
                  </a:cubicBezTo>
                  <a:cubicBezTo>
                    <a:pt x="13831" y="5897"/>
                    <a:pt x="13192" y="5380"/>
                    <a:pt x="12554" y="4894"/>
                  </a:cubicBezTo>
                  <a:lnTo>
                    <a:pt x="12554" y="4894"/>
                  </a:lnTo>
                  <a:cubicBezTo>
                    <a:pt x="14591" y="5319"/>
                    <a:pt x="19424" y="6231"/>
                    <a:pt x="23314" y="6231"/>
                  </a:cubicBezTo>
                  <a:lnTo>
                    <a:pt x="23223" y="5806"/>
                  </a:lnTo>
                  <a:cubicBezTo>
                    <a:pt x="18420" y="5806"/>
                    <a:pt x="12220" y="4407"/>
                    <a:pt x="11703" y="4286"/>
                  </a:cubicBezTo>
                  <a:cubicBezTo>
                    <a:pt x="10396" y="3404"/>
                    <a:pt x="9241" y="2401"/>
                    <a:pt x="8177" y="1246"/>
                  </a:cubicBezTo>
                  <a:lnTo>
                    <a:pt x="8177" y="1246"/>
                  </a:lnTo>
                  <a:cubicBezTo>
                    <a:pt x="10274" y="1733"/>
                    <a:pt x="17235" y="3313"/>
                    <a:pt x="22524" y="3404"/>
                  </a:cubicBezTo>
                  <a:lnTo>
                    <a:pt x="22402" y="2979"/>
                  </a:lnTo>
                  <a:cubicBezTo>
                    <a:pt x="20092" y="2918"/>
                    <a:pt x="17782" y="2675"/>
                    <a:pt x="15502" y="2280"/>
                  </a:cubicBezTo>
                  <a:cubicBezTo>
                    <a:pt x="17630" y="2128"/>
                    <a:pt x="19697" y="1611"/>
                    <a:pt x="21612" y="760"/>
                  </a:cubicBezTo>
                  <a:cubicBezTo>
                    <a:pt x="21551" y="638"/>
                    <a:pt x="21521" y="517"/>
                    <a:pt x="21460" y="395"/>
                  </a:cubicBezTo>
                  <a:cubicBezTo>
                    <a:pt x="19090" y="1382"/>
                    <a:pt x="16538" y="1925"/>
                    <a:pt x="13971" y="1925"/>
                  </a:cubicBezTo>
                  <a:cubicBezTo>
                    <a:pt x="13773" y="1925"/>
                    <a:pt x="13574" y="1921"/>
                    <a:pt x="13375" y="1915"/>
                  </a:cubicBezTo>
                  <a:cubicBezTo>
                    <a:pt x="10396" y="1368"/>
                    <a:pt x="8086" y="790"/>
                    <a:pt x="7691" y="699"/>
                  </a:cubicBezTo>
                  <a:cubicBezTo>
                    <a:pt x="7478" y="456"/>
                    <a:pt x="7296" y="243"/>
                    <a:pt x="7144" y="30"/>
                  </a:cubicBezTo>
                  <a:lnTo>
                    <a:pt x="63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4" name="Google Shape;714;p8"/>
          <p:cNvGrpSpPr/>
          <p:nvPr/>
        </p:nvGrpSpPr>
        <p:grpSpPr>
          <a:xfrm flipH="1">
            <a:off x="6597317" y="-16952"/>
            <a:ext cx="1322773" cy="1338296"/>
            <a:chOff x="238125" y="470675"/>
            <a:chExt cx="2524375" cy="2554000"/>
          </a:xfrm>
        </p:grpSpPr>
        <p:sp>
          <p:nvSpPr>
            <p:cNvPr id="715" name="Google Shape;715;p8"/>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 name="Google Shape;716;p8"/>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 name="Google Shape;717;p8"/>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 name="Google Shape;718;p8"/>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 name="Google Shape;719;p8"/>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 name="Google Shape;720;p8"/>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 name="Google Shape;721;p8"/>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 name="Google Shape;722;p8"/>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 name="Google Shape;723;p8"/>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 name="Google Shape;724;p8"/>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 name="Google Shape;725;p8"/>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 name="Google Shape;726;p8"/>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 name="Google Shape;727;p8"/>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 name="Google Shape;728;p8"/>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 name="Google Shape;729;p8"/>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 name="Google Shape;730;p8"/>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 name="Google Shape;731;p8"/>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 name="Google Shape;732;p8"/>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 name="Google Shape;733;p8"/>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 name="Google Shape;734;p8"/>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5" name="Google Shape;735;p8"/>
          <p:cNvGrpSpPr/>
          <p:nvPr/>
        </p:nvGrpSpPr>
        <p:grpSpPr>
          <a:xfrm>
            <a:off x="4050998" y="-16946"/>
            <a:ext cx="1168615" cy="1435411"/>
            <a:chOff x="3439550" y="458500"/>
            <a:chExt cx="1041825" cy="1279675"/>
          </a:xfrm>
        </p:grpSpPr>
        <p:sp>
          <p:nvSpPr>
            <p:cNvPr id="736" name="Google Shape;736;p8"/>
            <p:cNvSpPr/>
            <p:nvPr/>
          </p:nvSpPr>
          <p:spPr>
            <a:xfrm>
              <a:off x="3860525" y="470675"/>
              <a:ext cx="281950" cy="722675"/>
            </a:xfrm>
            <a:custGeom>
              <a:avLst/>
              <a:gdLst/>
              <a:ahLst/>
              <a:cxnLst/>
              <a:rect l="l" t="t" r="r" b="b"/>
              <a:pathLst>
                <a:path w="11278" h="28907" extrusionOk="0">
                  <a:moveTo>
                    <a:pt x="0" y="0"/>
                  </a:moveTo>
                  <a:cubicBezTo>
                    <a:pt x="547" y="3313"/>
                    <a:pt x="1368" y="6596"/>
                    <a:pt x="2462" y="9787"/>
                  </a:cubicBezTo>
                  <a:cubicBezTo>
                    <a:pt x="8420" y="27113"/>
                    <a:pt x="10426" y="28329"/>
                    <a:pt x="10426" y="28329"/>
                  </a:cubicBezTo>
                  <a:cubicBezTo>
                    <a:pt x="10426" y="28329"/>
                    <a:pt x="11277" y="28906"/>
                    <a:pt x="10001" y="26809"/>
                  </a:cubicBezTo>
                  <a:cubicBezTo>
                    <a:pt x="8754" y="24742"/>
                    <a:pt x="5897" y="17538"/>
                    <a:pt x="2888" y="8359"/>
                  </a:cubicBezTo>
                  <a:cubicBezTo>
                    <a:pt x="2006" y="5623"/>
                    <a:pt x="1307" y="2827"/>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 name="Google Shape;737;p8"/>
            <p:cNvSpPr/>
            <p:nvPr/>
          </p:nvSpPr>
          <p:spPr>
            <a:xfrm>
              <a:off x="3439550" y="458500"/>
              <a:ext cx="1041825" cy="1279675"/>
            </a:xfrm>
            <a:custGeom>
              <a:avLst/>
              <a:gdLst/>
              <a:ahLst/>
              <a:cxnLst/>
              <a:rect l="l" t="t" r="r" b="b"/>
              <a:pathLst>
                <a:path w="41673" h="51187" extrusionOk="0">
                  <a:moveTo>
                    <a:pt x="17295" y="973"/>
                  </a:moveTo>
                  <a:cubicBezTo>
                    <a:pt x="17295" y="973"/>
                    <a:pt x="14104" y="1"/>
                    <a:pt x="9727" y="1247"/>
                  </a:cubicBezTo>
                  <a:cubicBezTo>
                    <a:pt x="5319" y="2493"/>
                    <a:pt x="0" y="5290"/>
                    <a:pt x="0" y="5290"/>
                  </a:cubicBezTo>
                  <a:cubicBezTo>
                    <a:pt x="0" y="5290"/>
                    <a:pt x="14347" y="3162"/>
                    <a:pt x="17295" y="973"/>
                  </a:cubicBezTo>
                  <a:close/>
                  <a:moveTo>
                    <a:pt x="17660" y="3496"/>
                  </a:moveTo>
                  <a:cubicBezTo>
                    <a:pt x="17660" y="3496"/>
                    <a:pt x="10487" y="6384"/>
                    <a:pt x="6262" y="8785"/>
                  </a:cubicBezTo>
                  <a:cubicBezTo>
                    <a:pt x="2037" y="11156"/>
                    <a:pt x="669" y="12189"/>
                    <a:pt x="669" y="12189"/>
                  </a:cubicBezTo>
                  <a:cubicBezTo>
                    <a:pt x="669" y="12189"/>
                    <a:pt x="16140" y="7904"/>
                    <a:pt x="17630" y="3496"/>
                  </a:cubicBezTo>
                  <a:close/>
                  <a:moveTo>
                    <a:pt x="18329" y="6505"/>
                  </a:moveTo>
                  <a:cubicBezTo>
                    <a:pt x="18329" y="6505"/>
                    <a:pt x="12523" y="10092"/>
                    <a:pt x="9484" y="12372"/>
                  </a:cubicBezTo>
                  <a:cubicBezTo>
                    <a:pt x="6444" y="14682"/>
                    <a:pt x="5046" y="16505"/>
                    <a:pt x="5046" y="16505"/>
                  </a:cubicBezTo>
                  <a:cubicBezTo>
                    <a:pt x="5046" y="16505"/>
                    <a:pt x="10882" y="13162"/>
                    <a:pt x="14013" y="11217"/>
                  </a:cubicBezTo>
                  <a:cubicBezTo>
                    <a:pt x="17113" y="9271"/>
                    <a:pt x="18450" y="7843"/>
                    <a:pt x="18298" y="6505"/>
                  </a:cubicBezTo>
                  <a:close/>
                  <a:moveTo>
                    <a:pt x="19393" y="9697"/>
                  </a:moveTo>
                  <a:cubicBezTo>
                    <a:pt x="16779" y="11034"/>
                    <a:pt x="14590" y="13040"/>
                    <a:pt x="13070" y="15533"/>
                  </a:cubicBezTo>
                  <a:cubicBezTo>
                    <a:pt x="10578" y="19636"/>
                    <a:pt x="10213" y="21278"/>
                    <a:pt x="9301" y="22676"/>
                  </a:cubicBezTo>
                  <a:cubicBezTo>
                    <a:pt x="8784" y="23496"/>
                    <a:pt x="8207" y="24317"/>
                    <a:pt x="7569" y="25077"/>
                  </a:cubicBezTo>
                  <a:cubicBezTo>
                    <a:pt x="9666" y="23740"/>
                    <a:pt x="11398" y="21946"/>
                    <a:pt x="12645" y="19788"/>
                  </a:cubicBezTo>
                  <a:cubicBezTo>
                    <a:pt x="14742" y="16232"/>
                    <a:pt x="16475" y="14986"/>
                    <a:pt x="17964" y="13223"/>
                  </a:cubicBezTo>
                  <a:cubicBezTo>
                    <a:pt x="18815" y="12250"/>
                    <a:pt x="19301" y="11004"/>
                    <a:pt x="19362" y="9697"/>
                  </a:cubicBezTo>
                  <a:close/>
                  <a:moveTo>
                    <a:pt x="20700" y="13071"/>
                  </a:moveTo>
                  <a:cubicBezTo>
                    <a:pt x="20700" y="13071"/>
                    <a:pt x="15441" y="17357"/>
                    <a:pt x="12857" y="21460"/>
                  </a:cubicBezTo>
                  <a:cubicBezTo>
                    <a:pt x="10304" y="25563"/>
                    <a:pt x="9970" y="30366"/>
                    <a:pt x="9970" y="30366"/>
                  </a:cubicBezTo>
                  <a:cubicBezTo>
                    <a:pt x="9970" y="30366"/>
                    <a:pt x="12037" y="23892"/>
                    <a:pt x="14803" y="21278"/>
                  </a:cubicBezTo>
                  <a:cubicBezTo>
                    <a:pt x="17569" y="18694"/>
                    <a:pt x="21399" y="15472"/>
                    <a:pt x="20669" y="13071"/>
                  </a:cubicBezTo>
                  <a:close/>
                  <a:moveTo>
                    <a:pt x="22554" y="17812"/>
                  </a:moveTo>
                  <a:cubicBezTo>
                    <a:pt x="20304" y="20609"/>
                    <a:pt x="18329" y="23588"/>
                    <a:pt x="16627" y="26718"/>
                  </a:cubicBezTo>
                  <a:cubicBezTo>
                    <a:pt x="15228" y="29332"/>
                    <a:pt x="14134" y="32098"/>
                    <a:pt x="13405" y="34986"/>
                  </a:cubicBezTo>
                  <a:cubicBezTo>
                    <a:pt x="13405" y="34986"/>
                    <a:pt x="16931" y="29089"/>
                    <a:pt x="19241" y="26141"/>
                  </a:cubicBezTo>
                  <a:cubicBezTo>
                    <a:pt x="21551" y="23223"/>
                    <a:pt x="22888" y="20426"/>
                    <a:pt x="22523" y="17812"/>
                  </a:cubicBezTo>
                  <a:close/>
                  <a:moveTo>
                    <a:pt x="24134" y="22220"/>
                  </a:moveTo>
                  <a:cubicBezTo>
                    <a:pt x="24134" y="22220"/>
                    <a:pt x="19940" y="27114"/>
                    <a:pt x="18481" y="31673"/>
                  </a:cubicBezTo>
                  <a:cubicBezTo>
                    <a:pt x="17569" y="34560"/>
                    <a:pt x="16900" y="37539"/>
                    <a:pt x="16505" y="40548"/>
                  </a:cubicBezTo>
                  <a:cubicBezTo>
                    <a:pt x="16505" y="40548"/>
                    <a:pt x="18876" y="33953"/>
                    <a:pt x="21064" y="30457"/>
                  </a:cubicBezTo>
                  <a:cubicBezTo>
                    <a:pt x="23253" y="26992"/>
                    <a:pt x="24529" y="23466"/>
                    <a:pt x="24134" y="22220"/>
                  </a:cubicBezTo>
                  <a:close/>
                  <a:moveTo>
                    <a:pt x="25684" y="25989"/>
                  </a:moveTo>
                  <a:cubicBezTo>
                    <a:pt x="23526" y="28664"/>
                    <a:pt x="22067" y="31825"/>
                    <a:pt x="21429" y="35199"/>
                  </a:cubicBezTo>
                  <a:cubicBezTo>
                    <a:pt x="20335" y="40883"/>
                    <a:pt x="20912" y="43497"/>
                    <a:pt x="20912" y="43497"/>
                  </a:cubicBezTo>
                  <a:cubicBezTo>
                    <a:pt x="21338" y="40275"/>
                    <a:pt x="22159" y="37114"/>
                    <a:pt x="23314" y="34105"/>
                  </a:cubicBezTo>
                  <a:cubicBezTo>
                    <a:pt x="25077" y="29728"/>
                    <a:pt x="26110" y="27144"/>
                    <a:pt x="25654" y="25989"/>
                  </a:cubicBezTo>
                  <a:close/>
                  <a:moveTo>
                    <a:pt x="26809" y="27995"/>
                  </a:moveTo>
                  <a:cubicBezTo>
                    <a:pt x="26809" y="27995"/>
                    <a:pt x="26444" y="31642"/>
                    <a:pt x="29818" y="37387"/>
                  </a:cubicBezTo>
                  <a:cubicBezTo>
                    <a:pt x="33192" y="43132"/>
                    <a:pt x="38998" y="51187"/>
                    <a:pt x="38998" y="51187"/>
                  </a:cubicBezTo>
                  <a:cubicBezTo>
                    <a:pt x="38998" y="51187"/>
                    <a:pt x="32068" y="32554"/>
                    <a:pt x="26809" y="27995"/>
                  </a:cubicBezTo>
                  <a:close/>
                  <a:moveTo>
                    <a:pt x="25745" y="25958"/>
                  </a:moveTo>
                  <a:cubicBezTo>
                    <a:pt x="27326" y="27144"/>
                    <a:pt x="29028" y="28147"/>
                    <a:pt x="30882" y="28907"/>
                  </a:cubicBezTo>
                  <a:cubicBezTo>
                    <a:pt x="34256" y="30396"/>
                    <a:pt x="39332" y="32281"/>
                    <a:pt x="39332" y="32281"/>
                  </a:cubicBezTo>
                  <a:cubicBezTo>
                    <a:pt x="39332" y="32281"/>
                    <a:pt x="30791" y="23740"/>
                    <a:pt x="25745" y="25958"/>
                  </a:cubicBezTo>
                  <a:close/>
                  <a:moveTo>
                    <a:pt x="23952" y="21460"/>
                  </a:moveTo>
                  <a:cubicBezTo>
                    <a:pt x="23952" y="21460"/>
                    <a:pt x="25077" y="22554"/>
                    <a:pt x="28967" y="23892"/>
                  </a:cubicBezTo>
                  <a:cubicBezTo>
                    <a:pt x="32827" y="25199"/>
                    <a:pt x="41673" y="26718"/>
                    <a:pt x="41673" y="26718"/>
                  </a:cubicBezTo>
                  <a:cubicBezTo>
                    <a:pt x="41673" y="26718"/>
                    <a:pt x="27052" y="19575"/>
                    <a:pt x="23952" y="21460"/>
                  </a:cubicBezTo>
                  <a:close/>
                  <a:moveTo>
                    <a:pt x="22280" y="17417"/>
                  </a:moveTo>
                  <a:cubicBezTo>
                    <a:pt x="22280" y="17417"/>
                    <a:pt x="24560" y="19089"/>
                    <a:pt x="29241" y="19697"/>
                  </a:cubicBezTo>
                  <a:cubicBezTo>
                    <a:pt x="33922" y="20275"/>
                    <a:pt x="40943" y="19879"/>
                    <a:pt x="40943" y="19879"/>
                  </a:cubicBezTo>
                  <a:cubicBezTo>
                    <a:pt x="40943" y="19879"/>
                    <a:pt x="26505" y="15806"/>
                    <a:pt x="22280" y="17417"/>
                  </a:cubicBezTo>
                  <a:close/>
                  <a:moveTo>
                    <a:pt x="20578" y="12797"/>
                  </a:moveTo>
                  <a:cubicBezTo>
                    <a:pt x="20578" y="12797"/>
                    <a:pt x="22402" y="13739"/>
                    <a:pt x="27052" y="14773"/>
                  </a:cubicBezTo>
                  <a:cubicBezTo>
                    <a:pt x="31703" y="15776"/>
                    <a:pt x="39393" y="15442"/>
                    <a:pt x="39393" y="15442"/>
                  </a:cubicBezTo>
                  <a:cubicBezTo>
                    <a:pt x="39393" y="15442"/>
                    <a:pt x="32615" y="14530"/>
                    <a:pt x="28116" y="13162"/>
                  </a:cubicBezTo>
                  <a:cubicBezTo>
                    <a:pt x="23618" y="11825"/>
                    <a:pt x="21429" y="11794"/>
                    <a:pt x="20578" y="12797"/>
                  </a:cubicBezTo>
                  <a:close/>
                  <a:moveTo>
                    <a:pt x="19180" y="9271"/>
                  </a:moveTo>
                  <a:cubicBezTo>
                    <a:pt x="19180" y="9271"/>
                    <a:pt x="26657" y="11581"/>
                    <a:pt x="31399" y="11916"/>
                  </a:cubicBezTo>
                  <a:cubicBezTo>
                    <a:pt x="34378" y="12129"/>
                    <a:pt x="37356" y="11977"/>
                    <a:pt x="40274" y="11521"/>
                  </a:cubicBezTo>
                  <a:cubicBezTo>
                    <a:pt x="40274" y="11521"/>
                    <a:pt x="33192" y="11399"/>
                    <a:pt x="28815" y="10001"/>
                  </a:cubicBezTo>
                  <a:cubicBezTo>
                    <a:pt x="24469" y="8572"/>
                    <a:pt x="19848" y="8207"/>
                    <a:pt x="19180" y="9271"/>
                  </a:cubicBezTo>
                  <a:close/>
                  <a:moveTo>
                    <a:pt x="18298" y="5989"/>
                  </a:moveTo>
                  <a:cubicBezTo>
                    <a:pt x="18298" y="5989"/>
                    <a:pt x="22615" y="5867"/>
                    <a:pt x="26536" y="7113"/>
                  </a:cubicBezTo>
                  <a:cubicBezTo>
                    <a:pt x="30457" y="8390"/>
                    <a:pt x="38359" y="7904"/>
                    <a:pt x="38359" y="7904"/>
                  </a:cubicBezTo>
                  <a:cubicBezTo>
                    <a:pt x="38359" y="7904"/>
                    <a:pt x="31429" y="7235"/>
                    <a:pt x="27478" y="5624"/>
                  </a:cubicBezTo>
                  <a:cubicBezTo>
                    <a:pt x="23496" y="4013"/>
                    <a:pt x="19149" y="4682"/>
                    <a:pt x="18298" y="5989"/>
                  </a:cubicBezTo>
                  <a:close/>
                  <a:moveTo>
                    <a:pt x="17569" y="2919"/>
                  </a:moveTo>
                  <a:cubicBezTo>
                    <a:pt x="17569" y="2919"/>
                    <a:pt x="21004" y="4165"/>
                    <a:pt x="26779" y="3344"/>
                  </a:cubicBezTo>
                  <a:cubicBezTo>
                    <a:pt x="32554" y="2524"/>
                    <a:pt x="35958" y="1703"/>
                    <a:pt x="35958" y="1703"/>
                  </a:cubicBezTo>
                  <a:cubicBezTo>
                    <a:pt x="35958" y="1703"/>
                    <a:pt x="20335" y="426"/>
                    <a:pt x="17569" y="2919"/>
                  </a:cubicBezTo>
                  <a:close/>
                  <a:moveTo>
                    <a:pt x="17386" y="487"/>
                  </a:moveTo>
                  <a:lnTo>
                    <a:pt x="23314" y="487"/>
                  </a:lnTo>
                  <a:cubicBezTo>
                    <a:pt x="19149" y="1429"/>
                    <a:pt x="17295" y="578"/>
                    <a:pt x="17295" y="578"/>
                  </a:cubicBezTo>
                  <a:cubicBezTo>
                    <a:pt x="17326" y="548"/>
                    <a:pt x="17356" y="517"/>
                    <a:pt x="17386" y="4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8" name="Google Shape;738;p8"/>
          <p:cNvGrpSpPr/>
          <p:nvPr/>
        </p:nvGrpSpPr>
        <p:grpSpPr>
          <a:xfrm rot="-7923048">
            <a:off x="8120563" y="-186835"/>
            <a:ext cx="913676" cy="1677934"/>
            <a:chOff x="4830275" y="2608450"/>
            <a:chExt cx="1324325" cy="2432075"/>
          </a:xfrm>
        </p:grpSpPr>
        <p:sp>
          <p:nvSpPr>
            <p:cNvPr id="739" name="Google Shape;739;p8"/>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 name="Google Shape;740;p8"/>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 name="Google Shape;741;p8"/>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 name="Google Shape;742;p8"/>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 name="Google Shape;743;p8"/>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 name="Google Shape;744;p8"/>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 name="Google Shape;745;p8"/>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 name="Google Shape;746;p8"/>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 name="Google Shape;747;p8"/>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 name="Google Shape;748;p8"/>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 name="Google Shape;749;p8"/>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 name="Google Shape;750;p8"/>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 name="Google Shape;751;p8"/>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 name="Google Shape;752;p8"/>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 name="Google Shape;753;p8"/>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 name="Google Shape;754;p8"/>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 name="Google Shape;755;p8"/>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 name="Google Shape;756;p8"/>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 name="Google Shape;757;p8"/>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 name="Google Shape;758;p8"/>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 name="Google Shape;759;p8"/>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 name="Google Shape;760;p8"/>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 name="Google Shape;761;p8"/>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 name="Google Shape;762;p8"/>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 name="Google Shape;763;p8"/>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 name="Google Shape;764;p8"/>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 name="Google Shape;765;p8"/>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 name="Google Shape;766;p8"/>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 name="Google Shape;767;p8"/>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 name="Google Shape;768;p8"/>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 name="Google Shape;769;p8"/>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 name="Google Shape;770;p8"/>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 name="Google Shape;771;p8"/>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 name="Google Shape;772;p8"/>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 name="Google Shape;773;p8"/>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 name="Google Shape;774;p8"/>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 name="Google Shape;775;p8"/>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 name="Google Shape;776;p8"/>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 name="Google Shape;777;p8"/>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 name="Google Shape;778;p8"/>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 name="Google Shape;779;p8"/>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 name="Google Shape;780;p8"/>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 name="Google Shape;781;p8"/>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 name="Google Shape;782;p8"/>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 name="Google Shape;783;p8"/>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 name="Google Shape;784;p8"/>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 name="Google Shape;785;p8"/>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 name="Google Shape;786;p8"/>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 name="Google Shape;787;p8"/>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 name="Google Shape;788;p8"/>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 name="Google Shape;789;p8"/>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 name="Google Shape;790;p8"/>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 name="Google Shape;791;p8"/>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 name="Google Shape;792;p8"/>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 name="Google Shape;793;p8"/>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 name="Google Shape;794;p8"/>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 name="Google Shape;795;p8"/>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 name="Google Shape;796;p8"/>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 name="Google Shape;797;p8"/>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 name="Google Shape;798;p8"/>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 name="Google Shape;799;p8"/>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 name="Google Shape;800;p8"/>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 name="Google Shape;801;p8"/>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 name="Google Shape;802;p8"/>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 name="Google Shape;803;p8"/>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 name="Google Shape;804;p8"/>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 name="Google Shape;805;p8"/>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 name="Google Shape;806;p8"/>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 name="Google Shape;807;p8"/>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 name="Google Shape;808;p8"/>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9" name="Google Shape;809;p8"/>
          <p:cNvGrpSpPr/>
          <p:nvPr/>
        </p:nvGrpSpPr>
        <p:grpSpPr>
          <a:xfrm>
            <a:off x="1113350" y="4098975"/>
            <a:ext cx="1965875" cy="1076025"/>
            <a:chOff x="1580075" y="4143975"/>
            <a:chExt cx="1965875" cy="1076025"/>
          </a:xfrm>
        </p:grpSpPr>
        <p:sp>
          <p:nvSpPr>
            <p:cNvPr id="810" name="Google Shape;810;p8"/>
            <p:cNvSpPr/>
            <p:nvPr/>
          </p:nvSpPr>
          <p:spPr>
            <a:xfrm>
              <a:off x="2039050" y="4668300"/>
              <a:ext cx="800200" cy="551700"/>
            </a:xfrm>
            <a:custGeom>
              <a:avLst/>
              <a:gdLst/>
              <a:ahLst/>
              <a:cxnLst/>
              <a:rect l="l" t="t" r="r" b="b"/>
              <a:pathLst>
                <a:path w="32008" h="22068" extrusionOk="0">
                  <a:moveTo>
                    <a:pt x="1" y="22067"/>
                  </a:moveTo>
                  <a:cubicBezTo>
                    <a:pt x="2524" y="19514"/>
                    <a:pt x="5198" y="17113"/>
                    <a:pt x="8056" y="14924"/>
                  </a:cubicBezTo>
                  <a:cubicBezTo>
                    <a:pt x="27539" y="0"/>
                    <a:pt x="30670" y="122"/>
                    <a:pt x="30670" y="122"/>
                  </a:cubicBezTo>
                  <a:cubicBezTo>
                    <a:pt x="30670" y="122"/>
                    <a:pt x="32007" y="122"/>
                    <a:pt x="29059" y="1490"/>
                  </a:cubicBezTo>
                  <a:cubicBezTo>
                    <a:pt x="26141" y="2857"/>
                    <a:pt x="17630" y="8845"/>
                    <a:pt x="7509" y="16870"/>
                  </a:cubicBezTo>
                  <a:cubicBezTo>
                    <a:pt x="5381" y="18541"/>
                    <a:pt x="3405" y="20274"/>
                    <a:pt x="1551" y="2206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 name="Google Shape;811;p8"/>
            <p:cNvSpPr/>
            <p:nvPr/>
          </p:nvSpPr>
          <p:spPr>
            <a:xfrm>
              <a:off x="2159875" y="4411450"/>
              <a:ext cx="103375" cy="648200"/>
            </a:xfrm>
            <a:custGeom>
              <a:avLst/>
              <a:gdLst/>
              <a:ahLst/>
              <a:cxnLst/>
              <a:rect l="l" t="t" r="r" b="b"/>
              <a:pathLst>
                <a:path w="4135" h="25928" extrusionOk="0">
                  <a:moveTo>
                    <a:pt x="3891" y="20943"/>
                  </a:moveTo>
                  <a:cubicBezTo>
                    <a:pt x="3527" y="17903"/>
                    <a:pt x="2493" y="15198"/>
                    <a:pt x="2797" y="9666"/>
                  </a:cubicBezTo>
                  <a:cubicBezTo>
                    <a:pt x="3010" y="6353"/>
                    <a:pt x="2372" y="3040"/>
                    <a:pt x="1004" y="0"/>
                  </a:cubicBezTo>
                  <a:cubicBezTo>
                    <a:pt x="1156" y="1338"/>
                    <a:pt x="1217" y="2675"/>
                    <a:pt x="1186" y="4013"/>
                  </a:cubicBezTo>
                  <a:cubicBezTo>
                    <a:pt x="1156" y="6232"/>
                    <a:pt x="396" y="8329"/>
                    <a:pt x="122" y="14742"/>
                  </a:cubicBezTo>
                  <a:cubicBezTo>
                    <a:pt x="1" y="18633"/>
                    <a:pt x="943" y="22524"/>
                    <a:pt x="2858" y="25928"/>
                  </a:cubicBezTo>
                  <a:cubicBezTo>
                    <a:pt x="3770" y="24439"/>
                    <a:pt x="4135" y="22676"/>
                    <a:pt x="3891" y="2094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 name="Google Shape;812;p8"/>
            <p:cNvSpPr/>
            <p:nvPr/>
          </p:nvSpPr>
          <p:spPr>
            <a:xfrm>
              <a:off x="2262475" y="4308100"/>
              <a:ext cx="132250" cy="681650"/>
            </a:xfrm>
            <a:custGeom>
              <a:avLst/>
              <a:gdLst/>
              <a:ahLst/>
              <a:cxnLst/>
              <a:rect l="l" t="t" r="r" b="b"/>
              <a:pathLst>
                <a:path w="5290" h="27266" extrusionOk="0">
                  <a:moveTo>
                    <a:pt x="2219" y="13709"/>
                  </a:moveTo>
                  <a:cubicBezTo>
                    <a:pt x="1034" y="8755"/>
                    <a:pt x="3526" y="1"/>
                    <a:pt x="3526" y="1"/>
                  </a:cubicBezTo>
                  <a:cubicBezTo>
                    <a:pt x="3526" y="1"/>
                    <a:pt x="335" y="5624"/>
                    <a:pt x="183" y="12098"/>
                  </a:cubicBezTo>
                  <a:cubicBezTo>
                    <a:pt x="0" y="18572"/>
                    <a:pt x="2705" y="27265"/>
                    <a:pt x="2705" y="27265"/>
                  </a:cubicBezTo>
                  <a:cubicBezTo>
                    <a:pt x="5289" y="25107"/>
                    <a:pt x="3374" y="18664"/>
                    <a:pt x="2219" y="1370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 name="Google Shape;813;p8"/>
            <p:cNvSpPr/>
            <p:nvPr/>
          </p:nvSpPr>
          <p:spPr>
            <a:xfrm>
              <a:off x="1580075" y="5118900"/>
              <a:ext cx="292600" cy="101100"/>
            </a:xfrm>
            <a:custGeom>
              <a:avLst/>
              <a:gdLst/>
              <a:ahLst/>
              <a:cxnLst/>
              <a:rect l="l" t="t" r="r" b="b"/>
              <a:pathLst>
                <a:path w="11704" h="4044" extrusionOk="0">
                  <a:moveTo>
                    <a:pt x="1" y="1"/>
                  </a:moveTo>
                  <a:cubicBezTo>
                    <a:pt x="1612" y="1460"/>
                    <a:pt x="3344" y="2828"/>
                    <a:pt x="5168" y="4043"/>
                  </a:cubicBezTo>
                  <a:lnTo>
                    <a:pt x="11703" y="4043"/>
                  </a:lnTo>
                  <a:cubicBezTo>
                    <a:pt x="11247" y="3861"/>
                    <a:pt x="10791" y="3739"/>
                    <a:pt x="10305" y="3679"/>
                  </a:cubicBezTo>
                  <a:cubicBezTo>
                    <a:pt x="7326" y="3223"/>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 name="Google Shape;814;p8"/>
            <p:cNvSpPr/>
            <p:nvPr/>
          </p:nvSpPr>
          <p:spPr>
            <a:xfrm>
              <a:off x="2569475" y="4144725"/>
              <a:ext cx="152000" cy="653525"/>
            </a:xfrm>
            <a:custGeom>
              <a:avLst/>
              <a:gdLst/>
              <a:ahLst/>
              <a:cxnLst/>
              <a:rect l="l" t="t" r="r" b="b"/>
              <a:pathLst>
                <a:path w="6080" h="26141" extrusionOk="0">
                  <a:moveTo>
                    <a:pt x="3708" y="14621"/>
                  </a:moveTo>
                  <a:cubicBezTo>
                    <a:pt x="3830" y="9119"/>
                    <a:pt x="6079" y="1"/>
                    <a:pt x="6079" y="1"/>
                  </a:cubicBezTo>
                  <a:cubicBezTo>
                    <a:pt x="4316" y="3648"/>
                    <a:pt x="2857" y="7478"/>
                    <a:pt x="1733" y="11399"/>
                  </a:cubicBezTo>
                  <a:cubicBezTo>
                    <a:pt x="0" y="17569"/>
                    <a:pt x="1033" y="26141"/>
                    <a:pt x="1033" y="26141"/>
                  </a:cubicBezTo>
                  <a:cubicBezTo>
                    <a:pt x="2432" y="25016"/>
                    <a:pt x="3556" y="20122"/>
                    <a:pt x="3708" y="146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 name="Google Shape;815;p8"/>
            <p:cNvSpPr/>
            <p:nvPr/>
          </p:nvSpPr>
          <p:spPr>
            <a:xfrm>
              <a:off x="2697875" y="4143975"/>
              <a:ext cx="200650" cy="576775"/>
            </a:xfrm>
            <a:custGeom>
              <a:avLst/>
              <a:gdLst/>
              <a:ahLst/>
              <a:cxnLst/>
              <a:rect l="l" t="t" r="r" b="b"/>
              <a:pathLst>
                <a:path w="8026" h="23071" extrusionOk="0">
                  <a:moveTo>
                    <a:pt x="426" y="23070"/>
                  </a:moveTo>
                  <a:cubicBezTo>
                    <a:pt x="1764" y="22128"/>
                    <a:pt x="2524" y="18481"/>
                    <a:pt x="3770" y="12280"/>
                  </a:cubicBezTo>
                  <a:cubicBezTo>
                    <a:pt x="5016" y="6049"/>
                    <a:pt x="8025" y="0"/>
                    <a:pt x="8025" y="0"/>
                  </a:cubicBezTo>
                  <a:cubicBezTo>
                    <a:pt x="8025" y="0"/>
                    <a:pt x="5472" y="2493"/>
                    <a:pt x="2493" y="9636"/>
                  </a:cubicBezTo>
                  <a:cubicBezTo>
                    <a:pt x="730" y="13891"/>
                    <a:pt x="1" y="18481"/>
                    <a:pt x="426" y="230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 name="Google Shape;816;p8"/>
            <p:cNvSpPr/>
            <p:nvPr/>
          </p:nvSpPr>
          <p:spPr>
            <a:xfrm>
              <a:off x="2776925" y="4262500"/>
              <a:ext cx="769025" cy="423300"/>
            </a:xfrm>
            <a:custGeom>
              <a:avLst/>
              <a:gdLst/>
              <a:ahLst/>
              <a:cxnLst/>
              <a:rect l="l" t="t" r="r" b="b"/>
              <a:pathLst>
                <a:path w="30761" h="16932" extrusionOk="0">
                  <a:moveTo>
                    <a:pt x="0" y="16931"/>
                  </a:moveTo>
                  <a:cubicBezTo>
                    <a:pt x="9271" y="15715"/>
                    <a:pt x="30761" y="1"/>
                    <a:pt x="30761" y="1"/>
                  </a:cubicBezTo>
                  <a:cubicBezTo>
                    <a:pt x="30761" y="1"/>
                    <a:pt x="18329" y="4712"/>
                    <a:pt x="10304" y="8664"/>
                  </a:cubicBezTo>
                  <a:cubicBezTo>
                    <a:pt x="2310" y="12615"/>
                    <a:pt x="0" y="16931"/>
                    <a:pt x="0" y="169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 name="Google Shape;817;p8"/>
            <p:cNvSpPr/>
            <p:nvPr/>
          </p:nvSpPr>
          <p:spPr>
            <a:xfrm>
              <a:off x="1608950" y="4824075"/>
              <a:ext cx="379225" cy="395925"/>
            </a:xfrm>
            <a:custGeom>
              <a:avLst/>
              <a:gdLst/>
              <a:ahLst/>
              <a:cxnLst/>
              <a:rect l="l" t="t" r="r" b="b"/>
              <a:pathLst>
                <a:path w="15169" h="15837" extrusionOk="0">
                  <a:moveTo>
                    <a:pt x="1" y="0"/>
                  </a:moveTo>
                  <a:cubicBezTo>
                    <a:pt x="1" y="0"/>
                    <a:pt x="3892" y="7113"/>
                    <a:pt x="7873" y="11733"/>
                  </a:cubicBezTo>
                  <a:cubicBezTo>
                    <a:pt x="9241" y="13314"/>
                    <a:pt x="10822" y="14681"/>
                    <a:pt x="12554" y="15836"/>
                  </a:cubicBezTo>
                  <a:lnTo>
                    <a:pt x="15168" y="15836"/>
                  </a:lnTo>
                  <a:cubicBezTo>
                    <a:pt x="11490" y="10304"/>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 name="Google Shape;818;p8"/>
            <p:cNvSpPr/>
            <p:nvPr/>
          </p:nvSpPr>
          <p:spPr>
            <a:xfrm>
              <a:off x="2451675" y="4242750"/>
              <a:ext cx="91225" cy="648225"/>
            </a:xfrm>
            <a:custGeom>
              <a:avLst/>
              <a:gdLst/>
              <a:ahLst/>
              <a:cxnLst/>
              <a:rect l="l" t="t" r="r" b="b"/>
              <a:pathLst>
                <a:path w="3649" h="25929" extrusionOk="0">
                  <a:moveTo>
                    <a:pt x="3223" y="14165"/>
                  </a:moveTo>
                  <a:cubicBezTo>
                    <a:pt x="2797" y="9180"/>
                    <a:pt x="3223" y="1"/>
                    <a:pt x="3223" y="1"/>
                  </a:cubicBezTo>
                  <a:cubicBezTo>
                    <a:pt x="1916" y="3739"/>
                    <a:pt x="1065" y="7660"/>
                    <a:pt x="700" y="11612"/>
                  </a:cubicBezTo>
                  <a:cubicBezTo>
                    <a:pt x="1" y="18420"/>
                    <a:pt x="700" y="25928"/>
                    <a:pt x="700" y="25928"/>
                  </a:cubicBezTo>
                  <a:cubicBezTo>
                    <a:pt x="3040" y="23284"/>
                    <a:pt x="3648" y="19119"/>
                    <a:pt x="3223" y="1416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 name="Google Shape;819;p8"/>
            <p:cNvSpPr/>
            <p:nvPr/>
          </p:nvSpPr>
          <p:spPr>
            <a:xfrm>
              <a:off x="1956225" y="4604450"/>
              <a:ext cx="215075" cy="524350"/>
            </a:xfrm>
            <a:custGeom>
              <a:avLst/>
              <a:gdLst/>
              <a:ahLst/>
              <a:cxnLst/>
              <a:rect l="l" t="t" r="r" b="b"/>
              <a:pathLst>
                <a:path w="8603" h="20974" extrusionOk="0">
                  <a:moveTo>
                    <a:pt x="7478" y="20974"/>
                  </a:moveTo>
                  <a:cubicBezTo>
                    <a:pt x="8603" y="19606"/>
                    <a:pt x="8177" y="16992"/>
                    <a:pt x="6110" y="12524"/>
                  </a:cubicBezTo>
                  <a:cubicBezTo>
                    <a:pt x="4074" y="8056"/>
                    <a:pt x="1" y="1"/>
                    <a:pt x="1" y="1"/>
                  </a:cubicBezTo>
                  <a:cubicBezTo>
                    <a:pt x="1" y="1"/>
                    <a:pt x="244" y="3040"/>
                    <a:pt x="1946" y="7873"/>
                  </a:cubicBezTo>
                  <a:cubicBezTo>
                    <a:pt x="3648" y="12676"/>
                    <a:pt x="7478" y="20974"/>
                    <a:pt x="7478" y="2097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 name="Google Shape;820;p8"/>
            <p:cNvSpPr/>
            <p:nvPr/>
          </p:nvSpPr>
          <p:spPr>
            <a:xfrm>
              <a:off x="2323250" y="4995050"/>
              <a:ext cx="504600" cy="224950"/>
            </a:xfrm>
            <a:custGeom>
              <a:avLst/>
              <a:gdLst/>
              <a:ahLst/>
              <a:cxnLst/>
              <a:rect l="l" t="t" r="r" b="b"/>
              <a:pathLst>
                <a:path w="20184" h="8998" extrusionOk="0">
                  <a:moveTo>
                    <a:pt x="1" y="0"/>
                  </a:moveTo>
                  <a:cubicBezTo>
                    <a:pt x="183" y="1763"/>
                    <a:pt x="2645" y="3374"/>
                    <a:pt x="8694" y="5168"/>
                  </a:cubicBezTo>
                  <a:cubicBezTo>
                    <a:pt x="12098" y="6262"/>
                    <a:pt x="15442" y="7538"/>
                    <a:pt x="18725" y="8997"/>
                  </a:cubicBezTo>
                  <a:lnTo>
                    <a:pt x="20184" y="8997"/>
                  </a:lnTo>
                  <a:cubicBezTo>
                    <a:pt x="17205" y="7022"/>
                    <a:pt x="12463" y="4043"/>
                    <a:pt x="8664" y="2584"/>
                  </a:cubicBezTo>
                  <a:cubicBezTo>
                    <a:pt x="2736" y="304"/>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 name="Google Shape;821;p8"/>
            <p:cNvSpPr/>
            <p:nvPr/>
          </p:nvSpPr>
          <p:spPr>
            <a:xfrm>
              <a:off x="2455475" y="4892450"/>
              <a:ext cx="566900" cy="280425"/>
            </a:xfrm>
            <a:custGeom>
              <a:avLst/>
              <a:gdLst/>
              <a:ahLst/>
              <a:cxnLst/>
              <a:rect l="l" t="t" r="r" b="b"/>
              <a:pathLst>
                <a:path w="22676" h="11217" extrusionOk="0">
                  <a:moveTo>
                    <a:pt x="1" y="183"/>
                  </a:moveTo>
                  <a:cubicBezTo>
                    <a:pt x="3557" y="5138"/>
                    <a:pt x="22676" y="11217"/>
                    <a:pt x="22676" y="11217"/>
                  </a:cubicBezTo>
                  <a:cubicBezTo>
                    <a:pt x="22676" y="11217"/>
                    <a:pt x="15138" y="5563"/>
                    <a:pt x="9484" y="2767"/>
                  </a:cubicBezTo>
                  <a:cubicBezTo>
                    <a:pt x="3800" y="1"/>
                    <a:pt x="1" y="183"/>
                    <a:pt x="1" y="18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 name="Google Shape;822;p8"/>
            <p:cNvSpPr/>
            <p:nvPr/>
          </p:nvSpPr>
          <p:spPr>
            <a:xfrm>
              <a:off x="2576300" y="4805825"/>
              <a:ext cx="592750" cy="190775"/>
            </a:xfrm>
            <a:custGeom>
              <a:avLst/>
              <a:gdLst/>
              <a:ahLst/>
              <a:cxnLst/>
              <a:rect l="l" t="t" r="r" b="b"/>
              <a:pathLst>
                <a:path w="23710" h="7631" extrusionOk="0">
                  <a:moveTo>
                    <a:pt x="1" y="396"/>
                  </a:moveTo>
                  <a:cubicBezTo>
                    <a:pt x="2098" y="4803"/>
                    <a:pt x="23709" y="7630"/>
                    <a:pt x="23709" y="7630"/>
                  </a:cubicBezTo>
                  <a:cubicBezTo>
                    <a:pt x="23709" y="7630"/>
                    <a:pt x="12736" y="2736"/>
                    <a:pt x="7417" y="1369"/>
                  </a:cubicBezTo>
                  <a:cubicBezTo>
                    <a:pt x="2098" y="1"/>
                    <a:pt x="1" y="396"/>
                    <a:pt x="1" y="39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 name="Google Shape;823;p8"/>
            <p:cNvSpPr/>
            <p:nvPr/>
          </p:nvSpPr>
          <p:spPr>
            <a:xfrm>
              <a:off x="2709275" y="4714650"/>
              <a:ext cx="497775" cy="163400"/>
            </a:xfrm>
            <a:custGeom>
              <a:avLst/>
              <a:gdLst/>
              <a:ahLst/>
              <a:cxnLst/>
              <a:rect l="l" t="t" r="r" b="b"/>
              <a:pathLst>
                <a:path w="19911" h="6536" extrusionOk="0">
                  <a:moveTo>
                    <a:pt x="1" y="335"/>
                  </a:moveTo>
                  <a:cubicBezTo>
                    <a:pt x="4043" y="6535"/>
                    <a:pt x="19910" y="3313"/>
                    <a:pt x="19910" y="3313"/>
                  </a:cubicBezTo>
                  <a:cubicBezTo>
                    <a:pt x="19910" y="3313"/>
                    <a:pt x="12828" y="1672"/>
                    <a:pt x="7934" y="821"/>
                  </a:cubicBezTo>
                  <a:cubicBezTo>
                    <a:pt x="3040" y="0"/>
                    <a:pt x="1" y="335"/>
                    <a:pt x="1" y="3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 name="Google Shape;824;p8"/>
            <p:cNvSpPr/>
            <p:nvPr/>
          </p:nvSpPr>
          <p:spPr>
            <a:xfrm>
              <a:off x="1755625" y="4643975"/>
              <a:ext cx="352600" cy="557025"/>
            </a:xfrm>
            <a:custGeom>
              <a:avLst/>
              <a:gdLst/>
              <a:ahLst/>
              <a:cxnLst/>
              <a:rect l="l" t="t" r="r" b="b"/>
              <a:pathLst>
                <a:path w="14104" h="22281" extrusionOk="0">
                  <a:moveTo>
                    <a:pt x="3708" y="7964"/>
                  </a:moveTo>
                  <a:cubicBezTo>
                    <a:pt x="6687" y="13770"/>
                    <a:pt x="12523" y="22280"/>
                    <a:pt x="12523" y="22280"/>
                  </a:cubicBezTo>
                  <a:cubicBezTo>
                    <a:pt x="14104" y="16262"/>
                    <a:pt x="0" y="1"/>
                    <a:pt x="0" y="1"/>
                  </a:cubicBezTo>
                  <a:cubicBezTo>
                    <a:pt x="0" y="1"/>
                    <a:pt x="760" y="2159"/>
                    <a:pt x="3708" y="796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 name="Google Shape;825;p8"/>
            <p:cNvSpPr/>
            <p:nvPr/>
          </p:nvSpPr>
          <p:spPr>
            <a:xfrm>
              <a:off x="2217625" y="5068000"/>
              <a:ext cx="393650" cy="152000"/>
            </a:xfrm>
            <a:custGeom>
              <a:avLst/>
              <a:gdLst/>
              <a:ahLst/>
              <a:cxnLst/>
              <a:rect l="l" t="t" r="r" b="b"/>
              <a:pathLst>
                <a:path w="15746" h="6080" extrusionOk="0">
                  <a:moveTo>
                    <a:pt x="62" y="0"/>
                  </a:moveTo>
                  <a:cubicBezTo>
                    <a:pt x="1" y="1581"/>
                    <a:pt x="4895" y="4408"/>
                    <a:pt x="10487" y="6079"/>
                  </a:cubicBezTo>
                  <a:lnTo>
                    <a:pt x="15746" y="6079"/>
                  </a:lnTo>
                  <a:lnTo>
                    <a:pt x="15685" y="6049"/>
                  </a:lnTo>
                  <a:cubicBezTo>
                    <a:pt x="10123" y="2918"/>
                    <a:pt x="62"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 name="Google Shape;826;p8"/>
            <p:cNvSpPr/>
            <p:nvPr/>
          </p:nvSpPr>
          <p:spPr>
            <a:xfrm>
              <a:off x="2133275" y="5143225"/>
              <a:ext cx="136050" cy="76775"/>
            </a:xfrm>
            <a:custGeom>
              <a:avLst/>
              <a:gdLst/>
              <a:ahLst/>
              <a:cxnLst/>
              <a:rect l="l" t="t" r="r" b="b"/>
              <a:pathLst>
                <a:path w="5442" h="3071" extrusionOk="0">
                  <a:moveTo>
                    <a:pt x="1885" y="3070"/>
                  </a:moveTo>
                  <a:lnTo>
                    <a:pt x="5442" y="3070"/>
                  </a:lnTo>
                  <a:cubicBezTo>
                    <a:pt x="3557" y="2189"/>
                    <a:pt x="1733" y="1155"/>
                    <a:pt x="1" y="0"/>
                  </a:cubicBezTo>
                  <a:cubicBezTo>
                    <a:pt x="1" y="821"/>
                    <a:pt x="700" y="1946"/>
                    <a:pt x="1885" y="30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27" name="Google Shape;827;p8"/>
          <p:cNvGrpSpPr/>
          <p:nvPr/>
        </p:nvGrpSpPr>
        <p:grpSpPr>
          <a:xfrm rot="5400000" flipH="1">
            <a:off x="3145183" y="4326773"/>
            <a:ext cx="737649" cy="958806"/>
            <a:chOff x="238125" y="1386325"/>
            <a:chExt cx="671750" cy="873150"/>
          </a:xfrm>
        </p:grpSpPr>
        <p:sp>
          <p:nvSpPr>
            <p:cNvPr id="828" name="Google Shape;828;p8"/>
            <p:cNvSpPr/>
            <p:nvPr/>
          </p:nvSpPr>
          <p:spPr>
            <a:xfrm>
              <a:off x="238125" y="1386325"/>
              <a:ext cx="671750" cy="873150"/>
            </a:xfrm>
            <a:custGeom>
              <a:avLst/>
              <a:gdLst/>
              <a:ahLst/>
              <a:cxnLst/>
              <a:rect l="l" t="t" r="r" b="b"/>
              <a:pathLst>
                <a:path w="26870" h="34926" extrusionOk="0">
                  <a:moveTo>
                    <a:pt x="16140" y="16414"/>
                  </a:moveTo>
                  <a:cubicBezTo>
                    <a:pt x="11976" y="15958"/>
                    <a:pt x="12310" y="13922"/>
                    <a:pt x="15107" y="13618"/>
                  </a:cubicBezTo>
                  <a:cubicBezTo>
                    <a:pt x="17933" y="13314"/>
                    <a:pt x="20760" y="15502"/>
                    <a:pt x="23800" y="13861"/>
                  </a:cubicBezTo>
                  <a:cubicBezTo>
                    <a:pt x="26870" y="12220"/>
                    <a:pt x="24864" y="7356"/>
                    <a:pt x="23982" y="5077"/>
                  </a:cubicBezTo>
                  <a:cubicBezTo>
                    <a:pt x="23496" y="3648"/>
                    <a:pt x="23587" y="2068"/>
                    <a:pt x="24225" y="700"/>
                  </a:cubicBezTo>
                  <a:cubicBezTo>
                    <a:pt x="24225" y="700"/>
                    <a:pt x="23162" y="1490"/>
                    <a:pt x="21277" y="1156"/>
                  </a:cubicBezTo>
                  <a:cubicBezTo>
                    <a:pt x="19423" y="821"/>
                    <a:pt x="17295" y="153"/>
                    <a:pt x="15775" y="1916"/>
                  </a:cubicBezTo>
                  <a:cubicBezTo>
                    <a:pt x="14286" y="3648"/>
                    <a:pt x="14742" y="5289"/>
                    <a:pt x="14408" y="7782"/>
                  </a:cubicBezTo>
                  <a:cubicBezTo>
                    <a:pt x="14104" y="10244"/>
                    <a:pt x="11915" y="8755"/>
                    <a:pt x="12037" y="6110"/>
                  </a:cubicBezTo>
                  <a:cubicBezTo>
                    <a:pt x="12158" y="3466"/>
                    <a:pt x="14924" y="700"/>
                    <a:pt x="14924" y="700"/>
                  </a:cubicBezTo>
                  <a:cubicBezTo>
                    <a:pt x="14012" y="426"/>
                    <a:pt x="13070" y="213"/>
                    <a:pt x="12128" y="92"/>
                  </a:cubicBezTo>
                  <a:cubicBezTo>
                    <a:pt x="11155" y="1"/>
                    <a:pt x="10183" y="31"/>
                    <a:pt x="9240" y="244"/>
                  </a:cubicBezTo>
                  <a:cubicBezTo>
                    <a:pt x="8116" y="1004"/>
                    <a:pt x="7204" y="2007"/>
                    <a:pt x="6596" y="3223"/>
                  </a:cubicBezTo>
                  <a:cubicBezTo>
                    <a:pt x="5654" y="5138"/>
                    <a:pt x="6809" y="7600"/>
                    <a:pt x="7447" y="11429"/>
                  </a:cubicBezTo>
                  <a:cubicBezTo>
                    <a:pt x="8085" y="15229"/>
                    <a:pt x="5046" y="13375"/>
                    <a:pt x="4468" y="9302"/>
                  </a:cubicBezTo>
                  <a:cubicBezTo>
                    <a:pt x="3921" y="5229"/>
                    <a:pt x="6474" y="1065"/>
                    <a:pt x="6474" y="1065"/>
                  </a:cubicBezTo>
                  <a:cubicBezTo>
                    <a:pt x="6474" y="1065"/>
                    <a:pt x="3313" y="2128"/>
                    <a:pt x="1337" y="3618"/>
                  </a:cubicBezTo>
                  <a:cubicBezTo>
                    <a:pt x="729" y="4043"/>
                    <a:pt x="274" y="4651"/>
                    <a:pt x="0" y="5350"/>
                  </a:cubicBezTo>
                  <a:lnTo>
                    <a:pt x="0" y="10609"/>
                  </a:lnTo>
                  <a:cubicBezTo>
                    <a:pt x="395" y="12311"/>
                    <a:pt x="973" y="13952"/>
                    <a:pt x="1672" y="15533"/>
                  </a:cubicBezTo>
                  <a:cubicBezTo>
                    <a:pt x="2523" y="17569"/>
                    <a:pt x="1094" y="16749"/>
                    <a:pt x="0" y="14834"/>
                  </a:cubicBezTo>
                  <a:lnTo>
                    <a:pt x="0" y="29758"/>
                  </a:lnTo>
                  <a:cubicBezTo>
                    <a:pt x="1398" y="34135"/>
                    <a:pt x="6444" y="34925"/>
                    <a:pt x="8602" y="34621"/>
                  </a:cubicBezTo>
                  <a:cubicBezTo>
                    <a:pt x="11398" y="34256"/>
                    <a:pt x="11368" y="32737"/>
                    <a:pt x="14164" y="32007"/>
                  </a:cubicBezTo>
                  <a:cubicBezTo>
                    <a:pt x="16961" y="31278"/>
                    <a:pt x="17873" y="27965"/>
                    <a:pt x="17873" y="27965"/>
                  </a:cubicBezTo>
                  <a:cubicBezTo>
                    <a:pt x="17234" y="28360"/>
                    <a:pt x="16535" y="28694"/>
                    <a:pt x="15806" y="28907"/>
                  </a:cubicBezTo>
                  <a:cubicBezTo>
                    <a:pt x="14894" y="29120"/>
                    <a:pt x="13526" y="28785"/>
                    <a:pt x="11550" y="27721"/>
                  </a:cubicBezTo>
                  <a:cubicBezTo>
                    <a:pt x="9575" y="26658"/>
                    <a:pt x="5927" y="26202"/>
                    <a:pt x="5684" y="25503"/>
                  </a:cubicBezTo>
                  <a:cubicBezTo>
                    <a:pt x="5441" y="24773"/>
                    <a:pt x="6839" y="24469"/>
                    <a:pt x="10274" y="25867"/>
                  </a:cubicBezTo>
                  <a:cubicBezTo>
                    <a:pt x="13708" y="27266"/>
                    <a:pt x="15867" y="28542"/>
                    <a:pt x="20031" y="25867"/>
                  </a:cubicBezTo>
                  <a:cubicBezTo>
                    <a:pt x="24225" y="23223"/>
                    <a:pt x="25988" y="14834"/>
                    <a:pt x="25988" y="14834"/>
                  </a:cubicBezTo>
                  <a:cubicBezTo>
                    <a:pt x="25988" y="14834"/>
                    <a:pt x="20274" y="16870"/>
                    <a:pt x="16140" y="16414"/>
                  </a:cubicBezTo>
                  <a:close/>
                  <a:moveTo>
                    <a:pt x="15897" y="9302"/>
                  </a:moveTo>
                  <a:cubicBezTo>
                    <a:pt x="15897" y="9302"/>
                    <a:pt x="18025" y="8268"/>
                    <a:pt x="19119" y="9028"/>
                  </a:cubicBezTo>
                  <a:cubicBezTo>
                    <a:pt x="20213" y="9818"/>
                    <a:pt x="18845" y="10274"/>
                    <a:pt x="17508" y="10274"/>
                  </a:cubicBezTo>
                  <a:cubicBezTo>
                    <a:pt x="16171" y="10305"/>
                    <a:pt x="14833" y="9514"/>
                    <a:pt x="15897" y="9302"/>
                  </a:cubicBezTo>
                  <a:close/>
                  <a:moveTo>
                    <a:pt x="1429" y="8025"/>
                  </a:moveTo>
                  <a:cubicBezTo>
                    <a:pt x="1429" y="8025"/>
                    <a:pt x="334" y="6505"/>
                    <a:pt x="1307" y="4986"/>
                  </a:cubicBezTo>
                  <a:cubicBezTo>
                    <a:pt x="2249" y="3466"/>
                    <a:pt x="3921" y="3283"/>
                    <a:pt x="3496" y="4408"/>
                  </a:cubicBezTo>
                  <a:cubicBezTo>
                    <a:pt x="3070" y="5533"/>
                    <a:pt x="2736" y="5685"/>
                    <a:pt x="2948" y="6627"/>
                  </a:cubicBezTo>
                  <a:cubicBezTo>
                    <a:pt x="3131" y="7539"/>
                    <a:pt x="3587" y="8147"/>
                    <a:pt x="2705" y="8694"/>
                  </a:cubicBezTo>
                  <a:cubicBezTo>
                    <a:pt x="1854" y="9241"/>
                    <a:pt x="1368" y="8572"/>
                    <a:pt x="1429" y="8025"/>
                  </a:cubicBezTo>
                  <a:close/>
                  <a:moveTo>
                    <a:pt x="2614" y="29515"/>
                  </a:moveTo>
                  <a:cubicBezTo>
                    <a:pt x="2128" y="29180"/>
                    <a:pt x="1155" y="28238"/>
                    <a:pt x="2128" y="28086"/>
                  </a:cubicBezTo>
                  <a:cubicBezTo>
                    <a:pt x="2128" y="28086"/>
                    <a:pt x="5076" y="27509"/>
                    <a:pt x="5015" y="28694"/>
                  </a:cubicBezTo>
                  <a:cubicBezTo>
                    <a:pt x="4985" y="29880"/>
                    <a:pt x="3100" y="29819"/>
                    <a:pt x="2614" y="29515"/>
                  </a:cubicBezTo>
                  <a:close/>
                  <a:moveTo>
                    <a:pt x="6809" y="17630"/>
                  </a:moveTo>
                  <a:cubicBezTo>
                    <a:pt x="6049" y="18481"/>
                    <a:pt x="5927" y="17326"/>
                    <a:pt x="6110" y="16627"/>
                  </a:cubicBezTo>
                  <a:cubicBezTo>
                    <a:pt x="6262" y="15898"/>
                    <a:pt x="6687" y="15442"/>
                    <a:pt x="7204" y="15624"/>
                  </a:cubicBezTo>
                  <a:cubicBezTo>
                    <a:pt x="7386" y="16293"/>
                    <a:pt x="7265" y="17053"/>
                    <a:pt x="6809" y="17630"/>
                  </a:cubicBezTo>
                  <a:close/>
                  <a:moveTo>
                    <a:pt x="19210" y="21186"/>
                  </a:moveTo>
                  <a:cubicBezTo>
                    <a:pt x="17964" y="21794"/>
                    <a:pt x="19301" y="22706"/>
                    <a:pt x="17569" y="23192"/>
                  </a:cubicBezTo>
                  <a:cubicBezTo>
                    <a:pt x="15836" y="23709"/>
                    <a:pt x="12888" y="21764"/>
                    <a:pt x="14894" y="20822"/>
                  </a:cubicBezTo>
                  <a:cubicBezTo>
                    <a:pt x="14894" y="20822"/>
                    <a:pt x="17447" y="19393"/>
                    <a:pt x="19058" y="19515"/>
                  </a:cubicBezTo>
                  <a:cubicBezTo>
                    <a:pt x="20639" y="19636"/>
                    <a:pt x="20426" y="20578"/>
                    <a:pt x="19210" y="211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 name="Google Shape;829;p8"/>
            <p:cNvSpPr/>
            <p:nvPr/>
          </p:nvSpPr>
          <p:spPr>
            <a:xfrm>
              <a:off x="238125" y="1507900"/>
              <a:ext cx="553225" cy="598825"/>
            </a:xfrm>
            <a:custGeom>
              <a:avLst/>
              <a:gdLst/>
              <a:ahLst/>
              <a:cxnLst/>
              <a:rect l="l" t="t" r="r" b="b"/>
              <a:pathLst>
                <a:path w="22129" h="23953" extrusionOk="0">
                  <a:moveTo>
                    <a:pt x="304" y="20032"/>
                  </a:moveTo>
                  <a:lnTo>
                    <a:pt x="1763" y="18664"/>
                  </a:lnTo>
                  <a:cubicBezTo>
                    <a:pt x="2492" y="20092"/>
                    <a:pt x="3587" y="21308"/>
                    <a:pt x="4924" y="22159"/>
                  </a:cubicBezTo>
                  <a:cubicBezTo>
                    <a:pt x="6262" y="23071"/>
                    <a:pt x="7751" y="23710"/>
                    <a:pt x="9331" y="23953"/>
                  </a:cubicBezTo>
                  <a:cubicBezTo>
                    <a:pt x="9331" y="23953"/>
                    <a:pt x="5593" y="22463"/>
                    <a:pt x="4468" y="21187"/>
                  </a:cubicBezTo>
                  <a:cubicBezTo>
                    <a:pt x="3678" y="20214"/>
                    <a:pt x="2979" y="19150"/>
                    <a:pt x="2371" y="18056"/>
                  </a:cubicBezTo>
                  <a:lnTo>
                    <a:pt x="4742" y="15594"/>
                  </a:lnTo>
                  <a:cubicBezTo>
                    <a:pt x="4742" y="15594"/>
                    <a:pt x="7690" y="18512"/>
                    <a:pt x="10426" y="19241"/>
                  </a:cubicBezTo>
                  <a:cubicBezTo>
                    <a:pt x="13161" y="20001"/>
                    <a:pt x="14529" y="19606"/>
                    <a:pt x="14529" y="19606"/>
                  </a:cubicBezTo>
                  <a:cubicBezTo>
                    <a:pt x="14529" y="19606"/>
                    <a:pt x="11581" y="19454"/>
                    <a:pt x="9301" y="18269"/>
                  </a:cubicBezTo>
                  <a:cubicBezTo>
                    <a:pt x="7842" y="17478"/>
                    <a:pt x="6535" y="16475"/>
                    <a:pt x="5380" y="15260"/>
                  </a:cubicBezTo>
                  <a:lnTo>
                    <a:pt x="8268" y="12190"/>
                  </a:lnTo>
                  <a:cubicBezTo>
                    <a:pt x="9818" y="13041"/>
                    <a:pt x="11520" y="13588"/>
                    <a:pt x="13283" y="13861"/>
                  </a:cubicBezTo>
                  <a:cubicBezTo>
                    <a:pt x="14772" y="14074"/>
                    <a:pt x="16292" y="13892"/>
                    <a:pt x="17721" y="13375"/>
                  </a:cubicBezTo>
                  <a:cubicBezTo>
                    <a:pt x="17721" y="13375"/>
                    <a:pt x="14955" y="13861"/>
                    <a:pt x="13040" y="13375"/>
                  </a:cubicBezTo>
                  <a:cubicBezTo>
                    <a:pt x="11611" y="12949"/>
                    <a:pt x="10213" y="12372"/>
                    <a:pt x="8906" y="11642"/>
                  </a:cubicBezTo>
                  <a:cubicBezTo>
                    <a:pt x="8906" y="11642"/>
                    <a:pt x="11672" y="8086"/>
                    <a:pt x="12523" y="7326"/>
                  </a:cubicBezTo>
                  <a:cubicBezTo>
                    <a:pt x="13009" y="6870"/>
                    <a:pt x="13556" y="6475"/>
                    <a:pt x="14104" y="6141"/>
                  </a:cubicBezTo>
                  <a:cubicBezTo>
                    <a:pt x="15350" y="6962"/>
                    <a:pt x="16839" y="7417"/>
                    <a:pt x="18329" y="7478"/>
                  </a:cubicBezTo>
                  <a:cubicBezTo>
                    <a:pt x="19696" y="7478"/>
                    <a:pt x="21034" y="7053"/>
                    <a:pt x="22128" y="6232"/>
                  </a:cubicBezTo>
                  <a:cubicBezTo>
                    <a:pt x="22128" y="6232"/>
                    <a:pt x="19970" y="7022"/>
                    <a:pt x="18329" y="6992"/>
                  </a:cubicBezTo>
                  <a:cubicBezTo>
                    <a:pt x="16687" y="6962"/>
                    <a:pt x="14408" y="5533"/>
                    <a:pt x="14408" y="5533"/>
                  </a:cubicBezTo>
                  <a:cubicBezTo>
                    <a:pt x="14408" y="5533"/>
                    <a:pt x="16049" y="4013"/>
                    <a:pt x="17326" y="2797"/>
                  </a:cubicBezTo>
                  <a:cubicBezTo>
                    <a:pt x="18633" y="1551"/>
                    <a:pt x="20031" y="1"/>
                    <a:pt x="20031" y="1"/>
                  </a:cubicBezTo>
                  <a:lnTo>
                    <a:pt x="15745" y="3740"/>
                  </a:lnTo>
                  <a:cubicBezTo>
                    <a:pt x="15471" y="3192"/>
                    <a:pt x="15380" y="2615"/>
                    <a:pt x="15471" y="2037"/>
                  </a:cubicBezTo>
                  <a:cubicBezTo>
                    <a:pt x="15623" y="1278"/>
                    <a:pt x="15958" y="578"/>
                    <a:pt x="16505" y="1"/>
                  </a:cubicBezTo>
                  <a:cubicBezTo>
                    <a:pt x="15867" y="426"/>
                    <a:pt x="15380" y="1065"/>
                    <a:pt x="15167" y="1794"/>
                  </a:cubicBezTo>
                  <a:cubicBezTo>
                    <a:pt x="14894" y="2554"/>
                    <a:pt x="14924" y="3405"/>
                    <a:pt x="15228" y="4165"/>
                  </a:cubicBezTo>
                  <a:cubicBezTo>
                    <a:pt x="15228" y="4165"/>
                    <a:pt x="13496" y="5776"/>
                    <a:pt x="12219" y="6840"/>
                  </a:cubicBezTo>
                  <a:cubicBezTo>
                    <a:pt x="11581" y="7357"/>
                    <a:pt x="10973" y="7965"/>
                    <a:pt x="10517" y="8664"/>
                  </a:cubicBezTo>
                  <a:cubicBezTo>
                    <a:pt x="10517" y="8664"/>
                    <a:pt x="9271" y="6475"/>
                    <a:pt x="9301" y="4530"/>
                  </a:cubicBezTo>
                  <a:cubicBezTo>
                    <a:pt x="9331" y="3284"/>
                    <a:pt x="9514" y="2068"/>
                    <a:pt x="9879" y="882"/>
                  </a:cubicBezTo>
                  <a:cubicBezTo>
                    <a:pt x="9210" y="2402"/>
                    <a:pt x="8876" y="4074"/>
                    <a:pt x="8967" y="5746"/>
                  </a:cubicBezTo>
                  <a:cubicBezTo>
                    <a:pt x="9088" y="8512"/>
                    <a:pt x="9939" y="9515"/>
                    <a:pt x="9939" y="9515"/>
                  </a:cubicBezTo>
                  <a:cubicBezTo>
                    <a:pt x="9362" y="10366"/>
                    <a:pt x="8663" y="11156"/>
                    <a:pt x="7872" y="11886"/>
                  </a:cubicBezTo>
                  <a:lnTo>
                    <a:pt x="5654" y="13740"/>
                  </a:lnTo>
                  <a:cubicBezTo>
                    <a:pt x="5654" y="13740"/>
                    <a:pt x="3799" y="11551"/>
                    <a:pt x="2918" y="9454"/>
                  </a:cubicBezTo>
                  <a:cubicBezTo>
                    <a:pt x="2371" y="8025"/>
                    <a:pt x="2097" y="6536"/>
                    <a:pt x="2128" y="5047"/>
                  </a:cubicBezTo>
                  <a:cubicBezTo>
                    <a:pt x="2128" y="5047"/>
                    <a:pt x="1793" y="7965"/>
                    <a:pt x="2614" y="9788"/>
                  </a:cubicBezTo>
                  <a:cubicBezTo>
                    <a:pt x="3374" y="11308"/>
                    <a:pt x="4255" y="12798"/>
                    <a:pt x="5228" y="14226"/>
                  </a:cubicBezTo>
                  <a:lnTo>
                    <a:pt x="2553" y="16779"/>
                  </a:lnTo>
                  <a:cubicBezTo>
                    <a:pt x="1641" y="15867"/>
                    <a:pt x="881" y="14834"/>
                    <a:pt x="274" y="13709"/>
                  </a:cubicBezTo>
                  <a:lnTo>
                    <a:pt x="0" y="13162"/>
                  </a:lnTo>
                  <a:lnTo>
                    <a:pt x="0" y="14135"/>
                  </a:lnTo>
                  <a:cubicBezTo>
                    <a:pt x="578" y="15229"/>
                    <a:pt x="1277" y="16293"/>
                    <a:pt x="2097" y="17235"/>
                  </a:cubicBezTo>
                  <a:cubicBezTo>
                    <a:pt x="2097" y="17235"/>
                    <a:pt x="1216" y="18481"/>
                    <a:pt x="274" y="200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0" name="Google Shape;830;p8"/>
          <p:cNvGrpSpPr/>
          <p:nvPr/>
        </p:nvGrpSpPr>
        <p:grpSpPr>
          <a:xfrm rot="10800000" flipH="1">
            <a:off x="6984267" y="3990830"/>
            <a:ext cx="2132169" cy="1182528"/>
            <a:chOff x="4586225" y="470675"/>
            <a:chExt cx="2775900" cy="1539550"/>
          </a:xfrm>
        </p:grpSpPr>
        <p:sp>
          <p:nvSpPr>
            <p:cNvPr id="831" name="Google Shape;831;p8"/>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 name="Google Shape;832;p8"/>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 name="Google Shape;833;p8"/>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 name="Google Shape;834;p8"/>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 name="Google Shape;835;p8"/>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 name="Google Shape;836;p8"/>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 name="Google Shape;837;p8"/>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 name="Google Shape;838;p8"/>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 name="Google Shape;839;p8"/>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 name="Google Shape;840;p8"/>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 name="Google Shape;841;p8"/>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 name="Google Shape;842;p8"/>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 name="Google Shape;843;p8"/>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 name="Google Shape;844;p8"/>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 name="Google Shape;845;p8"/>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 name="Google Shape;846;p8"/>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 name="Google Shape;847;p8"/>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 name="Google Shape;848;p8"/>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 name="Google Shape;849;p8"/>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 name="Google Shape;850;p8"/>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 name="Google Shape;851;p8"/>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 name="Google Shape;852;p8"/>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3" name="Google Shape;853;p8"/>
          <p:cNvGrpSpPr/>
          <p:nvPr/>
        </p:nvGrpSpPr>
        <p:grpSpPr>
          <a:xfrm rot="5400000">
            <a:off x="6346673" y="3723317"/>
            <a:ext cx="1535000" cy="1338200"/>
            <a:chOff x="5827125" y="3881800"/>
            <a:chExt cx="1535000" cy="1338200"/>
          </a:xfrm>
        </p:grpSpPr>
        <p:sp>
          <p:nvSpPr>
            <p:cNvPr id="854" name="Google Shape;854;p8"/>
            <p:cNvSpPr/>
            <p:nvPr/>
          </p:nvSpPr>
          <p:spPr>
            <a:xfrm>
              <a:off x="6669075" y="4415250"/>
              <a:ext cx="693050" cy="377700"/>
            </a:xfrm>
            <a:custGeom>
              <a:avLst/>
              <a:gdLst/>
              <a:ahLst/>
              <a:cxnLst/>
              <a:rect l="l" t="t" r="r" b="b"/>
              <a:pathLst>
                <a:path w="27722" h="15108" extrusionOk="0">
                  <a:moveTo>
                    <a:pt x="27722" y="15107"/>
                  </a:moveTo>
                  <a:cubicBezTo>
                    <a:pt x="2493" y="4529"/>
                    <a:pt x="822" y="1399"/>
                    <a:pt x="822" y="1399"/>
                  </a:cubicBezTo>
                  <a:cubicBezTo>
                    <a:pt x="822" y="1399"/>
                    <a:pt x="1" y="0"/>
                    <a:pt x="3192" y="2219"/>
                  </a:cubicBezTo>
                  <a:cubicBezTo>
                    <a:pt x="6050" y="4195"/>
                    <a:pt x="15442" y="8602"/>
                    <a:pt x="27722" y="13618"/>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 name="Google Shape;855;p8"/>
            <p:cNvSpPr/>
            <p:nvPr/>
          </p:nvSpPr>
          <p:spPr>
            <a:xfrm>
              <a:off x="5827125" y="3930450"/>
              <a:ext cx="895175" cy="544850"/>
            </a:xfrm>
            <a:custGeom>
              <a:avLst/>
              <a:gdLst/>
              <a:ahLst/>
              <a:cxnLst/>
              <a:rect l="l" t="t" r="r" b="b"/>
              <a:pathLst>
                <a:path w="35807" h="21794" extrusionOk="0">
                  <a:moveTo>
                    <a:pt x="35807" y="21611"/>
                  </a:moveTo>
                  <a:cubicBezTo>
                    <a:pt x="29028" y="12766"/>
                    <a:pt x="0" y="0"/>
                    <a:pt x="0" y="0"/>
                  </a:cubicBezTo>
                  <a:cubicBezTo>
                    <a:pt x="0" y="0"/>
                    <a:pt x="12280" y="10000"/>
                    <a:pt x="21125" y="15897"/>
                  </a:cubicBezTo>
                  <a:cubicBezTo>
                    <a:pt x="29940" y="21794"/>
                    <a:pt x="35807" y="21611"/>
                    <a:pt x="35807" y="2161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 name="Google Shape;856;p8"/>
            <p:cNvSpPr/>
            <p:nvPr/>
          </p:nvSpPr>
          <p:spPr>
            <a:xfrm>
              <a:off x="6580925" y="3960825"/>
              <a:ext cx="319200" cy="557025"/>
            </a:xfrm>
            <a:custGeom>
              <a:avLst/>
              <a:gdLst/>
              <a:ahLst/>
              <a:cxnLst/>
              <a:rect l="l" t="t" r="r" b="b"/>
              <a:pathLst>
                <a:path w="12768" h="22281" extrusionOk="0">
                  <a:moveTo>
                    <a:pt x="8785" y="22281"/>
                  </a:moveTo>
                  <a:cubicBezTo>
                    <a:pt x="12767" y="14439"/>
                    <a:pt x="1" y="1"/>
                    <a:pt x="1" y="1"/>
                  </a:cubicBezTo>
                  <a:cubicBezTo>
                    <a:pt x="1" y="1"/>
                    <a:pt x="2524" y="8268"/>
                    <a:pt x="4560" y="13831"/>
                  </a:cubicBezTo>
                  <a:cubicBezTo>
                    <a:pt x="6597" y="19363"/>
                    <a:pt x="8785" y="22281"/>
                    <a:pt x="8785" y="2228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 name="Google Shape;857;p8"/>
            <p:cNvSpPr/>
            <p:nvPr/>
          </p:nvSpPr>
          <p:spPr>
            <a:xfrm>
              <a:off x="6809675" y="3881800"/>
              <a:ext cx="247750" cy="718125"/>
            </a:xfrm>
            <a:custGeom>
              <a:avLst/>
              <a:gdLst/>
              <a:ahLst/>
              <a:cxnLst/>
              <a:rect l="l" t="t" r="r" b="b"/>
              <a:pathLst>
                <a:path w="9910" h="28725" extrusionOk="0">
                  <a:moveTo>
                    <a:pt x="6596" y="28725"/>
                  </a:moveTo>
                  <a:cubicBezTo>
                    <a:pt x="9909" y="23952"/>
                    <a:pt x="0" y="1"/>
                    <a:pt x="0" y="1"/>
                  </a:cubicBezTo>
                  <a:cubicBezTo>
                    <a:pt x="0" y="1"/>
                    <a:pt x="1489" y="14195"/>
                    <a:pt x="3222" y="20518"/>
                  </a:cubicBezTo>
                  <a:cubicBezTo>
                    <a:pt x="4955" y="26810"/>
                    <a:pt x="6596" y="28725"/>
                    <a:pt x="6596" y="2872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 name="Google Shape;858;p8"/>
            <p:cNvSpPr/>
            <p:nvPr/>
          </p:nvSpPr>
          <p:spPr>
            <a:xfrm>
              <a:off x="7044475" y="3927400"/>
              <a:ext cx="161875" cy="748525"/>
            </a:xfrm>
            <a:custGeom>
              <a:avLst/>
              <a:gdLst/>
              <a:ahLst/>
              <a:cxnLst/>
              <a:rect l="l" t="t" r="r" b="b"/>
              <a:pathLst>
                <a:path w="6475" h="29941" extrusionOk="0">
                  <a:moveTo>
                    <a:pt x="3496" y="29940"/>
                  </a:moveTo>
                  <a:cubicBezTo>
                    <a:pt x="6475" y="23375"/>
                    <a:pt x="1338" y="0"/>
                    <a:pt x="1338" y="0"/>
                  </a:cubicBezTo>
                  <a:cubicBezTo>
                    <a:pt x="1338" y="0"/>
                    <a:pt x="0" y="11156"/>
                    <a:pt x="487" y="18633"/>
                  </a:cubicBezTo>
                  <a:cubicBezTo>
                    <a:pt x="1003" y="26141"/>
                    <a:pt x="3496" y="29940"/>
                    <a:pt x="3496" y="2994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9" name="Google Shape;859;p8"/>
            <p:cNvSpPr/>
            <p:nvPr/>
          </p:nvSpPr>
          <p:spPr>
            <a:xfrm>
              <a:off x="7218475" y="4000350"/>
              <a:ext cx="139850" cy="754600"/>
            </a:xfrm>
            <a:custGeom>
              <a:avLst/>
              <a:gdLst/>
              <a:ahLst/>
              <a:cxnLst/>
              <a:rect l="l" t="t" r="r" b="b"/>
              <a:pathLst>
                <a:path w="5594" h="30184" extrusionOk="0">
                  <a:moveTo>
                    <a:pt x="3709" y="30183"/>
                  </a:moveTo>
                  <a:cubicBezTo>
                    <a:pt x="5411" y="28937"/>
                    <a:pt x="5594" y="25442"/>
                    <a:pt x="3861" y="18147"/>
                  </a:cubicBezTo>
                  <a:cubicBezTo>
                    <a:pt x="2129" y="10882"/>
                    <a:pt x="1308" y="0"/>
                    <a:pt x="1308" y="0"/>
                  </a:cubicBezTo>
                  <a:cubicBezTo>
                    <a:pt x="1308" y="0"/>
                    <a:pt x="1" y="12189"/>
                    <a:pt x="1186" y="19697"/>
                  </a:cubicBezTo>
                  <a:cubicBezTo>
                    <a:pt x="2372" y="27204"/>
                    <a:pt x="3709" y="30183"/>
                    <a:pt x="3709" y="3018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 name="Google Shape;860;p8"/>
            <p:cNvSpPr/>
            <p:nvPr/>
          </p:nvSpPr>
          <p:spPr>
            <a:xfrm>
              <a:off x="6090800" y="4499600"/>
              <a:ext cx="708250" cy="196825"/>
            </a:xfrm>
            <a:custGeom>
              <a:avLst/>
              <a:gdLst/>
              <a:ahLst/>
              <a:cxnLst/>
              <a:rect l="l" t="t" r="r" b="b"/>
              <a:pathLst>
                <a:path w="28330" h="7873" extrusionOk="0">
                  <a:moveTo>
                    <a:pt x="13253" y="6687"/>
                  </a:moveTo>
                  <a:cubicBezTo>
                    <a:pt x="18664" y="6019"/>
                    <a:pt x="23861" y="3982"/>
                    <a:pt x="28330" y="821"/>
                  </a:cubicBezTo>
                  <a:cubicBezTo>
                    <a:pt x="26536" y="0"/>
                    <a:pt x="22311" y="1399"/>
                    <a:pt x="15199" y="3800"/>
                  </a:cubicBezTo>
                  <a:cubicBezTo>
                    <a:pt x="8056" y="6231"/>
                    <a:pt x="1" y="6748"/>
                    <a:pt x="1" y="6748"/>
                  </a:cubicBezTo>
                  <a:cubicBezTo>
                    <a:pt x="1" y="6748"/>
                    <a:pt x="4104" y="7873"/>
                    <a:pt x="13253" y="6687"/>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 name="Google Shape;861;p8"/>
            <p:cNvSpPr/>
            <p:nvPr/>
          </p:nvSpPr>
          <p:spPr>
            <a:xfrm>
              <a:off x="6809675" y="4819500"/>
              <a:ext cx="552450" cy="400500"/>
            </a:xfrm>
            <a:custGeom>
              <a:avLst/>
              <a:gdLst/>
              <a:ahLst/>
              <a:cxnLst/>
              <a:rect l="l" t="t" r="r" b="b"/>
              <a:pathLst>
                <a:path w="22098" h="16020" extrusionOk="0">
                  <a:moveTo>
                    <a:pt x="19149" y="1551"/>
                  </a:moveTo>
                  <a:cubicBezTo>
                    <a:pt x="16201" y="3740"/>
                    <a:pt x="14043" y="6414"/>
                    <a:pt x="8146" y="9393"/>
                  </a:cubicBezTo>
                  <a:cubicBezTo>
                    <a:pt x="4985" y="11004"/>
                    <a:pt x="2219" y="13253"/>
                    <a:pt x="0" y="16019"/>
                  </a:cubicBezTo>
                  <a:lnTo>
                    <a:pt x="669" y="16019"/>
                  </a:lnTo>
                  <a:cubicBezTo>
                    <a:pt x="1337" y="15563"/>
                    <a:pt x="2249" y="14986"/>
                    <a:pt x="3283" y="14439"/>
                  </a:cubicBezTo>
                  <a:cubicBezTo>
                    <a:pt x="5593" y="13132"/>
                    <a:pt x="8207" y="12676"/>
                    <a:pt x="14985" y="9150"/>
                  </a:cubicBezTo>
                  <a:cubicBezTo>
                    <a:pt x="17660" y="7691"/>
                    <a:pt x="20092" y="5776"/>
                    <a:pt x="22098" y="3496"/>
                  </a:cubicBezTo>
                  <a:lnTo>
                    <a:pt x="22098" y="1"/>
                  </a:lnTo>
                  <a:cubicBezTo>
                    <a:pt x="21034" y="335"/>
                    <a:pt x="20031" y="852"/>
                    <a:pt x="19149" y="155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 name="Google Shape;862;p8"/>
            <p:cNvSpPr/>
            <p:nvPr/>
          </p:nvSpPr>
          <p:spPr>
            <a:xfrm>
              <a:off x="7222275" y="5016325"/>
              <a:ext cx="139850" cy="203675"/>
            </a:xfrm>
            <a:custGeom>
              <a:avLst/>
              <a:gdLst/>
              <a:ahLst/>
              <a:cxnLst/>
              <a:rect l="l" t="t" r="r" b="b"/>
              <a:pathLst>
                <a:path w="5594" h="8147" extrusionOk="0">
                  <a:moveTo>
                    <a:pt x="1" y="8146"/>
                  </a:moveTo>
                  <a:lnTo>
                    <a:pt x="2372" y="8146"/>
                  </a:lnTo>
                  <a:cubicBezTo>
                    <a:pt x="2615" y="7873"/>
                    <a:pt x="2889" y="7569"/>
                    <a:pt x="3132" y="7265"/>
                  </a:cubicBezTo>
                  <a:cubicBezTo>
                    <a:pt x="3892" y="6383"/>
                    <a:pt x="4712" y="5380"/>
                    <a:pt x="5594" y="4256"/>
                  </a:cubicBezTo>
                  <a:lnTo>
                    <a:pt x="5594" y="0"/>
                  </a:lnTo>
                  <a:lnTo>
                    <a:pt x="5442" y="183"/>
                  </a:lnTo>
                  <a:cubicBezTo>
                    <a:pt x="3892" y="2371"/>
                    <a:pt x="1825" y="5472"/>
                    <a:pt x="1" y="814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 name="Google Shape;863;p8"/>
            <p:cNvSpPr/>
            <p:nvPr/>
          </p:nvSpPr>
          <p:spPr>
            <a:xfrm>
              <a:off x="6585500" y="4715400"/>
              <a:ext cx="715075" cy="420250"/>
            </a:xfrm>
            <a:custGeom>
              <a:avLst/>
              <a:gdLst/>
              <a:ahLst/>
              <a:cxnLst/>
              <a:rect l="l" t="t" r="r" b="b"/>
              <a:pathLst>
                <a:path w="28603" h="16810" extrusionOk="0">
                  <a:moveTo>
                    <a:pt x="28603" y="1399"/>
                  </a:moveTo>
                  <a:cubicBezTo>
                    <a:pt x="24864" y="1"/>
                    <a:pt x="19362" y="5806"/>
                    <a:pt x="14955" y="9970"/>
                  </a:cubicBezTo>
                  <a:cubicBezTo>
                    <a:pt x="10548" y="14135"/>
                    <a:pt x="0" y="16809"/>
                    <a:pt x="0" y="16809"/>
                  </a:cubicBezTo>
                  <a:cubicBezTo>
                    <a:pt x="0" y="16809"/>
                    <a:pt x="7721" y="16749"/>
                    <a:pt x="14499" y="13071"/>
                  </a:cubicBezTo>
                  <a:cubicBezTo>
                    <a:pt x="21247" y="9363"/>
                    <a:pt x="28603" y="1399"/>
                    <a:pt x="28603" y="139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 name="Google Shape;864;p8"/>
            <p:cNvSpPr/>
            <p:nvPr/>
          </p:nvSpPr>
          <p:spPr>
            <a:xfrm>
              <a:off x="6197200" y="4571775"/>
              <a:ext cx="747750" cy="278925"/>
            </a:xfrm>
            <a:custGeom>
              <a:avLst/>
              <a:gdLst/>
              <a:ahLst/>
              <a:cxnLst/>
              <a:rect l="l" t="t" r="r" b="b"/>
              <a:pathLst>
                <a:path w="29910" h="11157" extrusionOk="0">
                  <a:moveTo>
                    <a:pt x="29909" y="761"/>
                  </a:moveTo>
                  <a:cubicBezTo>
                    <a:pt x="27964" y="1"/>
                    <a:pt x="22219" y="1764"/>
                    <a:pt x="16475" y="4895"/>
                  </a:cubicBezTo>
                  <a:cubicBezTo>
                    <a:pt x="10730" y="8025"/>
                    <a:pt x="0" y="11156"/>
                    <a:pt x="0" y="11156"/>
                  </a:cubicBezTo>
                  <a:cubicBezTo>
                    <a:pt x="4833" y="10791"/>
                    <a:pt x="9636" y="10001"/>
                    <a:pt x="14316" y="8846"/>
                  </a:cubicBezTo>
                  <a:cubicBezTo>
                    <a:pt x="21733" y="6931"/>
                    <a:pt x="29909" y="761"/>
                    <a:pt x="29909" y="76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 name="Google Shape;865;p8"/>
            <p:cNvSpPr/>
            <p:nvPr/>
          </p:nvSpPr>
          <p:spPr>
            <a:xfrm>
              <a:off x="6409950" y="4644725"/>
              <a:ext cx="705975" cy="341975"/>
            </a:xfrm>
            <a:custGeom>
              <a:avLst/>
              <a:gdLst/>
              <a:ahLst/>
              <a:cxnLst/>
              <a:rect l="l" t="t" r="r" b="b"/>
              <a:pathLst>
                <a:path w="28239" h="13679" extrusionOk="0">
                  <a:moveTo>
                    <a:pt x="28239" y="822"/>
                  </a:moveTo>
                  <a:cubicBezTo>
                    <a:pt x="24135" y="1"/>
                    <a:pt x="19515" y="1855"/>
                    <a:pt x="14652" y="5259"/>
                  </a:cubicBezTo>
                  <a:cubicBezTo>
                    <a:pt x="9788" y="8633"/>
                    <a:pt x="1" y="13679"/>
                    <a:pt x="1" y="13679"/>
                  </a:cubicBezTo>
                  <a:cubicBezTo>
                    <a:pt x="4651" y="12767"/>
                    <a:pt x="9211" y="11308"/>
                    <a:pt x="13527" y="9363"/>
                  </a:cubicBezTo>
                  <a:cubicBezTo>
                    <a:pt x="20944" y="6019"/>
                    <a:pt x="28239" y="822"/>
                    <a:pt x="28239" y="822"/>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6" name="Google Shape;866;p8"/>
          <p:cNvGrpSpPr/>
          <p:nvPr/>
        </p:nvGrpSpPr>
        <p:grpSpPr>
          <a:xfrm>
            <a:off x="-3" y="3825425"/>
            <a:ext cx="1620376" cy="1349504"/>
            <a:chOff x="238125" y="3754900"/>
            <a:chExt cx="1759175" cy="1465100"/>
          </a:xfrm>
        </p:grpSpPr>
        <p:sp>
          <p:nvSpPr>
            <p:cNvPr id="867" name="Google Shape;867;p8"/>
            <p:cNvSpPr/>
            <p:nvPr/>
          </p:nvSpPr>
          <p:spPr>
            <a:xfrm>
              <a:off x="238125" y="3754900"/>
              <a:ext cx="1759175" cy="1465100"/>
            </a:xfrm>
            <a:custGeom>
              <a:avLst/>
              <a:gdLst/>
              <a:ahLst/>
              <a:cxnLst/>
              <a:rect l="l" t="t" r="r" b="b"/>
              <a:pathLst>
                <a:path w="70367" h="58604" extrusionOk="0">
                  <a:moveTo>
                    <a:pt x="5897" y="40214"/>
                  </a:moveTo>
                  <a:cubicBezTo>
                    <a:pt x="5897" y="40214"/>
                    <a:pt x="8511" y="34804"/>
                    <a:pt x="6201" y="34287"/>
                  </a:cubicBezTo>
                  <a:cubicBezTo>
                    <a:pt x="3891" y="33770"/>
                    <a:pt x="3009" y="37448"/>
                    <a:pt x="3374" y="38542"/>
                  </a:cubicBezTo>
                  <a:cubicBezTo>
                    <a:pt x="3769" y="39667"/>
                    <a:pt x="5076" y="42007"/>
                    <a:pt x="5897" y="40214"/>
                  </a:cubicBezTo>
                  <a:moveTo>
                    <a:pt x="26566" y="19271"/>
                  </a:moveTo>
                  <a:cubicBezTo>
                    <a:pt x="26566" y="19271"/>
                    <a:pt x="30639" y="15077"/>
                    <a:pt x="31247" y="11916"/>
                  </a:cubicBezTo>
                  <a:cubicBezTo>
                    <a:pt x="31824" y="8785"/>
                    <a:pt x="29879" y="8694"/>
                    <a:pt x="28086" y="10791"/>
                  </a:cubicBezTo>
                  <a:cubicBezTo>
                    <a:pt x="26262" y="12858"/>
                    <a:pt x="25198" y="9818"/>
                    <a:pt x="23344" y="12919"/>
                  </a:cubicBezTo>
                  <a:cubicBezTo>
                    <a:pt x="21459" y="15989"/>
                    <a:pt x="23709" y="22706"/>
                    <a:pt x="26566" y="19271"/>
                  </a:cubicBezTo>
                  <a:close/>
                  <a:moveTo>
                    <a:pt x="32645" y="36871"/>
                  </a:moveTo>
                  <a:cubicBezTo>
                    <a:pt x="32645" y="36871"/>
                    <a:pt x="30608" y="35594"/>
                    <a:pt x="28542" y="36567"/>
                  </a:cubicBezTo>
                  <a:cubicBezTo>
                    <a:pt x="26475" y="37570"/>
                    <a:pt x="28694" y="38421"/>
                    <a:pt x="30122" y="38481"/>
                  </a:cubicBezTo>
                  <a:cubicBezTo>
                    <a:pt x="31581" y="38512"/>
                    <a:pt x="32706" y="37934"/>
                    <a:pt x="32645" y="36871"/>
                  </a:cubicBezTo>
                  <a:close/>
                  <a:moveTo>
                    <a:pt x="49363" y="23314"/>
                  </a:moveTo>
                  <a:cubicBezTo>
                    <a:pt x="49363" y="23314"/>
                    <a:pt x="52493" y="19758"/>
                    <a:pt x="51551" y="17235"/>
                  </a:cubicBezTo>
                  <a:cubicBezTo>
                    <a:pt x="50609" y="14712"/>
                    <a:pt x="48998" y="17083"/>
                    <a:pt x="48299" y="19697"/>
                  </a:cubicBezTo>
                  <a:cubicBezTo>
                    <a:pt x="47600" y="22281"/>
                    <a:pt x="48420" y="25290"/>
                    <a:pt x="49363" y="23314"/>
                  </a:cubicBezTo>
                  <a:close/>
                  <a:moveTo>
                    <a:pt x="44317" y="52008"/>
                  </a:moveTo>
                  <a:cubicBezTo>
                    <a:pt x="44317" y="52008"/>
                    <a:pt x="46688" y="54865"/>
                    <a:pt x="50123" y="53801"/>
                  </a:cubicBezTo>
                  <a:cubicBezTo>
                    <a:pt x="53557" y="52737"/>
                    <a:pt x="54773" y="49606"/>
                    <a:pt x="52402" y="49849"/>
                  </a:cubicBezTo>
                  <a:cubicBezTo>
                    <a:pt x="50062" y="50062"/>
                    <a:pt x="49545" y="50640"/>
                    <a:pt x="47843" y="49758"/>
                  </a:cubicBezTo>
                  <a:cubicBezTo>
                    <a:pt x="46141" y="48907"/>
                    <a:pt x="45229" y="47722"/>
                    <a:pt x="43739" y="49150"/>
                  </a:cubicBezTo>
                  <a:cubicBezTo>
                    <a:pt x="42220" y="50549"/>
                    <a:pt x="43283" y="51795"/>
                    <a:pt x="44347" y="52008"/>
                  </a:cubicBezTo>
                  <a:close/>
                  <a:moveTo>
                    <a:pt x="11520" y="46871"/>
                  </a:moveTo>
                  <a:cubicBezTo>
                    <a:pt x="10669" y="48725"/>
                    <a:pt x="8450" y="54318"/>
                    <a:pt x="10000" y="58603"/>
                  </a:cubicBezTo>
                  <a:lnTo>
                    <a:pt x="27022" y="58603"/>
                  </a:lnTo>
                  <a:cubicBezTo>
                    <a:pt x="26231" y="57843"/>
                    <a:pt x="26019" y="56871"/>
                    <a:pt x="27174" y="56111"/>
                  </a:cubicBezTo>
                  <a:cubicBezTo>
                    <a:pt x="29453" y="54591"/>
                    <a:pt x="32767" y="57843"/>
                    <a:pt x="32767" y="57843"/>
                  </a:cubicBezTo>
                  <a:cubicBezTo>
                    <a:pt x="33010" y="58026"/>
                    <a:pt x="33040" y="58360"/>
                    <a:pt x="32858" y="58603"/>
                  </a:cubicBezTo>
                  <a:lnTo>
                    <a:pt x="45259" y="58603"/>
                  </a:lnTo>
                  <a:cubicBezTo>
                    <a:pt x="45654" y="58360"/>
                    <a:pt x="45867" y="58208"/>
                    <a:pt x="45867" y="58208"/>
                  </a:cubicBezTo>
                  <a:cubicBezTo>
                    <a:pt x="45867" y="58208"/>
                    <a:pt x="37660" y="56567"/>
                    <a:pt x="32767" y="53163"/>
                  </a:cubicBezTo>
                  <a:cubicBezTo>
                    <a:pt x="27842" y="49758"/>
                    <a:pt x="25654" y="44378"/>
                    <a:pt x="29940" y="47661"/>
                  </a:cubicBezTo>
                  <a:cubicBezTo>
                    <a:pt x="34256" y="50944"/>
                    <a:pt x="38055" y="53618"/>
                    <a:pt x="41794" y="54682"/>
                  </a:cubicBezTo>
                  <a:cubicBezTo>
                    <a:pt x="45563" y="55746"/>
                    <a:pt x="48907" y="57479"/>
                    <a:pt x="52828" y="54439"/>
                  </a:cubicBezTo>
                  <a:cubicBezTo>
                    <a:pt x="56718" y="51400"/>
                    <a:pt x="60427" y="45837"/>
                    <a:pt x="60427" y="45837"/>
                  </a:cubicBezTo>
                  <a:cubicBezTo>
                    <a:pt x="60427" y="45837"/>
                    <a:pt x="51065" y="48634"/>
                    <a:pt x="43466" y="45442"/>
                  </a:cubicBezTo>
                  <a:cubicBezTo>
                    <a:pt x="35897" y="42220"/>
                    <a:pt x="33830" y="35381"/>
                    <a:pt x="40882" y="38603"/>
                  </a:cubicBezTo>
                  <a:cubicBezTo>
                    <a:pt x="47964" y="41795"/>
                    <a:pt x="52098" y="45351"/>
                    <a:pt x="56293" y="44530"/>
                  </a:cubicBezTo>
                  <a:cubicBezTo>
                    <a:pt x="58937" y="43922"/>
                    <a:pt x="61399" y="42676"/>
                    <a:pt x="63466" y="40913"/>
                  </a:cubicBezTo>
                  <a:cubicBezTo>
                    <a:pt x="63466" y="40913"/>
                    <a:pt x="64925" y="38117"/>
                    <a:pt x="65260" y="35381"/>
                  </a:cubicBezTo>
                  <a:cubicBezTo>
                    <a:pt x="65472" y="33497"/>
                    <a:pt x="65564" y="31582"/>
                    <a:pt x="65533" y="29667"/>
                  </a:cubicBezTo>
                  <a:cubicBezTo>
                    <a:pt x="65533" y="29667"/>
                    <a:pt x="58694" y="33557"/>
                    <a:pt x="53527" y="32433"/>
                  </a:cubicBezTo>
                  <a:cubicBezTo>
                    <a:pt x="48390" y="31308"/>
                    <a:pt x="46597" y="26323"/>
                    <a:pt x="51551" y="26992"/>
                  </a:cubicBezTo>
                  <a:cubicBezTo>
                    <a:pt x="56536" y="27661"/>
                    <a:pt x="59454" y="29393"/>
                    <a:pt x="63618" y="27357"/>
                  </a:cubicBezTo>
                  <a:cubicBezTo>
                    <a:pt x="67813" y="25351"/>
                    <a:pt x="67661" y="20913"/>
                    <a:pt x="67965" y="17113"/>
                  </a:cubicBezTo>
                  <a:cubicBezTo>
                    <a:pt x="68299" y="13314"/>
                    <a:pt x="70366" y="11673"/>
                    <a:pt x="70366" y="11673"/>
                  </a:cubicBezTo>
                  <a:cubicBezTo>
                    <a:pt x="70366" y="11673"/>
                    <a:pt x="65685" y="12706"/>
                    <a:pt x="61734" y="9849"/>
                  </a:cubicBezTo>
                  <a:cubicBezTo>
                    <a:pt x="57813" y="6992"/>
                    <a:pt x="49454" y="578"/>
                    <a:pt x="44651" y="5624"/>
                  </a:cubicBezTo>
                  <a:cubicBezTo>
                    <a:pt x="39849" y="10670"/>
                    <a:pt x="42676" y="17296"/>
                    <a:pt x="40609" y="22585"/>
                  </a:cubicBezTo>
                  <a:cubicBezTo>
                    <a:pt x="38572" y="27873"/>
                    <a:pt x="34438" y="27417"/>
                    <a:pt x="35715" y="19180"/>
                  </a:cubicBezTo>
                  <a:cubicBezTo>
                    <a:pt x="36992" y="10913"/>
                    <a:pt x="43922" y="943"/>
                    <a:pt x="43922" y="943"/>
                  </a:cubicBezTo>
                  <a:cubicBezTo>
                    <a:pt x="43922" y="943"/>
                    <a:pt x="26748" y="1"/>
                    <a:pt x="19453" y="6688"/>
                  </a:cubicBezTo>
                  <a:cubicBezTo>
                    <a:pt x="12158" y="13375"/>
                    <a:pt x="13465" y="18238"/>
                    <a:pt x="14408" y="25624"/>
                  </a:cubicBezTo>
                  <a:cubicBezTo>
                    <a:pt x="15350" y="32980"/>
                    <a:pt x="14012" y="35533"/>
                    <a:pt x="12766" y="34682"/>
                  </a:cubicBezTo>
                  <a:cubicBezTo>
                    <a:pt x="11520" y="33831"/>
                    <a:pt x="12523" y="26566"/>
                    <a:pt x="11490" y="22189"/>
                  </a:cubicBezTo>
                  <a:cubicBezTo>
                    <a:pt x="10456" y="17812"/>
                    <a:pt x="10517" y="14955"/>
                    <a:pt x="11398" y="13344"/>
                  </a:cubicBezTo>
                  <a:cubicBezTo>
                    <a:pt x="12310" y="11703"/>
                    <a:pt x="14316" y="9818"/>
                    <a:pt x="14316" y="9818"/>
                  </a:cubicBezTo>
                  <a:cubicBezTo>
                    <a:pt x="14316" y="9818"/>
                    <a:pt x="7356" y="9818"/>
                    <a:pt x="4499" y="14895"/>
                  </a:cubicBezTo>
                  <a:cubicBezTo>
                    <a:pt x="2979" y="17600"/>
                    <a:pt x="1429" y="18603"/>
                    <a:pt x="0" y="19788"/>
                  </a:cubicBezTo>
                  <a:lnTo>
                    <a:pt x="0" y="42342"/>
                  </a:lnTo>
                  <a:cubicBezTo>
                    <a:pt x="1854" y="43953"/>
                    <a:pt x="4407" y="45199"/>
                    <a:pt x="7812" y="45807"/>
                  </a:cubicBezTo>
                  <a:cubicBezTo>
                    <a:pt x="5380" y="46536"/>
                    <a:pt x="2492" y="47357"/>
                    <a:pt x="0" y="47965"/>
                  </a:cubicBezTo>
                  <a:lnTo>
                    <a:pt x="0" y="50822"/>
                  </a:lnTo>
                  <a:cubicBezTo>
                    <a:pt x="3982" y="49941"/>
                    <a:pt x="7842" y="48634"/>
                    <a:pt x="11550" y="468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 name="Google Shape;868;p8"/>
            <p:cNvSpPr/>
            <p:nvPr/>
          </p:nvSpPr>
          <p:spPr>
            <a:xfrm>
              <a:off x="427325" y="4012500"/>
              <a:ext cx="1313125" cy="1106425"/>
            </a:xfrm>
            <a:custGeom>
              <a:avLst/>
              <a:gdLst/>
              <a:ahLst/>
              <a:cxnLst/>
              <a:rect l="l" t="t" r="r" b="b"/>
              <a:pathLst>
                <a:path w="52525" h="44257" extrusionOk="0">
                  <a:moveTo>
                    <a:pt x="3557" y="35138"/>
                  </a:moveTo>
                  <a:lnTo>
                    <a:pt x="6961" y="32950"/>
                  </a:lnTo>
                  <a:cubicBezTo>
                    <a:pt x="6961" y="32950"/>
                    <a:pt x="3618" y="30427"/>
                    <a:pt x="1824" y="25047"/>
                  </a:cubicBezTo>
                  <a:cubicBezTo>
                    <a:pt x="1" y="19636"/>
                    <a:pt x="639" y="15594"/>
                    <a:pt x="639" y="15594"/>
                  </a:cubicBezTo>
                  <a:cubicBezTo>
                    <a:pt x="639" y="15594"/>
                    <a:pt x="1612" y="23557"/>
                    <a:pt x="3496" y="26384"/>
                  </a:cubicBezTo>
                  <a:cubicBezTo>
                    <a:pt x="5411" y="29211"/>
                    <a:pt x="8481" y="32099"/>
                    <a:pt x="8481" y="32099"/>
                  </a:cubicBezTo>
                  <a:lnTo>
                    <a:pt x="14469" y="28816"/>
                  </a:lnTo>
                  <a:cubicBezTo>
                    <a:pt x="14469" y="28816"/>
                    <a:pt x="10365" y="21551"/>
                    <a:pt x="10335" y="15898"/>
                  </a:cubicBezTo>
                  <a:cubicBezTo>
                    <a:pt x="10305" y="10214"/>
                    <a:pt x="11764" y="7752"/>
                    <a:pt x="11764" y="7752"/>
                  </a:cubicBezTo>
                  <a:cubicBezTo>
                    <a:pt x="11764" y="7752"/>
                    <a:pt x="10517" y="13557"/>
                    <a:pt x="11642" y="18603"/>
                  </a:cubicBezTo>
                  <a:cubicBezTo>
                    <a:pt x="12402" y="21825"/>
                    <a:pt x="13709" y="24895"/>
                    <a:pt x="15442" y="27722"/>
                  </a:cubicBezTo>
                  <a:lnTo>
                    <a:pt x="22888" y="23740"/>
                  </a:lnTo>
                  <a:cubicBezTo>
                    <a:pt x="22888" y="23740"/>
                    <a:pt x="21490" y="18572"/>
                    <a:pt x="22281" y="13192"/>
                  </a:cubicBezTo>
                  <a:cubicBezTo>
                    <a:pt x="23040" y="7812"/>
                    <a:pt x="25503" y="4864"/>
                    <a:pt x="25503" y="4864"/>
                  </a:cubicBezTo>
                  <a:cubicBezTo>
                    <a:pt x="25503" y="4864"/>
                    <a:pt x="23101" y="9940"/>
                    <a:pt x="23040" y="13831"/>
                  </a:cubicBezTo>
                  <a:cubicBezTo>
                    <a:pt x="22980" y="17752"/>
                    <a:pt x="24226" y="22767"/>
                    <a:pt x="24226" y="22767"/>
                  </a:cubicBezTo>
                  <a:cubicBezTo>
                    <a:pt x="24226" y="22767"/>
                    <a:pt x="32585" y="19241"/>
                    <a:pt x="34500" y="18025"/>
                  </a:cubicBezTo>
                  <a:cubicBezTo>
                    <a:pt x="35594" y="17296"/>
                    <a:pt x="36627" y="16475"/>
                    <a:pt x="37600" y="15563"/>
                  </a:cubicBezTo>
                  <a:cubicBezTo>
                    <a:pt x="37600" y="15563"/>
                    <a:pt x="35989" y="11247"/>
                    <a:pt x="37205" y="6718"/>
                  </a:cubicBezTo>
                  <a:cubicBezTo>
                    <a:pt x="37904" y="4074"/>
                    <a:pt x="39424" y="1703"/>
                    <a:pt x="41551" y="1"/>
                  </a:cubicBezTo>
                  <a:cubicBezTo>
                    <a:pt x="41551" y="1"/>
                    <a:pt x="38907" y="3800"/>
                    <a:pt x="38117" y="6992"/>
                  </a:cubicBezTo>
                  <a:cubicBezTo>
                    <a:pt x="37326" y="10214"/>
                    <a:pt x="38907" y="15320"/>
                    <a:pt x="38907" y="15320"/>
                  </a:cubicBezTo>
                  <a:cubicBezTo>
                    <a:pt x="38907" y="15320"/>
                    <a:pt x="42706" y="12919"/>
                    <a:pt x="45746" y="11095"/>
                  </a:cubicBezTo>
                  <a:cubicBezTo>
                    <a:pt x="48786" y="9241"/>
                    <a:pt x="52524" y="7296"/>
                    <a:pt x="52524" y="7296"/>
                  </a:cubicBezTo>
                  <a:lnTo>
                    <a:pt x="43132" y="13709"/>
                  </a:lnTo>
                  <a:cubicBezTo>
                    <a:pt x="43132" y="13709"/>
                    <a:pt x="44074" y="14743"/>
                    <a:pt x="46263" y="15077"/>
                  </a:cubicBezTo>
                  <a:cubicBezTo>
                    <a:pt x="48451" y="15411"/>
                    <a:pt x="50701" y="14135"/>
                    <a:pt x="50701" y="14135"/>
                  </a:cubicBezTo>
                  <a:cubicBezTo>
                    <a:pt x="50701" y="14135"/>
                    <a:pt x="49363" y="15594"/>
                    <a:pt x="46567" y="15806"/>
                  </a:cubicBezTo>
                  <a:cubicBezTo>
                    <a:pt x="44925" y="15958"/>
                    <a:pt x="43284" y="15472"/>
                    <a:pt x="42007" y="14439"/>
                  </a:cubicBezTo>
                  <a:cubicBezTo>
                    <a:pt x="42007" y="14439"/>
                    <a:pt x="37995" y="16962"/>
                    <a:pt x="35260" y="18876"/>
                  </a:cubicBezTo>
                  <a:cubicBezTo>
                    <a:pt x="32524" y="20791"/>
                    <a:pt x="30822" y="21247"/>
                    <a:pt x="30822" y="21247"/>
                  </a:cubicBezTo>
                  <a:cubicBezTo>
                    <a:pt x="30822" y="21247"/>
                    <a:pt x="34439" y="24773"/>
                    <a:pt x="38208" y="25715"/>
                  </a:cubicBezTo>
                  <a:cubicBezTo>
                    <a:pt x="40609" y="26293"/>
                    <a:pt x="43102" y="26567"/>
                    <a:pt x="45594" y="26536"/>
                  </a:cubicBezTo>
                  <a:cubicBezTo>
                    <a:pt x="42281" y="27022"/>
                    <a:pt x="38907" y="26779"/>
                    <a:pt x="35715" y="25776"/>
                  </a:cubicBezTo>
                  <a:cubicBezTo>
                    <a:pt x="30427" y="24074"/>
                    <a:pt x="28907" y="21886"/>
                    <a:pt x="28907" y="21886"/>
                  </a:cubicBezTo>
                  <a:cubicBezTo>
                    <a:pt x="28907" y="21886"/>
                    <a:pt x="25533" y="23071"/>
                    <a:pt x="23253" y="24682"/>
                  </a:cubicBezTo>
                  <a:lnTo>
                    <a:pt x="18481" y="28026"/>
                  </a:lnTo>
                  <a:cubicBezTo>
                    <a:pt x="18481" y="28026"/>
                    <a:pt x="21764" y="32767"/>
                    <a:pt x="25411" y="35564"/>
                  </a:cubicBezTo>
                  <a:cubicBezTo>
                    <a:pt x="29028" y="38360"/>
                    <a:pt x="33527" y="39363"/>
                    <a:pt x="33527" y="39363"/>
                  </a:cubicBezTo>
                  <a:cubicBezTo>
                    <a:pt x="33527" y="39363"/>
                    <a:pt x="27661" y="38451"/>
                    <a:pt x="24591" y="35928"/>
                  </a:cubicBezTo>
                  <a:cubicBezTo>
                    <a:pt x="21521" y="33406"/>
                    <a:pt x="17356" y="28542"/>
                    <a:pt x="17356" y="28542"/>
                  </a:cubicBezTo>
                  <a:lnTo>
                    <a:pt x="11004" y="32433"/>
                  </a:lnTo>
                  <a:cubicBezTo>
                    <a:pt x="12341" y="34652"/>
                    <a:pt x="13952" y="36658"/>
                    <a:pt x="15806" y="38451"/>
                  </a:cubicBezTo>
                  <a:cubicBezTo>
                    <a:pt x="18876" y="41339"/>
                    <a:pt x="22676" y="44257"/>
                    <a:pt x="22676" y="44257"/>
                  </a:cubicBezTo>
                  <a:cubicBezTo>
                    <a:pt x="20062" y="42980"/>
                    <a:pt x="17630" y="41339"/>
                    <a:pt x="15502" y="39363"/>
                  </a:cubicBezTo>
                  <a:cubicBezTo>
                    <a:pt x="11703" y="35959"/>
                    <a:pt x="9910" y="33071"/>
                    <a:pt x="9910" y="33071"/>
                  </a:cubicBezTo>
                  <a:cubicBezTo>
                    <a:pt x="9910" y="33071"/>
                    <a:pt x="7052" y="34135"/>
                    <a:pt x="3557" y="351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9" name="Google Shape;869;p8"/>
          <p:cNvGrpSpPr/>
          <p:nvPr/>
        </p:nvGrpSpPr>
        <p:grpSpPr>
          <a:xfrm>
            <a:off x="3635450" y="4295025"/>
            <a:ext cx="1709025" cy="879975"/>
            <a:chOff x="4102175" y="4352175"/>
            <a:chExt cx="1709025" cy="879975"/>
          </a:xfrm>
        </p:grpSpPr>
        <p:sp>
          <p:nvSpPr>
            <p:cNvPr id="870" name="Google Shape;870;p8"/>
            <p:cNvSpPr/>
            <p:nvPr/>
          </p:nvSpPr>
          <p:spPr>
            <a:xfrm>
              <a:off x="4412200" y="4352175"/>
              <a:ext cx="1157350" cy="879975"/>
            </a:xfrm>
            <a:custGeom>
              <a:avLst/>
              <a:gdLst/>
              <a:ahLst/>
              <a:cxnLst/>
              <a:rect l="l" t="t" r="r" b="b"/>
              <a:pathLst>
                <a:path w="46294" h="35199" extrusionOk="0">
                  <a:moveTo>
                    <a:pt x="44561" y="28907"/>
                  </a:moveTo>
                  <a:cubicBezTo>
                    <a:pt x="44773" y="26445"/>
                    <a:pt x="44226" y="22736"/>
                    <a:pt x="45138" y="21065"/>
                  </a:cubicBezTo>
                  <a:cubicBezTo>
                    <a:pt x="46050" y="19423"/>
                    <a:pt x="46293" y="17630"/>
                    <a:pt x="45047" y="16870"/>
                  </a:cubicBezTo>
                  <a:cubicBezTo>
                    <a:pt x="43831" y="16080"/>
                    <a:pt x="45229" y="13648"/>
                    <a:pt x="43406" y="12037"/>
                  </a:cubicBezTo>
                  <a:cubicBezTo>
                    <a:pt x="41582" y="10426"/>
                    <a:pt x="41947" y="9241"/>
                    <a:pt x="41217" y="8055"/>
                  </a:cubicBezTo>
                  <a:cubicBezTo>
                    <a:pt x="40457" y="6870"/>
                    <a:pt x="37995" y="5867"/>
                    <a:pt x="37995" y="5867"/>
                  </a:cubicBezTo>
                  <a:cubicBezTo>
                    <a:pt x="37995" y="5867"/>
                    <a:pt x="41065" y="9423"/>
                    <a:pt x="39819" y="11277"/>
                  </a:cubicBezTo>
                  <a:cubicBezTo>
                    <a:pt x="38603" y="13101"/>
                    <a:pt x="35564" y="14560"/>
                    <a:pt x="36445" y="16718"/>
                  </a:cubicBezTo>
                  <a:cubicBezTo>
                    <a:pt x="37296" y="18876"/>
                    <a:pt x="38117" y="20062"/>
                    <a:pt x="36475" y="22554"/>
                  </a:cubicBezTo>
                  <a:cubicBezTo>
                    <a:pt x="34834" y="25016"/>
                    <a:pt x="34652" y="26384"/>
                    <a:pt x="35381" y="27965"/>
                  </a:cubicBezTo>
                  <a:cubicBezTo>
                    <a:pt x="36111" y="29515"/>
                    <a:pt x="34469" y="33375"/>
                    <a:pt x="32706" y="33922"/>
                  </a:cubicBezTo>
                  <a:cubicBezTo>
                    <a:pt x="30974" y="34469"/>
                    <a:pt x="33922" y="31703"/>
                    <a:pt x="32615" y="28420"/>
                  </a:cubicBezTo>
                  <a:cubicBezTo>
                    <a:pt x="31339" y="25107"/>
                    <a:pt x="31795" y="22828"/>
                    <a:pt x="32068" y="19970"/>
                  </a:cubicBezTo>
                  <a:cubicBezTo>
                    <a:pt x="32342" y="17144"/>
                    <a:pt x="31156" y="12007"/>
                    <a:pt x="26749" y="9423"/>
                  </a:cubicBezTo>
                  <a:cubicBezTo>
                    <a:pt x="22341" y="6870"/>
                    <a:pt x="19879" y="1"/>
                    <a:pt x="19879" y="1"/>
                  </a:cubicBezTo>
                  <a:cubicBezTo>
                    <a:pt x="19879" y="1"/>
                    <a:pt x="17873" y="3739"/>
                    <a:pt x="18785" y="8055"/>
                  </a:cubicBezTo>
                  <a:cubicBezTo>
                    <a:pt x="19697" y="12372"/>
                    <a:pt x="17053" y="16049"/>
                    <a:pt x="18968" y="18694"/>
                  </a:cubicBezTo>
                  <a:cubicBezTo>
                    <a:pt x="20882" y="21369"/>
                    <a:pt x="24925" y="25563"/>
                    <a:pt x="25290" y="28147"/>
                  </a:cubicBezTo>
                  <a:cubicBezTo>
                    <a:pt x="25655" y="30700"/>
                    <a:pt x="27570" y="30062"/>
                    <a:pt x="26931" y="32645"/>
                  </a:cubicBezTo>
                  <a:cubicBezTo>
                    <a:pt x="26323" y="35199"/>
                    <a:pt x="24104" y="34469"/>
                    <a:pt x="23557" y="32250"/>
                  </a:cubicBezTo>
                  <a:cubicBezTo>
                    <a:pt x="23010" y="30031"/>
                    <a:pt x="20518" y="24469"/>
                    <a:pt x="16870" y="22888"/>
                  </a:cubicBezTo>
                  <a:cubicBezTo>
                    <a:pt x="13192" y="21338"/>
                    <a:pt x="11095" y="22433"/>
                    <a:pt x="10062" y="19150"/>
                  </a:cubicBezTo>
                  <a:cubicBezTo>
                    <a:pt x="9059" y="15837"/>
                    <a:pt x="6353" y="16961"/>
                    <a:pt x="5989" y="15442"/>
                  </a:cubicBezTo>
                  <a:cubicBezTo>
                    <a:pt x="5563" y="13891"/>
                    <a:pt x="4226" y="12767"/>
                    <a:pt x="2615" y="12584"/>
                  </a:cubicBezTo>
                  <a:cubicBezTo>
                    <a:pt x="1703" y="12493"/>
                    <a:pt x="760" y="12736"/>
                    <a:pt x="1" y="13314"/>
                  </a:cubicBezTo>
                  <a:cubicBezTo>
                    <a:pt x="1" y="13314"/>
                    <a:pt x="2767" y="12767"/>
                    <a:pt x="3496" y="15381"/>
                  </a:cubicBezTo>
                  <a:cubicBezTo>
                    <a:pt x="4226" y="17995"/>
                    <a:pt x="2888" y="21034"/>
                    <a:pt x="4773" y="22858"/>
                  </a:cubicBezTo>
                  <a:cubicBezTo>
                    <a:pt x="6657" y="24682"/>
                    <a:pt x="5381" y="26718"/>
                    <a:pt x="8846" y="29089"/>
                  </a:cubicBezTo>
                  <a:cubicBezTo>
                    <a:pt x="12341" y="31460"/>
                    <a:pt x="13071" y="31369"/>
                    <a:pt x="14621" y="33132"/>
                  </a:cubicBezTo>
                  <a:cubicBezTo>
                    <a:pt x="15350" y="33952"/>
                    <a:pt x="16293" y="34317"/>
                    <a:pt x="17083" y="34712"/>
                  </a:cubicBezTo>
                  <a:lnTo>
                    <a:pt x="39485" y="34712"/>
                  </a:lnTo>
                  <a:cubicBezTo>
                    <a:pt x="39758" y="34074"/>
                    <a:pt x="40184" y="33557"/>
                    <a:pt x="40731" y="33162"/>
                  </a:cubicBezTo>
                  <a:cubicBezTo>
                    <a:pt x="42615" y="31886"/>
                    <a:pt x="44318" y="31399"/>
                    <a:pt x="44561" y="289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 name="Google Shape;871;p8"/>
            <p:cNvSpPr/>
            <p:nvPr/>
          </p:nvSpPr>
          <p:spPr>
            <a:xfrm>
              <a:off x="4102175" y="4979075"/>
              <a:ext cx="622375" cy="240925"/>
            </a:xfrm>
            <a:custGeom>
              <a:avLst/>
              <a:gdLst/>
              <a:ahLst/>
              <a:cxnLst/>
              <a:rect l="l" t="t" r="r" b="b"/>
              <a:pathLst>
                <a:path w="24895" h="9637" extrusionOk="0">
                  <a:moveTo>
                    <a:pt x="11824" y="1916"/>
                  </a:moveTo>
                  <a:cubicBezTo>
                    <a:pt x="8146" y="2098"/>
                    <a:pt x="3952" y="2372"/>
                    <a:pt x="2736" y="1186"/>
                  </a:cubicBezTo>
                  <a:cubicBezTo>
                    <a:pt x="1550" y="1"/>
                    <a:pt x="0" y="791"/>
                    <a:pt x="0" y="791"/>
                  </a:cubicBezTo>
                  <a:cubicBezTo>
                    <a:pt x="0" y="791"/>
                    <a:pt x="2462" y="1521"/>
                    <a:pt x="3101" y="3466"/>
                  </a:cubicBezTo>
                  <a:cubicBezTo>
                    <a:pt x="3739" y="5655"/>
                    <a:pt x="4681" y="7752"/>
                    <a:pt x="5958" y="9636"/>
                  </a:cubicBezTo>
                  <a:lnTo>
                    <a:pt x="24894" y="9636"/>
                  </a:lnTo>
                  <a:cubicBezTo>
                    <a:pt x="22736" y="7448"/>
                    <a:pt x="21338" y="7114"/>
                    <a:pt x="18602" y="6050"/>
                  </a:cubicBezTo>
                  <a:cubicBezTo>
                    <a:pt x="15563" y="4864"/>
                    <a:pt x="15472" y="1734"/>
                    <a:pt x="11824" y="19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 name="Google Shape;872;p8"/>
            <p:cNvSpPr/>
            <p:nvPr/>
          </p:nvSpPr>
          <p:spPr>
            <a:xfrm>
              <a:off x="5469225" y="4964650"/>
              <a:ext cx="341975" cy="255350"/>
            </a:xfrm>
            <a:custGeom>
              <a:avLst/>
              <a:gdLst/>
              <a:ahLst/>
              <a:cxnLst/>
              <a:rect l="l" t="t" r="r" b="b"/>
              <a:pathLst>
                <a:path w="13679" h="10214" extrusionOk="0">
                  <a:moveTo>
                    <a:pt x="12401" y="0"/>
                  </a:moveTo>
                  <a:cubicBezTo>
                    <a:pt x="12401" y="0"/>
                    <a:pt x="12128" y="3010"/>
                    <a:pt x="9818" y="3374"/>
                  </a:cubicBezTo>
                  <a:cubicBezTo>
                    <a:pt x="7538" y="3709"/>
                    <a:pt x="4559" y="3769"/>
                    <a:pt x="4134" y="6019"/>
                  </a:cubicBezTo>
                  <a:cubicBezTo>
                    <a:pt x="3708" y="8268"/>
                    <a:pt x="3860" y="9058"/>
                    <a:pt x="2614" y="9332"/>
                  </a:cubicBezTo>
                  <a:cubicBezTo>
                    <a:pt x="1702" y="9514"/>
                    <a:pt x="669" y="9605"/>
                    <a:pt x="0" y="10213"/>
                  </a:cubicBezTo>
                  <a:lnTo>
                    <a:pt x="10578" y="10213"/>
                  </a:lnTo>
                  <a:cubicBezTo>
                    <a:pt x="10882" y="8238"/>
                    <a:pt x="12249" y="7873"/>
                    <a:pt x="12949" y="6535"/>
                  </a:cubicBezTo>
                  <a:cubicBezTo>
                    <a:pt x="13678" y="5107"/>
                    <a:pt x="12401" y="0"/>
                    <a:pt x="124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 name="Google Shape;873;p8"/>
            <p:cNvSpPr/>
            <p:nvPr/>
          </p:nvSpPr>
          <p:spPr>
            <a:xfrm>
              <a:off x="4102175" y="4352175"/>
              <a:ext cx="1686225" cy="867825"/>
            </a:xfrm>
            <a:custGeom>
              <a:avLst/>
              <a:gdLst/>
              <a:ahLst/>
              <a:cxnLst/>
              <a:rect l="l" t="t" r="r" b="b"/>
              <a:pathLst>
                <a:path w="67449" h="34713" extrusionOk="0">
                  <a:moveTo>
                    <a:pt x="1186" y="25624"/>
                  </a:moveTo>
                  <a:cubicBezTo>
                    <a:pt x="760" y="25624"/>
                    <a:pt x="365" y="25715"/>
                    <a:pt x="0" y="25898"/>
                  </a:cubicBezTo>
                  <a:cubicBezTo>
                    <a:pt x="0" y="25898"/>
                    <a:pt x="152" y="25928"/>
                    <a:pt x="426" y="26050"/>
                  </a:cubicBezTo>
                  <a:cubicBezTo>
                    <a:pt x="471" y="26043"/>
                    <a:pt x="518" y="26040"/>
                    <a:pt x="566" y="26040"/>
                  </a:cubicBezTo>
                  <a:cubicBezTo>
                    <a:pt x="2167" y="26040"/>
                    <a:pt x="5290" y="29364"/>
                    <a:pt x="5319" y="29393"/>
                  </a:cubicBezTo>
                  <a:lnTo>
                    <a:pt x="5350" y="29424"/>
                  </a:lnTo>
                  <a:lnTo>
                    <a:pt x="5441" y="29454"/>
                  </a:lnTo>
                  <a:cubicBezTo>
                    <a:pt x="5441" y="29454"/>
                    <a:pt x="10882" y="31247"/>
                    <a:pt x="12493" y="33405"/>
                  </a:cubicBezTo>
                  <a:cubicBezTo>
                    <a:pt x="12858" y="33922"/>
                    <a:pt x="13313" y="34348"/>
                    <a:pt x="13800" y="34712"/>
                  </a:cubicBezTo>
                  <a:lnTo>
                    <a:pt x="14924" y="34712"/>
                  </a:lnTo>
                  <a:cubicBezTo>
                    <a:pt x="14165" y="34348"/>
                    <a:pt x="13465" y="33770"/>
                    <a:pt x="12949" y="33071"/>
                  </a:cubicBezTo>
                  <a:cubicBezTo>
                    <a:pt x="11338" y="30913"/>
                    <a:pt x="6322" y="29150"/>
                    <a:pt x="5684" y="28937"/>
                  </a:cubicBezTo>
                  <a:cubicBezTo>
                    <a:pt x="5289" y="28572"/>
                    <a:pt x="2979" y="26171"/>
                    <a:pt x="1186" y="25624"/>
                  </a:cubicBezTo>
                  <a:close/>
                  <a:moveTo>
                    <a:pt x="13982" y="12615"/>
                  </a:moveTo>
                  <a:cubicBezTo>
                    <a:pt x="13405" y="12736"/>
                    <a:pt x="12858" y="12980"/>
                    <a:pt x="12402" y="13314"/>
                  </a:cubicBezTo>
                  <a:cubicBezTo>
                    <a:pt x="12638" y="13292"/>
                    <a:pt x="12874" y="13271"/>
                    <a:pt x="13100" y="13271"/>
                  </a:cubicBezTo>
                  <a:cubicBezTo>
                    <a:pt x="13194" y="13271"/>
                    <a:pt x="13285" y="13275"/>
                    <a:pt x="13374" y="13283"/>
                  </a:cubicBezTo>
                  <a:cubicBezTo>
                    <a:pt x="13648" y="13223"/>
                    <a:pt x="13921" y="13192"/>
                    <a:pt x="14195" y="13192"/>
                  </a:cubicBezTo>
                  <a:cubicBezTo>
                    <a:pt x="14742" y="13192"/>
                    <a:pt x="15259" y="13375"/>
                    <a:pt x="15715" y="13709"/>
                  </a:cubicBezTo>
                  <a:cubicBezTo>
                    <a:pt x="16079" y="14043"/>
                    <a:pt x="16383" y="14439"/>
                    <a:pt x="16596" y="14894"/>
                  </a:cubicBezTo>
                  <a:cubicBezTo>
                    <a:pt x="16779" y="15350"/>
                    <a:pt x="16900" y="15837"/>
                    <a:pt x="16900" y="16353"/>
                  </a:cubicBezTo>
                  <a:cubicBezTo>
                    <a:pt x="16900" y="17296"/>
                    <a:pt x="17721" y="18116"/>
                    <a:pt x="18481" y="18876"/>
                  </a:cubicBezTo>
                  <a:cubicBezTo>
                    <a:pt x="19028" y="19393"/>
                    <a:pt x="19545" y="19940"/>
                    <a:pt x="19666" y="20396"/>
                  </a:cubicBezTo>
                  <a:cubicBezTo>
                    <a:pt x="19849" y="21095"/>
                    <a:pt x="20791" y="22220"/>
                    <a:pt x="22159" y="23314"/>
                  </a:cubicBezTo>
                  <a:cubicBezTo>
                    <a:pt x="23496" y="24347"/>
                    <a:pt x="24955" y="25229"/>
                    <a:pt x="26536" y="25867"/>
                  </a:cubicBezTo>
                  <a:cubicBezTo>
                    <a:pt x="28268" y="26597"/>
                    <a:pt x="29727" y="28147"/>
                    <a:pt x="31034" y="30031"/>
                  </a:cubicBezTo>
                  <a:cubicBezTo>
                    <a:pt x="32037" y="31521"/>
                    <a:pt x="32949" y="33071"/>
                    <a:pt x="33739" y="34682"/>
                  </a:cubicBezTo>
                  <a:lnTo>
                    <a:pt x="34378" y="34712"/>
                  </a:lnTo>
                  <a:cubicBezTo>
                    <a:pt x="33527" y="32980"/>
                    <a:pt x="32554" y="31308"/>
                    <a:pt x="31490" y="29697"/>
                  </a:cubicBezTo>
                  <a:cubicBezTo>
                    <a:pt x="30122" y="27752"/>
                    <a:pt x="28572" y="26141"/>
                    <a:pt x="26748" y="25381"/>
                  </a:cubicBezTo>
                  <a:cubicBezTo>
                    <a:pt x="25229" y="24743"/>
                    <a:pt x="23800" y="23892"/>
                    <a:pt x="22523" y="22888"/>
                  </a:cubicBezTo>
                  <a:cubicBezTo>
                    <a:pt x="21216" y="21855"/>
                    <a:pt x="20365" y="20852"/>
                    <a:pt x="20213" y="20244"/>
                  </a:cubicBezTo>
                  <a:cubicBezTo>
                    <a:pt x="20031" y="19636"/>
                    <a:pt x="19453" y="19059"/>
                    <a:pt x="18876" y="18481"/>
                  </a:cubicBezTo>
                  <a:cubicBezTo>
                    <a:pt x="18207" y="17782"/>
                    <a:pt x="17478" y="17083"/>
                    <a:pt x="17478" y="16353"/>
                  </a:cubicBezTo>
                  <a:cubicBezTo>
                    <a:pt x="17478" y="15776"/>
                    <a:pt x="17326" y="15198"/>
                    <a:pt x="17113" y="14682"/>
                  </a:cubicBezTo>
                  <a:cubicBezTo>
                    <a:pt x="16870" y="14135"/>
                    <a:pt x="16505" y="13648"/>
                    <a:pt x="16049" y="13283"/>
                  </a:cubicBezTo>
                  <a:cubicBezTo>
                    <a:pt x="15532" y="12828"/>
                    <a:pt x="14864" y="12615"/>
                    <a:pt x="14195" y="12615"/>
                  </a:cubicBezTo>
                  <a:close/>
                  <a:moveTo>
                    <a:pt x="32280" y="1"/>
                  </a:moveTo>
                  <a:cubicBezTo>
                    <a:pt x="32280" y="1"/>
                    <a:pt x="32128" y="305"/>
                    <a:pt x="31916" y="852"/>
                  </a:cubicBezTo>
                  <a:cubicBezTo>
                    <a:pt x="31672" y="4590"/>
                    <a:pt x="33557" y="7964"/>
                    <a:pt x="35198" y="10882"/>
                  </a:cubicBezTo>
                  <a:cubicBezTo>
                    <a:pt x="36353" y="12949"/>
                    <a:pt x="37356" y="14742"/>
                    <a:pt x="37356" y="16201"/>
                  </a:cubicBezTo>
                  <a:cubicBezTo>
                    <a:pt x="37417" y="18177"/>
                    <a:pt x="37812" y="20153"/>
                    <a:pt x="38572" y="21977"/>
                  </a:cubicBezTo>
                  <a:cubicBezTo>
                    <a:pt x="39332" y="23922"/>
                    <a:pt x="40274" y="25806"/>
                    <a:pt x="41369" y="27600"/>
                  </a:cubicBezTo>
                  <a:cubicBezTo>
                    <a:pt x="42220" y="29028"/>
                    <a:pt x="42706" y="31855"/>
                    <a:pt x="42980" y="34712"/>
                  </a:cubicBezTo>
                  <a:lnTo>
                    <a:pt x="43557" y="34712"/>
                  </a:lnTo>
                  <a:cubicBezTo>
                    <a:pt x="43253" y="31764"/>
                    <a:pt x="42767" y="28816"/>
                    <a:pt x="41855" y="27296"/>
                  </a:cubicBezTo>
                  <a:cubicBezTo>
                    <a:pt x="40791" y="25533"/>
                    <a:pt x="39879" y="23679"/>
                    <a:pt x="39089" y="21794"/>
                  </a:cubicBezTo>
                  <a:cubicBezTo>
                    <a:pt x="38360" y="20001"/>
                    <a:pt x="37964" y="18116"/>
                    <a:pt x="37934" y="16201"/>
                  </a:cubicBezTo>
                  <a:cubicBezTo>
                    <a:pt x="37934" y="14590"/>
                    <a:pt x="36901" y="12736"/>
                    <a:pt x="35715" y="10609"/>
                  </a:cubicBezTo>
                  <a:cubicBezTo>
                    <a:pt x="34043" y="7660"/>
                    <a:pt x="32128" y="4256"/>
                    <a:pt x="32493" y="548"/>
                  </a:cubicBezTo>
                  <a:cubicBezTo>
                    <a:pt x="32372" y="183"/>
                    <a:pt x="32280" y="1"/>
                    <a:pt x="32280" y="1"/>
                  </a:cubicBezTo>
                  <a:close/>
                  <a:moveTo>
                    <a:pt x="50366" y="5867"/>
                  </a:moveTo>
                  <a:lnTo>
                    <a:pt x="50366" y="5867"/>
                  </a:lnTo>
                  <a:cubicBezTo>
                    <a:pt x="50366" y="5867"/>
                    <a:pt x="50639" y="6201"/>
                    <a:pt x="51004" y="6688"/>
                  </a:cubicBezTo>
                  <a:cubicBezTo>
                    <a:pt x="52098" y="7751"/>
                    <a:pt x="52858" y="9119"/>
                    <a:pt x="53223" y="10578"/>
                  </a:cubicBezTo>
                  <a:cubicBezTo>
                    <a:pt x="53588" y="12098"/>
                    <a:pt x="53588" y="13466"/>
                    <a:pt x="53375" y="13861"/>
                  </a:cubicBezTo>
                  <a:lnTo>
                    <a:pt x="53375" y="13891"/>
                  </a:lnTo>
                  <a:cubicBezTo>
                    <a:pt x="52858" y="14651"/>
                    <a:pt x="52646" y="15594"/>
                    <a:pt x="52828" y="16505"/>
                  </a:cubicBezTo>
                  <a:cubicBezTo>
                    <a:pt x="53010" y="17539"/>
                    <a:pt x="53497" y="18451"/>
                    <a:pt x="54226" y="19211"/>
                  </a:cubicBezTo>
                  <a:cubicBezTo>
                    <a:pt x="55260" y="20335"/>
                    <a:pt x="54226" y="22341"/>
                    <a:pt x="53314" y="24104"/>
                  </a:cubicBezTo>
                  <a:cubicBezTo>
                    <a:pt x="52585" y="25472"/>
                    <a:pt x="51946" y="26749"/>
                    <a:pt x="52250" y="27630"/>
                  </a:cubicBezTo>
                  <a:cubicBezTo>
                    <a:pt x="52767" y="28998"/>
                    <a:pt x="51642" y="30335"/>
                    <a:pt x="49971" y="32372"/>
                  </a:cubicBezTo>
                  <a:cubicBezTo>
                    <a:pt x="49606" y="32797"/>
                    <a:pt x="49211" y="33253"/>
                    <a:pt x="48816" y="33740"/>
                  </a:cubicBezTo>
                  <a:cubicBezTo>
                    <a:pt x="48572" y="34044"/>
                    <a:pt x="48329" y="34348"/>
                    <a:pt x="48086" y="34712"/>
                  </a:cubicBezTo>
                  <a:lnTo>
                    <a:pt x="48816" y="34712"/>
                  </a:lnTo>
                  <a:cubicBezTo>
                    <a:pt x="48998" y="34500"/>
                    <a:pt x="49150" y="34287"/>
                    <a:pt x="49302" y="34104"/>
                  </a:cubicBezTo>
                  <a:cubicBezTo>
                    <a:pt x="49667" y="33618"/>
                    <a:pt x="50062" y="33162"/>
                    <a:pt x="50427" y="32706"/>
                  </a:cubicBezTo>
                  <a:cubicBezTo>
                    <a:pt x="52250" y="30548"/>
                    <a:pt x="53436" y="29089"/>
                    <a:pt x="52828" y="27448"/>
                  </a:cubicBezTo>
                  <a:cubicBezTo>
                    <a:pt x="52615" y="26810"/>
                    <a:pt x="53223" y="25624"/>
                    <a:pt x="53861" y="24347"/>
                  </a:cubicBezTo>
                  <a:cubicBezTo>
                    <a:pt x="54864" y="22433"/>
                    <a:pt x="55989" y="20274"/>
                    <a:pt x="54682" y="18815"/>
                  </a:cubicBezTo>
                  <a:cubicBezTo>
                    <a:pt x="54044" y="18147"/>
                    <a:pt x="53618" y="17326"/>
                    <a:pt x="53436" y="16414"/>
                  </a:cubicBezTo>
                  <a:cubicBezTo>
                    <a:pt x="53284" y="15654"/>
                    <a:pt x="53436" y="14864"/>
                    <a:pt x="53861" y="14195"/>
                  </a:cubicBezTo>
                  <a:lnTo>
                    <a:pt x="53861" y="14165"/>
                  </a:lnTo>
                  <a:cubicBezTo>
                    <a:pt x="54135" y="13679"/>
                    <a:pt x="54196" y="12128"/>
                    <a:pt x="53770" y="10457"/>
                  </a:cubicBezTo>
                  <a:cubicBezTo>
                    <a:pt x="53405" y="8937"/>
                    <a:pt x="52646" y="7569"/>
                    <a:pt x="51582" y="6444"/>
                  </a:cubicBezTo>
                  <a:cubicBezTo>
                    <a:pt x="51187" y="6232"/>
                    <a:pt x="50761" y="6049"/>
                    <a:pt x="50366" y="5867"/>
                  </a:cubicBezTo>
                  <a:close/>
                  <a:moveTo>
                    <a:pt x="67083" y="24499"/>
                  </a:moveTo>
                  <a:cubicBezTo>
                    <a:pt x="67053" y="24834"/>
                    <a:pt x="66992" y="25138"/>
                    <a:pt x="66901" y="25442"/>
                  </a:cubicBezTo>
                  <a:cubicBezTo>
                    <a:pt x="66901" y="27600"/>
                    <a:pt x="65624" y="28785"/>
                    <a:pt x="64652" y="29727"/>
                  </a:cubicBezTo>
                  <a:cubicBezTo>
                    <a:pt x="64044" y="30275"/>
                    <a:pt x="63558" y="30731"/>
                    <a:pt x="63466" y="31308"/>
                  </a:cubicBezTo>
                  <a:cubicBezTo>
                    <a:pt x="63345" y="31946"/>
                    <a:pt x="62980" y="32554"/>
                    <a:pt x="62494" y="33010"/>
                  </a:cubicBezTo>
                  <a:cubicBezTo>
                    <a:pt x="61825" y="33618"/>
                    <a:pt x="61065" y="34135"/>
                    <a:pt x="60214" y="34469"/>
                  </a:cubicBezTo>
                  <a:lnTo>
                    <a:pt x="59819" y="34652"/>
                  </a:lnTo>
                  <a:lnTo>
                    <a:pt x="59697" y="34712"/>
                  </a:lnTo>
                  <a:lnTo>
                    <a:pt x="61035" y="34712"/>
                  </a:lnTo>
                  <a:cubicBezTo>
                    <a:pt x="61703" y="34378"/>
                    <a:pt x="62342" y="33952"/>
                    <a:pt x="62889" y="33436"/>
                  </a:cubicBezTo>
                  <a:cubicBezTo>
                    <a:pt x="63466" y="32889"/>
                    <a:pt x="63862" y="32190"/>
                    <a:pt x="64014" y="31399"/>
                  </a:cubicBezTo>
                  <a:cubicBezTo>
                    <a:pt x="64105" y="31004"/>
                    <a:pt x="64530" y="30639"/>
                    <a:pt x="65047" y="30123"/>
                  </a:cubicBezTo>
                  <a:cubicBezTo>
                    <a:pt x="66020" y="29241"/>
                    <a:pt x="67235" y="28056"/>
                    <a:pt x="67448" y="26080"/>
                  </a:cubicBezTo>
                  <a:cubicBezTo>
                    <a:pt x="67266" y="25168"/>
                    <a:pt x="67083" y="24499"/>
                    <a:pt x="67083" y="244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4" name="Google Shape;874;p8"/>
          <p:cNvGrpSpPr/>
          <p:nvPr/>
        </p:nvGrpSpPr>
        <p:grpSpPr>
          <a:xfrm>
            <a:off x="8473750" y="4489550"/>
            <a:ext cx="670250" cy="685450"/>
            <a:chOff x="6691875" y="4534550"/>
            <a:chExt cx="670250" cy="685450"/>
          </a:xfrm>
        </p:grpSpPr>
        <p:sp>
          <p:nvSpPr>
            <p:cNvPr id="875" name="Google Shape;875;p8"/>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 name="Google Shape;876;p8"/>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7" name="Google Shape;877;p8"/>
          <p:cNvGrpSpPr/>
          <p:nvPr/>
        </p:nvGrpSpPr>
        <p:grpSpPr>
          <a:xfrm>
            <a:off x="2272450" y="4046803"/>
            <a:ext cx="958766" cy="1127690"/>
            <a:chOff x="2634050" y="3784550"/>
            <a:chExt cx="1220425" cy="1435450"/>
          </a:xfrm>
        </p:grpSpPr>
        <p:sp>
          <p:nvSpPr>
            <p:cNvPr id="878" name="Google Shape;878;p8"/>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 name="Google Shape;879;p8"/>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 name="Google Shape;880;p8"/>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 name="Google Shape;881;p8"/>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 name="Google Shape;882;p8"/>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 name="Google Shape;883;p8"/>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 name="Google Shape;884;p8"/>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 name="Google Shape;885;p8"/>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 name="Google Shape;886;p8"/>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 name="Google Shape;887;p8"/>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 name="Google Shape;888;p8"/>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 name="Google Shape;889;p8"/>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 name="Google Shape;890;p8"/>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 name="Google Shape;891;p8"/>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 name="Google Shape;892;p8"/>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 name="Google Shape;893;p8"/>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 name="Google Shape;894;p8"/>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 name="Google Shape;895;p8"/>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 name="Google Shape;896;p8"/>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 name="Google Shape;897;p8"/>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 name="Google Shape;898;p8"/>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9" name="Google Shape;899;p8"/>
          <p:cNvGrpSpPr/>
          <p:nvPr/>
        </p:nvGrpSpPr>
        <p:grpSpPr>
          <a:xfrm>
            <a:off x="7455048" y="4472122"/>
            <a:ext cx="701773" cy="702653"/>
            <a:chOff x="5856000" y="4600650"/>
            <a:chExt cx="618575" cy="619350"/>
          </a:xfrm>
        </p:grpSpPr>
        <p:sp>
          <p:nvSpPr>
            <p:cNvPr id="900" name="Google Shape;900;p8"/>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 name="Google Shape;901;p8"/>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 name="Google Shape;902;p8"/>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 name="Google Shape;903;p8"/>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 name="Google Shape;904;p8"/>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 name="Google Shape;905;p8"/>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 name="Google Shape;906;p8"/>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 name="Google Shape;907;p8"/>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 name="Google Shape;908;p8"/>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 name="Google Shape;909;p8"/>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0" name="Google Shape;910;p8"/>
          <p:cNvGrpSpPr/>
          <p:nvPr/>
        </p:nvGrpSpPr>
        <p:grpSpPr>
          <a:xfrm rot="5400000">
            <a:off x="5480746" y="4271075"/>
            <a:ext cx="1245475" cy="927850"/>
            <a:chOff x="5924400" y="1795900"/>
            <a:chExt cx="1245475" cy="927850"/>
          </a:xfrm>
        </p:grpSpPr>
        <p:sp>
          <p:nvSpPr>
            <p:cNvPr id="911" name="Google Shape;911;p8"/>
            <p:cNvSpPr/>
            <p:nvPr/>
          </p:nvSpPr>
          <p:spPr>
            <a:xfrm>
              <a:off x="5924400" y="1795900"/>
              <a:ext cx="1245475" cy="927850"/>
            </a:xfrm>
            <a:custGeom>
              <a:avLst/>
              <a:gdLst/>
              <a:ahLst/>
              <a:cxnLst/>
              <a:rect l="l" t="t" r="r" b="b"/>
              <a:pathLst>
                <a:path w="49819" h="37114" extrusionOk="0">
                  <a:moveTo>
                    <a:pt x="37691" y="4287"/>
                  </a:moveTo>
                  <a:cubicBezTo>
                    <a:pt x="26718" y="1"/>
                    <a:pt x="16596" y="3740"/>
                    <a:pt x="11277" y="6445"/>
                  </a:cubicBezTo>
                  <a:cubicBezTo>
                    <a:pt x="5927" y="9180"/>
                    <a:pt x="0" y="7083"/>
                    <a:pt x="0" y="7083"/>
                  </a:cubicBezTo>
                  <a:cubicBezTo>
                    <a:pt x="2128" y="8208"/>
                    <a:pt x="3830" y="10001"/>
                    <a:pt x="4803" y="12190"/>
                  </a:cubicBezTo>
                  <a:cubicBezTo>
                    <a:pt x="6444" y="15898"/>
                    <a:pt x="9666" y="21734"/>
                    <a:pt x="18572" y="29424"/>
                  </a:cubicBezTo>
                  <a:cubicBezTo>
                    <a:pt x="27478" y="37114"/>
                    <a:pt x="40882" y="34561"/>
                    <a:pt x="40882" y="34561"/>
                  </a:cubicBezTo>
                  <a:cubicBezTo>
                    <a:pt x="40821" y="23223"/>
                    <a:pt x="49819" y="23132"/>
                    <a:pt x="49819" y="23132"/>
                  </a:cubicBezTo>
                  <a:cubicBezTo>
                    <a:pt x="49819" y="23132"/>
                    <a:pt x="48664" y="8572"/>
                    <a:pt x="37691" y="4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 name="Google Shape;912;p8"/>
            <p:cNvSpPr/>
            <p:nvPr/>
          </p:nvSpPr>
          <p:spPr>
            <a:xfrm>
              <a:off x="5924400" y="1854425"/>
              <a:ext cx="1158850" cy="815375"/>
            </a:xfrm>
            <a:custGeom>
              <a:avLst/>
              <a:gdLst/>
              <a:ahLst/>
              <a:cxnLst/>
              <a:rect l="l" t="t" r="r" b="b"/>
              <a:pathLst>
                <a:path w="46354" h="32615" extrusionOk="0">
                  <a:moveTo>
                    <a:pt x="21399" y="4803"/>
                  </a:moveTo>
                  <a:cubicBezTo>
                    <a:pt x="25806" y="9058"/>
                    <a:pt x="26718" y="13739"/>
                    <a:pt x="26870" y="15077"/>
                  </a:cubicBezTo>
                  <a:cubicBezTo>
                    <a:pt x="25107" y="14803"/>
                    <a:pt x="23344" y="14438"/>
                    <a:pt x="21611" y="13982"/>
                  </a:cubicBezTo>
                  <a:cubicBezTo>
                    <a:pt x="21490" y="12159"/>
                    <a:pt x="21064" y="10396"/>
                    <a:pt x="20335" y="8693"/>
                  </a:cubicBezTo>
                  <a:cubicBezTo>
                    <a:pt x="20821" y="7447"/>
                    <a:pt x="21186" y="6140"/>
                    <a:pt x="21399" y="4803"/>
                  </a:cubicBezTo>
                  <a:close/>
                  <a:moveTo>
                    <a:pt x="25928" y="0"/>
                  </a:moveTo>
                  <a:cubicBezTo>
                    <a:pt x="31064" y="5593"/>
                    <a:pt x="32645" y="13861"/>
                    <a:pt x="32949" y="15806"/>
                  </a:cubicBezTo>
                  <a:cubicBezTo>
                    <a:pt x="31885" y="15593"/>
                    <a:pt x="30821" y="15472"/>
                    <a:pt x="29757" y="15381"/>
                  </a:cubicBezTo>
                  <a:cubicBezTo>
                    <a:pt x="28998" y="15320"/>
                    <a:pt x="28238" y="15259"/>
                    <a:pt x="27508" y="15137"/>
                  </a:cubicBezTo>
                  <a:cubicBezTo>
                    <a:pt x="27356" y="13952"/>
                    <a:pt x="26505" y="8693"/>
                    <a:pt x="21459" y="4043"/>
                  </a:cubicBezTo>
                  <a:cubicBezTo>
                    <a:pt x="21611" y="2888"/>
                    <a:pt x="21520" y="1733"/>
                    <a:pt x="21247" y="578"/>
                  </a:cubicBezTo>
                  <a:lnTo>
                    <a:pt x="20669" y="699"/>
                  </a:lnTo>
                  <a:cubicBezTo>
                    <a:pt x="21399" y="3374"/>
                    <a:pt x="20456" y="6535"/>
                    <a:pt x="19970" y="7903"/>
                  </a:cubicBezTo>
                  <a:cubicBezTo>
                    <a:pt x="18937" y="5715"/>
                    <a:pt x="17508" y="3769"/>
                    <a:pt x="15745" y="2128"/>
                  </a:cubicBezTo>
                  <a:lnTo>
                    <a:pt x="15107" y="2371"/>
                  </a:lnTo>
                  <a:cubicBezTo>
                    <a:pt x="20183" y="6931"/>
                    <a:pt x="20882" y="12311"/>
                    <a:pt x="20973" y="13800"/>
                  </a:cubicBezTo>
                  <a:cubicBezTo>
                    <a:pt x="19301" y="13344"/>
                    <a:pt x="17660" y="12827"/>
                    <a:pt x="16049" y="12250"/>
                  </a:cubicBezTo>
                  <a:cubicBezTo>
                    <a:pt x="15715" y="11459"/>
                    <a:pt x="13830" y="7265"/>
                    <a:pt x="11155" y="4165"/>
                  </a:cubicBezTo>
                  <a:cubicBezTo>
                    <a:pt x="10973" y="4256"/>
                    <a:pt x="10760" y="4347"/>
                    <a:pt x="10578" y="4408"/>
                  </a:cubicBezTo>
                  <a:cubicBezTo>
                    <a:pt x="11459" y="5472"/>
                    <a:pt x="12280" y="6566"/>
                    <a:pt x="13009" y="7751"/>
                  </a:cubicBezTo>
                  <a:cubicBezTo>
                    <a:pt x="12006" y="7022"/>
                    <a:pt x="10517" y="5988"/>
                    <a:pt x="8967" y="4985"/>
                  </a:cubicBezTo>
                  <a:cubicBezTo>
                    <a:pt x="8693" y="5076"/>
                    <a:pt x="8450" y="5137"/>
                    <a:pt x="8176" y="5198"/>
                  </a:cubicBezTo>
                  <a:cubicBezTo>
                    <a:pt x="10821" y="6839"/>
                    <a:pt x="13435" y="8815"/>
                    <a:pt x="13800" y="9089"/>
                  </a:cubicBezTo>
                  <a:cubicBezTo>
                    <a:pt x="14468" y="10274"/>
                    <a:pt x="14955" y="11338"/>
                    <a:pt x="15228" y="11946"/>
                  </a:cubicBezTo>
                  <a:lnTo>
                    <a:pt x="14894" y="11824"/>
                  </a:lnTo>
                  <a:cubicBezTo>
                    <a:pt x="12584" y="10943"/>
                    <a:pt x="10335" y="9970"/>
                    <a:pt x="8298" y="8997"/>
                  </a:cubicBezTo>
                  <a:cubicBezTo>
                    <a:pt x="8025" y="7751"/>
                    <a:pt x="7660" y="6535"/>
                    <a:pt x="7204" y="5350"/>
                  </a:cubicBezTo>
                  <a:cubicBezTo>
                    <a:pt x="6991" y="5380"/>
                    <a:pt x="6778" y="5411"/>
                    <a:pt x="6596" y="5441"/>
                  </a:cubicBezTo>
                  <a:cubicBezTo>
                    <a:pt x="6991" y="6475"/>
                    <a:pt x="7325" y="7538"/>
                    <a:pt x="7599" y="8633"/>
                  </a:cubicBezTo>
                  <a:cubicBezTo>
                    <a:pt x="5015" y="7386"/>
                    <a:pt x="2736" y="6110"/>
                    <a:pt x="851" y="4985"/>
                  </a:cubicBezTo>
                  <a:cubicBezTo>
                    <a:pt x="304" y="4833"/>
                    <a:pt x="0" y="4742"/>
                    <a:pt x="0" y="4742"/>
                  </a:cubicBezTo>
                  <a:lnTo>
                    <a:pt x="0" y="4742"/>
                  </a:lnTo>
                  <a:cubicBezTo>
                    <a:pt x="1003" y="5259"/>
                    <a:pt x="1915" y="5927"/>
                    <a:pt x="2705" y="6748"/>
                  </a:cubicBezTo>
                  <a:cubicBezTo>
                    <a:pt x="5806" y="8511"/>
                    <a:pt x="9028" y="10092"/>
                    <a:pt x="12341" y="11459"/>
                  </a:cubicBezTo>
                  <a:cubicBezTo>
                    <a:pt x="11390" y="11574"/>
                    <a:pt x="10434" y="11629"/>
                    <a:pt x="9477" y="11629"/>
                  </a:cubicBezTo>
                  <a:cubicBezTo>
                    <a:pt x="8140" y="11629"/>
                    <a:pt x="6800" y="11520"/>
                    <a:pt x="5471" y="11307"/>
                  </a:cubicBezTo>
                  <a:lnTo>
                    <a:pt x="5471" y="11307"/>
                  </a:lnTo>
                  <a:cubicBezTo>
                    <a:pt x="5562" y="11520"/>
                    <a:pt x="5684" y="11733"/>
                    <a:pt x="5806" y="11976"/>
                  </a:cubicBezTo>
                  <a:cubicBezTo>
                    <a:pt x="6997" y="12163"/>
                    <a:pt x="8202" y="12255"/>
                    <a:pt x="9408" y="12255"/>
                  </a:cubicBezTo>
                  <a:cubicBezTo>
                    <a:pt x="10755" y="12255"/>
                    <a:pt x="12104" y="12140"/>
                    <a:pt x="13435" y="11915"/>
                  </a:cubicBezTo>
                  <a:cubicBezTo>
                    <a:pt x="13860" y="12067"/>
                    <a:pt x="14256" y="12250"/>
                    <a:pt x="14681" y="12402"/>
                  </a:cubicBezTo>
                  <a:cubicBezTo>
                    <a:pt x="15654" y="12766"/>
                    <a:pt x="16657" y="13131"/>
                    <a:pt x="17660" y="13466"/>
                  </a:cubicBezTo>
                  <a:cubicBezTo>
                    <a:pt x="15098" y="14423"/>
                    <a:pt x="12386" y="14909"/>
                    <a:pt x="9657" y="14909"/>
                  </a:cubicBezTo>
                  <a:cubicBezTo>
                    <a:pt x="8920" y="14909"/>
                    <a:pt x="8183" y="14874"/>
                    <a:pt x="7447" y="14803"/>
                  </a:cubicBezTo>
                  <a:lnTo>
                    <a:pt x="7447" y="14803"/>
                  </a:lnTo>
                  <a:cubicBezTo>
                    <a:pt x="7599" y="15016"/>
                    <a:pt x="7751" y="15229"/>
                    <a:pt x="7873" y="15441"/>
                  </a:cubicBezTo>
                  <a:cubicBezTo>
                    <a:pt x="8456" y="15484"/>
                    <a:pt x="9039" y="15505"/>
                    <a:pt x="9621" y="15505"/>
                  </a:cubicBezTo>
                  <a:cubicBezTo>
                    <a:pt x="11101" y="15505"/>
                    <a:pt x="12572" y="15369"/>
                    <a:pt x="14012" y="15107"/>
                  </a:cubicBezTo>
                  <a:lnTo>
                    <a:pt x="14012" y="15107"/>
                  </a:lnTo>
                  <a:cubicBezTo>
                    <a:pt x="12857" y="16384"/>
                    <a:pt x="11550" y="17508"/>
                    <a:pt x="10091" y="18450"/>
                  </a:cubicBezTo>
                  <a:lnTo>
                    <a:pt x="10487" y="18906"/>
                  </a:lnTo>
                  <a:cubicBezTo>
                    <a:pt x="12158" y="17782"/>
                    <a:pt x="13709" y="16444"/>
                    <a:pt x="15046" y="14894"/>
                  </a:cubicBezTo>
                  <a:cubicBezTo>
                    <a:pt x="16231" y="14621"/>
                    <a:pt x="17417" y="14256"/>
                    <a:pt x="18572" y="13739"/>
                  </a:cubicBezTo>
                  <a:cubicBezTo>
                    <a:pt x="20122" y="14225"/>
                    <a:pt x="21703" y="14651"/>
                    <a:pt x="23283" y="15016"/>
                  </a:cubicBezTo>
                  <a:cubicBezTo>
                    <a:pt x="20943" y="15654"/>
                    <a:pt x="15654" y="17295"/>
                    <a:pt x="11155" y="19727"/>
                  </a:cubicBezTo>
                  <a:lnTo>
                    <a:pt x="11581" y="20183"/>
                  </a:lnTo>
                  <a:cubicBezTo>
                    <a:pt x="17143" y="17204"/>
                    <a:pt x="23891" y="15472"/>
                    <a:pt x="24621" y="15289"/>
                  </a:cubicBezTo>
                  <a:cubicBezTo>
                    <a:pt x="25806" y="15532"/>
                    <a:pt x="27022" y="15715"/>
                    <a:pt x="28207" y="15836"/>
                  </a:cubicBezTo>
                  <a:cubicBezTo>
                    <a:pt x="25259" y="16809"/>
                    <a:pt x="18359" y="19210"/>
                    <a:pt x="13374" y="22159"/>
                  </a:cubicBezTo>
                  <a:lnTo>
                    <a:pt x="13800" y="22584"/>
                  </a:lnTo>
                  <a:cubicBezTo>
                    <a:pt x="19970" y="19028"/>
                    <a:pt x="28998" y="16232"/>
                    <a:pt x="29757" y="15988"/>
                  </a:cubicBezTo>
                  <a:cubicBezTo>
                    <a:pt x="32037" y="16171"/>
                    <a:pt x="34317" y="16596"/>
                    <a:pt x="36536" y="17295"/>
                  </a:cubicBezTo>
                  <a:cubicBezTo>
                    <a:pt x="33435" y="18238"/>
                    <a:pt x="23344" y="21368"/>
                    <a:pt x="16444" y="25198"/>
                  </a:cubicBezTo>
                  <a:lnTo>
                    <a:pt x="16930" y="25624"/>
                  </a:lnTo>
                  <a:cubicBezTo>
                    <a:pt x="19970" y="24013"/>
                    <a:pt x="23101" y="22615"/>
                    <a:pt x="26323" y="21399"/>
                  </a:cubicBezTo>
                  <a:lnTo>
                    <a:pt x="26323" y="21399"/>
                  </a:lnTo>
                  <a:cubicBezTo>
                    <a:pt x="23709" y="23162"/>
                    <a:pt x="21429" y="25350"/>
                    <a:pt x="19544" y="27873"/>
                  </a:cubicBezTo>
                  <a:cubicBezTo>
                    <a:pt x="19696" y="27995"/>
                    <a:pt x="19879" y="28116"/>
                    <a:pt x="20031" y="28238"/>
                  </a:cubicBezTo>
                  <a:cubicBezTo>
                    <a:pt x="23800" y="23010"/>
                    <a:pt x="29332" y="20305"/>
                    <a:pt x="29332" y="20305"/>
                  </a:cubicBezTo>
                  <a:cubicBezTo>
                    <a:pt x="33557" y="18785"/>
                    <a:pt x="36961" y="17812"/>
                    <a:pt x="37539" y="17630"/>
                  </a:cubicBezTo>
                  <a:cubicBezTo>
                    <a:pt x="38724" y="18025"/>
                    <a:pt x="39849" y="18511"/>
                    <a:pt x="40973" y="19058"/>
                  </a:cubicBezTo>
                  <a:cubicBezTo>
                    <a:pt x="33527" y="20092"/>
                    <a:pt x="26718" y="23709"/>
                    <a:pt x="21703" y="29271"/>
                  </a:cubicBezTo>
                  <a:cubicBezTo>
                    <a:pt x="21885" y="29393"/>
                    <a:pt x="22098" y="29484"/>
                    <a:pt x="22250" y="29575"/>
                  </a:cubicBezTo>
                  <a:cubicBezTo>
                    <a:pt x="25441" y="26080"/>
                    <a:pt x="29393" y="23344"/>
                    <a:pt x="33830" y="21581"/>
                  </a:cubicBezTo>
                  <a:lnTo>
                    <a:pt x="33830" y="21581"/>
                  </a:lnTo>
                  <a:cubicBezTo>
                    <a:pt x="31885" y="23314"/>
                    <a:pt x="28177" y="26961"/>
                    <a:pt x="25928" y="31156"/>
                  </a:cubicBezTo>
                  <a:lnTo>
                    <a:pt x="26536" y="31338"/>
                  </a:lnTo>
                  <a:cubicBezTo>
                    <a:pt x="29484" y="25867"/>
                    <a:pt x="34986" y="21338"/>
                    <a:pt x="35441" y="20973"/>
                  </a:cubicBezTo>
                  <a:cubicBezTo>
                    <a:pt x="37539" y="20244"/>
                    <a:pt x="39727" y="19757"/>
                    <a:pt x="41977" y="19575"/>
                  </a:cubicBezTo>
                  <a:cubicBezTo>
                    <a:pt x="43101" y="20183"/>
                    <a:pt x="44195" y="20852"/>
                    <a:pt x="45259" y="21612"/>
                  </a:cubicBezTo>
                  <a:cubicBezTo>
                    <a:pt x="42584" y="22007"/>
                    <a:pt x="33709" y="23952"/>
                    <a:pt x="29788" y="32128"/>
                  </a:cubicBezTo>
                  <a:cubicBezTo>
                    <a:pt x="30001" y="32159"/>
                    <a:pt x="30213" y="32189"/>
                    <a:pt x="30426" y="32220"/>
                  </a:cubicBezTo>
                  <a:cubicBezTo>
                    <a:pt x="32068" y="28998"/>
                    <a:pt x="34651" y="26384"/>
                    <a:pt x="37873" y="24742"/>
                  </a:cubicBezTo>
                  <a:lnTo>
                    <a:pt x="37873" y="24742"/>
                  </a:lnTo>
                  <a:cubicBezTo>
                    <a:pt x="36293" y="27144"/>
                    <a:pt x="35168" y="29818"/>
                    <a:pt x="34499" y="32615"/>
                  </a:cubicBezTo>
                  <a:lnTo>
                    <a:pt x="35137" y="32615"/>
                  </a:lnTo>
                  <a:cubicBezTo>
                    <a:pt x="35867" y="29575"/>
                    <a:pt x="37174" y="26718"/>
                    <a:pt x="38998" y="24165"/>
                  </a:cubicBezTo>
                  <a:cubicBezTo>
                    <a:pt x="41004" y="23223"/>
                    <a:pt x="43162" y="22554"/>
                    <a:pt x="45381" y="22220"/>
                  </a:cubicBezTo>
                  <a:cubicBezTo>
                    <a:pt x="45685" y="22007"/>
                    <a:pt x="46019" y="21824"/>
                    <a:pt x="46354" y="21672"/>
                  </a:cubicBezTo>
                  <a:cubicBezTo>
                    <a:pt x="45746" y="21216"/>
                    <a:pt x="45046" y="20730"/>
                    <a:pt x="44256" y="20213"/>
                  </a:cubicBezTo>
                  <a:cubicBezTo>
                    <a:pt x="43983" y="19484"/>
                    <a:pt x="42159" y="14195"/>
                    <a:pt x="45016" y="7751"/>
                  </a:cubicBezTo>
                  <a:cubicBezTo>
                    <a:pt x="44895" y="7569"/>
                    <a:pt x="44743" y="7386"/>
                    <a:pt x="44621" y="7204"/>
                  </a:cubicBezTo>
                  <a:cubicBezTo>
                    <a:pt x="42736" y="11095"/>
                    <a:pt x="42341" y="15563"/>
                    <a:pt x="43466" y="19727"/>
                  </a:cubicBezTo>
                  <a:cubicBezTo>
                    <a:pt x="42311" y="19058"/>
                    <a:pt x="41125" y="18450"/>
                    <a:pt x="39910" y="17934"/>
                  </a:cubicBezTo>
                  <a:cubicBezTo>
                    <a:pt x="39818" y="17265"/>
                    <a:pt x="39332" y="14681"/>
                    <a:pt x="38451" y="11429"/>
                  </a:cubicBezTo>
                  <a:cubicBezTo>
                    <a:pt x="38511" y="10943"/>
                    <a:pt x="39028" y="7751"/>
                    <a:pt x="41703" y="4256"/>
                  </a:cubicBezTo>
                  <a:cubicBezTo>
                    <a:pt x="41551" y="4134"/>
                    <a:pt x="41399" y="4013"/>
                    <a:pt x="41217" y="3891"/>
                  </a:cubicBezTo>
                  <a:cubicBezTo>
                    <a:pt x="39788" y="5745"/>
                    <a:pt x="38694" y="7873"/>
                    <a:pt x="38086" y="10152"/>
                  </a:cubicBezTo>
                  <a:cubicBezTo>
                    <a:pt x="37174" y="6931"/>
                    <a:pt x="35897" y="3830"/>
                    <a:pt x="34347" y="851"/>
                  </a:cubicBezTo>
                  <a:cubicBezTo>
                    <a:pt x="34074" y="791"/>
                    <a:pt x="33800" y="730"/>
                    <a:pt x="33527" y="669"/>
                  </a:cubicBezTo>
                  <a:lnTo>
                    <a:pt x="33527" y="669"/>
                  </a:lnTo>
                  <a:cubicBezTo>
                    <a:pt x="37144" y="6931"/>
                    <a:pt x="38846" y="15411"/>
                    <a:pt x="39241" y="17630"/>
                  </a:cubicBezTo>
                  <a:cubicBezTo>
                    <a:pt x="37417" y="16870"/>
                    <a:pt x="35533" y="16292"/>
                    <a:pt x="33587" y="15928"/>
                  </a:cubicBezTo>
                  <a:cubicBezTo>
                    <a:pt x="33375" y="14469"/>
                    <a:pt x="31916" y="5927"/>
                    <a:pt x="26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3" name="Google Shape;913;p8"/>
          <p:cNvGrpSpPr/>
          <p:nvPr/>
        </p:nvGrpSpPr>
        <p:grpSpPr>
          <a:xfrm rot="5400000">
            <a:off x="5050088" y="4578838"/>
            <a:ext cx="667975" cy="838925"/>
            <a:chOff x="6445675" y="2653075"/>
            <a:chExt cx="667975" cy="838925"/>
          </a:xfrm>
        </p:grpSpPr>
        <p:sp>
          <p:nvSpPr>
            <p:cNvPr id="914" name="Google Shape;914;p8"/>
            <p:cNvSpPr/>
            <p:nvPr/>
          </p:nvSpPr>
          <p:spPr>
            <a:xfrm>
              <a:off x="6445675" y="2653075"/>
              <a:ext cx="667975" cy="838175"/>
            </a:xfrm>
            <a:custGeom>
              <a:avLst/>
              <a:gdLst/>
              <a:ahLst/>
              <a:cxnLst/>
              <a:rect l="l" t="t" r="r" b="b"/>
              <a:pathLst>
                <a:path w="26719" h="33527" extrusionOk="0">
                  <a:moveTo>
                    <a:pt x="20426" y="1915"/>
                  </a:moveTo>
                  <a:cubicBezTo>
                    <a:pt x="20426" y="1915"/>
                    <a:pt x="10092" y="0"/>
                    <a:pt x="5077" y="6839"/>
                  </a:cubicBezTo>
                  <a:cubicBezTo>
                    <a:pt x="61" y="13678"/>
                    <a:pt x="760" y="21368"/>
                    <a:pt x="1642" y="25593"/>
                  </a:cubicBezTo>
                  <a:cubicBezTo>
                    <a:pt x="2554" y="29818"/>
                    <a:pt x="1" y="33526"/>
                    <a:pt x="1" y="33526"/>
                  </a:cubicBezTo>
                  <a:cubicBezTo>
                    <a:pt x="1186" y="32250"/>
                    <a:pt x="2736" y="31399"/>
                    <a:pt x="4438" y="31156"/>
                  </a:cubicBezTo>
                  <a:cubicBezTo>
                    <a:pt x="7326" y="30700"/>
                    <a:pt x="11976" y="29545"/>
                    <a:pt x="18998" y="24772"/>
                  </a:cubicBezTo>
                  <a:cubicBezTo>
                    <a:pt x="25989" y="20031"/>
                    <a:pt x="26718" y="10243"/>
                    <a:pt x="26718" y="10243"/>
                  </a:cubicBezTo>
                  <a:cubicBezTo>
                    <a:pt x="18815" y="8177"/>
                    <a:pt x="20426" y="1915"/>
                    <a:pt x="20426" y="19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 name="Google Shape;915;p8"/>
            <p:cNvSpPr/>
            <p:nvPr/>
          </p:nvSpPr>
          <p:spPr>
            <a:xfrm>
              <a:off x="6446425" y="2723725"/>
              <a:ext cx="646700" cy="768275"/>
            </a:xfrm>
            <a:custGeom>
              <a:avLst/>
              <a:gdLst/>
              <a:ahLst/>
              <a:cxnLst/>
              <a:rect l="l" t="t" r="r" b="b"/>
              <a:pathLst>
                <a:path w="25868" h="30731" extrusionOk="0">
                  <a:moveTo>
                    <a:pt x="10907" y="13893"/>
                  </a:moveTo>
                  <a:cubicBezTo>
                    <a:pt x="11324" y="13893"/>
                    <a:pt x="11741" y="13912"/>
                    <a:pt x="12159" y="13952"/>
                  </a:cubicBezTo>
                  <a:cubicBezTo>
                    <a:pt x="11642" y="15138"/>
                    <a:pt x="11065" y="16293"/>
                    <a:pt x="10427" y="17418"/>
                  </a:cubicBezTo>
                  <a:cubicBezTo>
                    <a:pt x="9680" y="17279"/>
                    <a:pt x="8933" y="17209"/>
                    <a:pt x="8186" y="17209"/>
                  </a:cubicBezTo>
                  <a:cubicBezTo>
                    <a:pt x="7626" y="17209"/>
                    <a:pt x="7066" y="17248"/>
                    <a:pt x="6506" y="17326"/>
                  </a:cubicBezTo>
                  <a:cubicBezTo>
                    <a:pt x="5715" y="16749"/>
                    <a:pt x="4895" y="16263"/>
                    <a:pt x="4013" y="15867"/>
                  </a:cubicBezTo>
                  <a:cubicBezTo>
                    <a:pt x="6089" y="14570"/>
                    <a:pt x="8476" y="13893"/>
                    <a:pt x="10907" y="13893"/>
                  </a:cubicBezTo>
                  <a:close/>
                  <a:moveTo>
                    <a:pt x="10427" y="1"/>
                  </a:moveTo>
                  <a:cubicBezTo>
                    <a:pt x="10275" y="62"/>
                    <a:pt x="10123" y="122"/>
                    <a:pt x="9971" y="183"/>
                  </a:cubicBezTo>
                  <a:cubicBezTo>
                    <a:pt x="12342" y="2220"/>
                    <a:pt x="15351" y="3314"/>
                    <a:pt x="18451" y="3314"/>
                  </a:cubicBezTo>
                  <a:cubicBezTo>
                    <a:pt x="17782" y="3983"/>
                    <a:pt x="17144" y="4682"/>
                    <a:pt x="16536" y="5442"/>
                  </a:cubicBezTo>
                  <a:cubicBezTo>
                    <a:pt x="16087" y="5414"/>
                    <a:pt x="14471" y="5256"/>
                    <a:pt x="12311" y="5256"/>
                  </a:cubicBezTo>
                  <a:cubicBezTo>
                    <a:pt x="12132" y="5256"/>
                    <a:pt x="11950" y="5257"/>
                    <a:pt x="11764" y="5259"/>
                  </a:cubicBezTo>
                  <a:cubicBezTo>
                    <a:pt x="10031" y="4439"/>
                    <a:pt x="8512" y="3192"/>
                    <a:pt x="7387" y="1673"/>
                  </a:cubicBezTo>
                  <a:cubicBezTo>
                    <a:pt x="7265" y="1733"/>
                    <a:pt x="7144" y="1825"/>
                    <a:pt x="7022" y="1916"/>
                  </a:cubicBezTo>
                  <a:cubicBezTo>
                    <a:pt x="8056" y="3284"/>
                    <a:pt x="9363" y="4408"/>
                    <a:pt x="10822" y="5290"/>
                  </a:cubicBezTo>
                  <a:cubicBezTo>
                    <a:pt x="8421" y="5320"/>
                    <a:pt x="6019" y="5594"/>
                    <a:pt x="3679" y="6141"/>
                  </a:cubicBezTo>
                  <a:cubicBezTo>
                    <a:pt x="3557" y="6323"/>
                    <a:pt x="3466" y="6506"/>
                    <a:pt x="3375" y="6658"/>
                  </a:cubicBezTo>
                  <a:cubicBezTo>
                    <a:pt x="6268" y="5891"/>
                    <a:pt x="9542" y="5693"/>
                    <a:pt x="12112" y="5693"/>
                  </a:cubicBezTo>
                  <a:cubicBezTo>
                    <a:pt x="14023" y="5693"/>
                    <a:pt x="15545" y="5802"/>
                    <a:pt x="16232" y="5867"/>
                  </a:cubicBezTo>
                  <a:cubicBezTo>
                    <a:pt x="15381" y="6992"/>
                    <a:pt x="14621" y="8177"/>
                    <a:pt x="13983" y="9454"/>
                  </a:cubicBezTo>
                  <a:cubicBezTo>
                    <a:pt x="13618" y="9411"/>
                    <a:pt x="12608" y="9311"/>
                    <a:pt x="11230" y="9311"/>
                  </a:cubicBezTo>
                  <a:cubicBezTo>
                    <a:pt x="8706" y="9311"/>
                    <a:pt x="4945" y="9646"/>
                    <a:pt x="1642" y="11278"/>
                  </a:cubicBezTo>
                  <a:cubicBezTo>
                    <a:pt x="1612" y="11460"/>
                    <a:pt x="1551" y="11642"/>
                    <a:pt x="1521" y="11825"/>
                  </a:cubicBezTo>
                  <a:cubicBezTo>
                    <a:pt x="4816" y="10104"/>
                    <a:pt x="8677" y="9755"/>
                    <a:pt x="11243" y="9755"/>
                  </a:cubicBezTo>
                  <a:cubicBezTo>
                    <a:pt x="12440" y="9755"/>
                    <a:pt x="13356" y="9831"/>
                    <a:pt x="13801" y="9879"/>
                  </a:cubicBezTo>
                  <a:cubicBezTo>
                    <a:pt x="13466" y="10579"/>
                    <a:pt x="13162" y="11278"/>
                    <a:pt x="12919" y="12007"/>
                  </a:cubicBezTo>
                  <a:cubicBezTo>
                    <a:pt x="12737" y="12524"/>
                    <a:pt x="12524" y="13041"/>
                    <a:pt x="12342" y="13527"/>
                  </a:cubicBezTo>
                  <a:cubicBezTo>
                    <a:pt x="12100" y="13492"/>
                    <a:pt x="11618" y="13438"/>
                    <a:pt x="10957" y="13438"/>
                  </a:cubicBezTo>
                  <a:cubicBezTo>
                    <a:pt x="9289" y="13438"/>
                    <a:pt x="6479" y="13783"/>
                    <a:pt x="3496" y="15655"/>
                  </a:cubicBezTo>
                  <a:cubicBezTo>
                    <a:pt x="2706" y="15351"/>
                    <a:pt x="1885" y="15199"/>
                    <a:pt x="1034" y="15168"/>
                  </a:cubicBezTo>
                  <a:lnTo>
                    <a:pt x="1034" y="15594"/>
                  </a:lnTo>
                  <a:cubicBezTo>
                    <a:pt x="3010" y="15594"/>
                    <a:pt x="5047" y="16840"/>
                    <a:pt x="5898" y="17418"/>
                  </a:cubicBezTo>
                  <a:cubicBezTo>
                    <a:pt x="4196" y="17722"/>
                    <a:pt x="2554" y="18390"/>
                    <a:pt x="1095" y="19302"/>
                  </a:cubicBezTo>
                  <a:lnTo>
                    <a:pt x="1156" y="19788"/>
                  </a:lnTo>
                  <a:cubicBezTo>
                    <a:pt x="3231" y="18405"/>
                    <a:pt x="5661" y="17677"/>
                    <a:pt x="8139" y="17677"/>
                  </a:cubicBezTo>
                  <a:cubicBezTo>
                    <a:pt x="8819" y="17677"/>
                    <a:pt x="9503" y="17732"/>
                    <a:pt x="10183" y="17843"/>
                  </a:cubicBezTo>
                  <a:cubicBezTo>
                    <a:pt x="9545" y="18937"/>
                    <a:pt x="8876" y="19971"/>
                    <a:pt x="8177" y="20974"/>
                  </a:cubicBezTo>
                  <a:cubicBezTo>
                    <a:pt x="7569" y="21065"/>
                    <a:pt x="4317" y="21582"/>
                    <a:pt x="1642" y="22889"/>
                  </a:cubicBezTo>
                  <a:cubicBezTo>
                    <a:pt x="1673" y="23041"/>
                    <a:pt x="1703" y="23193"/>
                    <a:pt x="1733" y="23314"/>
                  </a:cubicBezTo>
                  <a:cubicBezTo>
                    <a:pt x="2615" y="22889"/>
                    <a:pt x="3527" y="22554"/>
                    <a:pt x="4499" y="22281"/>
                  </a:cubicBezTo>
                  <a:lnTo>
                    <a:pt x="4499" y="22281"/>
                  </a:lnTo>
                  <a:cubicBezTo>
                    <a:pt x="3800" y="22828"/>
                    <a:pt x="2797" y="23649"/>
                    <a:pt x="1825" y="24561"/>
                  </a:cubicBezTo>
                  <a:lnTo>
                    <a:pt x="1825" y="25138"/>
                  </a:lnTo>
                  <a:cubicBezTo>
                    <a:pt x="3466" y="23618"/>
                    <a:pt x="5320" y="22159"/>
                    <a:pt x="5594" y="21977"/>
                  </a:cubicBezTo>
                  <a:cubicBezTo>
                    <a:pt x="6536" y="21734"/>
                    <a:pt x="7357" y="21582"/>
                    <a:pt x="7873" y="21491"/>
                  </a:cubicBezTo>
                  <a:lnTo>
                    <a:pt x="7873" y="21491"/>
                  </a:lnTo>
                  <a:lnTo>
                    <a:pt x="7721" y="21703"/>
                  </a:lnTo>
                  <a:cubicBezTo>
                    <a:pt x="6658" y="23162"/>
                    <a:pt x="5594" y="24530"/>
                    <a:pt x="4499" y="25776"/>
                  </a:cubicBezTo>
                  <a:cubicBezTo>
                    <a:pt x="4176" y="25755"/>
                    <a:pt x="3857" y="25745"/>
                    <a:pt x="3539" y="25745"/>
                  </a:cubicBezTo>
                  <a:cubicBezTo>
                    <a:pt x="2959" y="25745"/>
                    <a:pt x="2383" y="25778"/>
                    <a:pt x="1794" y="25837"/>
                  </a:cubicBezTo>
                  <a:cubicBezTo>
                    <a:pt x="1764" y="25989"/>
                    <a:pt x="1733" y="26141"/>
                    <a:pt x="1733" y="26293"/>
                  </a:cubicBezTo>
                  <a:cubicBezTo>
                    <a:pt x="2326" y="26225"/>
                    <a:pt x="2936" y="26190"/>
                    <a:pt x="3537" y="26190"/>
                  </a:cubicBezTo>
                  <a:cubicBezTo>
                    <a:pt x="3738" y="26190"/>
                    <a:pt x="3937" y="26194"/>
                    <a:pt x="4135" y="26202"/>
                  </a:cubicBezTo>
                  <a:cubicBezTo>
                    <a:pt x="2797" y="27752"/>
                    <a:pt x="1490" y="29089"/>
                    <a:pt x="335" y="30184"/>
                  </a:cubicBezTo>
                  <a:cubicBezTo>
                    <a:pt x="153" y="30548"/>
                    <a:pt x="1" y="30731"/>
                    <a:pt x="1" y="30731"/>
                  </a:cubicBezTo>
                  <a:cubicBezTo>
                    <a:pt x="548" y="30123"/>
                    <a:pt x="1186" y="29606"/>
                    <a:pt x="1916" y="29211"/>
                  </a:cubicBezTo>
                  <a:cubicBezTo>
                    <a:pt x="3709" y="27387"/>
                    <a:pt x="5411" y="25442"/>
                    <a:pt x="6962" y="23405"/>
                  </a:cubicBezTo>
                  <a:lnTo>
                    <a:pt x="6962" y="23405"/>
                  </a:lnTo>
                  <a:cubicBezTo>
                    <a:pt x="6749" y="25047"/>
                    <a:pt x="6262" y="26627"/>
                    <a:pt x="5563" y="28147"/>
                  </a:cubicBezTo>
                  <a:lnTo>
                    <a:pt x="6110" y="28026"/>
                  </a:lnTo>
                  <a:cubicBezTo>
                    <a:pt x="6840" y="26354"/>
                    <a:pt x="7326" y="24561"/>
                    <a:pt x="7478" y="22706"/>
                  </a:cubicBezTo>
                  <a:cubicBezTo>
                    <a:pt x="7691" y="22463"/>
                    <a:pt x="7873" y="22190"/>
                    <a:pt x="8056" y="21946"/>
                  </a:cubicBezTo>
                  <a:cubicBezTo>
                    <a:pt x="8481" y="21339"/>
                    <a:pt x="8937" y="20731"/>
                    <a:pt x="9332" y="20092"/>
                  </a:cubicBezTo>
                  <a:lnTo>
                    <a:pt x="9332" y="20092"/>
                  </a:lnTo>
                  <a:cubicBezTo>
                    <a:pt x="9606" y="22585"/>
                    <a:pt x="9272" y="25077"/>
                    <a:pt x="8390" y="27418"/>
                  </a:cubicBezTo>
                  <a:cubicBezTo>
                    <a:pt x="8542" y="27357"/>
                    <a:pt x="8724" y="27296"/>
                    <a:pt x="8907" y="27235"/>
                  </a:cubicBezTo>
                  <a:cubicBezTo>
                    <a:pt x="9393" y="25837"/>
                    <a:pt x="9697" y="24409"/>
                    <a:pt x="9819" y="22919"/>
                  </a:cubicBezTo>
                  <a:cubicBezTo>
                    <a:pt x="10487" y="23983"/>
                    <a:pt x="11004" y="25108"/>
                    <a:pt x="11399" y="26263"/>
                  </a:cubicBezTo>
                  <a:lnTo>
                    <a:pt x="11794" y="26080"/>
                  </a:lnTo>
                  <a:cubicBezTo>
                    <a:pt x="11308" y="24712"/>
                    <a:pt x="10670" y="23405"/>
                    <a:pt x="9849" y="22190"/>
                  </a:cubicBezTo>
                  <a:cubicBezTo>
                    <a:pt x="9880" y="21308"/>
                    <a:pt x="9819" y="20396"/>
                    <a:pt x="9697" y="19515"/>
                  </a:cubicBezTo>
                  <a:cubicBezTo>
                    <a:pt x="10305" y="18542"/>
                    <a:pt x="10913" y="17509"/>
                    <a:pt x="11460" y="16475"/>
                  </a:cubicBezTo>
                  <a:cubicBezTo>
                    <a:pt x="11460" y="19606"/>
                    <a:pt x="11825" y="22706"/>
                    <a:pt x="12463" y="25776"/>
                  </a:cubicBezTo>
                  <a:lnTo>
                    <a:pt x="12889" y="25594"/>
                  </a:lnTo>
                  <a:cubicBezTo>
                    <a:pt x="11825" y="21156"/>
                    <a:pt x="11886" y="16141"/>
                    <a:pt x="11886" y="15594"/>
                  </a:cubicBezTo>
                  <a:cubicBezTo>
                    <a:pt x="12281" y="14804"/>
                    <a:pt x="12646" y="14013"/>
                    <a:pt x="12949" y="13193"/>
                  </a:cubicBezTo>
                  <a:cubicBezTo>
                    <a:pt x="13071" y="15442"/>
                    <a:pt x="13466" y="20670"/>
                    <a:pt x="14560" y="24712"/>
                  </a:cubicBezTo>
                  <a:lnTo>
                    <a:pt x="14956" y="24469"/>
                  </a:lnTo>
                  <a:cubicBezTo>
                    <a:pt x="13618" y="19545"/>
                    <a:pt x="13345" y="12737"/>
                    <a:pt x="13345" y="12159"/>
                  </a:cubicBezTo>
                  <a:cubicBezTo>
                    <a:pt x="13892" y="10579"/>
                    <a:pt x="14621" y="9089"/>
                    <a:pt x="15503" y="7691"/>
                  </a:cubicBezTo>
                  <a:cubicBezTo>
                    <a:pt x="15564" y="10001"/>
                    <a:pt x="15898" y="17600"/>
                    <a:pt x="17266" y="23102"/>
                  </a:cubicBezTo>
                  <a:lnTo>
                    <a:pt x="17630" y="22858"/>
                  </a:lnTo>
                  <a:cubicBezTo>
                    <a:pt x="17083" y="20457"/>
                    <a:pt x="16688" y="17995"/>
                    <a:pt x="16445" y="15533"/>
                  </a:cubicBezTo>
                  <a:lnTo>
                    <a:pt x="16445" y="15533"/>
                  </a:lnTo>
                  <a:cubicBezTo>
                    <a:pt x="17174" y="17691"/>
                    <a:pt x="18269" y="19697"/>
                    <a:pt x="19697" y="21460"/>
                  </a:cubicBezTo>
                  <a:lnTo>
                    <a:pt x="20032" y="21187"/>
                  </a:lnTo>
                  <a:cubicBezTo>
                    <a:pt x="18178" y="18846"/>
                    <a:pt x="16901" y="16141"/>
                    <a:pt x="16232" y="13253"/>
                  </a:cubicBezTo>
                  <a:cubicBezTo>
                    <a:pt x="15959" y="10031"/>
                    <a:pt x="15898" y="7478"/>
                    <a:pt x="15898" y="7053"/>
                  </a:cubicBezTo>
                  <a:cubicBezTo>
                    <a:pt x="16415" y="6323"/>
                    <a:pt x="16962" y="5624"/>
                    <a:pt x="17539" y="4955"/>
                  </a:cubicBezTo>
                  <a:lnTo>
                    <a:pt x="17539" y="4955"/>
                  </a:lnTo>
                  <a:cubicBezTo>
                    <a:pt x="16871" y="10305"/>
                    <a:pt x="18117" y="15715"/>
                    <a:pt x="21065" y="20214"/>
                  </a:cubicBezTo>
                  <a:cubicBezTo>
                    <a:pt x="21156" y="20123"/>
                    <a:pt x="21278" y="20001"/>
                    <a:pt x="21369" y="19910"/>
                  </a:cubicBezTo>
                  <a:cubicBezTo>
                    <a:pt x="19515" y="17022"/>
                    <a:pt x="18360" y="13770"/>
                    <a:pt x="17934" y="10366"/>
                  </a:cubicBezTo>
                  <a:lnTo>
                    <a:pt x="17934" y="10366"/>
                  </a:lnTo>
                  <a:cubicBezTo>
                    <a:pt x="18785" y="12038"/>
                    <a:pt x="20640" y="15290"/>
                    <a:pt x="23132" y="17630"/>
                  </a:cubicBezTo>
                  <a:cubicBezTo>
                    <a:pt x="23223" y="17509"/>
                    <a:pt x="23314" y="17387"/>
                    <a:pt x="23375" y="17266"/>
                  </a:cubicBezTo>
                  <a:cubicBezTo>
                    <a:pt x="20123" y="14196"/>
                    <a:pt x="18026" y="9515"/>
                    <a:pt x="17843" y="9120"/>
                  </a:cubicBezTo>
                  <a:cubicBezTo>
                    <a:pt x="17722" y="7539"/>
                    <a:pt x="17782" y="5928"/>
                    <a:pt x="18086" y="4347"/>
                  </a:cubicBezTo>
                  <a:cubicBezTo>
                    <a:pt x="18694" y="3679"/>
                    <a:pt x="19393" y="3040"/>
                    <a:pt x="20092" y="2433"/>
                  </a:cubicBezTo>
                  <a:lnTo>
                    <a:pt x="20092" y="2433"/>
                  </a:lnTo>
                  <a:cubicBezTo>
                    <a:pt x="19880" y="4347"/>
                    <a:pt x="19576" y="10882"/>
                    <a:pt x="24530" y="15138"/>
                  </a:cubicBezTo>
                  <a:lnTo>
                    <a:pt x="24713" y="14712"/>
                  </a:lnTo>
                  <a:cubicBezTo>
                    <a:pt x="22818" y="12999"/>
                    <a:pt x="21489" y="10720"/>
                    <a:pt x="20931" y="8199"/>
                  </a:cubicBezTo>
                  <a:lnTo>
                    <a:pt x="20931" y="8199"/>
                  </a:lnTo>
                  <a:cubicBezTo>
                    <a:pt x="22319" y="9696"/>
                    <a:pt x="23943" y="10955"/>
                    <a:pt x="25746" y="11946"/>
                  </a:cubicBezTo>
                  <a:lnTo>
                    <a:pt x="25868" y="11521"/>
                  </a:lnTo>
                  <a:cubicBezTo>
                    <a:pt x="23892" y="10427"/>
                    <a:pt x="22129" y="8968"/>
                    <a:pt x="20700" y="7235"/>
                  </a:cubicBezTo>
                  <a:cubicBezTo>
                    <a:pt x="20427" y="5654"/>
                    <a:pt x="20366" y="4043"/>
                    <a:pt x="20548" y="2463"/>
                  </a:cubicBezTo>
                  <a:cubicBezTo>
                    <a:pt x="20457" y="2189"/>
                    <a:pt x="20396" y="1946"/>
                    <a:pt x="20366" y="1673"/>
                  </a:cubicBezTo>
                  <a:cubicBezTo>
                    <a:pt x="19910" y="2007"/>
                    <a:pt x="19454" y="2402"/>
                    <a:pt x="18968" y="2858"/>
                  </a:cubicBezTo>
                  <a:cubicBezTo>
                    <a:pt x="18853" y="2870"/>
                    <a:pt x="18604" y="2891"/>
                    <a:pt x="18246" y="2891"/>
                  </a:cubicBezTo>
                  <a:cubicBezTo>
                    <a:pt x="16807" y="2891"/>
                    <a:pt x="13617" y="2558"/>
                    <a:pt x="10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916" name="Google Shape;916;p8"/>
          <p:cNvPicPr preferRelativeResize="0"/>
          <p:nvPr/>
        </p:nvPicPr>
        <p:blipFill>
          <a:blip r:embed="rId2">
            <a:alphaModFix amt="50000"/>
          </a:blip>
          <a:stretch>
            <a:fillRect/>
          </a:stretch>
        </p:blipFill>
        <p:spPr>
          <a:xfrm>
            <a:off x="6235701" y="2571743"/>
            <a:ext cx="3852000" cy="3445953"/>
          </a:xfrm>
          <a:prstGeom prst="rect">
            <a:avLst/>
          </a:prstGeom>
          <a:noFill/>
          <a:ln>
            <a:noFill/>
          </a:ln>
        </p:spPr>
      </p:pic>
      <p:pic>
        <p:nvPicPr>
          <p:cNvPr id="917" name="Google Shape;917;p8"/>
          <p:cNvPicPr preferRelativeResize="0"/>
          <p:nvPr/>
        </p:nvPicPr>
        <p:blipFill>
          <a:blip r:embed="rId2">
            <a:alphaModFix amt="50000"/>
          </a:blip>
          <a:stretch>
            <a:fillRect/>
          </a:stretch>
        </p:blipFill>
        <p:spPr>
          <a:xfrm>
            <a:off x="-216549" y="2777193"/>
            <a:ext cx="3852000" cy="3445953"/>
          </a:xfrm>
          <a:prstGeom prst="rect">
            <a:avLst/>
          </a:prstGeom>
          <a:noFill/>
          <a:ln>
            <a:noFill/>
          </a:ln>
        </p:spPr>
      </p:pic>
      <p:pic>
        <p:nvPicPr>
          <p:cNvPr id="918" name="Google Shape;918;p8"/>
          <p:cNvPicPr preferRelativeResize="0"/>
          <p:nvPr/>
        </p:nvPicPr>
        <p:blipFill>
          <a:blip r:embed="rId2">
            <a:alphaModFix amt="50000"/>
          </a:blip>
          <a:stretch>
            <a:fillRect/>
          </a:stretch>
        </p:blipFill>
        <p:spPr>
          <a:xfrm>
            <a:off x="-216550" y="-939318"/>
            <a:ext cx="4154451" cy="3716517"/>
          </a:xfrm>
          <a:prstGeom prst="rect">
            <a:avLst/>
          </a:prstGeom>
          <a:noFill/>
          <a:ln>
            <a:noFill/>
          </a:ln>
        </p:spPr>
      </p:pic>
      <p:pic>
        <p:nvPicPr>
          <p:cNvPr id="919" name="Google Shape;919;p8"/>
          <p:cNvPicPr preferRelativeResize="0"/>
          <p:nvPr/>
        </p:nvPicPr>
        <p:blipFill>
          <a:blip r:embed="rId2">
            <a:alphaModFix amt="50000"/>
          </a:blip>
          <a:stretch>
            <a:fillRect/>
          </a:stretch>
        </p:blipFill>
        <p:spPr>
          <a:xfrm>
            <a:off x="3897075" y="-2075550"/>
            <a:ext cx="5287650" cy="3716525"/>
          </a:xfrm>
          <a:prstGeom prst="rect">
            <a:avLst/>
          </a:prstGeom>
          <a:noFill/>
          <a:ln>
            <a:noFill/>
          </a:ln>
        </p:spPr>
      </p:pic>
      <p:sp>
        <p:nvSpPr>
          <p:cNvPr id="920" name="Google Shape;920;p8"/>
          <p:cNvSpPr txBox="1"/>
          <p:nvPr>
            <p:ph type="title"/>
          </p:nvPr>
        </p:nvSpPr>
        <p:spPr>
          <a:xfrm>
            <a:off x="720000" y="1879610"/>
            <a:ext cx="7704000" cy="138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921" name="Shape 921"/>
        <p:cNvGrpSpPr/>
        <p:nvPr/>
      </p:nvGrpSpPr>
      <p:grpSpPr>
        <a:xfrm>
          <a:off x="0" y="0"/>
          <a:ext cx="0" cy="0"/>
          <a:chOff x="0" y="0"/>
          <a:chExt cx="0" cy="0"/>
        </a:xfrm>
      </p:grpSpPr>
      <p:sp>
        <p:nvSpPr>
          <p:cNvPr id="922" name="Google Shape;922;p9"/>
          <p:cNvSpPr txBox="1"/>
          <p:nvPr>
            <p:ph type="title"/>
          </p:nvPr>
        </p:nvSpPr>
        <p:spPr>
          <a:xfrm>
            <a:off x="3319350" y="1911875"/>
            <a:ext cx="4073400" cy="6732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p:txBody>
      </p:sp>
      <p:sp>
        <p:nvSpPr>
          <p:cNvPr id="923" name="Google Shape;923;p9"/>
          <p:cNvSpPr txBox="1"/>
          <p:nvPr>
            <p:ph type="subTitle" idx="1"/>
          </p:nvPr>
        </p:nvSpPr>
        <p:spPr>
          <a:xfrm>
            <a:off x="3319350" y="2543175"/>
            <a:ext cx="4073400" cy="133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grpSp>
        <p:nvGrpSpPr>
          <p:cNvPr id="924" name="Google Shape;924;p9"/>
          <p:cNvGrpSpPr/>
          <p:nvPr/>
        </p:nvGrpSpPr>
        <p:grpSpPr>
          <a:xfrm rot="-8878526">
            <a:off x="8060688" y="-50514"/>
            <a:ext cx="1690909" cy="1828347"/>
            <a:chOff x="1415350" y="3883125"/>
            <a:chExt cx="464350" cy="502100"/>
          </a:xfrm>
        </p:grpSpPr>
        <p:sp>
          <p:nvSpPr>
            <p:cNvPr id="925" name="Google Shape;925;p9"/>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 name="Google Shape;926;p9"/>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 name="Google Shape;927;p9"/>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 name="Google Shape;928;p9"/>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 name="Google Shape;929;p9"/>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 name="Google Shape;930;p9"/>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 name="Google Shape;931;p9"/>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 name="Google Shape;932;p9"/>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 name="Google Shape;933;p9"/>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 name="Google Shape;934;p9"/>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 name="Google Shape;935;p9"/>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 name="Google Shape;936;p9"/>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7" name="Google Shape;937;p9"/>
          <p:cNvGrpSpPr/>
          <p:nvPr/>
        </p:nvGrpSpPr>
        <p:grpSpPr>
          <a:xfrm rot="-7585282" flipH="1">
            <a:off x="8022200" y="-480713"/>
            <a:ext cx="803604" cy="1838224"/>
            <a:chOff x="5067575" y="3176425"/>
            <a:chExt cx="473000" cy="1081975"/>
          </a:xfrm>
        </p:grpSpPr>
        <p:sp>
          <p:nvSpPr>
            <p:cNvPr id="938" name="Google Shape;938;p9"/>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 name="Google Shape;939;p9"/>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 name="Google Shape;940;p9"/>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1" name="Google Shape;941;p9"/>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942" name="Google Shape;942;p9"/>
          <p:cNvPicPr preferRelativeResize="0"/>
          <p:nvPr/>
        </p:nvPicPr>
        <p:blipFill>
          <a:blip r:embed="rId2">
            <a:alphaModFix amt="51000"/>
          </a:blip>
          <a:stretch>
            <a:fillRect/>
          </a:stretch>
        </p:blipFill>
        <p:spPr>
          <a:xfrm rot="1802387">
            <a:off x="7927279" y="-630483"/>
            <a:ext cx="3071170" cy="2747418"/>
          </a:xfrm>
          <a:prstGeom prst="rect">
            <a:avLst/>
          </a:prstGeom>
          <a:noFill/>
          <a:ln>
            <a:noFill/>
          </a:ln>
        </p:spPr>
      </p:pic>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dk2"/>
        </a:solidFill>
        <a:effectLst/>
      </p:bgPr>
    </p:bg>
    <p:spTree>
      <p:nvGrpSpPr>
        <p:cNvPr id="943" name="Shape 943"/>
        <p:cNvGrpSpPr/>
        <p:nvPr/>
      </p:nvGrpSpPr>
      <p:grpSpPr>
        <a:xfrm>
          <a:off x="0" y="0"/>
          <a:ext cx="0" cy="0"/>
          <a:chOff x="0" y="0"/>
          <a:chExt cx="0" cy="0"/>
        </a:xfrm>
      </p:grpSpPr>
      <p:grpSp>
        <p:nvGrpSpPr>
          <p:cNvPr id="944" name="Google Shape;944;p10"/>
          <p:cNvGrpSpPr/>
          <p:nvPr/>
        </p:nvGrpSpPr>
        <p:grpSpPr>
          <a:xfrm rot="-9838901" flipH="1">
            <a:off x="7225320" y="4037277"/>
            <a:ext cx="1715295" cy="1063395"/>
            <a:chOff x="4878775" y="470675"/>
            <a:chExt cx="2483350" cy="1539550"/>
          </a:xfrm>
        </p:grpSpPr>
        <p:sp>
          <p:nvSpPr>
            <p:cNvPr id="945" name="Google Shape;945;p10"/>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 name="Google Shape;946;p10"/>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 name="Google Shape;947;p10"/>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 name="Google Shape;948;p10"/>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 name="Google Shape;949;p10"/>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 name="Google Shape;950;p10"/>
            <p:cNvSpPr/>
            <p:nvPr/>
          </p:nvSpPr>
          <p:spPr>
            <a:xfrm>
              <a:off x="4919377" y="1349839"/>
              <a:ext cx="660778" cy="403151"/>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 name="Google Shape;951;p10"/>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 name="Google Shape;952;p10"/>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 name="Google Shape;953;p10"/>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 name="Google Shape;954;p10"/>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 name="Google Shape;955;p10"/>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 name="Google Shape;956;p10"/>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7" name="Google Shape;957;p10"/>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8" name="Google Shape;958;p10"/>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9" name="Google Shape;959;p10"/>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 name="Google Shape;960;p10"/>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 name="Google Shape;961;p10"/>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 name="Google Shape;962;p10"/>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 name="Google Shape;963;p10"/>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 name="Google Shape;964;p10"/>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 name="Google Shape;965;p10"/>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 name="Google Shape;966;p10"/>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67" name="Google Shape;967;p10"/>
          <p:cNvSpPr txBox="1"/>
          <p:nvPr>
            <p:ph type="title"/>
          </p:nvPr>
        </p:nvSpPr>
        <p:spPr>
          <a:xfrm>
            <a:off x="5438800" y="478450"/>
            <a:ext cx="2683200" cy="1884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sz="35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p:txBody>
      </p:sp>
      <p:sp>
        <p:nvSpPr>
          <p:cNvPr id="968" name="Google Shape;968;p10"/>
          <p:cNvSpPr/>
          <p:nvPr/>
        </p:nvSpPr>
        <p:spPr>
          <a:xfrm rot="9182538">
            <a:off x="-493075" y="3399880"/>
            <a:ext cx="1455499" cy="262560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69" name="Google Shape;969;p10"/>
          <p:cNvGrpSpPr/>
          <p:nvPr/>
        </p:nvGrpSpPr>
        <p:grpSpPr>
          <a:xfrm>
            <a:off x="8156766" y="4165377"/>
            <a:ext cx="987144" cy="1009531"/>
            <a:chOff x="6691875" y="4534550"/>
            <a:chExt cx="670250" cy="685450"/>
          </a:xfrm>
        </p:grpSpPr>
        <p:sp>
          <p:nvSpPr>
            <p:cNvPr id="970" name="Google Shape;970;p10"/>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 name="Google Shape;971;p10"/>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2" name="Google Shape;972;p10"/>
          <p:cNvGrpSpPr/>
          <p:nvPr/>
        </p:nvGrpSpPr>
        <p:grpSpPr>
          <a:xfrm>
            <a:off x="7455048" y="4472122"/>
            <a:ext cx="701773" cy="702653"/>
            <a:chOff x="5856000" y="4600650"/>
            <a:chExt cx="618575" cy="619350"/>
          </a:xfrm>
        </p:grpSpPr>
        <p:sp>
          <p:nvSpPr>
            <p:cNvPr id="973" name="Google Shape;973;p10"/>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 name="Google Shape;974;p10"/>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 name="Google Shape;975;p10"/>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 name="Google Shape;976;p10"/>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 name="Google Shape;977;p10"/>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 name="Google Shape;978;p10"/>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 name="Google Shape;979;p10"/>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 name="Google Shape;980;p10"/>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 name="Google Shape;981;p10"/>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 name="Google Shape;982;p10"/>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983" name="Google Shape;983;p10"/>
          <p:cNvPicPr preferRelativeResize="0"/>
          <p:nvPr/>
        </p:nvPicPr>
        <p:blipFill>
          <a:blip r:embed="rId2">
            <a:alphaModFix amt="51000"/>
          </a:blip>
          <a:stretch>
            <a:fillRect/>
          </a:stretch>
        </p:blipFill>
        <p:spPr>
          <a:xfrm rot="738133">
            <a:off x="7114755" y="4116892"/>
            <a:ext cx="3071169" cy="2747418"/>
          </a:xfrm>
          <a:prstGeom prst="rect">
            <a:avLst/>
          </a:prstGeom>
          <a:noFill/>
          <a:ln>
            <a:noFill/>
          </a:ln>
        </p:spPr>
      </p:pic>
      <p:pic>
        <p:nvPicPr>
          <p:cNvPr id="984" name="Google Shape;984;p10"/>
          <p:cNvPicPr preferRelativeResize="0"/>
          <p:nvPr/>
        </p:nvPicPr>
        <p:blipFill>
          <a:blip r:embed="rId2">
            <a:alphaModFix amt="51000"/>
          </a:blip>
          <a:stretch>
            <a:fillRect/>
          </a:stretch>
        </p:blipFill>
        <p:spPr>
          <a:xfrm rot="3160642">
            <a:off x="-2080570" y="3624142"/>
            <a:ext cx="3071170" cy="2747417"/>
          </a:xfrm>
          <a:prstGeom prst="rect">
            <a:avLst/>
          </a:prstGeom>
          <a:noFill/>
          <a:ln>
            <a:noFill/>
          </a:ln>
        </p:spPr>
      </p:pic>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985" name="Shape 985"/>
        <p:cNvGrpSpPr/>
        <p:nvPr/>
      </p:nvGrpSpPr>
      <p:grpSpPr>
        <a:xfrm>
          <a:off x="0" y="0"/>
          <a:ext cx="0" cy="0"/>
          <a:chOff x="0" y="0"/>
          <a:chExt cx="0" cy="0"/>
        </a:xfrm>
      </p:grpSpPr>
      <p:sp>
        <p:nvSpPr>
          <p:cNvPr id="986" name="Google Shape;986;p11"/>
          <p:cNvSpPr/>
          <p:nvPr/>
        </p:nvSpPr>
        <p:spPr>
          <a:xfrm rot="5937190">
            <a:off x="3531477" y="-403199"/>
            <a:ext cx="5620306" cy="695414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 name="Google Shape;987;p11"/>
          <p:cNvSpPr/>
          <p:nvPr/>
        </p:nvSpPr>
        <p:spPr>
          <a:xfrm rot="818131" flipH="1">
            <a:off x="5692550" y="-262588"/>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88" name="Google Shape;988;p11"/>
          <p:cNvGrpSpPr/>
          <p:nvPr/>
        </p:nvGrpSpPr>
        <p:grpSpPr>
          <a:xfrm rot="5400000">
            <a:off x="8268886" y="-141059"/>
            <a:ext cx="940920" cy="1223021"/>
            <a:chOff x="238125" y="1386325"/>
            <a:chExt cx="671750" cy="873150"/>
          </a:xfrm>
        </p:grpSpPr>
        <p:sp>
          <p:nvSpPr>
            <p:cNvPr id="989" name="Google Shape;989;p11"/>
            <p:cNvSpPr/>
            <p:nvPr/>
          </p:nvSpPr>
          <p:spPr>
            <a:xfrm>
              <a:off x="238125" y="1386325"/>
              <a:ext cx="671750" cy="873150"/>
            </a:xfrm>
            <a:custGeom>
              <a:avLst/>
              <a:gdLst/>
              <a:ahLst/>
              <a:cxnLst/>
              <a:rect l="l" t="t" r="r" b="b"/>
              <a:pathLst>
                <a:path w="26870" h="34926" extrusionOk="0">
                  <a:moveTo>
                    <a:pt x="16140" y="16414"/>
                  </a:moveTo>
                  <a:cubicBezTo>
                    <a:pt x="11976" y="15958"/>
                    <a:pt x="12310" y="13922"/>
                    <a:pt x="15107" y="13618"/>
                  </a:cubicBezTo>
                  <a:cubicBezTo>
                    <a:pt x="17933" y="13314"/>
                    <a:pt x="20760" y="15502"/>
                    <a:pt x="23800" y="13861"/>
                  </a:cubicBezTo>
                  <a:cubicBezTo>
                    <a:pt x="26870" y="12220"/>
                    <a:pt x="24864" y="7356"/>
                    <a:pt x="23982" y="5077"/>
                  </a:cubicBezTo>
                  <a:cubicBezTo>
                    <a:pt x="23496" y="3648"/>
                    <a:pt x="23587" y="2068"/>
                    <a:pt x="24225" y="700"/>
                  </a:cubicBezTo>
                  <a:cubicBezTo>
                    <a:pt x="24225" y="700"/>
                    <a:pt x="23162" y="1490"/>
                    <a:pt x="21277" y="1156"/>
                  </a:cubicBezTo>
                  <a:cubicBezTo>
                    <a:pt x="19423" y="821"/>
                    <a:pt x="17295" y="153"/>
                    <a:pt x="15775" y="1916"/>
                  </a:cubicBezTo>
                  <a:cubicBezTo>
                    <a:pt x="14286" y="3648"/>
                    <a:pt x="14742" y="5289"/>
                    <a:pt x="14408" y="7782"/>
                  </a:cubicBezTo>
                  <a:cubicBezTo>
                    <a:pt x="14104" y="10244"/>
                    <a:pt x="11915" y="8755"/>
                    <a:pt x="12037" y="6110"/>
                  </a:cubicBezTo>
                  <a:cubicBezTo>
                    <a:pt x="12158" y="3466"/>
                    <a:pt x="14924" y="700"/>
                    <a:pt x="14924" y="700"/>
                  </a:cubicBezTo>
                  <a:cubicBezTo>
                    <a:pt x="14012" y="426"/>
                    <a:pt x="13070" y="213"/>
                    <a:pt x="12128" y="92"/>
                  </a:cubicBezTo>
                  <a:cubicBezTo>
                    <a:pt x="11155" y="1"/>
                    <a:pt x="10183" y="31"/>
                    <a:pt x="9240" y="244"/>
                  </a:cubicBezTo>
                  <a:cubicBezTo>
                    <a:pt x="8116" y="1004"/>
                    <a:pt x="7204" y="2007"/>
                    <a:pt x="6596" y="3223"/>
                  </a:cubicBezTo>
                  <a:cubicBezTo>
                    <a:pt x="5654" y="5138"/>
                    <a:pt x="6809" y="7600"/>
                    <a:pt x="7447" y="11429"/>
                  </a:cubicBezTo>
                  <a:cubicBezTo>
                    <a:pt x="8085" y="15229"/>
                    <a:pt x="5046" y="13375"/>
                    <a:pt x="4468" y="9302"/>
                  </a:cubicBezTo>
                  <a:cubicBezTo>
                    <a:pt x="3921" y="5229"/>
                    <a:pt x="6474" y="1065"/>
                    <a:pt x="6474" y="1065"/>
                  </a:cubicBezTo>
                  <a:cubicBezTo>
                    <a:pt x="6474" y="1065"/>
                    <a:pt x="3313" y="2128"/>
                    <a:pt x="1337" y="3618"/>
                  </a:cubicBezTo>
                  <a:cubicBezTo>
                    <a:pt x="729" y="4043"/>
                    <a:pt x="274" y="4651"/>
                    <a:pt x="0" y="5350"/>
                  </a:cubicBezTo>
                  <a:lnTo>
                    <a:pt x="0" y="10609"/>
                  </a:lnTo>
                  <a:cubicBezTo>
                    <a:pt x="395" y="12311"/>
                    <a:pt x="973" y="13952"/>
                    <a:pt x="1672" y="15533"/>
                  </a:cubicBezTo>
                  <a:cubicBezTo>
                    <a:pt x="2523" y="17569"/>
                    <a:pt x="1094" y="16749"/>
                    <a:pt x="0" y="14834"/>
                  </a:cubicBezTo>
                  <a:lnTo>
                    <a:pt x="0" y="29758"/>
                  </a:lnTo>
                  <a:cubicBezTo>
                    <a:pt x="1398" y="34135"/>
                    <a:pt x="6444" y="34925"/>
                    <a:pt x="8602" y="34621"/>
                  </a:cubicBezTo>
                  <a:cubicBezTo>
                    <a:pt x="11398" y="34256"/>
                    <a:pt x="11368" y="32737"/>
                    <a:pt x="14164" y="32007"/>
                  </a:cubicBezTo>
                  <a:cubicBezTo>
                    <a:pt x="16961" y="31278"/>
                    <a:pt x="17873" y="27965"/>
                    <a:pt x="17873" y="27965"/>
                  </a:cubicBezTo>
                  <a:cubicBezTo>
                    <a:pt x="17234" y="28360"/>
                    <a:pt x="16535" y="28694"/>
                    <a:pt x="15806" y="28907"/>
                  </a:cubicBezTo>
                  <a:cubicBezTo>
                    <a:pt x="14894" y="29120"/>
                    <a:pt x="13526" y="28785"/>
                    <a:pt x="11550" y="27721"/>
                  </a:cubicBezTo>
                  <a:cubicBezTo>
                    <a:pt x="9575" y="26658"/>
                    <a:pt x="5927" y="26202"/>
                    <a:pt x="5684" y="25503"/>
                  </a:cubicBezTo>
                  <a:cubicBezTo>
                    <a:pt x="5441" y="24773"/>
                    <a:pt x="6839" y="24469"/>
                    <a:pt x="10274" y="25867"/>
                  </a:cubicBezTo>
                  <a:cubicBezTo>
                    <a:pt x="13708" y="27266"/>
                    <a:pt x="15867" y="28542"/>
                    <a:pt x="20031" y="25867"/>
                  </a:cubicBezTo>
                  <a:cubicBezTo>
                    <a:pt x="24225" y="23223"/>
                    <a:pt x="25988" y="14834"/>
                    <a:pt x="25988" y="14834"/>
                  </a:cubicBezTo>
                  <a:cubicBezTo>
                    <a:pt x="25988" y="14834"/>
                    <a:pt x="20274" y="16870"/>
                    <a:pt x="16140" y="16414"/>
                  </a:cubicBezTo>
                  <a:close/>
                  <a:moveTo>
                    <a:pt x="15897" y="9302"/>
                  </a:moveTo>
                  <a:cubicBezTo>
                    <a:pt x="15897" y="9302"/>
                    <a:pt x="18025" y="8268"/>
                    <a:pt x="19119" y="9028"/>
                  </a:cubicBezTo>
                  <a:cubicBezTo>
                    <a:pt x="20213" y="9818"/>
                    <a:pt x="18845" y="10274"/>
                    <a:pt x="17508" y="10274"/>
                  </a:cubicBezTo>
                  <a:cubicBezTo>
                    <a:pt x="16171" y="10305"/>
                    <a:pt x="14833" y="9514"/>
                    <a:pt x="15897" y="9302"/>
                  </a:cubicBezTo>
                  <a:close/>
                  <a:moveTo>
                    <a:pt x="1429" y="8025"/>
                  </a:moveTo>
                  <a:cubicBezTo>
                    <a:pt x="1429" y="8025"/>
                    <a:pt x="334" y="6505"/>
                    <a:pt x="1307" y="4986"/>
                  </a:cubicBezTo>
                  <a:cubicBezTo>
                    <a:pt x="2249" y="3466"/>
                    <a:pt x="3921" y="3283"/>
                    <a:pt x="3496" y="4408"/>
                  </a:cubicBezTo>
                  <a:cubicBezTo>
                    <a:pt x="3070" y="5533"/>
                    <a:pt x="2736" y="5685"/>
                    <a:pt x="2948" y="6627"/>
                  </a:cubicBezTo>
                  <a:cubicBezTo>
                    <a:pt x="3131" y="7539"/>
                    <a:pt x="3587" y="8147"/>
                    <a:pt x="2705" y="8694"/>
                  </a:cubicBezTo>
                  <a:cubicBezTo>
                    <a:pt x="1854" y="9241"/>
                    <a:pt x="1368" y="8572"/>
                    <a:pt x="1429" y="8025"/>
                  </a:cubicBezTo>
                  <a:close/>
                  <a:moveTo>
                    <a:pt x="2614" y="29515"/>
                  </a:moveTo>
                  <a:cubicBezTo>
                    <a:pt x="2128" y="29180"/>
                    <a:pt x="1155" y="28238"/>
                    <a:pt x="2128" y="28086"/>
                  </a:cubicBezTo>
                  <a:cubicBezTo>
                    <a:pt x="2128" y="28086"/>
                    <a:pt x="5076" y="27509"/>
                    <a:pt x="5015" y="28694"/>
                  </a:cubicBezTo>
                  <a:cubicBezTo>
                    <a:pt x="4985" y="29880"/>
                    <a:pt x="3100" y="29819"/>
                    <a:pt x="2614" y="29515"/>
                  </a:cubicBezTo>
                  <a:close/>
                  <a:moveTo>
                    <a:pt x="6809" y="17630"/>
                  </a:moveTo>
                  <a:cubicBezTo>
                    <a:pt x="6049" y="18481"/>
                    <a:pt x="5927" y="17326"/>
                    <a:pt x="6110" y="16627"/>
                  </a:cubicBezTo>
                  <a:cubicBezTo>
                    <a:pt x="6262" y="15898"/>
                    <a:pt x="6687" y="15442"/>
                    <a:pt x="7204" y="15624"/>
                  </a:cubicBezTo>
                  <a:cubicBezTo>
                    <a:pt x="7386" y="16293"/>
                    <a:pt x="7265" y="17053"/>
                    <a:pt x="6809" y="17630"/>
                  </a:cubicBezTo>
                  <a:close/>
                  <a:moveTo>
                    <a:pt x="19210" y="21186"/>
                  </a:moveTo>
                  <a:cubicBezTo>
                    <a:pt x="17964" y="21794"/>
                    <a:pt x="19301" y="22706"/>
                    <a:pt x="17569" y="23192"/>
                  </a:cubicBezTo>
                  <a:cubicBezTo>
                    <a:pt x="15836" y="23709"/>
                    <a:pt x="12888" y="21764"/>
                    <a:pt x="14894" y="20822"/>
                  </a:cubicBezTo>
                  <a:cubicBezTo>
                    <a:pt x="14894" y="20822"/>
                    <a:pt x="17447" y="19393"/>
                    <a:pt x="19058" y="19515"/>
                  </a:cubicBezTo>
                  <a:cubicBezTo>
                    <a:pt x="20639" y="19636"/>
                    <a:pt x="20426" y="20578"/>
                    <a:pt x="19210" y="211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 name="Google Shape;990;p11"/>
            <p:cNvSpPr/>
            <p:nvPr/>
          </p:nvSpPr>
          <p:spPr>
            <a:xfrm>
              <a:off x="238125" y="1507900"/>
              <a:ext cx="553225" cy="598825"/>
            </a:xfrm>
            <a:custGeom>
              <a:avLst/>
              <a:gdLst/>
              <a:ahLst/>
              <a:cxnLst/>
              <a:rect l="l" t="t" r="r" b="b"/>
              <a:pathLst>
                <a:path w="22129" h="23953" extrusionOk="0">
                  <a:moveTo>
                    <a:pt x="304" y="20032"/>
                  </a:moveTo>
                  <a:lnTo>
                    <a:pt x="1763" y="18664"/>
                  </a:lnTo>
                  <a:cubicBezTo>
                    <a:pt x="2492" y="20092"/>
                    <a:pt x="3587" y="21308"/>
                    <a:pt x="4924" y="22159"/>
                  </a:cubicBezTo>
                  <a:cubicBezTo>
                    <a:pt x="6262" y="23071"/>
                    <a:pt x="7751" y="23710"/>
                    <a:pt x="9331" y="23953"/>
                  </a:cubicBezTo>
                  <a:cubicBezTo>
                    <a:pt x="9331" y="23953"/>
                    <a:pt x="5593" y="22463"/>
                    <a:pt x="4468" y="21187"/>
                  </a:cubicBezTo>
                  <a:cubicBezTo>
                    <a:pt x="3678" y="20214"/>
                    <a:pt x="2979" y="19150"/>
                    <a:pt x="2371" y="18056"/>
                  </a:cubicBezTo>
                  <a:lnTo>
                    <a:pt x="4742" y="15594"/>
                  </a:lnTo>
                  <a:cubicBezTo>
                    <a:pt x="4742" y="15594"/>
                    <a:pt x="7690" y="18512"/>
                    <a:pt x="10426" y="19241"/>
                  </a:cubicBezTo>
                  <a:cubicBezTo>
                    <a:pt x="13161" y="20001"/>
                    <a:pt x="14529" y="19606"/>
                    <a:pt x="14529" y="19606"/>
                  </a:cubicBezTo>
                  <a:cubicBezTo>
                    <a:pt x="14529" y="19606"/>
                    <a:pt x="11581" y="19454"/>
                    <a:pt x="9301" y="18269"/>
                  </a:cubicBezTo>
                  <a:cubicBezTo>
                    <a:pt x="7842" y="17478"/>
                    <a:pt x="6535" y="16475"/>
                    <a:pt x="5380" y="15260"/>
                  </a:cubicBezTo>
                  <a:lnTo>
                    <a:pt x="8268" y="12190"/>
                  </a:lnTo>
                  <a:cubicBezTo>
                    <a:pt x="9818" y="13041"/>
                    <a:pt x="11520" y="13588"/>
                    <a:pt x="13283" y="13861"/>
                  </a:cubicBezTo>
                  <a:cubicBezTo>
                    <a:pt x="14772" y="14074"/>
                    <a:pt x="16292" y="13892"/>
                    <a:pt x="17721" y="13375"/>
                  </a:cubicBezTo>
                  <a:cubicBezTo>
                    <a:pt x="17721" y="13375"/>
                    <a:pt x="14955" y="13861"/>
                    <a:pt x="13040" y="13375"/>
                  </a:cubicBezTo>
                  <a:cubicBezTo>
                    <a:pt x="11611" y="12949"/>
                    <a:pt x="10213" y="12372"/>
                    <a:pt x="8906" y="11642"/>
                  </a:cubicBezTo>
                  <a:cubicBezTo>
                    <a:pt x="8906" y="11642"/>
                    <a:pt x="11672" y="8086"/>
                    <a:pt x="12523" y="7326"/>
                  </a:cubicBezTo>
                  <a:cubicBezTo>
                    <a:pt x="13009" y="6870"/>
                    <a:pt x="13556" y="6475"/>
                    <a:pt x="14104" y="6141"/>
                  </a:cubicBezTo>
                  <a:cubicBezTo>
                    <a:pt x="15350" y="6962"/>
                    <a:pt x="16839" y="7417"/>
                    <a:pt x="18329" y="7478"/>
                  </a:cubicBezTo>
                  <a:cubicBezTo>
                    <a:pt x="19696" y="7478"/>
                    <a:pt x="21034" y="7053"/>
                    <a:pt x="22128" y="6232"/>
                  </a:cubicBezTo>
                  <a:cubicBezTo>
                    <a:pt x="22128" y="6232"/>
                    <a:pt x="19970" y="7022"/>
                    <a:pt x="18329" y="6992"/>
                  </a:cubicBezTo>
                  <a:cubicBezTo>
                    <a:pt x="16687" y="6962"/>
                    <a:pt x="14408" y="5533"/>
                    <a:pt x="14408" y="5533"/>
                  </a:cubicBezTo>
                  <a:cubicBezTo>
                    <a:pt x="14408" y="5533"/>
                    <a:pt x="16049" y="4013"/>
                    <a:pt x="17326" y="2797"/>
                  </a:cubicBezTo>
                  <a:cubicBezTo>
                    <a:pt x="18633" y="1551"/>
                    <a:pt x="20031" y="1"/>
                    <a:pt x="20031" y="1"/>
                  </a:cubicBezTo>
                  <a:lnTo>
                    <a:pt x="15745" y="3740"/>
                  </a:lnTo>
                  <a:cubicBezTo>
                    <a:pt x="15471" y="3192"/>
                    <a:pt x="15380" y="2615"/>
                    <a:pt x="15471" y="2037"/>
                  </a:cubicBezTo>
                  <a:cubicBezTo>
                    <a:pt x="15623" y="1278"/>
                    <a:pt x="15958" y="578"/>
                    <a:pt x="16505" y="1"/>
                  </a:cubicBezTo>
                  <a:cubicBezTo>
                    <a:pt x="15867" y="426"/>
                    <a:pt x="15380" y="1065"/>
                    <a:pt x="15167" y="1794"/>
                  </a:cubicBezTo>
                  <a:cubicBezTo>
                    <a:pt x="14894" y="2554"/>
                    <a:pt x="14924" y="3405"/>
                    <a:pt x="15228" y="4165"/>
                  </a:cubicBezTo>
                  <a:cubicBezTo>
                    <a:pt x="15228" y="4165"/>
                    <a:pt x="13496" y="5776"/>
                    <a:pt x="12219" y="6840"/>
                  </a:cubicBezTo>
                  <a:cubicBezTo>
                    <a:pt x="11581" y="7357"/>
                    <a:pt x="10973" y="7965"/>
                    <a:pt x="10517" y="8664"/>
                  </a:cubicBezTo>
                  <a:cubicBezTo>
                    <a:pt x="10517" y="8664"/>
                    <a:pt x="9271" y="6475"/>
                    <a:pt x="9301" y="4530"/>
                  </a:cubicBezTo>
                  <a:cubicBezTo>
                    <a:pt x="9331" y="3284"/>
                    <a:pt x="9514" y="2068"/>
                    <a:pt x="9879" y="882"/>
                  </a:cubicBezTo>
                  <a:cubicBezTo>
                    <a:pt x="9210" y="2402"/>
                    <a:pt x="8876" y="4074"/>
                    <a:pt x="8967" y="5746"/>
                  </a:cubicBezTo>
                  <a:cubicBezTo>
                    <a:pt x="9088" y="8512"/>
                    <a:pt x="9939" y="9515"/>
                    <a:pt x="9939" y="9515"/>
                  </a:cubicBezTo>
                  <a:cubicBezTo>
                    <a:pt x="9362" y="10366"/>
                    <a:pt x="8663" y="11156"/>
                    <a:pt x="7872" y="11886"/>
                  </a:cubicBezTo>
                  <a:lnTo>
                    <a:pt x="5654" y="13740"/>
                  </a:lnTo>
                  <a:cubicBezTo>
                    <a:pt x="5654" y="13740"/>
                    <a:pt x="3799" y="11551"/>
                    <a:pt x="2918" y="9454"/>
                  </a:cubicBezTo>
                  <a:cubicBezTo>
                    <a:pt x="2371" y="8025"/>
                    <a:pt x="2097" y="6536"/>
                    <a:pt x="2128" y="5047"/>
                  </a:cubicBezTo>
                  <a:cubicBezTo>
                    <a:pt x="2128" y="5047"/>
                    <a:pt x="1793" y="7965"/>
                    <a:pt x="2614" y="9788"/>
                  </a:cubicBezTo>
                  <a:cubicBezTo>
                    <a:pt x="3374" y="11308"/>
                    <a:pt x="4255" y="12798"/>
                    <a:pt x="5228" y="14226"/>
                  </a:cubicBezTo>
                  <a:lnTo>
                    <a:pt x="2553" y="16779"/>
                  </a:lnTo>
                  <a:cubicBezTo>
                    <a:pt x="1641" y="15867"/>
                    <a:pt x="881" y="14834"/>
                    <a:pt x="274" y="13709"/>
                  </a:cubicBezTo>
                  <a:lnTo>
                    <a:pt x="0" y="13162"/>
                  </a:lnTo>
                  <a:lnTo>
                    <a:pt x="0" y="14135"/>
                  </a:lnTo>
                  <a:cubicBezTo>
                    <a:pt x="578" y="15229"/>
                    <a:pt x="1277" y="16293"/>
                    <a:pt x="2097" y="17235"/>
                  </a:cubicBezTo>
                  <a:cubicBezTo>
                    <a:pt x="2097" y="17235"/>
                    <a:pt x="1216" y="18481"/>
                    <a:pt x="274" y="200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1" name="Google Shape;991;p11"/>
          <p:cNvGrpSpPr/>
          <p:nvPr/>
        </p:nvGrpSpPr>
        <p:grpSpPr>
          <a:xfrm rot="10800000" flipH="1">
            <a:off x="6013073" y="1842"/>
            <a:ext cx="984151" cy="1157547"/>
            <a:chOff x="2634050" y="3784550"/>
            <a:chExt cx="1220425" cy="1435450"/>
          </a:xfrm>
        </p:grpSpPr>
        <p:sp>
          <p:nvSpPr>
            <p:cNvPr id="992" name="Google Shape;992;p11"/>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 name="Google Shape;993;p11"/>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 name="Google Shape;994;p11"/>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 name="Google Shape;995;p11"/>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 name="Google Shape;996;p11"/>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 name="Google Shape;997;p11"/>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 name="Google Shape;998;p11"/>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 name="Google Shape;999;p11"/>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 name="Google Shape;1000;p11"/>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 name="Google Shape;1001;p11"/>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 name="Google Shape;1002;p11"/>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 name="Google Shape;1003;p11"/>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 name="Google Shape;1004;p11"/>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 name="Google Shape;1005;p11"/>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 name="Google Shape;1006;p11"/>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 name="Google Shape;1007;p11"/>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 name="Google Shape;1008;p11"/>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 name="Google Shape;1009;p11"/>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 name="Google Shape;1010;p11"/>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 name="Google Shape;1011;p11"/>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 name="Google Shape;1012;p11"/>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3" name="Google Shape;1013;p11"/>
          <p:cNvGrpSpPr/>
          <p:nvPr/>
        </p:nvGrpSpPr>
        <p:grpSpPr>
          <a:xfrm rot="-385873">
            <a:off x="6793022" y="-264892"/>
            <a:ext cx="2318437" cy="1795656"/>
            <a:chOff x="9298389" y="-164681"/>
            <a:chExt cx="3403527" cy="2636070"/>
          </a:xfrm>
        </p:grpSpPr>
        <p:sp>
          <p:nvSpPr>
            <p:cNvPr id="1014" name="Google Shape;1014;p11"/>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 name="Google Shape;1015;p11"/>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16" name="Google Shape;1016;p11"/>
          <p:cNvSpPr txBox="1"/>
          <p:nvPr>
            <p:ph type="title" hasCustomPrompt="1"/>
          </p:nvPr>
        </p:nvSpPr>
        <p:spPr>
          <a:xfrm>
            <a:off x="3321775" y="1787075"/>
            <a:ext cx="5102100" cy="151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600"/>
              <a:buNone/>
              <a:defRPr sz="85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1017" name="Google Shape;1017;p11"/>
          <p:cNvSpPr txBox="1"/>
          <p:nvPr>
            <p:ph type="subTitle" idx="1"/>
          </p:nvPr>
        </p:nvSpPr>
        <p:spPr>
          <a:xfrm>
            <a:off x="3321775" y="3298225"/>
            <a:ext cx="51021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p:txBody>
      </p:sp>
      <p:pic>
        <p:nvPicPr>
          <p:cNvPr id="1018" name="Google Shape;1018;p11"/>
          <p:cNvPicPr preferRelativeResize="0"/>
          <p:nvPr/>
        </p:nvPicPr>
        <p:blipFill>
          <a:blip r:embed="rId2">
            <a:alphaModFix amt="52000"/>
          </a:blip>
          <a:stretch>
            <a:fillRect/>
          </a:stretch>
        </p:blipFill>
        <p:spPr>
          <a:xfrm>
            <a:off x="5540825" y="-2262868"/>
            <a:ext cx="4154451" cy="3716517"/>
          </a:xfrm>
          <a:prstGeom prst="rect">
            <a:avLst/>
          </a:prstGeom>
          <a:noFill/>
          <a:ln>
            <a:noFill/>
          </a:ln>
        </p:spPr>
      </p:pic>
      <p:pic>
        <p:nvPicPr>
          <p:cNvPr id="1019" name="Google Shape;1019;p11"/>
          <p:cNvPicPr preferRelativeResize="0"/>
          <p:nvPr/>
        </p:nvPicPr>
        <p:blipFill>
          <a:blip r:embed="rId2">
            <a:alphaModFix amt="52000"/>
          </a:blip>
          <a:stretch>
            <a:fillRect/>
          </a:stretch>
        </p:blipFill>
        <p:spPr>
          <a:xfrm>
            <a:off x="5540825" y="1453657"/>
            <a:ext cx="4154451" cy="3716517"/>
          </a:xfrm>
          <a:prstGeom prst="rect">
            <a:avLst/>
          </a:prstGeom>
          <a:noFill/>
          <a:ln>
            <a:noFill/>
          </a:ln>
        </p:spPr>
      </p:pic>
      <p:pic>
        <p:nvPicPr>
          <p:cNvPr id="1020" name="Google Shape;1020;p11"/>
          <p:cNvPicPr preferRelativeResize="0"/>
          <p:nvPr/>
        </p:nvPicPr>
        <p:blipFill>
          <a:blip r:embed="rId2"/>
          <a:stretch>
            <a:fillRect/>
          </a:stretch>
        </p:blipFill>
        <p:spPr>
          <a:xfrm rot="1363938">
            <a:off x="2470282" y="670368"/>
            <a:ext cx="4545535" cy="4066366"/>
          </a:xfrm>
          <a:prstGeom prst="rect">
            <a:avLst/>
          </a:prstGeom>
          <a:noFill/>
          <a:ln>
            <a:noFill/>
          </a:ln>
        </p:spPr>
      </p:pic>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blank" matchingName="Blank">
  <p:cSld name="BLANK">
    <p:bg>
      <p:bgPr>
        <a:noFill/>
        <a:effectLst/>
      </p:bgPr>
    </p:bg>
    <p:spTree>
      <p:nvGrpSpPr>
        <p:cNvPr id="1021" name="Shape 1021"/>
        <p:cNvGrpSpPr/>
        <p:nvPr/>
      </p:nvGrpSpPr>
      <p:grpSpPr>
        <a:xfrm>
          <a:off x="0" y="0"/>
          <a:ext cx="0" cy="0"/>
          <a:chOff x="0" y="0"/>
          <a:chExt cx="0" cy="0"/>
        </a:xfrm>
      </p:grpSpPr>
      <p:sp>
        <p:nvSpPr>
          <p:cNvPr id="1022" name="Google Shape;1022;p12"/>
          <p:cNvSpPr/>
          <p:nvPr/>
        </p:nvSpPr>
        <p:spPr>
          <a:xfrm>
            <a:off x="0" y="0"/>
            <a:ext cx="93168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023" name="Shape 1023"/>
        <p:cNvGrpSpPr/>
        <p:nvPr/>
      </p:nvGrpSpPr>
      <p:grpSpPr>
        <a:xfrm>
          <a:off x="0" y="0"/>
          <a:ext cx="0" cy="0"/>
          <a:chOff x="0" y="0"/>
          <a:chExt cx="0" cy="0"/>
        </a:xfrm>
      </p:grpSpPr>
      <p:sp>
        <p:nvSpPr>
          <p:cNvPr id="1024" name="Google Shape;1024;p13"/>
          <p:cNvSpPr/>
          <p:nvPr/>
        </p:nvSpPr>
        <p:spPr>
          <a:xfrm>
            <a:off x="-1336650" y="1079238"/>
            <a:ext cx="4670559" cy="4700259"/>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25" name="Google Shape;1025;p13"/>
          <p:cNvGrpSpPr/>
          <p:nvPr/>
        </p:nvGrpSpPr>
        <p:grpSpPr>
          <a:xfrm>
            <a:off x="451250" y="3380650"/>
            <a:ext cx="1374350" cy="2103450"/>
            <a:chOff x="1537100" y="2937075"/>
            <a:chExt cx="1374350" cy="2103450"/>
          </a:xfrm>
        </p:grpSpPr>
        <p:sp>
          <p:nvSpPr>
            <p:cNvPr id="1026" name="Google Shape;1026;p13"/>
            <p:cNvSpPr/>
            <p:nvPr/>
          </p:nvSpPr>
          <p:spPr>
            <a:xfrm>
              <a:off x="2203400" y="3506275"/>
              <a:ext cx="633000" cy="1514775"/>
            </a:xfrm>
            <a:custGeom>
              <a:avLst/>
              <a:gdLst/>
              <a:ahLst/>
              <a:cxnLst/>
              <a:rect l="l" t="t" r="r" b="b"/>
              <a:pathLst>
                <a:path w="25320" h="60591" extrusionOk="0">
                  <a:moveTo>
                    <a:pt x="25319" y="1"/>
                  </a:moveTo>
                  <a:lnTo>
                    <a:pt x="25319" y="1"/>
                  </a:lnTo>
                  <a:cubicBezTo>
                    <a:pt x="8707" y="18881"/>
                    <a:pt x="268" y="28755"/>
                    <a:pt x="1" y="59744"/>
                  </a:cubicBezTo>
                  <a:cubicBezTo>
                    <a:pt x="1" y="60315"/>
                    <a:pt x="200" y="60591"/>
                    <a:pt x="443" y="60591"/>
                  </a:cubicBezTo>
                  <a:cubicBezTo>
                    <a:pt x="697" y="60591"/>
                    <a:pt x="998" y="60290"/>
                    <a:pt x="1168" y="59710"/>
                  </a:cubicBezTo>
                  <a:cubicBezTo>
                    <a:pt x="6973" y="36761"/>
                    <a:pt x="14311" y="18214"/>
                    <a:pt x="2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 name="Google Shape;1027;p13"/>
            <p:cNvSpPr/>
            <p:nvPr/>
          </p:nvSpPr>
          <p:spPr>
            <a:xfrm>
              <a:off x="2048300" y="3608850"/>
              <a:ext cx="360275" cy="1412325"/>
            </a:xfrm>
            <a:custGeom>
              <a:avLst/>
              <a:gdLst/>
              <a:ahLst/>
              <a:cxnLst/>
              <a:rect l="l" t="t" r="r" b="b"/>
              <a:pathLst>
                <a:path w="14411" h="56493" extrusionOk="0">
                  <a:moveTo>
                    <a:pt x="14411" y="1"/>
                  </a:moveTo>
                  <a:cubicBezTo>
                    <a:pt x="4837" y="19281"/>
                    <a:pt x="1" y="29288"/>
                    <a:pt x="6305" y="55841"/>
                  </a:cubicBezTo>
                  <a:cubicBezTo>
                    <a:pt x="6409" y="56285"/>
                    <a:pt x="6598" y="56493"/>
                    <a:pt x="6776" y="56493"/>
                  </a:cubicBezTo>
                  <a:cubicBezTo>
                    <a:pt x="6999" y="56493"/>
                    <a:pt x="7206" y="56167"/>
                    <a:pt x="7206" y="55574"/>
                  </a:cubicBezTo>
                  <a:cubicBezTo>
                    <a:pt x="7139" y="34892"/>
                    <a:pt x="9207" y="17647"/>
                    <a:pt x="14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 name="Google Shape;1028;p13"/>
            <p:cNvSpPr/>
            <p:nvPr/>
          </p:nvSpPr>
          <p:spPr>
            <a:xfrm>
              <a:off x="1592975" y="3582175"/>
              <a:ext cx="616950" cy="1400775"/>
            </a:xfrm>
            <a:custGeom>
              <a:avLst/>
              <a:gdLst/>
              <a:ahLst/>
              <a:cxnLst/>
              <a:rect l="l" t="t" r="r" b="b"/>
              <a:pathLst>
                <a:path w="24678" h="56031" extrusionOk="0">
                  <a:moveTo>
                    <a:pt x="1" y="0"/>
                  </a:moveTo>
                  <a:lnTo>
                    <a:pt x="1" y="0"/>
                  </a:lnTo>
                  <a:cubicBezTo>
                    <a:pt x="5504" y="7139"/>
                    <a:pt x="10208" y="17380"/>
                    <a:pt x="14277" y="27987"/>
                  </a:cubicBezTo>
                  <a:cubicBezTo>
                    <a:pt x="17780" y="37027"/>
                    <a:pt x="20749" y="46133"/>
                    <a:pt x="23617" y="55540"/>
                  </a:cubicBezTo>
                  <a:cubicBezTo>
                    <a:pt x="23726" y="55879"/>
                    <a:pt x="23928" y="56031"/>
                    <a:pt x="24123" y="56031"/>
                  </a:cubicBezTo>
                  <a:cubicBezTo>
                    <a:pt x="24408" y="56031"/>
                    <a:pt x="24677" y="55708"/>
                    <a:pt x="24618" y="55173"/>
                  </a:cubicBezTo>
                  <a:cubicBezTo>
                    <a:pt x="24118" y="49803"/>
                    <a:pt x="23517" y="44332"/>
                    <a:pt x="22450" y="38828"/>
                  </a:cubicBezTo>
                  <a:cubicBezTo>
                    <a:pt x="21082" y="31523"/>
                    <a:pt x="18847" y="23984"/>
                    <a:pt x="15678" y="18314"/>
                  </a:cubicBezTo>
                  <a:cubicBezTo>
                    <a:pt x="13910" y="15178"/>
                    <a:pt x="12009" y="12676"/>
                    <a:pt x="10041" y="10375"/>
                  </a:cubicBezTo>
                  <a:cubicBezTo>
                    <a:pt x="6739" y="6505"/>
                    <a:pt x="3370" y="30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 name="Google Shape;1029;p13"/>
            <p:cNvSpPr/>
            <p:nvPr/>
          </p:nvSpPr>
          <p:spPr>
            <a:xfrm>
              <a:off x="2015775" y="4054175"/>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 name="Google Shape;1030;p13"/>
            <p:cNvSpPr/>
            <p:nvPr/>
          </p:nvSpPr>
          <p:spPr>
            <a:xfrm>
              <a:off x="1954075" y="3462075"/>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 name="Google Shape;1031;p13"/>
            <p:cNvSpPr/>
            <p:nvPr/>
          </p:nvSpPr>
          <p:spPr>
            <a:xfrm>
              <a:off x="2197025" y="3891550"/>
              <a:ext cx="714425" cy="1148975"/>
            </a:xfrm>
            <a:custGeom>
              <a:avLst/>
              <a:gdLst/>
              <a:ahLst/>
              <a:cxnLst/>
              <a:rect l="l" t="t" r="r" b="b"/>
              <a:pathLst>
                <a:path w="28577" h="45959" extrusionOk="0">
                  <a:moveTo>
                    <a:pt x="28576" y="1"/>
                  </a:moveTo>
                  <a:cubicBezTo>
                    <a:pt x="25040" y="1969"/>
                    <a:pt x="21471" y="4404"/>
                    <a:pt x="17935" y="7239"/>
                  </a:cubicBezTo>
                  <a:cubicBezTo>
                    <a:pt x="15867" y="8907"/>
                    <a:pt x="13766" y="10742"/>
                    <a:pt x="11798" y="13177"/>
                  </a:cubicBezTo>
                  <a:cubicBezTo>
                    <a:pt x="8262" y="17647"/>
                    <a:pt x="5460" y="24018"/>
                    <a:pt x="3558" y="30356"/>
                  </a:cubicBezTo>
                  <a:cubicBezTo>
                    <a:pt x="2091" y="35193"/>
                    <a:pt x="1057" y="40096"/>
                    <a:pt x="123" y="44933"/>
                  </a:cubicBezTo>
                  <a:cubicBezTo>
                    <a:pt x="0" y="45564"/>
                    <a:pt x="238" y="45959"/>
                    <a:pt x="533" y="45959"/>
                  </a:cubicBezTo>
                  <a:cubicBezTo>
                    <a:pt x="722" y="45959"/>
                    <a:pt x="934" y="45798"/>
                    <a:pt x="1090" y="45433"/>
                  </a:cubicBezTo>
                  <a:cubicBezTo>
                    <a:pt x="4626" y="37428"/>
                    <a:pt x="8262" y="29789"/>
                    <a:pt x="12398" y="22317"/>
                  </a:cubicBezTo>
                  <a:cubicBezTo>
                    <a:pt x="17235" y="13577"/>
                    <a:pt x="22639" y="5305"/>
                    <a:pt x="28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 name="Google Shape;1032;p13"/>
            <p:cNvSpPr/>
            <p:nvPr/>
          </p:nvSpPr>
          <p:spPr>
            <a:xfrm>
              <a:off x="1665525" y="4299350"/>
              <a:ext cx="558450" cy="740675"/>
            </a:xfrm>
            <a:custGeom>
              <a:avLst/>
              <a:gdLst/>
              <a:ahLst/>
              <a:cxnLst/>
              <a:rect l="l" t="t" r="r" b="b"/>
              <a:pathLst>
                <a:path w="22338" h="29627" extrusionOk="0">
                  <a:moveTo>
                    <a:pt x="1" y="1"/>
                  </a:moveTo>
                  <a:lnTo>
                    <a:pt x="1" y="1"/>
                  </a:lnTo>
                  <a:cubicBezTo>
                    <a:pt x="9474" y="7373"/>
                    <a:pt x="15945" y="16546"/>
                    <a:pt x="21316" y="29222"/>
                  </a:cubicBezTo>
                  <a:cubicBezTo>
                    <a:pt x="21431" y="29502"/>
                    <a:pt x="21609" y="29627"/>
                    <a:pt x="21784" y="29627"/>
                  </a:cubicBezTo>
                  <a:cubicBezTo>
                    <a:pt x="22065" y="29627"/>
                    <a:pt x="22337" y="29303"/>
                    <a:pt x="22317" y="28788"/>
                  </a:cubicBezTo>
                  <a:cubicBezTo>
                    <a:pt x="21182" y="8440"/>
                    <a:pt x="14011" y="54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 name="Google Shape;1033;p13"/>
            <p:cNvSpPr/>
            <p:nvPr/>
          </p:nvSpPr>
          <p:spPr>
            <a:xfrm>
              <a:off x="2207275" y="4386075"/>
              <a:ext cx="667475" cy="644175"/>
            </a:xfrm>
            <a:custGeom>
              <a:avLst/>
              <a:gdLst/>
              <a:ahLst/>
              <a:cxnLst/>
              <a:rect l="l" t="t" r="r" b="b"/>
              <a:pathLst>
                <a:path w="26699" h="25767" extrusionOk="0">
                  <a:moveTo>
                    <a:pt x="26698" y="1"/>
                  </a:moveTo>
                  <a:lnTo>
                    <a:pt x="26698" y="1"/>
                  </a:lnTo>
                  <a:cubicBezTo>
                    <a:pt x="11988" y="3170"/>
                    <a:pt x="4449" y="4971"/>
                    <a:pt x="113" y="24852"/>
                  </a:cubicBezTo>
                  <a:cubicBezTo>
                    <a:pt x="0" y="25393"/>
                    <a:pt x="268" y="25766"/>
                    <a:pt x="577" y="25766"/>
                  </a:cubicBezTo>
                  <a:cubicBezTo>
                    <a:pt x="726" y="25766"/>
                    <a:pt x="884" y="25680"/>
                    <a:pt x="1013" y="25486"/>
                  </a:cubicBezTo>
                  <a:cubicBezTo>
                    <a:pt x="8352" y="13811"/>
                    <a:pt x="16191" y="5805"/>
                    <a:pt x="26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 name="Google Shape;1034;p13"/>
            <p:cNvSpPr/>
            <p:nvPr/>
          </p:nvSpPr>
          <p:spPr>
            <a:xfrm>
              <a:off x="2095000" y="3039900"/>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 name="Google Shape;1035;p13"/>
            <p:cNvSpPr/>
            <p:nvPr/>
          </p:nvSpPr>
          <p:spPr>
            <a:xfrm>
              <a:off x="2225100" y="3066800"/>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 name="Google Shape;1036;p13"/>
            <p:cNvSpPr/>
            <p:nvPr/>
          </p:nvSpPr>
          <p:spPr>
            <a:xfrm>
              <a:off x="2621200" y="3041875"/>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 name="Google Shape;1037;p13"/>
            <p:cNvSpPr/>
            <p:nvPr/>
          </p:nvSpPr>
          <p:spPr>
            <a:xfrm>
              <a:off x="2211750" y="3034275"/>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 name="Google Shape;1038;p13"/>
            <p:cNvSpPr/>
            <p:nvPr/>
          </p:nvSpPr>
          <p:spPr>
            <a:xfrm>
              <a:off x="2516975" y="3008975"/>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 name="Google Shape;1039;p13"/>
            <p:cNvSpPr/>
            <p:nvPr/>
          </p:nvSpPr>
          <p:spPr>
            <a:xfrm>
              <a:off x="2225100" y="3195225"/>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 name="Google Shape;1040;p13"/>
            <p:cNvSpPr/>
            <p:nvPr/>
          </p:nvSpPr>
          <p:spPr>
            <a:xfrm>
              <a:off x="2637900" y="3171700"/>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 name="Google Shape;1041;p13"/>
            <p:cNvSpPr/>
            <p:nvPr/>
          </p:nvSpPr>
          <p:spPr>
            <a:xfrm>
              <a:off x="2168375" y="2959225"/>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 name="Google Shape;1042;p13"/>
            <p:cNvSpPr/>
            <p:nvPr/>
          </p:nvSpPr>
          <p:spPr>
            <a:xfrm>
              <a:off x="2256775" y="2937075"/>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 name="Google Shape;1043;p13"/>
            <p:cNvSpPr/>
            <p:nvPr/>
          </p:nvSpPr>
          <p:spPr>
            <a:xfrm>
              <a:off x="2225100" y="3164375"/>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 name="Google Shape;1044;p13"/>
            <p:cNvSpPr/>
            <p:nvPr/>
          </p:nvSpPr>
          <p:spPr>
            <a:xfrm>
              <a:off x="2531975" y="3139450"/>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 name="Google Shape;1045;p13"/>
            <p:cNvSpPr/>
            <p:nvPr/>
          </p:nvSpPr>
          <p:spPr>
            <a:xfrm>
              <a:off x="2168375" y="3016775"/>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 name="Google Shape;1046;p13"/>
            <p:cNvSpPr/>
            <p:nvPr/>
          </p:nvSpPr>
          <p:spPr>
            <a:xfrm>
              <a:off x="2326825" y="2994250"/>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 name="Google Shape;1047;p13"/>
            <p:cNvSpPr/>
            <p:nvPr/>
          </p:nvSpPr>
          <p:spPr>
            <a:xfrm>
              <a:off x="2158375" y="3305575"/>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 name="Google Shape;1048;p13"/>
            <p:cNvSpPr/>
            <p:nvPr/>
          </p:nvSpPr>
          <p:spPr>
            <a:xfrm>
              <a:off x="2095825" y="3092650"/>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 name="Google Shape;1049;p13"/>
            <p:cNvSpPr/>
            <p:nvPr/>
          </p:nvSpPr>
          <p:spPr>
            <a:xfrm>
              <a:off x="1602975" y="3658275"/>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 name="Google Shape;1050;p13"/>
            <p:cNvSpPr/>
            <p:nvPr/>
          </p:nvSpPr>
          <p:spPr>
            <a:xfrm>
              <a:off x="1537100" y="3763975"/>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 name="Google Shape;1051;p13"/>
            <p:cNvSpPr/>
            <p:nvPr/>
          </p:nvSpPr>
          <p:spPr>
            <a:xfrm>
              <a:off x="1619650" y="3714775"/>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 name="Google Shape;1052;p13"/>
            <p:cNvSpPr/>
            <p:nvPr/>
          </p:nvSpPr>
          <p:spPr>
            <a:xfrm>
              <a:off x="1597975" y="3692150"/>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 name="Google Shape;1053;p13"/>
            <p:cNvSpPr/>
            <p:nvPr/>
          </p:nvSpPr>
          <p:spPr>
            <a:xfrm>
              <a:off x="1550450" y="3864875"/>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 name="Google Shape;1054;p13"/>
            <p:cNvSpPr/>
            <p:nvPr/>
          </p:nvSpPr>
          <p:spPr>
            <a:xfrm>
              <a:off x="1826475" y="3597175"/>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 name="Google Shape;1055;p13"/>
            <p:cNvSpPr/>
            <p:nvPr/>
          </p:nvSpPr>
          <p:spPr>
            <a:xfrm>
              <a:off x="1802350" y="3577075"/>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 name="Google Shape;1056;p13"/>
            <p:cNvSpPr/>
            <p:nvPr/>
          </p:nvSpPr>
          <p:spPr>
            <a:xfrm>
              <a:off x="1637175" y="3832350"/>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 name="Google Shape;1057;p13"/>
            <p:cNvSpPr/>
            <p:nvPr/>
          </p:nvSpPr>
          <p:spPr>
            <a:xfrm>
              <a:off x="1618000" y="3811450"/>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 name="Google Shape;1058;p13"/>
            <p:cNvSpPr/>
            <p:nvPr/>
          </p:nvSpPr>
          <p:spPr>
            <a:xfrm>
              <a:off x="1776450" y="3662225"/>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 name="Google Shape;1059;p13"/>
            <p:cNvSpPr/>
            <p:nvPr/>
          </p:nvSpPr>
          <p:spPr>
            <a:xfrm>
              <a:off x="1752250" y="3642425"/>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 name="Google Shape;1060;p13"/>
            <p:cNvSpPr/>
            <p:nvPr/>
          </p:nvSpPr>
          <p:spPr>
            <a:xfrm>
              <a:off x="1630500" y="3946300"/>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 name="Google Shape;1061;p13"/>
            <p:cNvSpPr/>
            <p:nvPr/>
          </p:nvSpPr>
          <p:spPr>
            <a:xfrm>
              <a:off x="1865675" y="3698100"/>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62" name="Google Shape;1062;p13"/>
          <p:cNvSpPr txBox="1"/>
          <p:nvPr>
            <p:ph type="ctrTitle"/>
          </p:nvPr>
        </p:nvSpPr>
        <p:spPr>
          <a:xfrm>
            <a:off x="4623125" y="542750"/>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2pPr>
            <a:lvl3pPr lvl="2"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3pPr>
            <a:lvl4pPr lvl="3"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4pPr>
            <a:lvl5pPr lvl="4"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5pPr>
            <a:lvl6pPr lvl="5"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6pPr>
            <a:lvl7pPr lvl="6"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7pPr>
            <a:lvl8pPr lvl="7"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8pPr>
            <a:lvl9pPr lvl="8"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9pPr>
          </a:lstStyle>
          <a:p/>
        </p:txBody>
      </p:sp>
      <p:sp>
        <p:nvSpPr>
          <p:cNvPr id="1063" name="Google Shape;1063;p13"/>
          <p:cNvSpPr txBox="1"/>
          <p:nvPr>
            <p:ph type="subTitle" idx="1"/>
          </p:nvPr>
        </p:nvSpPr>
        <p:spPr>
          <a:xfrm>
            <a:off x="4623125" y="843577"/>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p:txBody>
      </p:sp>
      <p:sp>
        <p:nvSpPr>
          <p:cNvPr id="1064" name="Google Shape;1064;p13"/>
          <p:cNvSpPr txBox="1"/>
          <p:nvPr>
            <p:ph type="title" idx="2" hasCustomPrompt="1"/>
          </p:nvPr>
        </p:nvSpPr>
        <p:spPr>
          <a:xfrm>
            <a:off x="3650125" y="542750"/>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65" name="Google Shape;1065;p13"/>
          <p:cNvSpPr txBox="1"/>
          <p:nvPr>
            <p:ph type="ctrTitle" idx="3"/>
          </p:nvPr>
        </p:nvSpPr>
        <p:spPr>
          <a:xfrm>
            <a:off x="4623125" y="1239521"/>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2pPr>
            <a:lvl3pPr lvl="2"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3pPr>
            <a:lvl4pPr lvl="3"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4pPr>
            <a:lvl5pPr lvl="4"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5pPr>
            <a:lvl6pPr lvl="5"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6pPr>
            <a:lvl7pPr lvl="6"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7pPr>
            <a:lvl8pPr lvl="7"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8pPr>
            <a:lvl9pPr lvl="8"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9pPr>
          </a:lstStyle>
          <a:p/>
        </p:txBody>
      </p:sp>
      <p:sp>
        <p:nvSpPr>
          <p:cNvPr id="1066" name="Google Shape;1066;p13"/>
          <p:cNvSpPr txBox="1"/>
          <p:nvPr>
            <p:ph type="subTitle" idx="4"/>
          </p:nvPr>
        </p:nvSpPr>
        <p:spPr>
          <a:xfrm>
            <a:off x="4623125" y="1530317"/>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p:txBody>
      </p:sp>
      <p:sp>
        <p:nvSpPr>
          <p:cNvPr id="1067" name="Google Shape;1067;p13"/>
          <p:cNvSpPr txBox="1"/>
          <p:nvPr>
            <p:ph type="title" idx="5" hasCustomPrompt="1"/>
          </p:nvPr>
        </p:nvSpPr>
        <p:spPr>
          <a:xfrm>
            <a:off x="3650125" y="1249663"/>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68" name="Google Shape;1068;p13"/>
          <p:cNvSpPr txBox="1"/>
          <p:nvPr>
            <p:ph type="ctrTitle" idx="6"/>
          </p:nvPr>
        </p:nvSpPr>
        <p:spPr>
          <a:xfrm>
            <a:off x="4623125" y="1936303"/>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2pPr>
            <a:lvl3pPr lvl="2"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3pPr>
            <a:lvl4pPr lvl="3"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4pPr>
            <a:lvl5pPr lvl="4"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5pPr>
            <a:lvl6pPr lvl="5"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6pPr>
            <a:lvl7pPr lvl="6"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7pPr>
            <a:lvl8pPr lvl="7"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8pPr>
            <a:lvl9pPr lvl="8"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9pPr>
          </a:lstStyle>
          <a:p/>
        </p:txBody>
      </p:sp>
      <p:sp>
        <p:nvSpPr>
          <p:cNvPr id="1069" name="Google Shape;1069;p13"/>
          <p:cNvSpPr txBox="1"/>
          <p:nvPr>
            <p:ph type="subTitle" idx="7"/>
          </p:nvPr>
        </p:nvSpPr>
        <p:spPr>
          <a:xfrm>
            <a:off x="4623125" y="2217056"/>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p:txBody>
      </p:sp>
      <p:sp>
        <p:nvSpPr>
          <p:cNvPr id="1070" name="Google Shape;1070;p13"/>
          <p:cNvSpPr txBox="1"/>
          <p:nvPr>
            <p:ph type="title" idx="8" hasCustomPrompt="1"/>
          </p:nvPr>
        </p:nvSpPr>
        <p:spPr>
          <a:xfrm>
            <a:off x="3650125" y="1937076"/>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1" name="Google Shape;1071;p13"/>
          <p:cNvSpPr txBox="1"/>
          <p:nvPr>
            <p:ph type="ctrTitle" idx="9"/>
          </p:nvPr>
        </p:nvSpPr>
        <p:spPr>
          <a:xfrm>
            <a:off x="4623125" y="2633085"/>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2pPr>
            <a:lvl3pPr lvl="2"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3pPr>
            <a:lvl4pPr lvl="3"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4pPr>
            <a:lvl5pPr lvl="4"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5pPr>
            <a:lvl6pPr lvl="5"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6pPr>
            <a:lvl7pPr lvl="6"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7pPr>
            <a:lvl8pPr lvl="7"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8pPr>
            <a:lvl9pPr lvl="8"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9pPr>
          </a:lstStyle>
          <a:p/>
        </p:txBody>
      </p:sp>
      <p:sp>
        <p:nvSpPr>
          <p:cNvPr id="1072" name="Google Shape;1072;p13"/>
          <p:cNvSpPr txBox="1"/>
          <p:nvPr>
            <p:ph type="subTitle" idx="13"/>
          </p:nvPr>
        </p:nvSpPr>
        <p:spPr>
          <a:xfrm>
            <a:off x="4623125" y="2903795"/>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p:txBody>
      </p:sp>
      <p:sp>
        <p:nvSpPr>
          <p:cNvPr id="1073" name="Google Shape;1073;p13"/>
          <p:cNvSpPr txBox="1"/>
          <p:nvPr>
            <p:ph type="title" idx="14" hasCustomPrompt="1"/>
          </p:nvPr>
        </p:nvSpPr>
        <p:spPr>
          <a:xfrm>
            <a:off x="3650125" y="2624489"/>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4" name="Google Shape;1074;p13"/>
          <p:cNvSpPr txBox="1"/>
          <p:nvPr>
            <p:ph type="subTitle" idx="15"/>
          </p:nvPr>
        </p:nvSpPr>
        <p:spPr>
          <a:xfrm>
            <a:off x="4623125" y="3590535"/>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p:txBody>
      </p:sp>
      <p:sp>
        <p:nvSpPr>
          <p:cNvPr id="1075" name="Google Shape;1075;p13"/>
          <p:cNvSpPr txBox="1"/>
          <p:nvPr>
            <p:ph type="title" idx="16" hasCustomPrompt="1"/>
          </p:nvPr>
        </p:nvSpPr>
        <p:spPr>
          <a:xfrm>
            <a:off x="3650125" y="3311902"/>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6" name="Google Shape;1076;p13"/>
          <p:cNvSpPr txBox="1"/>
          <p:nvPr>
            <p:ph type="ctrTitle" idx="17"/>
          </p:nvPr>
        </p:nvSpPr>
        <p:spPr>
          <a:xfrm>
            <a:off x="4623125" y="3317472"/>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2pPr>
            <a:lvl3pPr lvl="2"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3pPr>
            <a:lvl4pPr lvl="3"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4pPr>
            <a:lvl5pPr lvl="4"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5pPr>
            <a:lvl6pPr lvl="5"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6pPr>
            <a:lvl7pPr lvl="6"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7pPr>
            <a:lvl8pPr lvl="7"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8pPr>
            <a:lvl9pPr lvl="8"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9pPr>
          </a:lstStyle>
          <a:p/>
        </p:txBody>
      </p:sp>
      <p:sp>
        <p:nvSpPr>
          <p:cNvPr id="1077" name="Google Shape;1077;p13"/>
          <p:cNvSpPr txBox="1"/>
          <p:nvPr>
            <p:ph type="subTitle" idx="18"/>
          </p:nvPr>
        </p:nvSpPr>
        <p:spPr>
          <a:xfrm>
            <a:off x="4623125" y="4277274"/>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p:txBody>
      </p:sp>
      <p:sp>
        <p:nvSpPr>
          <p:cNvPr id="1078" name="Google Shape;1078;p13"/>
          <p:cNvSpPr txBox="1"/>
          <p:nvPr>
            <p:ph type="title" idx="19" hasCustomPrompt="1"/>
          </p:nvPr>
        </p:nvSpPr>
        <p:spPr>
          <a:xfrm>
            <a:off x="3650125" y="4018815"/>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9" name="Google Shape;1079;p13"/>
          <p:cNvSpPr txBox="1"/>
          <p:nvPr>
            <p:ph type="ctrTitle" idx="20"/>
          </p:nvPr>
        </p:nvSpPr>
        <p:spPr>
          <a:xfrm>
            <a:off x="4623125" y="4026648"/>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2pPr>
            <a:lvl3pPr lvl="2"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3pPr>
            <a:lvl4pPr lvl="3"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4pPr>
            <a:lvl5pPr lvl="4"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5pPr>
            <a:lvl6pPr lvl="5"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6pPr>
            <a:lvl7pPr lvl="6"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7pPr>
            <a:lvl8pPr lvl="7"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8pPr>
            <a:lvl9pPr lvl="8"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9pPr>
          </a:lstStyle>
          <a:p/>
        </p:txBody>
      </p:sp>
      <p:grpSp>
        <p:nvGrpSpPr>
          <p:cNvPr id="1080" name="Google Shape;1080;p13"/>
          <p:cNvGrpSpPr/>
          <p:nvPr/>
        </p:nvGrpSpPr>
        <p:grpSpPr>
          <a:xfrm rot="10138916" flipH="1">
            <a:off x="-680800" y="-173303"/>
            <a:ext cx="1870257" cy="1846921"/>
            <a:chOff x="4045425" y="3839900"/>
            <a:chExt cx="559025" cy="552050"/>
          </a:xfrm>
        </p:grpSpPr>
        <p:sp>
          <p:nvSpPr>
            <p:cNvPr id="1081" name="Google Shape;1081;p13"/>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 name="Google Shape;1082;p13"/>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 name="Google Shape;1083;p13"/>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 name="Google Shape;1084;p13"/>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 name="Google Shape;1085;p13"/>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 name="Google Shape;1086;p13"/>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 name="Google Shape;1087;p13"/>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 name="Google Shape;1088;p13"/>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 name="Google Shape;1089;p13"/>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 name="Google Shape;1090;p13"/>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1" name="Google Shape;1091;p13"/>
          <p:cNvGrpSpPr/>
          <p:nvPr/>
        </p:nvGrpSpPr>
        <p:grpSpPr>
          <a:xfrm rot="7291453">
            <a:off x="363914" y="-648317"/>
            <a:ext cx="803593" cy="1838199"/>
            <a:chOff x="5067575" y="3176425"/>
            <a:chExt cx="473000" cy="1081975"/>
          </a:xfrm>
        </p:grpSpPr>
        <p:sp>
          <p:nvSpPr>
            <p:cNvPr id="1092" name="Google Shape;1092;p13"/>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 name="Google Shape;1093;p13"/>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 name="Google Shape;1094;p13"/>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 name="Google Shape;1095;p13"/>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1096" name="Google Shape;1096;p13"/>
          <p:cNvPicPr preferRelativeResize="0"/>
          <p:nvPr/>
        </p:nvPicPr>
        <p:blipFill>
          <a:blip r:embed="rId2">
            <a:alphaModFix amt="50000"/>
          </a:blip>
          <a:stretch>
            <a:fillRect/>
          </a:stretch>
        </p:blipFill>
        <p:spPr>
          <a:xfrm>
            <a:off x="-522925" y="2394480"/>
            <a:ext cx="3742525" cy="3347995"/>
          </a:xfrm>
          <a:prstGeom prst="rect">
            <a:avLst/>
          </a:prstGeom>
          <a:noFill/>
          <a:ln>
            <a:noFill/>
          </a:ln>
        </p:spPr>
      </p:pic>
      <p:pic>
        <p:nvPicPr>
          <p:cNvPr id="1097" name="Google Shape;1097;p13"/>
          <p:cNvPicPr preferRelativeResize="0"/>
          <p:nvPr/>
        </p:nvPicPr>
        <p:blipFill>
          <a:blip r:embed="rId2">
            <a:alphaModFix amt="50000"/>
          </a:blip>
          <a:stretch>
            <a:fillRect/>
          </a:stretch>
        </p:blipFill>
        <p:spPr>
          <a:xfrm>
            <a:off x="-568900" y="-441751"/>
            <a:ext cx="3563750" cy="3188075"/>
          </a:xfrm>
          <a:prstGeom prst="rect">
            <a:avLst/>
          </a:prstGeom>
          <a:noFill/>
          <a:ln>
            <a:noFill/>
          </a:ln>
        </p:spPr>
      </p:pic>
      <p:sp>
        <p:nvSpPr>
          <p:cNvPr id="1098" name="Google Shape;1098;p13"/>
          <p:cNvSpPr txBox="1"/>
          <p:nvPr>
            <p:ph type="title" idx="21"/>
          </p:nvPr>
        </p:nvSpPr>
        <p:spPr>
          <a:xfrm>
            <a:off x="720000" y="1640975"/>
            <a:ext cx="2499600" cy="18666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rtl="0">
              <a:spcBef>
                <a:spcPts val="0"/>
              </a:spcBef>
              <a:spcAft>
                <a:spcPts val="0"/>
              </a:spcAft>
              <a:buSzPts val="3600"/>
              <a:buFont typeface="Denk One" panose="020B0704020202020204"/>
              <a:buNone/>
              <a:defRPr sz="3600">
                <a:latin typeface="Denk One" panose="020B0704020202020204"/>
                <a:ea typeface="Denk One" panose="020B0704020202020204"/>
                <a:cs typeface="Denk One" panose="020B0704020202020204"/>
                <a:sym typeface="Denk One" panose="020B0704020202020204"/>
              </a:defRPr>
            </a:lvl2pPr>
            <a:lvl3pPr lvl="2" rtl="0">
              <a:spcBef>
                <a:spcPts val="0"/>
              </a:spcBef>
              <a:spcAft>
                <a:spcPts val="0"/>
              </a:spcAft>
              <a:buSzPts val="3600"/>
              <a:buFont typeface="Denk One" panose="020B0704020202020204"/>
              <a:buNone/>
              <a:defRPr sz="3600">
                <a:latin typeface="Denk One" panose="020B0704020202020204"/>
                <a:ea typeface="Denk One" panose="020B0704020202020204"/>
                <a:cs typeface="Denk One" panose="020B0704020202020204"/>
                <a:sym typeface="Denk One" panose="020B0704020202020204"/>
              </a:defRPr>
            </a:lvl3pPr>
            <a:lvl4pPr lvl="3" rtl="0">
              <a:spcBef>
                <a:spcPts val="0"/>
              </a:spcBef>
              <a:spcAft>
                <a:spcPts val="0"/>
              </a:spcAft>
              <a:buSzPts val="3600"/>
              <a:buFont typeface="Denk One" panose="020B0704020202020204"/>
              <a:buNone/>
              <a:defRPr sz="3600">
                <a:latin typeface="Denk One" panose="020B0704020202020204"/>
                <a:ea typeface="Denk One" panose="020B0704020202020204"/>
                <a:cs typeface="Denk One" panose="020B0704020202020204"/>
                <a:sym typeface="Denk One" panose="020B0704020202020204"/>
              </a:defRPr>
            </a:lvl4pPr>
            <a:lvl5pPr lvl="4" rtl="0">
              <a:spcBef>
                <a:spcPts val="0"/>
              </a:spcBef>
              <a:spcAft>
                <a:spcPts val="0"/>
              </a:spcAft>
              <a:buSzPts val="3600"/>
              <a:buFont typeface="Denk One" panose="020B0704020202020204"/>
              <a:buNone/>
              <a:defRPr sz="3600">
                <a:latin typeface="Denk One" panose="020B0704020202020204"/>
                <a:ea typeface="Denk One" panose="020B0704020202020204"/>
                <a:cs typeface="Denk One" panose="020B0704020202020204"/>
                <a:sym typeface="Denk One" panose="020B0704020202020204"/>
              </a:defRPr>
            </a:lvl5pPr>
            <a:lvl6pPr lvl="5" rtl="0">
              <a:spcBef>
                <a:spcPts val="0"/>
              </a:spcBef>
              <a:spcAft>
                <a:spcPts val="0"/>
              </a:spcAft>
              <a:buSzPts val="3600"/>
              <a:buFont typeface="Denk One" panose="020B0704020202020204"/>
              <a:buNone/>
              <a:defRPr sz="3600">
                <a:latin typeface="Denk One" panose="020B0704020202020204"/>
                <a:ea typeface="Denk One" panose="020B0704020202020204"/>
                <a:cs typeface="Denk One" panose="020B0704020202020204"/>
                <a:sym typeface="Denk One" panose="020B0704020202020204"/>
              </a:defRPr>
            </a:lvl6pPr>
            <a:lvl7pPr lvl="6" rtl="0">
              <a:spcBef>
                <a:spcPts val="0"/>
              </a:spcBef>
              <a:spcAft>
                <a:spcPts val="0"/>
              </a:spcAft>
              <a:buSzPts val="3600"/>
              <a:buFont typeface="Denk One" panose="020B0704020202020204"/>
              <a:buNone/>
              <a:defRPr sz="3600">
                <a:latin typeface="Denk One" panose="020B0704020202020204"/>
                <a:ea typeface="Denk One" panose="020B0704020202020204"/>
                <a:cs typeface="Denk One" panose="020B0704020202020204"/>
                <a:sym typeface="Denk One" panose="020B0704020202020204"/>
              </a:defRPr>
            </a:lvl7pPr>
            <a:lvl8pPr lvl="7" rtl="0">
              <a:spcBef>
                <a:spcPts val="0"/>
              </a:spcBef>
              <a:spcAft>
                <a:spcPts val="0"/>
              </a:spcAft>
              <a:buSzPts val="3600"/>
              <a:buFont typeface="Denk One" panose="020B0704020202020204"/>
              <a:buNone/>
              <a:defRPr sz="3600">
                <a:latin typeface="Denk One" panose="020B0704020202020204"/>
                <a:ea typeface="Denk One" panose="020B0704020202020204"/>
                <a:cs typeface="Denk One" panose="020B0704020202020204"/>
                <a:sym typeface="Denk One" panose="020B0704020202020204"/>
              </a:defRPr>
            </a:lvl8pPr>
            <a:lvl9pPr lvl="8" rtl="0">
              <a:spcBef>
                <a:spcPts val="0"/>
              </a:spcBef>
              <a:spcAft>
                <a:spcPts val="0"/>
              </a:spcAft>
              <a:buSzPts val="3600"/>
              <a:buFont typeface="Denk One" panose="020B0704020202020204"/>
              <a:buNone/>
              <a:defRPr sz="3600">
                <a:latin typeface="Denk One" panose="020B0704020202020204"/>
                <a:ea typeface="Denk One" panose="020B0704020202020204"/>
                <a:cs typeface="Denk One" panose="020B0704020202020204"/>
                <a:sym typeface="Denk One" panose="020B0704020202020204"/>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ColTx" matchingName="Title and two columns">
  <p:cSld name="TITLE_AND_TWO_COLUMNS">
    <p:spTree>
      <p:nvGrpSpPr>
        <p:cNvPr id="1" name="Shape 981"/>
        <p:cNvGrpSpPr/>
        <p:nvPr/>
      </p:nvGrpSpPr>
      <p:grpSpPr>
        <a:xfrm>
          <a:off x="0" y="0"/>
          <a:ext cx="0" cy="0"/>
          <a:chOff x="0" y="0"/>
          <a:chExt cx="0" cy="0"/>
        </a:xfrm>
      </p:grpSpPr>
      <p:sp>
        <p:nvSpPr>
          <p:cNvPr id="982" name="Google Shape;982;p5"/>
          <p:cNvSpPr/>
          <p:nvPr/>
        </p:nvSpPr>
        <p:spPr>
          <a:xfrm rot="10800000">
            <a:off x="5202466" y="-103820"/>
            <a:ext cx="4071624" cy="682552"/>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 name="Google Shape;983;p5"/>
          <p:cNvSpPr txBox="1">
            <a:spLocks noGrp="1"/>
          </p:cNvSpPr>
          <p:nvPr>
            <p:ph type="ctrTitle"/>
          </p:nvPr>
        </p:nvSpPr>
        <p:spPr>
          <a:xfrm>
            <a:off x="1596244" y="2795150"/>
            <a:ext cx="2818200" cy="395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000">
                <a:solidFill>
                  <a:schemeClr val="accent2"/>
                </a:solidFill>
              </a:defRPr>
            </a:lvl1pPr>
            <a:lvl2pPr lvl="1" algn="ctr" rtl="0">
              <a:spcBef>
                <a:spcPts val="0"/>
              </a:spcBef>
              <a:spcAft>
                <a:spcPts val="0"/>
              </a:spcAft>
              <a:buClr>
                <a:schemeClr val="accent2"/>
              </a:buClr>
              <a:buSzPts val="2400"/>
              <a:buNone/>
              <a:defRPr sz="2400" b="0">
                <a:solidFill>
                  <a:schemeClr val="accent2"/>
                </a:solidFill>
              </a:defRPr>
            </a:lvl2pPr>
            <a:lvl3pPr lvl="2" algn="ctr" rtl="0">
              <a:spcBef>
                <a:spcPts val="0"/>
              </a:spcBef>
              <a:spcAft>
                <a:spcPts val="0"/>
              </a:spcAft>
              <a:buClr>
                <a:schemeClr val="accent2"/>
              </a:buClr>
              <a:buSzPts val="2400"/>
              <a:buNone/>
              <a:defRPr sz="2400" b="0">
                <a:solidFill>
                  <a:schemeClr val="accent2"/>
                </a:solidFill>
              </a:defRPr>
            </a:lvl3pPr>
            <a:lvl4pPr lvl="3" algn="ctr" rtl="0">
              <a:spcBef>
                <a:spcPts val="0"/>
              </a:spcBef>
              <a:spcAft>
                <a:spcPts val="0"/>
              </a:spcAft>
              <a:buClr>
                <a:schemeClr val="accent2"/>
              </a:buClr>
              <a:buSzPts val="2400"/>
              <a:buNone/>
              <a:defRPr sz="2400" b="0">
                <a:solidFill>
                  <a:schemeClr val="accent2"/>
                </a:solidFill>
              </a:defRPr>
            </a:lvl4pPr>
            <a:lvl5pPr lvl="4" algn="ctr" rtl="0">
              <a:spcBef>
                <a:spcPts val="0"/>
              </a:spcBef>
              <a:spcAft>
                <a:spcPts val="0"/>
              </a:spcAft>
              <a:buClr>
                <a:schemeClr val="accent2"/>
              </a:buClr>
              <a:buSzPts val="2400"/>
              <a:buNone/>
              <a:defRPr sz="2400" b="0">
                <a:solidFill>
                  <a:schemeClr val="accent2"/>
                </a:solidFill>
              </a:defRPr>
            </a:lvl5pPr>
            <a:lvl6pPr lvl="5" algn="ctr" rtl="0">
              <a:spcBef>
                <a:spcPts val="0"/>
              </a:spcBef>
              <a:spcAft>
                <a:spcPts val="0"/>
              </a:spcAft>
              <a:buClr>
                <a:schemeClr val="accent2"/>
              </a:buClr>
              <a:buSzPts val="2400"/>
              <a:buNone/>
              <a:defRPr sz="2400" b="0">
                <a:solidFill>
                  <a:schemeClr val="accent2"/>
                </a:solidFill>
              </a:defRPr>
            </a:lvl6pPr>
            <a:lvl7pPr lvl="6" algn="ctr" rtl="0">
              <a:spcBef>
                <a:spcPts val="0"/>
              </a:spcBef>
              <a:spcAft>
                <a:spcPts val="0"/>
              </a:spcAft>
              <a:buClr>
                <a:schemeClr val="accent2"/>
              </a:buClr>
              <a:buSzPts val="2400"/>
              <a:buNone/>
              <a:defRPr sz="2400" b="0">
                <a:solidFill>
                  <a:schemeClr val="accent2"/>
                </a:solidFill>
              </a:defRPr>
            </a:lvl7pPr>
            <a:lvl8pPr lvl="7" algn="ctr" rtl="0">
              <a:spcBef>
                <a:spcPts val="0"/>
              </a:spcBef>
              <a:spcAft>
                <a:spcPts val="0"/>
              </a:spcAft>
              <a:buClr>
                <a:schemeClr val="accent2"/>
              </a:buClr>
              <a:buSzPts val="2400"/>
              <a:buNone/>
              <a:defRPr sz="2400" b="0">
                <a:solidFill>
                  <a:schemeClr val="accent2"/>
                </a:solidFill>
              </a:defRPr>
            </a:lvl8pPr>
            <a:lvl9pPr lvl="8" algn="ctr" rtl="0">
              <a:spcBef>
                <a:spcPts val="0"/>
              </a:spcBef>
              <a:spcAft>
                <a:spcPts val="0"/>
              </a:spcAft>
              <a:buClr>
                <a:schemeClr val="accent2"/>
              </a:buClr>
              <a:buSzPts val="2400"/>
              <a:buNone/>
              <a:defRPr sz="2400" b="0">
                <a:solidFill>
                  <a:schemeClr val="accent2"/>
                </a:solidFill>
              </a:defRPr>
            </a:lvl9pPr>
          </a:lstStyle>
          <a:p/>
        </p:txBody>
      </p:sp>
      <p:sp>
        <p:nvSpPr>
          <p:cNvPr id="984" name="Google Shape;984;p5"/>
          <p:cNvSpPr txBox="1">
            <a:spLocks noGrp="1"/>
          </p:cNvSpPr>
          <p:nvPr>
            <p:ph type="subTitle" idx="1"/>
          </p:nvPr>
        </p:nvSpPr>
        <p:spPr>
          <a:xfrm>
            <a:off x="1822594" y="3113825"/>
            <a:ext cx="2365500" cy="71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400">
                <a:latin typeface="Nunito"/>
                <a:ea typeface="Nunito"/>
                <a:cs typeface="Nunito"/>
                <a:sym typeface="Nunito"/>
              </a:defRPr>
            </a:lvl1pPr>
            <a:lvl2pPr lvl="1" algn="ctr" rtl="0">
              <a:lnSpc>
                <a:spcPct val="100000"/>
              </a:lnSpc>
              <a:spcBef>
                <a:spcPts val="0"/>
              </a:spcBef>
              <a:spcAft>
                <a:spcPts val="0"/>
              </a:spcAft>
              <a:buSzPts val="1400"/>
              <a:buFont typeface="Nunito"/>
              <a:buNone/>
              <a:defRPr sz="1400">
                <a:latin typeface="Nunito"/>
                <a:ea typeface="Nunito"/>
                <a:cs typeface="Nunito"/>
                <a:sym typeface="Nunito"/>
              </a:defRPr>
            </a:lvl2pPr>
            <a:lvl3pPr lvl="2" algn="ctr" rtl="0">
              <a:lnSpc>
                <a:spcPct val="100000"/>
              </a:lnSpc>
              <a:spcBef>
                <a:spcPts val="0"/>
              </a:spcBef>
              <a:spcAft>
                <a:spcPts val="0"/>
              </a:spcAft>
              <a:buSzPts val="1400"/>
              <a:buFont typeface="Nunito"/>
              <a:buNone/>
              <a:defRPr sz="1400">
                <a:latin typeface="Nunito"/>
                <a:ea typeface="Nunito"/>
                <a:cs typeface="Nunito"/>
                <a:sym typeface="Nunito"/>
              </a:defRPr>
            </a:lvl3pPr>
            <a:lvl4pPr lvl="3" algn="ctr" rtl="0">
              <a:lnSpc>
                <a:spcPct val="100000"/>
              </a:lnSpc>
              <a:spcBef>
                <a:spcPts val="0"/>
              </a:spcBef>
              <a:spcAft>
                <a:spcPts val="0"/>
              </a:spcAft>
              <a:buSzPts val="1400"/>
              <a:buFont typeface="Nunito"/>
              <a:buNone/>
              <a:defRPr sz="1400">
                <a:latin typeface="Nunito"/>
                <a:ea typeface="Nunito"/>
                <a:cs typeface="Nunito"/>
                <a:sym typeface="Nunito"/>
              </a:defRPr>
            </a:lvl4pPr>
            <a:lvl5pPr lvl="4" algn="ctr" rtl="0">
              <a:lnSpc>
                <a:spcPct val="100000"/>
              </a:lnSpc>
              <a:spcBef>
                <a:spcPts val="0"/>
              </a:spcBef>
              <a:spcAft>
                <a:spcPts val="0"/>
              </a:spcAft>
              <a:buSzPts val="1400"/>
              <a:buFont typeface="Nunito"/>
              <a:buNone/>
              <a:defRPr sz="1400">
                <a:latin typeface="Nunito"/>
                <a:ea typeface="Nunito"/>
                <a:cs typeface="Nunito"/>
                <a:sym typeface="Nunito"/>
              </a:defRPr>
            </a:lvl5pPr>
            <a:lvl6pPr lvl="5" algn="ctr" rtl="0">
              <a:lnSpc>
                <a:spcPct val="100000"/>
              </a:lnSpc>
              <a:spcBef>
                <a:spcPts val="0"/>
              </a:spcBef>
              <a:spcAft>
                <a:spcPts val="0"/>
              </a:spcAft>
              <a:buSzPts val="1400"/>
              <a:buFont typeface="Nunito"/>
              <a:buNone/>
              <a:defRPr sz="1400">
                <a:latin typeface="Nunito"/>
                <a:ea typeface="Nunito"/>
                <a:cs typeface="Nunito"/>
                <a:sym typeface="Nunito"/>
              </a:defRPr>
            </a:lvl6pPr>
            <a:lvl7pPr lvl="6" algn="ctr" rtl="0">
              <a:lnSpc>
                <a:spcPct val="100000"/>
              </a:lnSpc>
              <a:spcBef>
                <a:spcPts val="0"/>
              </a:spcBef>
              <a:spcAft>
                <a:spcPts val="0"/>
              </a:spcAft>
              <a:buSzPts val="1400"/>
              <a:buFont typeface="Nunito"/>
              <a:buNone/>
              <a:defRPr sz="1400">
                <a:latin typeface="Nunito"/>
                <a:ea typeface="Nunito"/>
                <a:cs typeface="Nunito"/>
                <a:sym typeface="Nunito"/>
              </a:defRPr>
            </a:lvl7pPr>
            <a:lvl8pPr lvl="7" algn="ctr" rtl="0">
              <a:lnSpc>
                <a:spcPct val="100000"/>
              </a:lnSpc>
              <a:spcBef>
                <a:spcPts val="0"/>
              </a:spcBef>
              <a:spcAft>
                <a:spcPts val="0"/>
              </a:spcAft>
              <a:buSzPts val="1400"/>
              <a:buFont typeface="Nunito"/>
              <a:buNone/>
              <a:defRPr sz="1400">
                <a:latin typeface="Nunito"/>
                <a:ea typeface="Nunito"/>
                <a:cs typeface="Nunito"/>
                <a:sym typeface="Nunito"/>
              </a:defRPr>
            </a:lvl8pPr>
            <a:lvl9pPr lvl="8" algn="ctr" rtl="0">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985" name="Google Shape;985;p5"/>
          <p:cNvSpPr txBox="1">
            <a:spLocks noGrp="1"/>
          </p:cNvSpPr>
          <p:nvPr>
            <p:ph type="ctrTitle" idx="2"/>
          </p:nvPr>
        </p:nvSpPr>
        <p:spPr>
          <a:xfrm>
            <a:off x="4729556" y="2795150"/>
            <a:ext cx="2818200" cy="395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000">
                <a:solidFill>
                  <a:schemeClr val="accent2"/>
                </a:solidFill>
              </a:defRPr>
            </a:lvl1pPr>
            <a:lvl2pPr lvl="1" algn="ctr" rtl="0">
              <a:spcBef>
                <a:spcPts val="0"/>
              </a:spcBef>
              <a:spcAft>
                <a:spcPts val="0"/>
              </a:spcAft>
              <a:buClr>
                <a:schemeClr val="accent2"/>
              </a:buClr>
              <a:buSzPts val="2400"/>
              <a:buNone/>
              <a:defRPr sz="2400" b="0">
                <a:solidFill>
                  <a:schemeClr val="accent2"/>
                </a:solidFill>
              </a:defRPr>
            </a:lvl2pPr>
            <a:lvl3pPr lvl="2" algn="ctr" rtl="0">
              <a:spcBef>
                <a:spcPts val="0"/>
              </a:spcBef>
              <a:spcAft>
                <a:spcPts val="0"/>
              </a:spcAft>
              <a:buClr>
                <a:schemeClr val="accent2"/>
              </a:buClr>
              <a:buSzPts val="2400"/>
              <a:buNone/>
              <a:defRPr sz="2400" b="0">
                <a:solidFill>
                  <a:schemeClr val="accent2"/>
                </a:solidFill>
              </a:defRPr>
            </a:lvl3pPr>
            <a:lvl4pPr lvl="3" algn="ctr" rtl="0">
              <a:spcBef>
                <a:spcPts val="0"/>
              </a:spcBef>
              <a:spcAft>
                <a:spcPts val="0"/>
              </a:spcAft>
              <a:buClr>
                <a:schemeClr val="accent2"/>
              </a:buClr>
              <a:buSzPts val="2400"/>
              <a:buNone/>
              <a:defRPr sz="2400" b="0">
                <a:solidFill>
                  <a:schemeClr val="accent2"/>
                </a:solidFill>
              </a:defRPr>
            </a:lvl4pPr>
            <a:lvl5pPr lvl="4" algn="ctr" rtl="0">
              <a:spcBef>
                <a:spcPts val="0"/>
              </a:spcBef>
              <a:spcAft>
                <a:spcPts val="0"/>
              </a:spcAft>
              <a:buClr>
                <a:schemeClr val="accent2"/>
              </a:buClr>
              <a:buSzPts val="2400"/>
              <a:buNone/>
              <a:defRPr sz="2400" b="0">
                <a:solidFill>
                  <a:schemeClr val="accent2"/>
                </a:solidFill>
              </a:defRPr>
            </a:lvl5pPr>
            <a:lvl6pPr lvl="5" algn="ctr" rtl="0">
              <a:spcBef>
                <a:spcPts val="0"/>
              </a:spcBef>
              <a:spcAft>
                <a:spcPts val="0"/>
              </a:spcAft>
              <a:buClr>
                <a:schemeClr val="accent2"/>
              </a:buClr>
              <a:buSzPts val="2400"/>
              <a:buNone/>
              <a:defRPr sz="2400" b="0">
                <a:solidFill>
                  <a:schemeClr val="accent2"/>
                </a:solidFill>
              </a:defRPr>
            </a:lvl6pPr>
            <a:lvl7pPr lvl="6" algn="ctr" rtl="0">
              <a:spcBef>
                <a:spcPts val="0"/>
              </a:spcBef>
              <a:spcAft>
                <a:spcPts val="0"/>
              </a:spcAft>
              <a:buClr>
                <a:schemeClr val="accent2"/>
              </a:buClr>
              <a:buSzPts val="2400"/>
              <a:buNone/>
              <a:defRPr sz="2400" b="0">
                <a:solidFill>
                  <a:schemeClr val="accent2"/>
                </a:solidFill>
              </a:defRPr>
            </a:lvl7pPr>
            <a:lvl8pPr lvl="7" algn="ctr" rtl="0">
              <a:spcBef>
                <a:spcPts val="0"/>
              </a:spcBef>
              <a:spcAft>
                <a:spcPts val="0"/>
              </a:spcAft>
              <a:buClr>
                <a:schemeClr val="accent2"/>
              </a:buClr>
              <a:buSzPts val="2400"/>
              <a:buNone/>
              <a:defRPr sz="2400" b="0">
                <a:solidFill>
                  <a:schemeClr val="accent2"/>
                </a:solidFill>
              </a:defRPr>
            </a:lvl8pPr>
            <a:lvl9pPr lvl="8" algn="ctr" rtl="0">
              <a:spcBef>
                <a:spcPts val="0"/>
              </a:spcBef>
              <a:spcAft>
                <a:spcPts val="0"/>
              </a:spcAft>
              <a:buClr>
                <a:schemeClr val="accent2"/>
              </a:buClr>
              <a:buSzPts val="2400"/>
              <a:buNone/>
              <a:defRPr sz="2400" b="0">
                <a:solidFill>
                  <a:schemeClr val="accent2"/>
                </a:solidFill>
              </a:defRPr>
            </a:lvl9pPr>
          </a:lstStyle>
          <a:p/>
        </p:txBody>
      </p:sp>
      <p:sp>
        <p:nvSpPr>
          <p:cNvPr id="986" name="Google Shape;986;p5"/>
          <p:cNvSpPr txBox="1">
            <a:spLocks noGrp="1"/>
          </p:cNvSpPr>
          <p:nvPr>
            <p:ph type="subTitle" idx="3"/>
          </p:nvPr>
        </p:nvSpPr>
        <p:spPr>
          <a:xfrm>
            <a:off x="4955906" y="3113825"/>
            <a:ext cx="2365500" cy="71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400">
                <a:latin typeface="Catamaran"/>
                <a:ea typeface="Catamaran"/>
                <a:cs typeface="Catamaran"/>
                <a:sym typeface="Catamaran"/>
              </a:defRPr>
            </a:lvl1pPr>
            <a:lvl2pPr lvl="1" algn="ctr" rtl="0">
              <a:lnSpc>
                <a:spcPct val="100000"/>
              </a:lnSpc>
              <a:spcBef>
                <a:spcPts val="0"/>
              </a:spcBef>
              <a:spcAft>
                <a:spcPts val="0"/>
              </a:spcAft>
              <a:buSzPts val="1400"/>
              <a:buFont typeface="Nunito"/>
              <a:buNone/>
              <a:defRPr sz="1400">
                <a:latin typeface="Nunito"/>
                <a:ea typeface="Nunito"/>
                <a:cs typeface="Nunito"/>
                <a:sym typeface="Nunito"/>
              </a:defRPr>
            </a:lvl2pPr>
            <a:lvl3pPr lvl="2" algn="ctr" rtl="0">
              <a:lnSpc>
                <a:spcPct val="100000"/>
              </a:lnSpc>
              <a:spcBef>
                <a:spcPts val="0"/>
              </a:spcBef>
              <a:spcAft>
                <a:spcPts val="0"/>
              </a:spcAft>
              <a:buSzPts val="1400"/>
              <a:buFont typeface="Nunito"/>
              <a:buNone/>
              <a:defRPr sz="1400">
                <a:latin typeface="Nunito"/>
                <a:ea typeface="Nunito"/>
                <a:cs typeface="Nunito"/>
                <a:sym typeface="Nunito"/>
              </a:defRPr>
            </a:lvl3pPr>
            <a:lvl4pPr lvl="3" algn="ctr" rtl="0">
              <a:lnSpc>
                <a:spcPct val="100000"/>
              </a:lnSpc>
              <a:spcBef>
                <a:spcPts val="0"/>
              </a:spcBef>
              <a:spcAft>
                <a:spcPts val="0"/>
              </a:spcAft>
              <a:buSzPts val="1400"/>
              <a:buFont typeface="Nunito"/>
              <a:buNone/>
              <a:defRPr sz="1400">
                <a:latin typeface="Nunito"/>
                <a:ea typeface="Nunito"/>
                <a:cs typeface="Nunito"/>
                <a:sym typeface="Nunito"/>
              </a:defRPr>
            </a:lvl4pPr>
            <a:lvl5pPr lvl="4" algn="ctr" rtl="0">
              <a:lnSpc>
                <a:spcPct val="100000"/>
              </a:lnSpc>
              <a:spcBef>
                <a:spcPts val="0"/>
              </a:spcBef>
              <a:spcAft>
                <a:spcPts val="0"/>
              </a:spcAft>
              <a:buSzPts val="1400"/>
              <a:buFont typeface="Nunito"/>
              <a:buNone/>
              <a:defRPr sz="1400">
                <a:latin typeface="Nunito"/>
                <a:ea typeface="Nunito"/>
                <a:cs typeface="Nunito"/>
                <a:sym typeface="Nunito"/>
              </a:defRPr>
            </a:lvl5pPr>
            <a:lvl6pPr lvl="5" algn="ctr" rtl="0">
              <a:lnSpc>
                <a:spcPct val="100000"/>
              </a:lnSpc>
              <a:spcBef>
                <a:spcPts val="0"/>
              </a:spcBef>
              <a:spcAft>
                <a:spcPts val="0"/>
              </a:spcAft>
              <a:buSzPts val="1400"/>
              <a:buFont typeface="Nunito"/>
              <a:buNone/>
              <a:defRPr sz="1400">
                <a:latin typeface="Nunito"/>
                <a:ea typeface="Nunito"/>
                <a:cs typeface="Nunito"/>
                <a:sym typeface="Nunito"/>
              </a:defRPr>
            </a:lvl6pPr>
            <a:lvl7pPr lvl="6" algn="ctr" rtl="0">
              <a:lnSpc>
                <a:spcPct val="100000"/>
              </a:lnSpc>
              <a:spcBef>
                <a:spcPts val="0"/>
              </a:spcBef>
              <a:spcAft>
                <a:spcPts val="0"/>
              </a:spcAft>
              <a:buSzPts val="1400"/>
              <a:buFont typeface="Nunito"/>
              <a:buNone/>
              <a:defRPr sz="1400">
                <a:latin typeface="Nunito"/>
                <a:ea typeface="Nunito"/>
                <a:cs typeface="Nunito"/>
                <a:sym typeface="Nunito"/>
              </a:defRPr>
            </a:lvl7pPr>
            <a:lvl8pPr lvl="7" algn="ctr" rtl="0">
              <a:lnSpc>
                <a:spcPct val="100000"/>
              </a:lnSpc>
              <a:spcBef>
                <a:spcPts val="0"/>
              </a:spcBef>
              <a:spcAft>
                <a:spcPts val="0"/>
              </a:spcAft>
              <a:buSzPts val="1400"/>
              <a:buFont typeface="Nunito"/>
              <a:buNone/>
              <a:defRPr sz="1400">
                <a:latin typeface="Nunito"/>
                <a:ea typeface="Nunito"/>
                <a:cs typeface="Nunito"/>
                <a:sym typeface="Nunito"/>
              </a:defRPr>
            </a:lvl8pPr>
            <a:lvl9pPr lvl="8" algn="ctr" rtl="0">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987" name="Google Shape;987;p5"/>
          <p:cNvSpPr txBox="1">
            <a:spLocks noGrp="1"/>
          </p:cNvSpPr>
          <p:nvPr>
            <p:ph type="title" idx="4"/>
          </p:nvPr>
        </p:nvSpPr>
        <p:spPr>
          <a:xfrm>
            <a:off x="927975" y="521625"/>
            <a:ext cx="55095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grpSp>
        <p:nvGrpSpPr>
          <p:cNvPr id="988" name="Google Shape;988;p5"/>
          <p:cNvGrpSpPr/>
          <p:nvPr/>
        </p:nvGrpSpPr>
        <p:grpSpPr>
          <a:xfrm rot="5400000">
            <a:off x="8671068" y="4133682"/>
            <a:ext cx="585438" cy="262694"/>
            <a:chOff x="8502760" y="3542528"/>
            <a:chExt cx="711519" cy="319269"/>
          </a:xfrm>
        </p:grpSpPr>
        <p:sp>
          <p:nvSpPr>
            <p:cNvPr id="989" name="Google Shape;989;p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 name="Google Shape;990;p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 name="Google Shape;991;p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 name="Google Shape;992;p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 name="Google Shape;993;p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 name="Google Shape;994;p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 name="Google Shape;995;p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 name="Google Shape;996;p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 name="Google Shape;997;p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98" name="Google Shape;998;p5"/>
          <p:cNvSpPr/>
          <p:nvPr/>
        </p:nvSpPr>
        <p:spPr>
          <a:xfrm>
            <a:off x="5641740"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 name="Google Shape;999;p5"/>
          <p:cNvSpPr/>
          <p:nvPr/>
        </p:nvSpPr>
        <p:spPr>
          <a:xfrm rot="-5400000">
            <a:off x="-1146619"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00" name="Google Shape;1000;p5"/>
          <p:cNvGrpSpPr/>
          <p:nvPr/>
        </p:nvGrpSpPr>
        <p:grpSpPr>
          <a:xfrm rot="-8956076">
            <a:off x="-267247" y="144558"/>
            <a:ext cx="439072" cy="1138273"/>
            <a:chOff x="1823086" y="-208516"/>
            <a:chExt cx="433159" cy="1122944"/>
          </a:xfrm>
        </p:grpSpPr>
        <p:sp>
          <p:nvSpPr>
            <p:cNvPr id="1001" name="Google Shape;1001;p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 name="Google Shape;1002;p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 name="Google Shape;1003;p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 name="Google Shape;1004;p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 name="Google Shape;1005;p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 name="Google Shape;1006;p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 name="Google Shape;1007;p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 name="Google Shape;1008;p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9" name="Google Shape;1009;p5"/>
          <p:cNvGrpSpPr/>
          <p:nvPr/>
        </p:nvGrpSpPr>
        <p:grpSpPr>
          <a:xfrm rot="-8956076">
            <a:off x="-35410" y="287396"/>
            <a:ext cx="444458" cy="1202932"/>
            <a:chOff x="904476" y="-243594"/>
            <a:chExt cx="438472" cy="1186732"/>
          </a:xfrm>
        </p:grpSpPr>
        <p:sp>
          <p:nvSpPr>
            <p:cNvPr id="1010" name="Google Shape;1010;p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 name="Google Shape;1011;p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 name="Google Shape;1012;p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 name="Google Shape;1013;p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 name="Google Shape;1014;p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 name="Google Shape;1015;p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 name="Google Shape;1016;p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 name="Google Shape;1017;p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 name="Google Shape;1018;p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 name="Google Shape;1019;p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 name="Google Shape;1020;p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 name="Google Shape;1021;p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 name="Google Shape;1022;p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 name="Google Shape;1023;p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 name="Google Shape;1024;p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 name="Google Shape;1025;p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 name="Google Shape;1026;p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 name="Google Shape;1027;p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 name="Google Shape;1028;p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 name="Google Shape;1029;p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 name="Google Shape;1030;p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 name="Google Shape;1031;p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 name="Google Shape;1032;p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 name="Google Shape;1033;p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 name="Google Shape;1034;p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 name="Google Shape;1035;p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 name="Google Shape;1036;p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7" name="Google Shape;1037;p5"/>
          <p:cNvGrpSpPr/>
          <p:nvPr/>
        </p:nvGrpSpPr>
        <p:grpSpPr>
          <a:xfrm>
            <a:off x="8281479" y="4529220"/>
            <a:ext cx="876802" cy="561032"/>
            <a:chOff x="7750342" y="3926048"/>
            <a:chExt cx="1406709" cy="900099"/>
          </a:xfrm>
        </p:grpSpPr>
        <p:sp>
          <p:nvSpPr>
            <p:cNvPr id="1038" name="Google Shape;1038;p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 name="Google Shape;1039;p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 name="Google Shape;1040;p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 name="Google Shape;1041;p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 name="Google Shape;1042;p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 name="Google Shape;1043;p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 name="Google Shape;1044;p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 name="Google Shape;1045;p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6" name="Google Shape;1046;p5"/>
          <p:cNvGrpSpPr/>
          <p:nvPr/>
        </p:nvGrpSpPr>
        <p:grpSpPr>
          <a:xfrm>
            <a:off x="8662288" y="4231517"/>
            <a:ext cx="772370" cy="775893"/>
            <a:chOff x="8276926" y="3750868"/>
            <a:chExt cx="1239162" cy="1244814"/>
          </a:xfrm>
        </p:grpSpPr>
        <p:sp>
          <p:nvSpPr>
            <p:cNvPr id="1047" name="Google Shape;1047;p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 name="Google Shape;1048;p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 name="Google Shape;1049;p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 name="Google Shape;1050;p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 name="Google Shape;1051;p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 name="Google Shape;1052;p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 name="Google Shape;1053;p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 name="Google Shape;1054;p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 name="Google Shape;1055;p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 name="Google Shape;1056;p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 name="Google Shape;1057;p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 name="Google Shape;1058;p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 name="Google Shape;1059;p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 name="Google Shape;1060;p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 name="Google Shape;1061;p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 name="Google Shape;1062;p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 name="Google Shape;1063;p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 name="Google Shape;1064;p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 name="Google Shape;1065;p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 name="Google Shape;1066;p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 name="Google Shape;1067;p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 name="Google Shape;1068;p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 name="Google Shape;1069;p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 name="Google Shape;1070;p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 name="Google Shape;1071;p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 name="Google Shape;1072;p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 name="Google Shape;1073;p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4" name="Google Shape;1074;p5"/>
          <p:cNvGrpSpPr/>
          <p:nvPr/>
        </p:nvGrpSpPr>
        <p:grpSpPr>
          <a:xfrm>
            <a:off x="8616189" y="4684966"/>
            <a:ext cx="561571" cy="543421"/>
            <a:chOff x="8202967" y="4478366"/>
            <a:chExt cx="900965" cy="871845"/>
          </a:xfrm>
        </p:grpSpPr>
        <p:sp>
          <p:nvSpPr>
            <p:cNvPr id="1075" name="Google Shape;1075;p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 name="Google Shape;1076;p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 name="Google Shape;1077;p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 name="Google Shape;1078;p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 name="Google Shape;1079;p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 name="Google Shape;1080;p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 name="Google Shape;1081;p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 name="Google Shape;1082;p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 name="Google Shape;1083;p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 name="Google Shape;1084;p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 name="Google Shape;1085;p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 name="Google Shape;1086;p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 name="Google Shape;1087;p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 name="Google Shape;1088;p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 name="Google Shape;1089;p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 name="Google Shape;1090;p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 name="Google Shape;1091;p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 name="Google Shape;1092;p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 name="Google Shape;1093;p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4" name="Google Shape;1094;p5"/>
          <p:cNvGrpSpPr/>
          <p:nvPr/>
        </p:nvGrpSpPr>
        <p:grpSpPr>
          <a:xfrm rot="-5400000">
            <a:off x="8320410" y="4607546"/>
            <a:ext cx="273016" cy="739520"/>
            <a:chOff x="7607455" y="4238363"/>
            <a:chExt cx="438017" cy="1186459"/>
          </a:xfrm>
        </p:grpSpPr>
        <p:sp>
          <p:nvSpPr>
            <p:cNvPr id="1095" name="Google Shape;1095;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 name="Google Shape;1096;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 name="Google Shape;1097;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 name="Google Shape;1098;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 name="Google Shape;1099;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 name="Google Shape;1100;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 name="Google Shape;1101;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 name="Google Shape;1102;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 name="Google Shape;1103;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 name="Google Shape;1104;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 name="Google Shape;1105;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 name="Google Shape;1106;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 name="Google Shape;1107;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 name="Google Shape;1108;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 name="Google Shape;1109;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 name="Google Shape;1110;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 name="Google Shape;1111;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 name="Google Shape;1112;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 name="Google Shape;1113;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 name="Google Shape;1114;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 name="Google Shape;1115;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 name="Google Shape;1116;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 name="Google Shape;1117;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 name="Google Shape;1118;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9" name="Google Shape;1119;p5"/>
          <p:cNvGrpSpPr/>
          <p:nvPr/>
        </p:nvGrpSpPr>
        <p:grpSpPr>
          <a:xfrm>
            <a:off x="6440464" y="328755"/>
            <a:ext cx="908082" cy="545020"/>
            <a:chOff x="8365864" y="2993835"/>
            <a:chExt cx="933472" cy="547264"/>
          </a:xfrm>
        </p:grpSpPr>
        <p:sp>
          <p:nvSpPr>
            <p:cNvPr id="1120" name="Google Shape;1120;p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 name="Google Shape;1121;p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 name="Google Shape;1122;p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 name="Google Shape;1123;p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 name="Google Shape;1124;p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 name="Google Shape;1125;p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 name="Google Shape;1126;p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7" name="Google Shape;1127;p5"/>
          <p:cNvGrpSpPr/>
          <p:nvPr/>
        </p:nvGrpSpPr>
        <p:grpSpPr>
          <a:xfrm rot="-1533232">
            <a:off x="7387918" y="-187252"/>
            <a:ext cx="1147251" cy="849402"/>
            <a:chOff x="8118223" y="2202382"/>
            <a:chExt cx="1151949" cy="873156"/>
          </a:xfrm>
        </p:grpSpPr>
        <p:sp>
          <p:nvSpPr>
            <p:cNvPr id="1128" name="Google Shape;1128;p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 name="Google Shape;1129;p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 name="Google Shape;1130;p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 name="Google Shape;1131;p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 name="Google Shape;1132;p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 name="Google Shape;1133;p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 name="Google Shape;1134;p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 name="Google Shape;1135;p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 name="Google Shape;1136;p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 name="Google Shape;1137;p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 name="Google Shape;1138;p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 name="Google Shape;1139;p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 name="Google Shape;1140;p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 name="Google Shape;1141;p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 name="Google Shape;1142;p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 name="Google Shape;1143;p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 name="Google Shape;1144;p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 name="Google Shape;1145;p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 name="Google Shape;1146;p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 name="Google Shape;1147;p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8" name="Google Shape;1148;p5"/>
          <p:cNvGrpSpPr/>
          <p:nvPr/>
        </p:nvGrpSpPr>
        <p:grpSpPr>
          <a:xfrm>
            <a:off x="-212567" y="3972291"/>
            <a:ext cx="1146207" cy="1063803"/>
            <a:chOff x="-181020" y="4253777"/>
            <a:chExt cx="1117161" cy="1087511"/>
          </a:xfrm>
        </p:grpSpPr>
        <p:sp>
          <p:nvSpPr>
            <p:cNvPr id="1149" name="Google Shape;1149;p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 name="Google Shape;1150;p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 name="Google Shape;1151;p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 name="Google Shape;1152;p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 name="Google Shape;1153;p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 name="Google Shape;1154;p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 name="Google Shape;1155;p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 name="Google Shape;1156;p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 name="Google Shape;1157;p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 name="Google Shape;1158;p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 name="Google Shape;1159;p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 name="Google Shape;1160;p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 name="Google Shape;1161;p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 name="Google Shape;1162;p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63" name="Google Shape;1163;p5"/>
          <p:cNvGrpSpPr/>
          <p:nvPr/>
        </p:nvGrpSpPr>
        <p:grpSpPr>
          <a:xfrm>
            <a:off x="-199238" y="3699426"/>
            <a:ext cx="906954" cy="1160207"/>
            <a:chOff x="-168050" y="4195214"/>
            <a:chExt cx="719519" cy="965231"/>
          </a:xfrm>
        </p:grpSpPr>
        <p:sp>
          <p:nvSpPr>
            <p:cNvPr id="1164" name="Google Shape;1164;p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5" name="Google Shape;1165;p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6" name="Google Shape;1166;p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7" name="Google Shape;1167;p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 name="Google Shape;1168;p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 name="Google Shape;1169;p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 name="Google Shape;1170;p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 name="Google Shape;1171;p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 name="Google Shape;1172;p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 name="Google Shape;1173;p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 name="Google Shape;1174;p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 name="Google Shape;1175;p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 name="Google Shape;1176;p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 name="Google Shape;1177;p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 name="Google Shape;1178;p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 name="Google Shape;1179;p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 name="Google Shape;1180;p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 name="Google Shape;1181;p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 name="Google Shape;1182;p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 name="Google Shape;1183;p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 name="Google Shape;1184;p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 name="Google Shape;1185;p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 name="Google Shape;1186;p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 name="Google Shape;1187;p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 name="Google Shape;1188;p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 name="Google Shape;1189;p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 name="Google Shape;1190;p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 name="Google Shape;1191;p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 name="Google Shape;1192;p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 name="Google Shape;1193;p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 name="Google Shape;1194;p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 name="Google Shape;1195;p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 name="Google Shape;1196;p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 name="Google Shape;1197;p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 name="Google Shape;1198;p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 name="Google Shape;1199;p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 name="Google Shape;1200;p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 name="Google Shape;1201;p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 name="Google Shape;1202;p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 name="Google Shape;1203;p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 name="Google Shape;1204;p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 name="Google Shape;1205;p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 name="Google Shape;1206;p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 name="Google Shape;1207;p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 name="Google Shape;1208;p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 name="Google Shape;1209;p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 name="Google Shape;1210;p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11" name="Google Shape;1211;p5"/>
          <p:cNvGrpSpPr/>
          <p:nvPr/>
        </p:nvGrpSpPr>
        <p:grpSpPr>
          <a:xfrm rot="5400000">
            <a:off x="8282441" y="44200"/>
            <a:ext cx="1112171" cy="1114112"/>
            <a:chOff x="7973149" y="-201092"/>
            <a:chExt cx="1116750" cy="1145263"/>
          </a:xfrm>
        </p:grpSpPr>
        <p:sp>
          <p:nvSpPr>
            <p:cNvPr id="1212" name="Google Shape;1212;p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 name="Google Shape;1213;p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 name="Google Shape;1214;p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 name="Google Shape;1215;p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 name="Google Shape;1216;p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 name="Google Shape;1217;p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 name="Google Shape;1218;p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 name="Google Shape;1219;p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 name="Google Shape;1220;p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 name="Google Shape;1221;p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 name="Google Shape;1222;p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 name="Google Shape;1223;p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 name="Google Shape;1224;p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 name="Google Shape;1225;p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 name="Google Shape;1226;p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 name="Google Shape;1227;p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 name="Google Shape;1228;p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 name="Google Shape;1229;p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 name="Google Shape;1230;p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 name="Google Shape;1231;p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 name="Google Shape;1232;p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 name="Google Shape;1233;p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 name="Google Shape;1234;p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 name="Google Shape;1235;p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 name="Google Shape;1236;p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 name="Google Shape;1237;p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 name="Google Shape;1238;p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 name="Google Shape;1239;p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 name="Google Shape;1240;p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 name="Google Shape;1241;p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 name="Google Shape;1242;p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 name="Google Shape;1243;p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 name="Google Shape;1244;p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 name="Google Shape;1245;p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 name="Google Shape;1246;p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 name="Google Shape;1247;p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 name="Google Shape;1248;p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 name="Google Shape;1249;p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 name="Google Shape;1250;p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 name="Google Shape;1251;p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 name="Google Shape;1252;p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 name="Google Shape;1253;p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 name="Google Shape;1254;p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 name="Google Shape;1255;p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 name="Google Shape;1256;p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 name="Google Shape;1257;p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 name="Google Shape;1258;p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 name="Google Shape;1259;p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 name="Google Shape;1260;p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 name="Google Shape;1261;p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 name="Google Shape;1262;p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 name="Google Shape;1263;p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 name="Google Shape;1264;p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 name="Google Shape;1265;p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 name="Google Shape;1266;p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 name="Google Shape;1267;p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 name="Google Shape;1268;p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 name="Google Shape;1269;p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 name="Google Shape;1270;p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 name="Google Shape;1271;p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 name="Google Shape;1272;p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73" name="Google Shape;1273;p5"/>
          <p:cNvGrpSpPr/>
          <p:nvPr/>
        </p:nvGrpSpPr>
        <p:grpSpPr>
          <a:xfrm rot="5400000">
            <a:off x="295700" y="4213030"/>
            <a:ext cx="428468" cy="1217307"/>
            <a:chOff x="7607455" y="4238363"/>
            <a:chExt cx="438017" cy="1186459"/>
          </a:xfrm>
        </p:grpSpPr>
        <p:sp>
          <p:nvSpPr>
            <p:cNvPr id="1274" name="Google Shape;1274;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 name="Google Shape;1275;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 name="Google Shape;1276;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 name="Google Shape;1277;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 name="Google Shape;1278;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 name="Google Shape;1279;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 name="Google Shape;1280;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 name="Google Shape;1281;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 name="Google Shape;1282;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 name="Google Shape;1283;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 name="Google Shape;1284;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 name="Google Shape;1285;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 name="Google Shape;1286;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 name="Google Shape;1287;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 name="Google Shape;1288;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 name="Google Shape;1289;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 name="Google Shape;1290;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 name="Google Shape;1291;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 name="Google Shape;1292;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 name="Google Shape;1293;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 name="Google Shape;1294;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 name="Google Shape;1295;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 name="Google Shape;1296;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7" name="Google Shape;1297;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Section Header 1">
  <p:cSld name="CUSTOM_9">
    <p:spTree>
      <p:nvGrpSpPr>
        <p:cNvPr id="1099" name="Shape 1099"/>
        <p:cNvGrpSpPr/>
        <p:nvPr/>
      </p:nvGrpSpPr>
      <p:grpSpPr>
        <a:xfrm>
          <a:off x="0" y="0"/>
          <a:ext cx="0" cy="0"/>
          <a:chOff x="0" y="0"/>
          <a:chExt cx="0" cy="0"/>
        </a:xfrm>
      </p:grpSpPr>
      <p:sp>
        <p:nvSpPr>
          <p:cNvPr id="1100" name="Google Shape;1100;p14"/>
          <p:cNvSpPr/>
          <p:nvPr/>
        </p:nvSpPr>
        <p:spPr>
          <a:xfrm>
            <a:off x="5678025" y="-1299900"/>
            <a:ext cx="6241240" cy="700351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01" name="Google Shape;1101;p14"/>
          <p:cNvGrpSpPr/>
          <p:nvPr/>
        </p:nvGrpSpPr>
        <p:grpSpPr>
          <a:xfrm rot="2238749" flipH="1">
            <a:off x="-378408" y="2160389"/>
            <a:ext cx="1403448" cy="3309947"/>
            <a:chOff x="6152550" y="3804050"/>
            <a:chExt cx="386075" cy="910550"/>
          </a:xfrm>
        </p:grpSpPr>
        <p:sp>
          <p:nvSpPr>
            <p:cNvPr id="1102" name="Google Shape;1102;p14"/>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 name="Google Shape;1103;p14"/>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04" name="Google Shape;1104;p14"/>
          <p:cNvGrpSpPr/>
          <p:nvPr/>
        </p:nvGrpSpPr>
        <p:grpSpPr>
          <a:xfrm rot="9807417">
            <a:off x="-244574" y="-400722"/>
            <a:ext cx="1310949" cy="2857914"/>
            <a:chOff x="3345650" y="2840950"/>
            <a:chExt cx="370900" cy="808575"/>
          </a:xfrm>
        </p:grpSpPr>
        <p:sp>
          <p:nvSpPr>
            <p:cNvPr id="1105" name="Google Shape;1105;p14"/>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 name="Google Shape;1106;p14"/>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 name="Google Shape;1107;p14"/>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 name="Google Shape;1108;p14"/>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 name="Google Shape;1109;p14"/>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 name="Google Shape;1110;p14"/>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 name="Google Shape;1111;p14"/>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 name="Google Shape;1112;p14"/>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 name="Google Shape;1113;p14"/>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 name="Google Shape;1114;p14"/>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 name="Google Shape;1115;p14"/>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 name="Google Shape;1116;p14"/>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 name="Google Shape;1117;p14"/>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 name="Google Shape;1118;p14"/>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 name="Google Shape;1119;p14"/>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 name="Google Shape;1120;p14"/>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 name="Google Shape;1121;p14"/>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 name="Google Shape;1122;p14"/>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 name="Google Shape;1123;p14"/>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 name="Google Shape;1124;p14"/>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 name="Google Shape;1125;p14"/>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 name="Google Shape;1126;p14"/>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 name="Google Shape;1127;p14"/>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 name="Google Shape;1128;p14"/>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 name="Google Shape;1129;p14"/>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 name="Google Shape;1130;p14"/>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 name="Google Shape;1131;p14"/>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 name="Google Shape;1132;p14"/>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 name="Google Shape;1133;p14"/>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 name="Google Shape;1134;p14"/>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 name="Google Shape;1135;p14"/>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 name="Google Shape;1136;p14"/>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 name="Google Shape;1137;p14"/>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 name="Google Shape;1138;p14"/>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 name="Google Shape;1139;p14"/>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 name="Google Shape;1140;p14"/>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 name="Google Shape;1141;p14"/>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 name="Google Shape;1142;p14"/>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 name="Google Shape;1143;p14"/>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 name="Google Shape;1144;p14"/>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 name="Google Shape;1145;p14"/>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 name="Google Shape;1146;p14"/>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 name="Google Shape;1147;p14"/>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 name="Google Shape;1148;p14"/>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 name="Google Shape;1149;p14"/>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 name="Google Shape;1150;p14"/>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 name="Google Shape;1151;p14"/>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 name="Google Shape;1152;p14"/>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53" name="Google Shape;1153;p14"/>
          <p:cNvGrpSpPr/>
          <p:nvPr/>
        </p:nvGrpSpPr>
        <p:grpSpPr>
          <a:xfrm rot="3365436" flipH="1">
            <a:off x="-195279" y="2339740"/>
            <a:ext cx="2205126" cy="4812969"/>
            <a:chOff x="7386050" y="661025"/>
            <a:chExt cx="1576975" cy="3441950"/>
          </a:xfrm>
        </p:grpSpPr>
        <p:sp>
          <p:nvSpPr>
            <p:cNvPr id="1154" name="Google Shape;1154;p14"/>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 name="Google Shape;1155;p14"/>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 name="Google Shape;1156;p14"/>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 name="Google Shape;1157;p14"/>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 name="Google Shape;1158;p14"/>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 name="Google Shape;1159;p14"/>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 name="Google Shape;1160;p14"/>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 name="Google Shape;1161;p14"/>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 name="Google Shape;1162;p14"/>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 name="Google Shape;1163;p14"/>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 name="Google Shape;1164;p14"/>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65" name="Google Shape;1165;p14"/>
          <p:cNvSpPr/>
          <p:nvPr/>
        </p:nvSpPr>
        <p:spPr>
          <a:xfrm rot="60346">
            <a:off x="-12258" y="-121547"/>
            <a:ext cx="4025462" cy="207077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66" name="Google Shape;1166;p14"/>
          <p:cNvGrpSpPr/>
          <p:nvPr/>
        </p:nvGrpSpPr>
        <p:grpSpPr>
          <a:xfrm rot="60264">
            <a:off x="-1410794" y="-913729"/>
            <a:ext cx="4195408" cy="3621634"/>
            <a:chOff x="2695275" y="1049450"/>
            <a:chExt cx="1439175" cy="1242350"/>
          </a:xfrm>
        </p:grpSpPr>
        <p:sp>
          <p:nvSpPr>
            <p:cNvPr id="1167" name="Google Shape;1167;p14"/>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8" name="Google Shape;1168;p14"/>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169" name="Google Shape;1169;p14"/>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 name="Google Shape;1170;p14"/>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71" name="Google Shape;1171;p14"/>
          <p:cNvGrpSpPr/>
          <p:nvPr/>
        </p:nvGrpSpPr>
        <p:grpSpPr>
          <a:xfrm rot="2876806">
            <a:off x="143000" y="3299247"/>
            <a:ext cx="1324284" cy="2432000"/>
            <a:chOff x="4830275" y="2608450"/>
            <a:chExt cx="1324325" cy="2432075"/>
          </a:xfrm>
        </p:grpSpPr>
        <p:sp>
          <p:nvSpPr>
            <p:cNvPr id="1172" name="Google Shape;1172;p14"/>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 name="Google Shape;1173;p14"/>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 name="Google Shape;1174;p14"/>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 name="Google Shape;1175;p14"/>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 name="Google Shape;1176;p14"/>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 name="Google Shape;1177;p14"/>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 name="Google Shape;1178;p14"/>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 name="Google Shape;1179;p14"/>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 name="Google Shape;1180;p14"/>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 name="Google Shape;1181;p14"/>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 name="Google Shape;1182;p14"/>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 name="Google Shape;1183;p14"/>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 name="Google Shape;1184;p14"/>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 name="Google Shape;1185;p14"/>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 name="Google Shape;1186;p14"/>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 name="Google Shape;1187;p14"/>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 name="Google Shape;1188;p14"/>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 name="Google Shape;1189;p14"/>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 name="Google Shape;1190;p14"/>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 name="Google Shape;1191;p14"/>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 name="Google Shape;1192;p14"/>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 name="Google Shape;1193;p14"/>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 name="Google Shape;1194;p14"/>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 name="Google Shape;1195;p14"/>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 name="Google Shape;1196;p14"/>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 name="Google Shape;1197;p14"/>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 name="Google Shape;1198;p14"/>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 name="Google Shape;1199;p14"/>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 name="Google Shape;1200;p14"/>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 name="Google Shape;1201;p14"/>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 name="Google Shape;1202;p14"/>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 name="Google Shape;1203;p14"/>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 name="Google Shape;1204;p14"/>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 name="Google Shape;1205;p14"/>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 name="Google Shape;1206;p14"/>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 name="Google Shape;1207;p14"/>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 name="Google Shape;1208;p14"/>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 name="Google Shape;1209;p14"/>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 name="Google Shape;1210;p14"/>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 name="Google Shape;1211;p14"/>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 name="Google Shape;1212;p14"/>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 name="Google Shape;1213;p14"/>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 name="Google Shape;1214;p14"/>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 name="Google Shape;1215;p14"/>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 name="Google Shape;1216;p14"/>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 name="Google Shape;1217;p14"/>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 name="Google Shape;1218;p14"/>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 name="Google Shape;1219;p14"/>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 name="Google Shape;1220;p14"/>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 name="Google Shape;1221;p14"/>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 name="Google Shape;1222;p14"/>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 name="Google Shape;1223;p14"/>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 name="Google Shape;1224;p14"/>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 name="Google Shape;1225;p14"/>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 name="Google Shape;1226;p14"/>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 name="Google Shape;1227;p14"/>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 name="Google Shape;1228;p14"/>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 name="Google Shape;1229;p14"/>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 name="Google Shape;1230;p14"/>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 name="Google Shape;1231;p14"/>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 name="Google Shape;1232;p14"/>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 name="Google Shape;1233;p14"/>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 name="Google Shape;1234;p14"/>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 name="Google Shape;1235;p14"/>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 name="Google Shape;1236;p14"/>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 name="Google Shape;1237;p14"/>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 name="Google Shape;1238;p14"/>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 name="Google Shape;1239;p14"/>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 name="Google Shape;1240;p14"/>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 name="Google Shape;1241;p14"/>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42" name="Google Shape;1242;p14"/>
          <p:cNvGrpSpPr/>
          <p:nvPr/>
        </p:nvGrpSpPr>
        <p:grpSpPr>
          <a:xfrm>
            <a:off x="6971142" y="1647"/>
            <a:ext cx="2132169" cy="1182528"/>
            <a:chOff x="4586225" y="470675"/>
            <a:chExt cx="2775900" cy="1539550"/>
          </a:xfrm>
        </p:grpSpPr>
        <p:sp>
          <p:nvSpPr>
            <p:cNvPr id="1243" name="Google Shape;1243;p14"/>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 name="Google Shape;1244;p14"/>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 name="Google Shape;1245;p14"/>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 name="Google Shape;1246;p14"/>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 name="Google Shape;1247;p14"/>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 name="Google Shape;1248;p14"/>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 name="Google Shape;1249;p14"/>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 name="Google Shape;1250;p14"/>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 name="Google Shape;1251;p14"/>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 name="Google Shape;1252;p14"/>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 name="Google Shape;1253;p14"/>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 name="Google Shape;1254;p14"/>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 name="Google Shape;1255;p14"/>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 name="Google Shape;1256;p14"/>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 name="Google Shape;1257;p14"/>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 name="Google Shape;1258;p14"/>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 name="Google Shape;1259;p14"/>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 name="Google Shape;1260;p14"/>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 name="Google Shape;1261;p14"/>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 name="Google Shape;1262;p14"/>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 name="Google Shape;1263;p14"/>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 name="Google Shape;1264;p14"/>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65" name="Google Shape;1265;p14"/>
          <p:cNvGrpSpPr/>
          <p:nvPr/>
        </p:nvGrpSpPr>
        <p:grpSpPr>
          <a:xfrm rot="10245061" flipH="1">
            <a:off x="8019987" y="354031"/>
            <a:ext cx="1454866" cy="1711197"/>
            <a:chOff x="2634050" y="3784550"/>
            <a:chExt cx="1220425" cy="1435450"/>
          </a:xfrm>
        </p:grpSpPr>
        <p:sp>
          <p:nvSpPr>
            <p:cNvPr id="1266" name="Google Shape;1266;p14"/>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 name="Google Shape;1267;p14"/>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 name="Google Shape;1268;p14"/>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 name="Google Shape;1269;p14"/>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 name="Google Shape;1270;p14"/>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 name="Google Shape;1271;p14"/>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 name="Google Shape;1272;p14"/>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 name="Google Shape;1273;p14"/>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 name="Google Shape;1274;p14"/>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5" name="Google Shape;1275;p14"/>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6" name="Google Shape;1276;p14"/>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 name="Google Shape;1277;p14"/>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 name="Google Shape;1278;p14"/>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 name="Google Shape;1279;p14"/>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 name="Google Shape;1280;p14"/>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 name="Google Shape;1281;p14"/>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 name="Google Shape;1282;p14"/>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 name="Google Shape;1283;p14"/>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 name="Google Shape;1284;p14"/>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 name="Google Shape;1285;p14"/>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 name="Google Shape;1286;p14"/>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87" name="Google Shape;1287;p14"/>
          <p:cNvGrpSpPr/>
          <p:nvPr/>
        </p:nvGrpSpPr>
        <p:grpSpPr>
          <a:xfrm rot="10800000" flipH="1">
            <a:off x="8291787" y="-6"/>
            <a:ext cx="915293" cy="936051"/>
            <a:chOff x="6691875" y="4534550"/>
            <a:chExt cx="670250" cy="685450"/>
          </a:xfrm>
        </p:grpSpPr>
        <p:sp>
          <p:nvSpPr>
            <p:cNvPr id="1288" name="Google Shape;1288;p14"/>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 name="Google Shape;1289;p14"/>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1290" name="Google Shape;1290;p14"/>
          <p:cNvPicPr preferRelativeResize="0"/>
          <p:nvPr/>
        </p:nvPicPr>
        <p:blipFill>
          <a:blip r:embed="rId2">
            <a:alphaModFix amt="50000"/>
          </a:blip>
          <a:stretch>
            <a:fillRect/>
          </a:stretch>
        </p:blipFill>
        <p:spPr>
          <a:xfrm>
            <a:off x="-137250" y="-156720"/>
            <a:ext cx="3742525" cy="3347995"/>
          </a:xfrm>
          <a:prstGeom prst="rect">
            <a:avLst/>
          </a:prstGeom>
          <a:noFill/>
          <a:ln>
            <a:noFill/>
          </a:ln>
        </p:spPr>
      </p:pic>
      <p:pic>
        <p:nvPicPr>
          <p:cNvPr id="1291" name="Google Shape;1291;p14"/>
          <p:cNvPicPr preferRelativeResize="0"/>
          <p:nvPr/>
        </p:nvPicPr>
        <p:blipFill>
          <a:blip r:embed="rId2">
            <a:alphaModFix amt="50000"/>
          </a:blip>
          <a:stretch>
            <a:fillRect/>
          </a:stretch>
        </p:blipFill>
        <p:spPr>
          <a:xfrm>
            <a:off x="-137250" y="3202830"/>
            <a:ext cx="3742525" cy="3347995"/>
          </a:xfrm>
          <a:prstGeom prst="rect">
            <a:avLst/>
          </a:prstGeom>
          <a:noFill/>
          <a:ln>
            <a:noFill/>
          </a:ln>
        </p:spPr>
      </p:pic>
      <p:pic>
        <p:nvPicPr>
          <p:cNvPr id="1292" name="Google Shape;1292;p14"/>
          <p:cNvPicPr preferRelativeResize="0"/>
          <p:nvPr/>
        </p:nvPicPr>
        <p:blipFill>
          <a:blip r:embed="rId2">
            <a:alphaModFix amt="50000"/>
          </a:blip>
          <a:stretch>
            <a:fillRect/>
          </a:stretch>
        </p:blipFill>
        <p:spPr>
          <a:xfrm>
            <a:off x="5592225" y="3202830"/>
            <a:ext cx="3742525" cy="3347995"/>
          </a:xfrm>
          <a:prstGeom prst="rect">
            <a:avLst/>
          </a:prstGeom>
          <a:noFill/>
          <a:ln>
            <a:noFill/>
          </a:ln>
        </p:spPr>
      </p:pic>
      <p:pic>
        <p:nvPicPr>
          <p:cNvPr id="1293" name="Google Shape;1293;p14"/>
          <p:cNvPicPr preferRelativeResize="0"/>
          <p:nvPr/>
        </p:nvPicPr>
        <p:blipFill>
          <a:blip r:embed="rId2">
            <a:alphaModFix amt="50000"/>
          </a:blip>
          <a:stretch>
            <a:fillRect/>
          </a:stretch>
        </p:blipFill>
        <p:spPr>
          <a:xfrm>
            <a:off x="5592225" y="-117645"/>
            <a:ext cx="3742525" cy="3347995"/>
          </a:xfrm>
          <a:prstGeom prst="rect">
            <a:avLst/>
          </a:prstGeom>
          <a:noFill/>
          <a:ln>
            <a:noFill/>
          </a:ln>
        </p:spPr>
      </p:pic>
      <p:sp>
        <p:nvSpPr>
          <p:cNvPr id="1294" name="Google Shape;1294;p14"/>
          <p:cNvSpPr txBox="1"/>
          <p:nvPr>
            <p:ph type="title"/>
          </p:nvPr>
        </p:nvSpPr>
        <p:spPr>
          <a:xfrm>
            <a:off x="4373350" y="2332025"/>
            <a:ext cx="40647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p:txBody>
      </p:sp>
      <p:sp>
        <p:nvSpPr>
          <p:cNvPr id="1295" name="Google Shape;1295;p14"/>
          <p:cNvSpPr txBox="1"/>
          <p:nvPr>
            <p:ph type="title" idx="2" hasCustomPrompt="1"/>
          </p:nvPr>
        </p:nvSpPr>
        <p:spPr>
          <a:xfrm>
            <a:off x="4373350" y="1337825"/>
            <a:ext cx="12417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96" name="Google Shape;1296;p14"/>
          <p:cNvSpPr txBox="1"/>
          <p:nvPr>
            <p:ph type="subTitle" idx="1"/>
          </p:nvPr>
        </p:nvSpPr>
        <p:spPr>
          <a:xfrm>
            <a:off x="4373350" y="3132175"/>
            <a:ext cx="4064700" cy="71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Section Header 2">
  <p:cSld name="CUSTOM_9_1">
    <p:spTree>
      <p:nvGrpSpPr>
        <p:cNvPr id="1297" name="Shape 1297"/>
        <p:cNvGrpSpPr/>
        <p:nvPr/>
      </p:nvGrpSpPr>
      <p:grpSpPr>
        <a:xfrm>
          <a:off x="0" y="0"/>
          <a:ext cx="0" cy="0"/>
          <a:chOff x="0" y="0"/>
          <a:chExt cx="0" cy="0"/>
        </a:xfrm>
      </p:grpSpPr>
      <p:sp>
        <p:nvSpPr>
          <p:cNvPr id="1298" name="Google Shape;1298;p15"/>
          <p:cNvSpPr/>
          <p:nvPr/>
        </p:nvSpPr>
        <p:spPr>
          <a:xfrm rot="4500027">
            <a:off x="-1304139" y="-2493814"/>
            <a:ext cx="4670533" cy="5289605"/>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99" name="Google Shape;1299;p15"/>
          <p:cNvGrpSpPr/>
          <p:nvPr/>
        </p:nvGrpSpPr>
        <p:grpSpPr>
          <a:xfrm rot="-10799905" flipH="1">
            <a:off x="8311719" y="-711994"/>
            <a:ext cx="1403460" cy="3309940"/>
            <a:chOff x="6152550" y="3804050"/>
            <a:chExt cx="386075" cy="910550"/>
          </a:xfrm>
        </p:grpSpPr>
        <p:sp>
          <p:nvSpPr>
            <p:cNvPr id="1300" name="Google Shape;1300;p15"/>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 name="Google Shape;1301;p15"/>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02" name="Google Shape;1302;p15"/>
          <p:cNvGrpSpPr/>
          <p:nvPr/>
        </p:nvGrpSpPr>
        <p:grpSpPr>
          <a:xfrm rot="-2700000">
            <a:off x="7840234" y="1927502"/>
            <a:ext cx="1534780" cy="3345874"/>
            <a:chOff x="3345650" y="2840950"/>
            <a:chExt cx="370900" cy="808575"/>
          </a:xfrm>
        </p:grpSpPr>
        <p:sp>
          <p:nvSpPr>
            <p:cNvPr id="1303" name="Google Shape;1303;p15"/>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 name="Google Shape;1304;p15"/>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 name="Google Shape;1305;p15"/>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 name="Google Shape;1306;p15"/>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 name="Google Shape;1307;p15"/>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 name="Google Shape;1308;p15"/>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 name="Google Shape;1309;p15"/>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 name="Google Shape;1310;p15"/>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 name="Google Shape;1311;p15"/>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 name="Google Shape;1312;p15"/>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 name="Google Shape;1313;p15"/>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 name="Google Shape;1314;p15"/>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 name="Google Shape;1315;p15"/>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 name="Google Shape;1316;p15"/>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 name="Google Shape;1317;p15"/>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 name="Google Shape;1318;p15"/>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 name="Google Shape;1319;p15"/>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 name="Google Shape;1320;p15"/>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 name="Google Shape;1321;p15"/>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2" name="Google Shape;1322;p15"/>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 name="Google Shape;1323;p15"/>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 name="Google Shape;1324;p15"/>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 name="Google Shape;1325;p15"/>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 name="Google Shape;1326;p15"/>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 name="Google Shape;1327;p15"/>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 name="Google Shape;1328;p15"/>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 name="Google Shape;1329;p15"/>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 name="Google Shape;1330;p15"/>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 name="Google Shape;1331;p15"/>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 name="Google Shape;1332;p15"/>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 name="Google Shape;1333;p15"/>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 name="Google Shape;1334;p15"/>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 name="Google Shape;1335;p15"/>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 name="Google Shape;1336;p15"/>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 name="Google Shape;1337;p15"/>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 name="Google Shape;1338;p15"/>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 name="Google Shape;1339;p15"/>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 name="Google Shape;1340;p15"/>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 name="Google Shape;1341;p15"/>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 name="Google Shape;1342;p15"/>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 name="Google Shape;1343;p15"/>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 name="Google Shape;1344;p15"/>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 name="Google Shape;1345;p15"/>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 name="Google Shape;1346;p15"/>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 name="Google Shape;1347;p15"/>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 name="Google Shape;1348;p15"/>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 name="Google Shape;1349;p15"/>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 name="Google Shape;1350;p15"/>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51" name="Google Shape;1351;p15"/>
          <p:cNvGrpSpPr/>
          <p:nvPr/>
        </p:nvGrpSpPr>
        <p:grpSpPr>
          <a:xfrm rot="-7434564" flipH="1">
            <a:off x="7402918" y="-1937334"/>
            <a:ext cx="2205126" cy="4812969"/>
            <a:chOff x="7386050" y="661025"/>
            <a:chExt cx="1576975" cy="3441950"/>
          </a:xfrm>
        </p:grpSpPr>
        <p:sp>
          <p:nvSpPr>
            <p:cNvPr id="1352" name="Google Shape;1352;p15"/>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 name="Google Shape;1353;p15"/>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 name="Google Shape;1354;p15"/>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 name="Google Shape;1355;p15"/>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 name="Google Shape;1356;p15"/>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 name="Google Shape;1357;p15"/>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 name="Google Shape;1358;p15"/>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 name="Google Shape;1359;p15"/>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 name="Google Shape;1360;p15"/>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 name="Google Shape;1361;p15"/>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 name="Google Shape;1362;p15"/>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363" name="Google Shape;1363;p15"/>
          <p:cNvSpPr/>
          <p:nvPr/>
        </p:nvSpPr>
        <p:spPr>
          <a:xfrm rot="2886980" flipH="1">
            <a:off x="6233970" y="2931503"/>
            <a:ext cx="4025388" cy="2070734"/>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64" name="Google Shape;1364;p15"/>
          <p:cNvGrpSpPr/>
          <p:nvPr/>
        </p:nvGrpSpPr>
        <p:grpSpPr>
          <a:xfrm rot="2887043" flipH="1">
            <a:off x="6418020" y="3195393"/>
            <a:ext cx="4195468" cy="3621686"/>
            <a:chOff x="2695275" y="1049450"/>
            <a:chExt cx="1439175" cy="1242350"/>
          </a:xfrm>
        </p:grpSpPr>
        <p:sp>
          <p:nvSpPr>
            <p:cNvPr id="1365" name="Google Shape;1365;p15"/>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 name="Google Shape;1366;p15"/>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367" name="Google Shape;1367;p15"/>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 name="Google Shape;1368;p15"/>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69" name="Google Shape;1369;p15"/>
          <p:cNvGrpSpPr/>
          <p:nvPr/>
        </p:nvGrpSpPr>
        <p:grpSpPr>
          <a:xfrm rot="2159595">
            <a:off x="-72665" y="3376879"/>
            <a:ext cx="1374373" cy="2103486"/>
            <a:chOff x="1537100" y="2937075"/>
            <a:chExt cx="1374350" cy="2103450"/>
          </a:xfrm>
        </p:grpSpPr>
        <p:sp>
          <p:nvSpPr>
            <p:cNvPr id="1370" name="Google Shape;1370;p15"/>
            <p:cNvSpPr/>
            <p:nvPr/>
          </p:nvSpPr>
          <p:spPr>
            <a:xfrm>
              <a:off x="2203400" y="3506275"/>
              <a:ext cx="633000" cy="1514775"/>
            </a:xfrm>
            <a:custGeom>
              <a:avLst/>
              <a:gdLst/>
              <a:ahLst/>
              <a:cxnLst/>
              <a:rect l="l" t="t" r="r" b="b"/>
              <a:pathLst>
                <a:path w="25320" h="60591" extrusionOk="0">
                  <a:moveTo>
                    <a:pt x="25319" y="1"/>
                  </a:moveTo>
                  <a:lnTo>
                    <a:pt x="25319" y="1"/>
                  </a:lnTo>
                  <a:cubicBezTo>
                    <a:pt x="8707" y="18881"/>
                    <a:pt x="268" y="28755"/>
                    <a:pt x="1" y="59744"/>
                  </a:cubicBezTo>
                  <a:cubicBezTo>
                    <a:pt x="1" y="60315"/>
                    <a:pt x="200" y="60591"/>
                    <a:pt x="443" y="60591"/>
                  </a:cubicBezTo>
                  <a:cubicBezTo>
                    <a:pt x="697" y="60591"/>
                    <a:pt x="998" y="60290"/>
                    <a:pt x="1168" y="59710"/>
                  </a:cubicBezTo>
                  <a:cubicBezTo>
                    <a:pt x="6973" y="36761"/>
                    <a:pt x="14311" y="18214"/>
                    <a:pt x="2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 name="Google Shape;1371;p15"/>
            <p:cNvSpPr/>
            <p:nvPr/>
          </p:nvSpPr>
          <p:spPr>
            <a:xfrm>
              <a:off x="2048300" y="3608850"/>
              <a:ext cx="360275" cy="1412325"/>
            </a:xfrm>
            <a:custGeom>
              <a:avLst/>
              <a:gdLst/>
              <a:ahLst/>
              <a:cxnLst/>
              <a:rect l="l" t="t" r="r" b="b"/>
              <a:pathLst>
                <a:path w="14411" h="56493" extrusionOk="0">
                  <a:moveTo>
                    <a:pt x="14411" y="1"/>
                  </a:moveTo>
                  <a:cubicBezTo>
                    <a:pt x="4837" y="19281"/>
                    <a:pt x="1" y="29288"/>
                    <a:pt x="6305" y="55841"/>
                  </a:cubicBezTo>
                  <a:cubicBezTo>
                    <a:pt x="6409" y="56285"/>
                    <a:pt x="6598" y="56493"/>
                    <a:pt x="6776" y="56493"/>
                  </a:cubicBezTo>
                  <a:cubicBezTo>
                    <a:pt x="6999" y="56493"/>
                    <a:pt x="7206" y="56167"/>
                    <a:pt x="7206" y="55574"/>
                  </a:cubicBezTo>
                  <a:cubicBezTo>
                    <a:pt x="7139" y="34892"/>
                    <a:pt x="9207" y="17647"/>
                    <a:pt x="14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 name="Google Shape;1372;p15"/>
            <p:cNvSpPr/>
            <p:nvPr/>
          </p:nvSpPr>
          <p:spPr>
            <a:xfrm>
              <a:off x="1592975" y="3582175"/>
              <a:ext cx="616950" cy="1400775"/>
            </a:xfrm>
            <a:custGeom>
              <a:avLst/>
              <a:gdLst/>
              <a:ahLst/>
              <a:cxnLst/>
              <a:rect l="l" t="t" r="r" b="b"/>
              <a:pathLst>
                <a:path w="24678" h="56031" extrusionOk="0">
                  <a:moveTo>
                    <a:pt x="1" y="0"/>
                  </a:moveTo>
                  <a:lnTo>
                    <a:pt x="1" y="0"/>
                  </a:lnTo>
                  <a:cubicBezTo>
                    <a:pt x="5504" y="7139"/>
                    <a:pt x="10208" y="17380"/>
                    <a:pt x="14277" y="27987"/>
                  </a:cubicBezTo>
                  <a:cubicBezTo>
                    <a:pt x="17780" y="37027"/>
                    <a:pt x="20749" y="46133"/>
                    <a:pt x="23617" y="55540"/>
                  </a:cubicBezTo>
                  <a:cubicBezTo>
                    <a:pt x="23726" y="55879"/>
                    <a:pt x="23928" y="56031"/>
                    <a:pt x="24123" y="56031"/>
                  </a:cubicBezTo>
                  <a:cubicBezTo>
                    <a:pt x="24408" y="56031"/>
                    <a:pt x="24677" y="55708"/>
                    <a:pt x="24618" y="55173"/>
                  </a:cubicBezTo>
                  <a:cubicBezTo>
                    <a:pt x="24118" y="49803"/>
                    <a:pt x="23517" y="44332"/>
                    <a:pt x="22450" y="38828"/>
                  </a:cubicBezTo>
                  <a:cubicBezTo>
                    <a:pt x="21082" y="31523"/>
                    <a:pt x="18847" y="23984"/>
                    <a:pt x="15678" y="18314"/>
                  </a:cubicBezTo>
                  <a:cubicBezTo>
                    <a:pt x="13910" y="15178"/>
                    <a:pt x="12009" y="12676"/>
                    <a:pt x="10041" y="10375"/>
                  </a:cubicBezTo>
                  <a:cubicBezTo>
                    <a:pt x="6739" y="6505"/>
                    <a:pt x="3370" y="30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 name="Google Shape;1373;p15"/>
            <p:cNvSpPr/>
            <p:nvPr/>
          </p:nvSpPr>
          <p:spPr>
            <a:xfrm>
              <a:off x="2015775" y="4054175"/>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 name="Google Shape;1374;p15"/>
            <p:cNvSpPr/>
            <p:nvPr/>
          </p:nvSpPr>
          <p:spPr>
            <a:xfrm>
              <a:off x="1954075" y="3462075"/>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 name="Google Shape;1375;p15"/>
            <p:cNvSpPr/>
            <p:nvPr/>
          </p:nvSpPr>
          <p:spPr>
            <a:xfrm>
              <a:off x="2197025" y="3891550"/>
              <a:ext cx="714425" cy="1148975"/>
            </a:xfrm>
            <a:custGeom>
              <a:avLst/>
              <a:gdLst/>
              <a:ahLst/>
              <a:cxnLst/>
              <a:rect l="l" t="t" r="r" b="b"/>
              <a:pathLst>
                <a:path w="28577" h="45959" extrusionOk="0">
                  <a:moveTo>
                    <a:pt x="28576" y="1"/>
                  </a:moveTo>
                  <a:cubicBezTo>
                    <a:pt x="25040" y="1969"/>
                    <a:pt x="21471" y="4404"/>
                    <a:pt x="17935" y="7239"/>
                  </a:cubicBezTo>
                  <a:cubicBezTo>
                    <a:pt x="15867" y="8907"/>
                    <a:pt x="13766" y="10742"/>
                    <a:pt x="11798" y="13177"/>
                  </a:cubicBezTo>
                  <a:cubicBezTo>
                    <a:pt x="8262" y="17647"/>
                    <a:pt x="5460" y="24018"/>
                    <a:pt x="3558" y="30356"/>
                  </a:cubicBezTo>
                  <a:cubicBezTo>
                    <a:pt x="2091" y="35193"/>
                    <a:pt x="1057" y="40096"/>
                    <a:pt x="123" y="44933"/>
                  </a:cubicBezTo>
                  <a:cubicBezTo>
                    <a:pt x="0" y="45564"/>
                    <a:pt x="238" y="45959"/>
                    <a:pt x="533" y="45959"/>
                  </a:cubicBezTo>
                  <a:cubicBezTo>
                    <a:pt x="722" y="45959"/>
                    <a:pt x="934" y="45798"/>
                    <a:pt x="1090" y="45433"/>
                  </a:cubicBezTo>
                  <a:cubicBezTo>
                    <a:pt x="4626" y="37428"/>
                    <a:pt x="8262" y="29789"/>
                    <a:pt x="12398" y="22317"/>
                  </a:cubicBezTo>
                  <a:cubicBezTo>
                    <a:pt x="17235" y="13577"/>
                    <a:pt x="22639" y="5305"/>
                    <a:pt x="28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 name="Google Shape;1376;p15"/>
            <p:cNvSpPr/>
            <p:nvPr/>
          </p:nvSpPr>
          <p:spPr>
            <a:xfrm>
              <a:off x="1665525" y="4299350"/>
              <a:ext cx="558450" cy="740675"/>
            </a:xfrm>
            <a:custGeom>
              <a:avLst/>
              <a:gdLst/>
              <a:ahLst/>
              <a:cxnLst/>
              <a:rect l="l" t="t" r="r" b="b"/>
              <a:pathLst>
                <a:path w="22338" h="29627" extrusionOk="0">
                  <a:moveTo>
                    <a:pt x="1" y="1"/>
                  </a:moveTo>
                  <a:lnTo>
                    <a:pt x="1" y="1"/>
                  </a:lnTo>
                  <a:cubicBezTo>
                    <a:pt x="9474" y="7373"/>
                    <a:pt x="15945" y="16546"/>
                    <a:pt x="21316" y="29222"/>
                  </a:cubicBezTo>
                  <a:cubicBezTo>
                    <a:pt x="21431" y="29502"/>
                    <a:pt x="21609" y="29627"/>
                    <a:pt x="21784" y="29627"/>
                  </a:cubicBezTo>
                  <a:cubicBezTo>
                    <a:pt x="22065" y="29627"/>
                    <a:pt x="22337" y="29303"/>
                    <a:pt x="22317" y="28788"/>
                  </a:cubicBezTo>
                  <a:cubicBezTo>
                    <a:pt x="21182" y="8440"/>
                    <a:pt x="14011" y="54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 name="Google Shape;1377;p15"/>
            <p:cNvSpPr/>
            <p:nvPr/>
          </p:nvSpPr>
          <p:spPr>
            <a:xfrm>
              <a:off x="2207275" y="4386075"/>
              <a:ext cx="667475" cy="644175"/>
            </a:xfrm>
            <a:custGeom>
              <a:avLst/>
              <a:gdLst/>
              <a:ahLst/>
              <a:cxnLst/>
              <a:rect l="l" t="t" r="r" b="b"/>
              <a:pathLst>
                <a:path w="26699" h="25767" extrusionOk="0">
                  <a:moveTo>
                    <a:pt x="26698" y="1"/>
                  </a:moveTo>
                  <a:lnTo>
                    <a:pt x="26698" y="1"/>
                  </a:lnTo>
                  <a:cubicBezTo>
                    <a:pt x="11988" y="3170"/>
                    <a:pt x="4449" y="4971"/>
                    <a:pt x="113" y="24852"/>
                  </a:cubicBezTo>
                  <a:cubicBezTo>
                    <a:pt x="0" y="25393"/>
                    <a:pt x="268" y="25766"/>
                    <a:pt x="577" y="25766"/>
                  </a:cubicBezTo>
                  <a:cubicBezTo>
                    <a:pt x="726" y="25766"/>
                    <a:pt x="884" y="25680"/>
                    <a:pt x="1013" y="25486"/>
                  </a:cubicBezTo>
                  <a:cubicBezTo>
                    <a:pt x="8352" y="13811"/>
                    <a:pt x="16191" y="5805"/>
                    <a:pt x="26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 name="Google Shape;1378;p15"/>
            <p:cNvSpPr/>
            <p:nvPr/>
          </p:nvSpPr>
          <p:spPr>
            <a:xfrm>
              <a:off x="2095000" y="3039900"/>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 name="Google Shape;1379;p15"/>
            <p:cNvSpPr/>
            <p:nvPr/>
          </p:nvSpPr>
          <p:spPr>
            <a:xfrm>
              <a:off x="2225100" y="3066800"/>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 name="Google Shape;1380;p15"/>
            <p:cNvSpPr/>
            <p:nvPr/>
          </p:nvSpPr>
          <p:spPr>
            <a:xfrm>
              <a:off x="2621200" y="3041875"/>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 name="Google Shape;1381;p15"/>
            <p:cNvSpPr/>
            <p:nvPr/>
          </p:nvSpPr>
          <p:spPr>
            <a:xfrm>
              <a:off x="2211750" y="3034275"/>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 name="Google Shape;1382;p15"/>
            <p:cNvSpPr/>
            <p:nvPr/>
          </p:nvSpPr>
          <p:spPr>
            <a:xfrm>
              <a:off x="2516975" y="3008975"/>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 name="Google Shape;1383;p15"/>
            <p:cNvSpPr/>
            <p:nvPr/>
          </p:nvSpPr>
          <p:spPr>
            <a:xfrm>
              <a:off x="2225100" y="3195225"/>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 name="Google Shape;1384;p15"/>
            <p:cNvSpPr/>
            <p:nvPr/>
          </p:nvSpPr>
          <p:spPr>
            <a:xfrm>
              <a:off x="2637900" y="3171700"/>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 name="Google Shape;1385;p15"/>
            <p:cNvSpPr/>
            <p:nvPr/>
          </p:nvSpPr>
          <p:spPr>
            <a:xfrm>
              <a:off x="2168375" y="2959225"/>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 name="Google Shape;1386;p15"/>
            <p:cNvSpPr/>
            <p:nvPr/>
          </p:nvSpPr>
          <p:spPr>
            <a:xfrm>
              <a:off x="2256775" y="2937075"/>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 name="Google Shape;1387;p15"/>
            <p:cNvSpPr/>
            <p:nvPr/>
          </p:nvSpPr>
          <p:spPr>
            <a:xfrm>
              <a:off x="2225100" y="3164375"/>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 name="Google Shape;1388;p15"/>
            <p:cNvSpPr/>
            <p:nvPr/>
          </p:nvSpPr>
          <p:spPr>
            <a:xfrm>
              <a:off x="2531975" y="3139450"/>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 name="Google Shape;1389;p15"/>
            <p:cNvSpPr/>
            <p:nvPr/>
          </p:nvSpPr>
          <p:spPr>
            <a:xfrm>
              <a:off x="2168375" y="3016775"/>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 name="Google Shape;1390;p15"/>
            <p:cNvSpPr/>
            <p:nvPr/>
          </p:nvSpPr>
          <p:spPr>
            <a:xfrm>
              <a:off x="2326825" y="2994250"/>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 name="Google Shape;1391;p15"/>
            <p:cNvSpPr/>
            <p:nvPr/>
          </p:nvSpPr>
          <p:spPr>
            <a:xfrm>
              <a:off x="2158375" y="3305575"/>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 name="Google Shape;1392;p15"/>
            <p:cNvSpPr/>
            <p:nvPr/>
          </p:nvSpPr>
          <p:spPr>
            <a:xfrm>
              <a:off x="2095825" y="3092650"/>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 name="Google Shape;1393;p15"/>
            <p:cNvSpPr/>
            <p:nvPr/>
          </p:nvSpPr>
          <p:spPr>
            <a:xfrm>
              <a:off x="1602975" y="3658275"/>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 name="Google Shape;1394;p15"/>
            <p:cNvSpPr/>
            <p:nvPr/>
          </p:nvSpPr>
          <p:spPr>
            <a:xfrm>
              <a:off x="1537100" y="3763975"/>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 name="Google Shape;1395;p15"/>
            <p:cNvSpPr/>
            <p:nvPr/>
          </p:nvSpPr>
          <p:spPr>
            <a:xfrm>
              <a:off x="1619650" y="3714775"/>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 name="Google Shape;1396;p15"/>
            <p:cNvSpPr/>
            <p:nvPr/>
          </p:nvSpPr>
          <p:spPr>
            <a:xfrm>
              <a:off x="1597975" y="3692150"/>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 name="Google Shape;1397;p15"/>
            <p:cNvSpPr/>
            <p:nvPr/>
          </p:nvSpPr>
          <p:spPr>
            <a:xfrm>
              <a:off x="1550450" y="3864875"/>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 name="Google Shape;1398;p15"/>
            <p:cNvSpPr/>
            <p:nvPr/>
          </p:nvSpPr>
          <p:spPr>
            <a:xfrm>
              <a:off x="1826475" y="3597175"/>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 name="Google Shape;1399;p15"/>
            <p:cNvSpPr/>
            <p:nvPr/>
          </p:nvSpPr>
          <p:spPr>
            <a:xfrm>
              <a:off x="1802350" y="3577075"/>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 name="Google Shape;1400;p15"/>
            <p:cNvSpPr/>
            <p:nvPr/>
          </p:nvSpPr>
          <p:spPr>
            <a:xfrm>
              <a:off x="1637175" y="3832350"/>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 name="Google Shape;1401;p15"/>
            <p:cNvSpPr/>
            <p:nvPr/>
          </p:nvSpPr>
          <p:spPr>
            <a:xfrm>
              <a:off x="1618000" y="3811450"/>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 name="Google Shape;1402;p15"/>
            <p:cNvSpPr/>
            <p:nvPr/>
          </p:nvSpPr>
          <p:spPr>
            <a:xfrm>
              <a:off x="1776450" y="3662225"/>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 name="Google Shape;1403;p15"/>
            <p:cNvSpPr/>
            <p:nvPr/>
          </p:nvSpPr>
          <p:spPr>
            <a:xfrm>
              <a:off x="1752250" y="3642425"/>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 name="Google Shape;1404;p15"/>
            <p:cNvSpPr/>
            <p:nvPr/>
          </p:nvSpPr>
          <p:spPr>
            <a:xfrm>
              <a:off x="1630500" y="3946300"/>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 name="Google Shape;1405;p15"/>
            <p:cNvSpPr/>
            <p:nvPr/>
          </p:nvSpPr>
          <p:spPr>
            <a:xfrm>
              <a:off x="1865675" y="3698100"/>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1406" name="Google Shape;1406;p15"/>
          <p:cNvPicPr preferRelativeResize="0"/>
          <p:nvPr/>
        </p:nvPicPr>
        <p:blipFill>
          <a:blip r:embed="rId2">
            <a:alphaModFix amt="49000"/>
          </a:blip>
          <a:stretch>
            <a:fillRect/>
          </a:stretch>
        </p:blipFill>
        <p:spPr>
          <a:xfrm>
            <a:off x="5972650" y="-574420"/>
            <a:ext cx="3742525" cy="3347995"/>
          </a:xfrm>
          <a:prstGeom prst="rect">
            <a:avLst/>
          </a:prstGeom>
          <a:noFill/>
          <a:ln>
            <a:noFill/>
          </a:ln>
        </p:spPr>
      </p:pic>
      <p:pic>
        <p:nvPicPr>
          <p:cNvPr id="1407" name="Google Shape;1407;p15"/>
          <p:cNvPicPr preferRelativeResize="0"/>
          <p:nvPr/>
        </p:nvPicPr>
        <p:blipFill>
          <a:blip r:embed="rId2">
            <a:alphaModFix amt="49000"/>
          </a:blip>
          <a:stretch>
            <a:fillRect/>
          </a:stretch>
        </p:blipFill>
        <p:spPr>
          <a:xfrm>
            <a:off x="-662400" y="3514327"/>
            <a:ext cx="2328150" cy="2082724"/>
          </a:xfrm>
          <a:prstGeom prst="rect">
            <a:avLst/>
          </a:prstGeom>
          <a:noFill/>
          <a:ln>
            <a:noFill/>
          </a:ln>
        </p:spPr>
      </p:pic>
      <p:pic>
        <p:nvPicPr>
          <p:cNvPr id="1408" name="Google Shape;1408;p15"/>
          <p:cNvPicPr preferRelativeResize="0"/>
          <p:nvPr/>
        </p:nvPicPr>
        <p:blipFill>
          <a:blip r:embed="rId2">
            <a:alphaModFix amt="49000"/>
          </a:blip>
          <a:stretch>
            <a:fillRect/>
          </a:stretch>
        </p:blipFill>
        <p:spPr>
          <a:xfrm>
            <a:off x="5972650" y="2772130"/>
            <a:ext cx="3742525" cy="3347995"/>
          </a:xfrm>
          <a:prstGeom prst="rect">
            <a:avLst/>
          </a:prstGeom>
          <a:noFill/>
          <a:ln>
            <a:noFill/>
          </a:ln>
        </p:spPr>
      </p:pic>
      <p:pic>
        <p:nvPicPr>
          <p:cNvPr id="1409" name="Google Shape;1409;p15"/>
          <p:cNvPicPr preferRelativeResize="0"/>
          <p:nvPr/>
        </p:nvPicPr>
        <p:blipFill>
          <a:blip r:embed="rId2">
            <a:alphaModFix amt="49000"/>
          </a:blip>
          <a:stretch>
            <a:fillRect/>
          </a:stretch>
        </p:blipFill>
        <p:spPr>
          <a:xfrm>
            <a:off x="-30275" y="-92595"/>
            <a:ext cx="3742525" cy="3347995"/>
          </a:xfrm>
          <a:prstGeom prst="rect">
            <a:avLst/>
          </a:prstGeom>
          <a:noFill/>
          <a:ln>
            <a:noFill/>
          </a:ln>
        </p:spPr>
      </p:pic>
      <p:sp>
        <p:nvSpPr>
          <p:cNvPr id="1410" name="Google Shape;1410;p15"/>
          <p:cNvSpPr txBox="1"/>
          <p:nvPr>
            <p:ph type="title"/>
          </p:nvPr>
        </p:nvSpPr>
        <p:spPr>
          <a:xfrm>
            <a:off x="715750" y="2332025"/>
            <a:ext cx="40647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9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p:txBody>
      </p:sp>
      <p:sp>
        <p:nvSpPr>
          <p:cNvPr id="1411" name="Google Shape;1411;p15"/>
          <p:cNvSpPr txBox="1"/>
          <p:nvPr>
            <p:ph type="title" idx="2" hasCustomPrompt="1"/>
          </p:nvPr>
        </p:nvSpPr>
        <p:spPr>
          <a:xfrm>
            <a:off x="3538750" y="1337825"/>
            <a:ext cx="12417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6000">
                <a:solidFill>
                  <a:schemeClr val="dk2"/>
                </a:solidFill>
              </a:defRPr>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1412" name="Google Shape;1412;p15"/>
          <p:cNvSpPr txBox="1"/>
          <p:nvPr>
            <p:ph type="subTitle" idx="1"/>
          </p:nvPr>
        </p:nvSpPr>
        <p:spPr>
          <a:xfrm>
            <a:off x="715750" y="3132175"/>
            <a:ext cx="4064700" cy="713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413" name="Shape 1413"/>
        <p:cNvGrpSpPr/>
        <p:nvPr/>
      </p:nvGrpSpPr>
      <p:grpSpPr>
        <a:xfrm>
          <a:off x="0" y="0"/>
          <a:ext cx="0" cy="0"/>
          <a:chOff x="0" y="0"/>
          <a:chExt cx="0" cy="0"/>
        </a:xfrm>
      </p:grpSpPr>
      <p:sp>
        <p:nvSpPr>
          <p:cNvPr id="1414" name="Google Shape;1414;p16"/>
          <p:cNvSpPr/>
          <p:nvPr/>
        </p:nvSpPr>
        <p:spPr>
          <a:xfrm rot="6008301">
            <a:off x="1881997" y="-541950"/>
            <a:ext cx="5342027" cy="6496703"/>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415" name="Google Shape;1415;p16"/>
          <p:cNvGrpSpPr/>
          <p:nvPr/>
        </p:nvGrpSpPr>
        <p:grpSpPr>
          <a:xfrm>
            <a:off x="7373660" y="2784601"/>
            <a:ext cx="1206654" cy="2417350"/>
            <a:chOff x="3238525" y="2739250"/>
            <a:chExt cx="1148975" cy="2301800"/>
          </a:xfrm>
        </p:grpSpPr>
        <p:sp>
          <p:nvSpPr>
            <p:cNvPr id="1416" name="Google Shape;1416;p16"/>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 name="Google Shape;1417;p16"/>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8" name="Google Shape;1418;p16"/>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 name="Google Shape;1419;p16"/>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 name="Google Shape;1420;p16"/>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 name="Google Shape;1421;p16"/>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 name="Google Shape;1422;p16"/>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 name="Google Shape;1423;p16"/>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 name="Google Shape;1424;p16"/>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 name="Google Shape;1425;p16"/>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 name="Google Shape;1426;p16"/>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 name="Google Shape;1427;p16"/>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 name="Google Shape;1428;p16"/>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 name="Google Shape;1429;p16"/>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0" name="Google Shape;1430;p16"/>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 name="Google Shape;1431;p16"/>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 name="Google Shape;1432;p16"/>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 name="Google Shape;1433;p16"/>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 name="Google Shape;1434;p16"/>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 name="Google Shape;1435;p16"/>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 name="Google Shape;1436;p16"/>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 name="Google Shape;1437;p16"/>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 name="Google Shape;1438;p16"/>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 name="Google Shape;1439;p16"/>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 name="Google Shape;1440;p16"/>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 name="Google Shape;1441;p16"/>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 name="Google Shape;1442;p16"/>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 name="Google Shape;1443;p16"/>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 name="Google Shape;1444;p16"/>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 name="Google Shape;1445;p16"/>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6" name="Google Shape;1446;p16"/>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7" name="Google Shape;1447;p16"/>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 name="Google Shape;1448;p16"/>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 name="Google Shape;1449;p16"/>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 name="Google Shape;1450;p16"/>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 name="Google Shape;1451;p16"/>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 name="Google Shape;1452;p16"/>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 name="Google Shape;1453;p16"/>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 name="Google Shape;1454;p16"/>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 name="Google Shape;1455;p16"/>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 name="Google Shape;1456;p16"/>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 name="Google Shape;1457;p16"/>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 name="Google Shape;1458;p16"/>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 name="Google Shape;1459;p16"/>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 name="Google Shape;1460;p16"/>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 name="Google Shape;1461;p16"/>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 name="Google Shape;1462;p16"/>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 name="Google Shape;1463;p16"/>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 name="Google Shape;1464;p16"/>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 name="Google Shape;1465;p16"/>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 name="Google Shape;1466;p16"/>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 name="Google Shape;1467;p16"/>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 name="Google Shape;1468;p16"/>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 name="Google Shape;1469;p16"/>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 name="Google Shape;1470;p16"/>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 name="Google Shape;1471;p16"/>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 name="Google Shape;1472;p16"/>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 name="Google Shape;1473;p16"/>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 name="Google Shape;1474;p16"/>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75" name="Google Shape;1475;p16"/>
          <p:cNvGrpSpPr/>
          <p:nvPr/>
        </p:nvGrpSpPr>
        <p:grpSpPr>
          <a:xfrm flipH="1">
            <a:off x="262021" y="0"/>
            <a:ext cx="1579198" cy="2750073"/>
            <a:chOff x="7463325" y="0"/>
            <a:chExt cx="1579198" cy="2750073"/>
          </a:xfrm>
        </p:grpSpPr>
        <p:sp>
          <p:nvSpPr>
            <p:cNvPr id="1476" name="Google Shape;1476;p16"/>
            <p:cNvSpPr/>
            <p:nvPr/>
          </p:nvSpPr>
          <p:spPr>
            <a:xfrm>
              <a:off x="7526318" y="1409914"/>
              <a:ext cx="799739" cy="579784"/>
            </a:xfrm>
            <a:custGeom>
              <a:avLst/>
              <a:gdLst/>
              <a:ahLst/>
              <a:cxnLst/>
              <a:rect l="l" t="t" r="r" b="b"/>
              <a:pathLst>
                <a:path w="24986" h="18114" extrusionOk="0">
                  <a:moveTo>
                    <a:pt x="1" y="1"/>
                  </a:moveTo>
                  <a:lnTo>
                    <a:pt x="1" y="10075"/>
                  </a:lnTo>
                  <a:cubicBezTo>
                    <a:pt x="1" y="14478"/>
                    <a:pt x="3637" y="18114"/>
                    <a:pt x="8040" y="18114"/>
                  </a:cubicBezTo>
                  <a:lnTo>
                    <a:pt x="16913" y="18114"/>
                  </a:lnTo>
                  <a:cubicBezTo>
                    <a:pt x="21350" y="18114"/>
                    <a:pt x="24986" y="14478"/>
                    <a:pt x="24986" y="10075"/>
                  </a:cubicBezTo>
                  <a:lnTo>
                    <a:pt x="2498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 name="Google Shape;1477;p16"/>
            <p:cNvSpPr/>
            <p:nvPr/>
          </p:nvSpPr>
          <p:spPr>
            <a:xfrm>
              <a:off x="7527425" y="1556200"/>
              <a:ext cx="799731" cy="55565"/>
            </a:xfrm>
            <a:custGeom>
              <a:avLst/>
              <a:gdLst/>
              <a:ahLst/>
              <a:cxnLst/>
              <a:rect l="l" t="t" r="r" b="b"/>
              <a:pathLst>
                <a:path w="28788" h="1736" extrusionOk="0">
                  <a:moveTo>
                    <a:pt x="0" y="1"/>
                  </a:moveTo>
                  <a:lnTo>
                    <a:pt x="0" y="868"/>
                  </a:lnTo>
                  <a:cubicBezTo>
                    <a:pt x="601" y="868"/>
                    <a:pt x="901" y="1035"/>
                    <a:pt x="1234" y="1235"/>
                  </a:cubicBezTo>
                  <a:cubicBezTo>
                    <a:pt x="1601" y="1435"/>
                    <a:pt x="2068" y="1735"/>
                    <a:pt x="2902" y="1735"/>
                  </a:cubicBezTo>
                  <a:cubicBezTo>
                    <a:pt x="3736" y="1735"/>
                    <a:pt x="4170" y="1502"/>
                    <a:pt x="4570" y="1235"/>
                  </a:cubicBezTo>
                  <a:cubicBezTo>
                    <a:pt x="4904" y="1035"/>
                    <a:pt x="5171" y="868"/>
                    <a:pt x="5771" y="868"/>
                  </a:cubicBezTo>
                  <a:cubicBezTo>
                    <a:pt x="6338" y="868"/>
                    <a:pt x="6638" y="1035"/>
                    <a:pt x="6972" y="1235"/>
                  </a:cubicBezTo>
                  <a:cubicBezTo>
                    <a:pt x="7339" y="1435"/>
                    <a:pt x="7806" y="1735"/>
                    <a:pt x="8640" y="1735"/>
                  </a:cubicBezTo>
                  <a:cubicBezTo>
                    <a:pt x="9474" y="1735"/>
                    <a:pt x="9941" y="1502"/>
                    <a:pt x="10308" y="1235"/>
                  </a:cubicBezTo>
                  <a:cubicBezTo>
                    <a:pt x="10641" y="1035"/>
                    <a:pt x="10941" y="868"/>
                    <a:pt x="11508" y="868"/>
                  </a:cubicBezTo>
                  <a:cubicBezTo>
                    <a:pt x="12109" y="868"/>
                    <a:pt x="12409" y="1035"/>
                    <a:pt x="12743" y="1235"/>
                  </a:cubicBezTo>
                  <a:cubicBezTo>
                    <a:pt x="13110" y="1435"/>
                    <a:pt x="13577" y="1735"/>
                    <a:pt x="14411" y="1735"/>
                  </a:cubicBezTo>
                  <a:cubicBezTo>
                    <a:pt x="15244" y="1735"/>
                    <a:pt x="15678" y="1502"/>
                    <a:pt x="16078" y="1235"/>
                  </a:cubicBezTo>
                  <a:cubicBezTo>
                    <a:pt x="16412" y="1035"/>
                    <a:pt x="16679" y="868"/>
                    <a:pt x="17279" y="868"/>
                  </a:cubicBezTo>
                  <a:cubicBezTo>
                    <a:pt x="17846" y="868"/>
                    <a:pt x="18147" y="1035"/>
                    <a:pt x="18480" y="1235"/>
                  </a:cubicBezTo>
                  <a:cubicBezTo>
                    <a:pt x="18847" y="1435"/>
                    <a:pt x="19314" y="1735"/>
                    <a:pt x="20148" y="1735"/>
                  </a:cubicBezTo>
                  <a:cubicBezTo>
                    <a:pt x="20982" y="1735"/>
                    <a:pt x="21449" y="1502"/>
                    <a:pt x="21816" y="1235"/>
                  </a:cubicBezTo>
                  <a:cubicBezTo>
                    <a:pt x="22149" y="1035"/>
                    <a:pt x="22450" y="868"/>
                    <a:pt x="23017" y="868"/>
                  </a:cubicBezTo>
                  <a:cubicBezTo>
                    <a:pt x="23617" y="868"/>
                    <a:pt x="23917" y="1035"/>
                    <a:pt x="24251" y="1235"/>
                  </a:cubicBezTo>
                  <a:cubicBezTo>
                    <a:pt x="24618" y="1435"/>
                    <a:pt x="25085" y="1735"/>
                    <a:pt x="25919" y="1735"/>
                  </a:cubicBezTo>
                  <a:cubicBezTo>
                    <a:pt x="26753" y="1735"/>
                    <a:pt x="27186" y="1435"/>
                    <a:pt x="27587" y="1235"/>
                  </a:cubicBezTo>
                  <a:cubicBezTo>
                    <a:pt x="27920" y="1035"/>
                    <a:pt x="28187" y="868"/>
                    <a:pt x="28788" y="868"/>
                  </a:cubicBezTo>
                  <a:lnTo>
                    <a:pt x="28788" y="1"/>
                  </a:lnTo>
                  <a:cubicBezTo>
                    <a:pt x="27954" y="1"/>
                    <a:pt x="27487" y="234"/>
                    <a:pt x="27120" y="501"/>
                  </a:cubicBezTo>
                  <a:cubicBezTo>
                    <a:pt x="26786" y="701"/>
                    <a:pt x="26486" y="868"/>
                    <a:pt x="25919" y="868"/>
                  </a:cubicBezTo>
                  <a:cubicBezTo>
                    <a:pt x="25318" y="868"/>
                    <a:pt x="25018" y="701"/>
                    <a:pt x="24685" y="501"/>
                  </a:cubicBezTo>
                  <a:cubicBezTo>
                    <a:pt x="24318" y="268"/>
                    <a:pt x="23851" y="1"/>
                    <a:pt x="23017" y="1"/>
                  </a:cubicBezTo>
                  <a:cubicBezTo>
                    <a:pt x="22183" y="1"/>
                    <a:pt x="21749" y="234"/>
                    <a:pt x="21349" y="501"/>
                  </a:cubicBezTo>
                  <a:cubicBezTo>
                    <a:pt x="21015" y="701"/>
                    <a:pt x="20748" y="868"/>
                    <a:pt x="20148" y="868"/>
                  </a:cubicBezTo>
                  <a:cubicBezTo>
                    <a:pt x="19581" y="868"/>
                    <a:pt x="19281" y="701"/>
                    <a:pt x="18947" y="501"/>
                  </a:cubicBezTo>
                  <a:cubicBezTo>
                    <a:pt x="18580" y="268"/>
                    <a:pt x="18113" y="1"/>
                    <a:pt x="17279" y="1"/>
                  </a:cubicBezTo>
                  <a:cubicBezTo>
                    <a:pt x="16445" y="1"/>
                    <a:pt x="15978" y="234"/>
                    <a:pt x="15611" y="501"/>
                  </a:cubicBezTo>
                  <a:cubicBezTo>
                    <a:pt x="15278" y="701"/>
                    <a:pt x="14978" y="868"/>
                    <a:pt x="14411" y="868"/>
                  </a:cubicBezTo>
                  <a:cubicBezTo>
                    <a:pt x="13810" y="868"/>
                    <a:pt x="13510" y="701"/>
                    <a:pt x="13176" y="501"/>
                  </a:cubicBezTo>
                  <a:cubicBezTo>
                    <a:pt x="12809" y="268"/>
                    <a:pt x="12342" y="1"/>
                    <a:pt x="11508" y="1"/>
                  </a:cubicBezTo>
                  <a:cubicBezTo>
                    <a:pt x="10675" y="1"/>
                    <a:pt x="10241" y="234"/>
                    <a:pt x="9841" y="501"/>
                  </a:cubicBezTo>
                  <a:cubicBezTo>
                    <a:pt x="9507" y="701"/>
                    <a:pt x="9240" y="868"/>
                    <a:pt x="8640" y="868"/>
                  </a:cubicBezTo>
                  <a:cubicBezTo>
                    <a:pt x="8073" y="868"/>
                    <a:pt x="7772" y="701"/>
                    <a:pt x="7439" y="501"/>
                  </a:cubicBezTo>
                  <a:cubicBezTo>
                    <a:pt x="7072" y="268"/>
                    <a:pt x="6605" y="1"/>
                    <a:pt x="5771" y="1"/>
                  </a:cubicBezTo>
                  <a:cubicBezTo>
                    <a:pt x="4937" y="1"/>
                    <a:pt x="4470" y="234"/>
                    <a:pt x="4103" y="501"/>
                  </a:cubicBezTo>
                  <a:cubicBezTo>
                    <a:pt x="3770" y="701"/>
                    <a:pt x="3469" y="868"/>
                    <a:pt x="2902" y="868"/>
                  </a:cubicBezTo>
                  <a:cubicBezTo>
                    <a:pt x="2302" y="868"/>
                    <a:pt x="2002" y="701"/>
                    <a:pt x="1668" y="501"/>
                  </a:cubicBezTo>
                  <a:cubicBezTo>
                    <a:pt x="1301" y="268"/>
                    <a:pt x="834"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 name="Google Shape;1478;p16"/>
            <p:cNvSpPr/>
            <p:nvPr/>
          </p:nvSpPr>
          <p:spPr>
            <a:xfrm>
              <a:off x="7527425" y="1697129"/>
              <a:ext cx="799731" cy="56621"/>
            </a:xfrm>
            <a:custGeom>
              <a:avLst/>
              <a:gdLst/>
              <a:ahLst/>
              <a:cxnLst/>
              <a:rect l="l" t="t" r="r" b="b"/>
              <a:pathLst>
                <a:path w="28788" h="1769" extrusionOk="0">
                  <a:moveTo>
                    <a:pt x="0" y="1"/>
                  </a:moveTo>
                  <a:lnTo>
                    <a:pt x="0" y="868"/>
                  </a:lnTo>
                  <a:cubicBezTo>
                    <a:pt x="601" y="868"/>
                    <a:pt x="901" y="1035"/>
                    <a:pt x="1234" y="1268"/>
                  </a:cubicBezTo>
                  <a:cubicBezTo>
                    <a:pt x="1601" y="1469"/>
                    <a:pt x="2068" y="1769"/>
                    <a:pt x="2902" y="1769"/>
                  </a:cubicBezTo>
                  <a:cubicBezTo>
                    <a:pt x="3736" y="1769"/>
                    <a:pt x="4170" y="1502"/>
                    <a:pt x="4570" y="1268"/>
                  </a:cubicBezTo>
                  <a:cubicBezTo>
                    <a:pt x="4904" y="1035"/>
                    <a:pt x="5171" y="868"/>
                    <a:pt x="5771" y="868"/>
                  </a:cubicBezTo>
                  <a:cubicBezTo>
                    <a:pt x="6338" y="868"/>
                    <a:pt x="6638" y="1035"/>
                    <a:pt x="6972" y="1268"/>
                  </a:cubicBezTo>
                  <a:cubicBezTo>
                    <a:pt x="7339" y="1469"/>
                    <a:pt x="7806" y="1769"/>
                    <a:pt x="8640" y="1769"/>
                  </a:cubicBezTo>
                  <a:cubicBezTo>
                    <a:pt x="9474" y="1769"/>
                    <a:pt x="9941" y="1502"/>
                    <a:pt x="10308" y="1268"/>
                  </a:cubicBezTo>
                  <a:cubicBezTo>
                    <a:pt x="10641" y="1035"/>
                    <a:pt x="10941" y="868"/>
                    <a:pt x="11508" y="868"/>
                  </a:cubicBezTo>
                  <a:cubicBezTo>
                    <a:pt x="12109" y="868"/>
                    <a:pt x="12409" y="1035"/>
                    <a:pt x="12743" y="1268"/>
                  </a:cubicBezTo>
                  <a:cubicBezTo>
                    <a:pt x="13110" y="1469"/>
                    <a:pt x="13577" y="1769"/>
                    <a:pt x="14411" y="1769"/>
                  </a:cubicBezTo>
                  <a:cubicBezTo>
                    <a:pt x="15244" y="1769"/>
                    <a:pt x="15678" y="1502"/>
                    <a:pt x="16078" y="1268"/>
                  </a:cubicBezTo>
                  <a:cubicBezTo>
                    <a:pt x="16412" y="1035"/>
                    <a:pt x="16679" y="868"/>
                    <a:pt x="17279" y="868"/>
                  </a:cubicBezTo>
                  <a:cubicBezTo>
                    <a:pt x="17846" y="868"/>
                    <a:pt x="18147" y="1035"/>
                    <a:pt x="18480" y="1268"/>
                  </a:cubicBezTo>
                  <a:cubicBezTo>
                    <a:pt x="18847" y="1469"/>
                    <a:pt x="19314" y="1769"/>
                    <a:pt x="20148" y="1769"/>
                  </a:cubicBezTo>
                  <a:cubicBezTo>
                    <a:pt x="20982" y="1769"/>
                    <a:pt x="21449" y="1502"/>
                    <a:pt x="21816" y="1268"/>
                  </a:cubicBezTo>
                  <a:cubicBezTo>
                    <a:pt x="22149" y="1035"/>
                    <a:pt x="22450" y="868"/>
                    <a:pt x="23017" y="868"/>
                  </a:cubicBezTo>
                  <a:cubicBezTo>
                    <a:pt x="23617" y="868"/>
                    <a:pt x="23917" y="1035"/>
                    <a:pt x="24251" y="1268"/>
                  </a:cubicBezTo>
                  <a:cubicBezTo>
                    <a:pt x="24618" y="1469"/>
                    <a:pt x="25085" y="1769"/>
                    <a:pt x="25919" y="1769"/>
                  </a:cubicBezTo>
                  <a:cubicBezTo>
                    <a:pt x="26753" y="1769"/>
                    <a:pt x="27186" y="1502"/>
                    <a:pt x="27587" y="1268"/>
                  </a:cubicBezTo>
                  <a:cubicBezTo>
                    <a:pt x="27920" y="1035"/>
                    <a:pt x="28187" y="868"/>
                    <a:pt x="28788" y="868"/>
                  </a:cubicBezTo>
                  <a:lnTo>
                    <a:pt x="28788" y="1"/>
                  </a:lnTo>
                  <a:cubicBezTo>
                    <a:pt x="27954" y="1"/>
                    <a:pt x="27487" y="268"/>
                    <a:pt x="27120" y="501"/>
                  </a:cubicBezTo>
                  <a:cubicBezTo>
                    <a:pt x="26786" y="701"/>
                    <a:pt x="26486" y="868"/>
                    <a:pt x="25919" y="868"/>
                  </a:cubicBezTo>
                  <a:cubicBezTo>
                    <a:pt x="25318" y="868"/>
                    <a:pt x="25018" y="701"/>
                    <a:pt x="24685" y="501"/>
                  </a:cubicBezTo>
                  <a:cubicBezTo>
                    <a:pt x="24318" y="301"/>
                    <a:pt x="23851" y="1"/>
                    <a:pt x="23017" y="1"/>
                  </a:cubicBezTo>
                  <a:cubicBezTo>
                    <a:pt x="22183" y="1"/>
                    <a:pt x="21749" y="268"/>
                    <a:pt x="21349" y="501"/>
                  </a:cubicBezTo>
                  <a:cubicBezTo>
                    <a:pt x="21015" y="701"/>
                    <a:pt x="20748" y="868"/>
                    <a:pt x="20148" y="868"/>
                  </a:cubicBezTo>
                  <a:cubicBezTo>
                    <a:pt x="19581" y="868"/>
                    <a:pt x="19281" y="701"/>
                    <a:pt x="18947" y="501"/>
                  </a:cubicBezTo>
                  <a:cubicBezTo>
                    <a:pt x="18580" y="301"/>
                    <a:pt x="18113" y="1"/>
                    <a:pt x="17279" y="1"/>
                  </a:cubicBezTo>
                  <a:cubicBezTo>
                    <a:pt x="16445" y="1"/>
                    <a:pt x="15978" y="268"/>
                    <a:pt x="15611" y="501"/>
                  </a:cubicBezTo>
                  <a:cubicBezTo>
                    <a:pt x="15278" y="701"/>
                    <a:pt x="14978" y="868"/>
                    <a:pt x="14411" y="868"/>
                  </a:cubicBezTo>
                  <a:cubicBezTo>
                    <a:pt x="13810" y="868"/>
                    <a:pt x="13510" y="701"/>
                    <a:pt x="13176" y="501"/>
                  </a:cubicBezTo>
                  <a:cubicBezTo>
                    <a:pt x="12809" y="301"/>
                    <a:pt x="12342" y="1"/>
                    <a:pt x="11508" y="1"/>
                  </a:cubicBezTo>
                  <a:cubicBezTo>
                    <a:pt x="10675" y="1"/>
                    <a:pt x="10241" y="268"/>
                    <a:pt x="9841" y="501"/>
                  </a:cubicBezTo>
                  <a:cubicBezTo>
                    <a:pt x="9507" y="701"/>
                    <a:pt x="9240" y="868"/>
                    <a:pt x="8640" y="868"/>
                  </a:cubicBezTo>
                  <a:cubicBezTo>
                    <a:pt x="8073" y="868"/>
                    <a:pt x="7772" y="701"/>
                    <a:pt x="7439" y="501"/>
                  </a:cubicBezTo>
                  <a:cubicBezTo>
                    <a:pt x="7072" y="301"/>
                    <a:pt x="6605" y="1"/>
                    <a:pt x="5771" y="1"/>
                  </a:cubicBezTo>
                  <a:cubicBezTo>
                    <a:pt x="4937" y="1"/>
                    <a:pt x="4470" y="268"/>
                    <a:pt x="4103" y="501"/>
                  </a:cubicBezTo>
                  <a:cubicBezTo>
                    <a:pt x="3770" y="701"/>
                    <a:pt x="3469" y="868"/>
                    <a:pt x="2902" y="868"/>
                  </a:cubicBezTo>
                  <a:cubicBezTo>
                    <a:pt x="2302" y="868"/>
                    <a:pt x="2002" y="701"/>
                    <a:pt x="1668" y="501"/>
                  </a:cubicBezTo>
                  <a:cubicBezTo>
                    <a:pt x="1301" y="301"/>
                    <a:pt x="834"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 name="Google Shape;1479;p16"/>
            <p:cNvSpPr/>
            <p:nvPr/>
          </p:nvSpPr>
          <p:spPr>
            <a:xfrm>
              <a:off x="7884014" y="1409914"/>
              <a:ext cx="439911" cy="579784"/>
            </a:xfrm>
            <a:custGeom>
              <a:avLst/>
              <a:gdLst/>
              <a:ahLst/>
              <a:cxnLst/>
              <a:rect l="l" t="t" r="r" b="b"/>
              <a:pathLst>
                <a:path w="13744" h="18114" extrusionOk="0">
                  <a:moveTo>
                    <a:pt x="8040" y="1"/>
                  </a:moveTo>
                  <a:lnTo>
                    <a:pt x="8040" y="10075"/>
                  </a:lnTo>
                  <a:cubicBezTo>
                    <a:pt x="8040" y="14478"/>
                    <a:pt x="4404" y="18114"/>
                    <a:pt x="1" y="18114"/>
                  </a:cubicBezTo>
                  <a:lnTo>
                    <a:pt x="5705" y="18114"/>
                  </a:lnTo>
                  <a:cubicBezTo>
                    <a:pt x="10108" y="18114"/>
                    <a:pt x="13744" y="14478"/>
                    <a:pt x="13744" y="10075"/>
                  </a:cubicBezTo>
                  <a:lnTo>
                    <a:pt x="13744" y="1"/>
                  </a:lnTo>
                  <a:close/>
                </a:path>
              </a:pathLst>
            </a:custGeom>
            <a:solidFill>
              <a:srgbClr val="F2B6B6">
                <a:alpha val="7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 name="Google Shape;1480;p16"/>
            <p:cNvSpPr/>
            <p:nvPr/>
          </p:nvSpPr>
          <p:spPr>
            <a:xfrm>
              <a:off x="7463325" y="1360813"/>
              <a:ext cx="922520" cy="96119"/>
            </a:xfrm>
            <a:custGeom>
              <a:avLst/>
              <a:gdLst/>
              <a:ahLst/>
              <a:cxnLst/>
              <a:rect l="l" t="t" r="r" b="b"/>
              <a:pathLst>
                <a:path w="28822" h="3003" extrusionOk="0">
                  <a:moveTo>
                    <a:pt x="1" y="0"/>
                  </a:moveTo>
                  <a:lnTo>
                    <a:pt x="1" y="3002"/>
                  </a:lnTo>
                  <a:lnTo>
                    <a:pt x="28822" y="3002"/>
                  </a:lnTo>
                  <a:lnTo>
                    <a:pt x="2882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 name="Google Shape;1481;p16"/>
            <p:cNvSpPr/>
            <p:nvPr/>
          </p:nvSpPr>
          <p:spPr>
            <a:xfrm>
              <a:off x="7500711" y="236095"/>
              <a:ext cx="838148" cy="1758204"/>
            </a:xfrm>
            <a:custGeom>
              <a:avLst/>
              <a:gdLst/>
              <a:ahLst/>
              <a:cxnLst/>
              <a:rect l="l" t="t" r="r" b="b"/>
              <a:pathLst>
                <a:path w="26186" h="54931" extrusionOk="0">
                  <a:moveTo>
                    <a:pt x="13610" y="1948"/>
                  </a:moveTo>
                  <a:lnTo>
                    <a:pt x="13610" y="4383"/>
                  </a:lnTo>
                  <a:lnTo>
                    <a:pt x="13610" y="14257"/>
                  </a:lnTo>
                  <a:lnTo>
                    <a:pt x="13610" y="26132"/>
                  </a:lnTo>
                  <a:lnTo>
                    <a:pt x="13610" y="36473"/>
                  </a:lnTo>
                  <a:lnTo>
                    <a:pt x="13610" y="39842"/>
                  </a:lnTo>
                  <a:cubicBezTo>
                    <a:pt x="13610" y="40309"/>
                    <a:pt x="13543" y="40842"/>
                    <a:pt x="13610" y="41309"/>
                  </a:cubicBezTo>
                  <a:lnTo>
                    <a:pt x="768" y="41309"/>
                  </a:lnTo>
                  <a:cubicBezTo>
                    <a:pt x="1135" y="40142"/>
                    <a:pt x="1535" y="38841"/>
                    <a:pt x="1968" y="37607"/>
                  </a:cubicBezTo>
                  <a:cubicBezTo>
                    <a:pt x="3036" y="34304"/>
                    <a:pt x="4103" y="31002"/>
                    <a:pt x="5171" y="27733"/>
                  </a:cubicBezTo>
                  <a:lnTo>
                    <a:pt x="9040" y="15824"/>
                  </a:lnTo>
                  <a:cubicBezTo>
                    <a:pt x="10174" y="12389"/>
                    <a:pt x="11308" y="8953"/>
                    <a:pt x="12443" y="5484"/>
                  </a:cubicBezTo>
                  <a:cubicBezTo>
                    <a:pt x="12810" y="4383"/>
                    <a:pt x="13176" y="3249"/>
                    <a:pt x="13543" y="2081"/>
                  </a:cubicBezTo>
                  <a:cubicBezTo>
                    <a:pt x="13543" y="2048"/>
                    <a:pt x="13610" y="1981"/>
                    <a:pt x="13610" y="1948"/>
                  </a:cubicBezTo>
                  <a:close/>
                  <a:moveTo>
                    <a:pt x="14110" y="2181"/>
                  </a:moveTo>
                  <a:cubicBezTo>
                    <a:pt x="14311" y="2949"/>
                    <a:pt x="14511" y="3749"/>
                    <a:pt x="14778" y="4550"/>
                  </a:cubicBezTo>
                  <a:lnTo>
                    <a:pt x="17646" y="14423"/>
                  </a:lnTo>
                  <a:lnTo>
                    <a:pt x="21149" y="26432"/>
                  </a:lnTo>
                  <a:cubicBezTo>
                    <a:pt x="22150" y="29901"/>
                    <a:pt x="23150" y="33304"/>
                    <a:pt x="24151" y="36773"/>
                  </a:cubicBezTo>
                  <a:cubicBezTo>
                    <a:pt x="24485" y="37907"/>
                    <a:pt x="24818" y="39074"/>
                    <a:pt x="25152" y="40175"/>
                  </a:cubicBezTo>
                  <a:cubicBezTo>
                    <a:pt x="25218" y="40475"/>
                    <a:pt x="25452" y="41009"/>
                    <a:pt x="25552" y="41409"/>
                  </a:cubicBezTo>
                  <a:lnTo>
                    <a:pt x="14110" y="41409"/>
                  </a:lnTo>
                  <a:lnTo>
                    <a:pt x="14110" y="37573"/>
                  </a:lnTo>
                  <a:lnTo>
                    <a:pt x="14110" y="27666"/>
                  </a:lnTo>
                  <a:lnTo>
                    <a:pt x="14110" y="15791"/>
                  </a:lnTo>
                  <a:lnTo>
                    <a:pt x="14110" y="5450"/>
                  </a:lnTo>
                  <a:lnTo>
                    <a:pt x="14110" y="2181"/>
                  </a:lnTo>
                  <a:close/>
                  <a:moveTo>
                    <a:pt x="25385" y="41910"/>
                  </a:moveTo>
                  <a:cubicBezTo>
                    <a:pt x="23484" y="45579"/>
                    <a:pt x="21549" y="49248"/>
                    <a:pt x="19681" y="52918"/>
                  </a:cubicBezTo>
                  <a:cubicBezTo>
                    <a:pt x="19481" y="53285"/>
                    <a:pt x="19314" y="53652"/>
                    <a:pt x="19114" y="53985"/>
                  </a:cubicBezTo>
                  <a:cubicBezTo>
                    <a:pt x="17646" y="50416"/>
                    <a:pt x="16179" y="46780"/>
                    <a:pt x="14711" y="43177"/>
                  </a:cubicBezTo>
                  <a:cubicBezTo>
                    <a:pt x="14544" y="42777"/>
                    <a:pt x="14377" y="42343"/>
                    <a:pt x="14211" y="41910"/>
                  </a:cubicBezTo>
                  <a:close/>
                  <a:moveTo>
                    <a:pt x="13377" y="41910"/>
                  </a:moveTo>
                  <a:cubicBezTo>
                    <a:pt x="11709" y="45579"/>
                    <a:pt x="10008" y="49248"/>
                    <a:pt x="8306" y="52918"/>
                  </a:cubicBezTo>
                  <a:cubicBezTo>
                    <a:pt x="8140" y="53285"/>
                    <a:pt x="7939" y="53652"/>
                    <a:pt x="7773" y="54085"/>
                  </a:cubicBezTo>
                  <a:cubicBezTo>
                    <a:pt x="5671" y="50449"/>
                    <a:pt x="3603" y="46813"/>
                    <a:pt x="1501" y="43144"/>
                  </a:cubicBezTo>
                  <a:cubicBezTo>
                    <a:pt x="1235" y="42744"/>
                    <a:pt x="1034" y="42310"/>
                    <a:pt x="801" y="41910"/>
                  </a:cubicBezTo>
                  <a:close/>
                  <a:moveTo>
                    <a:pt x="13798" y="0"/>
                  </a:moveTo>
                  <a:cubicBezTo>
                    <a:pt x="13760" y="0"/>
                    <a:pt x="13722" y="17"/>
                    <a:pt x="13677" y="47"/>
                  </a:cubicBezTo>
                  <a:cubicBezTo>
                    <a:pt x="13610" y="80"/>
                    <a:pt x="13543" y="113"/>
                    <a:pt x="13510" y="180"/>
                  </a:cubicBezTo>
                  <a:cubicBezTo>
                    <a:pt x="13043" y="1581"/>
                    <a:pt x="12643" y="2949"/>
                    <a:pt x="12176" y="4316"/>
                  </a:cubicBezTo>
                  <a:cubicBezTo>
                    <a:pt x="11108" y="7619"/>
                    <a:pt x="10041" y="10921"/>
                    <a:pt x="8973" y="14190"/>
                  </a:cubicBezTo>
                  <a:lnTo>
                    <a:pt x="5104" y="26099"/>
                  </a:lnTo>
                  <a:cubicBezTo>
                    <a:pt x="3970" y="29534"/>
                    <a:pt x="2836" y="32970"/>
                    <a:pt x="1702" y="36439"/>
                  </a:cubicBezTo>
                  <a:cubicBezTo>
                    <a:pt x="1335" y="37540"/>
                    <a:pt x="968" y="38674"/>
                    <a:pt x="601" y="39842"/>
                  </a:cubicBezTo>
                  <a:cubicBezTo>
                    <a:pt x="434" y="40342"/>
                    <a:pt x="167" y="40942"/>
                    <a:pt x="34" y="41476"/>
                  </a:cubicBezTo>
                  <a:cubicBezTo>
                    <a:pt x="34" y="41510"/>
                    <a:pt x="34" y="41510"/>
                    <a:pt x="0" y="41543"/>
                  </a:cubicBezTo>
                  <a:lnTo>
                    <a:pt x="0" y="41676"/>
                  </a:lnTo>
                  <a:lnTo>
                    <a:pt x="0" y="41710"/>
                  </a:lnTo>
                  <a:cubicBezTo>
                    <a:pt x="0" y="41776"/>
                    <a:pt x="34" y="41810"/>
                    <a:pt x="34" y="41843"/>
                  </a:cubicBezTo>
                  <a:cubicBezTo>
                    <a:pt x="2202" y="45646"/>
                    <a:pt x="4370" y="49415"/>
                    <a:pt x="6538" y="53185"/>
                  </a:cubicBezTo>
                  <a:cubicBezTo>
                    <a:pt x="6839" y="53718"/>
                    <a:pt x="7139" y="54219"/>
                    <a:pt x="7472" y="54786"/>
                  </a:cubicBezTo>
                  <a:cubicBezTo>
                    <a:pt x="7506" y="54869"/>
                    <a:pt x="7597" y="54911"/>
                    <a:pt x="7693" y="54911"/>
                  </a:cubicBezTo>
                  <a:cubicBezTo>
                    <a:pt x="7789" y="54911"/>
                    <a:pt x="7889" y="54869"/>
                    <a:pt x="7939" y="54786"/>
                  </a:cubicBezTo>
                  <a:cubicBezTo>
                    <a:pt x="9674" y="50983"/>
                    <a:pt x="11442" y="47180"/>
                    <a:pt x="13210" y="43378"/>
                  </a:cubicBezTo>
                  <a:cubicBezTo>
                    <a:pt x="13377" y="43011"/>
                    <a:pt x="13543" y="42677"/>
                    <a:pt x="13710" y="42310"/>
                  </a:cubicBezTo>
                  <a:cubicBezTo>
                    <a:pt x="15178" y="45879"/>
                    <a:pt x="16646" y="49482"/>
                    <a:pt x="18113" y="53118"/>
                  </a:cubicBezTo>
                  <a:cubicBezTo>
                    <a:pt x="18314" y="53652"/>
                    <a:pt x="18514" y="54185"/>
                    <a:pt x="18781" y="54719"/>
                  </a:cubicBezTo>
                  <a:cubicBezTo>
                    <a:pt x="18819" y="54852"/>
                    <a:pt x="18932" y="54931"/>
                    <a:pt x="19036" y="54931"/>
                  </a:cubicBezTo>
                  <a:cubicBezTo>
                    <a:pt x="19114" y="54931"/>
                    <a:pt x="19185" y="54886"/>
                    <a:pt x="19214" y="54786"/>
                  </a:cubicBezTo>
                  <a:cubicBezTo>
                    <a:pt x="21182" y="50983"/>
                    <a:pt x="23150" y="47214"/>
                    <a:pt x="25118" y="43444"/>
                  </a:cubicBezTo>
                  <a:cubicBezTo>
                    <a:pt x="25352" y="42944"/>
                    <a:pt x="25652" y="42377"/>
                    <a:pt x="25886" y="41876"/>
                  </a:cubicBezTo>
                  <a:cubicBezTo>
                    <a:pt x="26052" y="41843"/>
                    <a:pt x="26186" y="41743"/>
                    <a:pt x="26119" y="41576"/>
                  </a:cubicBezTo>
                  <a:cubicBezTo>
                    <a:pt x="25685" y="40175"/>
                    <a:pt x="25319" y="38974"/>
                    <a:pt x="24885" y="37607"/>
                  </a:cubicBezTo>
                  <a:lnTo>
                    <a:pt x="22016" y="27733"/>
                  </a:lnTo>
                  <a:lnTo>
                    <a:pt x="18514" y="15724"/>
                  </a:lnTo>
                  <a:cubicBezTo>
                    <a:pt x="17513" y="12255"/>
                    <a:pt x="16512" y="8819"/>
                    <a:pt x="15511" y="5384"/>
                  </a:cubicBezTo>
                  <a:cubicBezTo>
                    <a:pt x="15178" y="4250"/>
                    <a:pt x="14844" y="3082"/>
                    <a:pt x="14511" y="1948"/>
                  </a:cubicBezTo>
                  <a:cubicBezTo>
                    <a:pt x="14344" y="1414"/>
                    <a:pt x="14211" y="814"/>
                    <a:pt x="14044" y="313"/>
                  </a:cubicBezTo>
                  <a:cubicBezTo>
                    <a:pt x="14044" y="280"/>
                    <a:pt x="14044" y="280"/>
                    <a:pt x="14010" y="247"/>
                  </a:cubicBezTo>
                  <a:cubicBezTo>
                    <a:pt x="14010" y="213"/>
                    <a:pt x="14010" y="213"/>
                    <a:pt x="13977" y="147"/>
                  </a:cubicBezTo>
                  <a:lnTo>
                    <a:pt x="13977" y="113"/>
                  </a:lnTo>
                  <a:lnTo>
                    <a:pt x="13944" y="80"/>
                  </a:lnTo>
                  <a:cubicBezTo>
                    <a:pt x="13889" y="25"/>
                    <a:pt x="13844" y="0"/>
                    <a:pt x="13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 name="Google Shape;1482;p16"/>
            <p:cNvSpPr/>
            <p:nvPr/>
          </p:nvSpPr>
          <p:spPr>
            <a:xfrm>
              <a:off x="7918199" y="1543390"/>
              <a:ext cx="48075" cy="48075"/>
            </a:xfrm>
            <a:custGeom>
              <a:avLst/>
              <a:gdLst/>
              <a:ahLst/>
              <a:cxnLst/>
              <a:rect l="l" t="t" r="r" b="b"/>
              <a:pathLst>
                <a:path w="1502" h="1502" extrusionOk="0">
                  <a:moveTo>
                    <a:pt x="767" y="0"/>
                  </a:moveTo>
                  <a:cubicBezTo>
                    <a:pt x="334" y="0"/>
                    <a:pt x="0" y="334"/>
                    <a:pt x="0" y="768"/>
                  </a:cubicBezTo>
                  <a:cubicBezTo>
                    <a:pt x="0" y="1168"/>
                    <a:pt x="334" y="1501"/>
                    <a:pt x="767" y="1501"/>
                  </a:cubicBezTo>
                  <a:cubicBezTo>
                    <a:pt x="1168" y="1501"/>
                    <a:pt x="1501" y="1168"/>
                    <a:pt x="1501" y="768"/>
                  </a:cubicBezTo>
                  <a:cubicBezTo>
                    <a:pt x="1501" y="334"/>
                    <a:pt x="1168" y="0"/>
                    <a:pt x="7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 name="Google Shape;1483;p16"/>
            <p:cNvSpPr/>
            <p:nvPr/>
          </p:nvSpPr>
          <p:spPr>
            <a:xfrm>
              <a:off x="8302558" y="1543390"/>
              <a:ext cx="48075" cy="48075"/>
            </a:xfrm>
            <a:custGeom>
              <a:avLst/>
              <a:gdLst/>
              <a:ahLst/>
              <a:cxnLst/>
              <a:rect l="l" t="t" r="r" b="b"/>
              <a:pathLst>
                <a:path w="1502" h="1502" extrusionOk="0">
                  <a:moveTo>
                    <a:pt x="768" y="0"/>
                  </a:moveTo>
                  <a:cubicBezTo>
                    <a:pt x="334" y="0"/>
                    <a:pt x="1" y="334"/>
                    <a:pt x="1" y="768"/>
                  </a:cubicBezTo>
                  <a:cubicBezTo>
                    <a:pt x="1" y="1168"/>
                    <a:pt x="334" y="1501"/>
                    <a:pt x="768" y="1501"/>
                  </a:cubicBezTo>
                  <a:cubicBezTo>
                    <a:pt x="1168" y="1501"/>
                    <a:pt x="1502" y="1168"/>
                    <a:pt x="1502" y="768"/>
                  </a:cubicBezTo>
                  <a:cubicBezTo>
                    <a:pt x="1502" y="334"/>
                    <a:pt x="1168" y="0"/>
                    <a:pt x="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 name="Google Shape;1484;p16"/>
            <p:cNvSpPr/>
            <p:nvPr/>
          </p:nvSpPr>
          <p:spPr>
            <a:xfrm>
              <a:off x="7725987" y="1959789"/>
              <a:ext cx="48075" cy="48075"/>
            </a:xfrm>
            <a:custGeom>
              <a:avLst/>
              <a:gdLst/>
              <a:ahLst/>
              <a:cxnLst/>
              <a:rect l="l" t="t" r="r" b="b"/>
              <a:pathLst>
                <a:path w="1502" h="1502" extrusionOk="0">
                  <a:moveTo>
                    <a:pt x="768" y="1"/>
                  </a:moveTo>
                  <a:cubicBezTo>
                    <a:pt x="334" y="1"/>
                    <a:pt x="1" y="334"/>
                    <a:pt x="1" y="768"/>
                  </a:cubicBezTo>
                  <a:cubicBezTo>
                    <a:pt x="1" y="1168"/>
                    <a:pt x="334" y="1502"/>
                    <a:pt x="768" y="1502"/>
                  </a:cubicBezTo>
                  <a:cubicBezTo>
                    <a:pt x="1168" y="1502"/>
                    <a:pt x="1502" y="1168"/>
                    <a:pt x="1502" y="768"/>
                  </a:cubicBezTo>
                  <a:cubicBezTo>
                    <a:pt x="1502" y="334"/>
                    <a:pt x="1168"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 name="Google Shape;1485;p16"/>
            <p:cNvSpPr/>
            <p:nvPr/>
          </p:nvSpPr>
          <p:spPr>
            <a:xfrm>
              <a:off x="8086884" y="1959789"/>
              <a:ext cx="48075" cy="48075"/>
            </a:xfrm>
            <a:custGeom>
              <a:avLst/>
              <a:gdLst/>
              <a:ahLst/>
              <a:cxnLst/>
              <a:rect l="l" t="t" r="r" b="b"/>
              <a:pathLst>
                <a:path w="1502" h="1502" extrusionOk="0">
                  <a:moveTo>
                    <a:pt x="734" y="1"/>
                  </a:moveTo>
                  <a:cubicBezTo>
                    <a:pt x="334" y="1"/>
                    <a:pt x="1" y="334"/>
                    <a:pt x="1" y="768"/>
                  </a:cubicBezTo>
                  <a:cubicBezTo>
                    <a:pt x="1" y="1168"/>
                    <a:pt x="334" y="1502"/>
                    <a:pt x="734" y="1502"/>
                  </a:cubicBezTo>
                  <a:cubicBezTo>
                    <a:pt x="1168" y="1502"/>
                    <a:pt x="1502" y="1168"/>
                    <a:pt x="1502" y="768"/>
                  </a:cubicBezTo>
                  <a:cubicBezTo>
                    <a:pt x="1502" y="334"/>
                    <a:pt x="1168"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 name="Google Shape;1486;p16"/>
            <p:cNvSpPr/>
            <p:nvPr/>
          </p:nvSpPr>
          <p:spPr>
            <a:xfrm>
              <a:off x="7902162" y="194868"/>
              <a:ext cx="83316" cy="82227"/>
            </a:xfrm>
            <a:custGeom>
              <a:avLst/>
              <a:gdLst/>
              <a:ahLst/>
              <a:cxnLst/>
              <a:rect l="l" t="t" r="r" b="b"/>
              <a:pathLst>
                <a:path w="2603" h="2569" extrusionOk="0">
                  <a:moveTo>
                    <a:pt x="1302" y="0"/>
                  </a:moveTo>
                  <a:cubicBezTo>
                    <a:pt x="601" y="0"/>
                    <a:pt x="1" y="567"/>
                    <a:pt x="1" y="1268"/>
                  </a:cubicBezTo>
                  <a:cubicBezTo>
                    <a:pt x="1" y="2002"/>
                    <a:pt x="601" y="2569"/>
                    <a:pt x="1302" y="2569"/>
                  </a:cubicBezTo>
                  <a:cubicBezTo>
                    <a:pt x="2002" y="2569"/>
                    <a:pt x="2603" y="2002"/>
                    <a:pt x="2603" y="1268"/>
                  </a:cubicBezTo>
                  <a:cubicBezTo>
                    <a:pt x="2603" y="567"/>
                    <a:pt x="2002"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 name="Google Shape;1487;p16"/>
            <p:cNvSpPr/>
            <p:nvPr/>
          </p:nvSpPr>
          <p:spPr>
            <a:xfrm>
              <a:off x="7936860" y="0"/>
              <a:ext cx="16580" cy="243449"/>
            </a:xfrm>
            <a:custGeom>
              <a:avLst/>
              <a:gdLst/>
              <a:ahLst/>
              <a:cxnLst/>
              <a:rect l="l" t="t" r="r" b="b"/>
              <a:pathLst>
                <a:path w="518" h="7606" extrusionOk="0">
                  <a:moveTo>
                    <a:pt x="268" y="1"/>
                  </a:moveTo>
                  <a:cubicBezTo>
                    <a:pt x="143" y="1"/>
                    <a:pt x="17" y="84"/>
                    <a:pt x="17" y="251"/>
                  </a:cubicBezTo>
                  <a:lnTo>
                    <a:pt x="17" y="6489"/>
                  </a:lnTo>
                  <a:lnTo>
                    <a:pt x="17" y="7356"/>
                  </a:lnTo>
                  <a:cubicBezTo>
                    <a:pt x="1" y="7523"/>
                    <a:pt x="126" y="7606"/>
                    <a:pt x="255" y="7606"/>
                  </a:cubicBezTo>
                  <a:cubicBezTo>
                    <a:pt x="384" y="7606"/>
                    <a:pt x="518" y="7523"/>
                    <a:pt x="518" y="7356"/>
                  </a:cubicBezTo>
                  <a:lnTo>
                    <a:pt x="518" y="1118"/>
                  </a:lnTo>
                  <a:lnTo>
                    <a:pt x="518" y="251"/>
                  </a:lnTo>
                  <a:cubicBezTo>
                    <a:pt x="518" y="84"/>
                    <a:pt x="393"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 name="Google Shape;1488;p16"/>
            <p:cNvSpPr/>
            <p:nvPr/>
          </p:nvSpPr>
          <p:spPr>
            <a:xfrm>
              <a:off x="8179773" y="2273665"/>
              <a:ext cx="391868" cy="303623"/>
            </a:xfrm>
            <a:custGeom>
              <a:avLst/>
              <a:gdLst/>
              <a:ahLst/>
              <a:cxnLst/>
              <a:rect l="l" t="t" r="r" b="b"/>
              <a:pathLst>
                <a:path w="12243" h="9486" extrusionOk="0">
                  <a:moveTo>
                    <a:pt x="8563" y="0"/>
                  </a:moveTo>
                  <a:cubicBezTo>
                    <a:pt x="7159" y="0"/>
                    <a:pt x="5454" y="616"/>
                    <a:pt x="3903" y="1803"/>
                  </a:cubicBezTo>
                  <a:cubicBezTo>
                    <a:pt x="1201" y="3838"/>
                    <a:pt x="1" y="6840"/>
                    <a:pt x="1268" y="8474"/>
                  </a:cubicBezTo>
                  <a:cubicBezTo>
                    <a:pt x="1792" y="9154"/>
                    <a:pt x="2665" y="9485"/>
                    <a:pt x="3703" y="9485"/>
                  </a:cubicBezTo>
                  <a:cubicBezTo>
                    <a:pt x="5110" y="9485"/>
                    <a:pt x="6819" y="8878"/>
                    <a:pt x="8373" y="7707"/>
                  </a:cubicBezTo>
                  <a:cubicBezTo>
                    <a:pt x="11075" y="5672"/>
                    <a:pt x="12243" y="2670"/>
                    <a:pt x="11008" y="1036"/>
                  </a:cubicBezTo>
                  <a:cubicBezTo>
                    <a:pt x="10483" y="339"/>
                    <a:pt x="9606" y="0"/>
                    <a:pt x="8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 name="Google Shape;1489;p16"/>
            <p:cNvSpPr/>
            <p:nvPr/>
          </p:nvSpPr>
          <p:spPr>
            <a:xfrm>
              <a:off x="8493681" y="2504319"/>
              <a:ext cx="155909" cy="245754"/>
            </a:xfrm>
            <a:custGeom>
              <a:avLst/>
              <a:gdLst/>
              <a:ahLst/>
              <a:cxnLst/>
              <a:rect l="l" t="t" r="r" b="b"/>
              <a:pathLst>
                <a:path w="4871" h="7678" extrusionOk="0">
                  <a:moveTo>
                    <a:pt x="2194" y="0"/>
                  </a:moveTo>
                  <a:cubicBezTo>
                    <a:pt x="2186" y="0"/>
                    <a:pt x="2177" y="1"/>
                    <a:pt x="2169" y="1"/>
                  </a:cubicBezTo>
                  <a:cubicBezTo>
                    <a:pt x="1468" y="101"/>
                    <a:pt x="1" y="1902"/>
                    <a:pt x="134" y="4004"/>
                  </a:cubicBezTo>
                  <a:cubicBezTo>
                    <a:pt x="231" y="6045"/>
                    <a:pt x="1367" y="7677"/>
                    <a:pt x="2594" y="7677"/>
                  </a:cubicBezTo>
                  <a:cubicBezTo>
                    <a:pt x="2630" y="7677"/>
                    <a:pt x="2666" y="7676"/>
                    <a:pt x="2703" y="7673"/>
                  </a:cubicBezTo>
                  <a:cubicBezTo>
                    <a:pt x="3970" y="7606"/>
                    <a:pt x="4871" y="5805"/>
                    <a:pt x="4771" y="3670"/>
                  </a:cubicBezTo>
                  <a:cubicBezTo>
                    <a:pt x="4573" y="1558"/>
                    <a:pt x="3003"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 name="Google Shape;1490;p16"/>
            <p:cNvSpPr/>
            <p:nvPr/>
          </p:nvSpPr>
          <p:spPr>
            <a:xfrm>
              <a:off x="8647450" y="2202702"/>
              <a:ext cx="225301" cy="286883"/>
            </a:xfrm>
            <a:custGeom>
              <a:avLst/>
              <a:gdLst/>
              <a:ahLst/>
              <a:cxnLst/>
              <a:rect l="l" t="t" r="r" b="b"/>
              <a:pathLst>
                <a:path w="7039" h="8963" extrusionOk="0">
                  <a:moveTo>
                    <a:pt x="2281" y="1"/>
                  </a:moveTo>
                  <a:cubicBezTo>
                    <a:pt x="2163" y="1"/>
                    <a:pt x="2058" y="17"/>
                    <a:pt x="1968" y="51"/>
                  </a:cubicBezTo>
                  <a:cubicBezTo>
                    <a:pt x="1134" y="351"/>
                    <a:pt x="0" y="2986"/>
                    <a:pt x="867" y="5388"/>
                  </a:cubicBezTo>
                  <a:cubicBezTo>
                    <a:pt x="1590" y="7525"/>
                    <a:pt x="3137" y="8963"/>
                    <a:pt x="4471" y="8963"/>
                  </a:cubicBezTo>
                  <a:cubicBezTo>
                    <a:pt x="4677" y="8963"/>
                    <a:pt x="4878" y="8928"/>
                    <a:pt x="5070" y="8857"/>
                  </a:cubicBezTo>
                  <a:cubicBezTo>
                    <a:pt x="6538" y="8323"/>
                    <a:pt x="7038" y="5921"/>
                    <a:pt x="6171" y="3520"/>
                  </a:cubicBezTo>
                  <a:cubicBezTo>
                    <a:pt x="5390" y="1328"/>
                    <a:pt x="3340" y="1"/>
                    <a:pt x="2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 name="Google Shape;1491;p16"/>
            <p:cNvSpPr/>
            <p:nvPr/>
          </p:nvSpPr>
          <p:spPr>
            <a:xfrm>
              <a:off x="8767034" y="1946986"/>
              <a:ext cx="275489" cy="251259"/>
            </a:xfrm>
            <a:custGeom>
              <a:avLst/>
              <a:gdLst/>
              <a:ahLst/>
              <a:cxnLst/>
              <a:rect l="l" t="t" r="r" b="b"/>
              <a:pathLst>
                <a:path w="8607" h="7850" extrusionOk="0">
                  <a:moveTo>
                    <a:pt x="2524" y="1"/>
                  </a:moveTo>
                  <a:cubicBezTo>
                    <a:pt x="1977" y="1"/>
                    <a:pt x="1495" y="161"/>
                    <a:pt x="1134" y="501"/>
                  </a:cubicBezTo>
                  <a:cubicBezTo>
                    <a:pt x="0" y="1535"/>
                    <a:pt x="500" y="3937"/>
                    <a:pt x="2235" y="5805"/>
                  </a:cubicBezTo>
                  <a:cubicBezTo>
                    <a:pt x="3449" y="7110"/>
                    <a:pt x="4931" y="7850"/>
                    <a:pt x="6108" y="7850"/>
                  </a:cubicBezTo>
                  <a:cubicBezTo>
                    <a:pt x="6644" y="7850"/>
                    <a:pt x="7117" y="7696"/>
                    <a:pt x="7472" y="7372"/>
                  </a:cubicBezTo>
                  <a:cubicBezTo>
                    <a:pt x="8606" y="6305"/>
                    <a:pt x="8106" y="3937"/>
                    <a:pt x="6371" y="2035"/>
                  </a:cubicBezTo>
                  <a:cubicBezTo>
                    <a:pt x="5166" y="739"/>
                    <a:pt x="3697" y="1"/>
                    <a:pt x="2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 name="Google Shape;1492;p16"/>
            <p:cNvSpPr/>
            <p:nvPr/>
          </p:nvSpPr>
          <p:spPr>
            <a:xfrm>
              <a:off x="8476588" y="1985108"/>
              <a:ext cx="199695" cy="172969"/>
            </a:xfrm>
            <a:custGeom>
              <a:avLst/>
              <a:gdLst/>
              <a:ahLst/>
              <a:cxnLst/>
              <a:rect l="l" t="t" r="r" b="b"/>
              <a:pathLst>
                <a:path w="6239" h="5404" extrusionOk="0">
                  <a:moveTo>
                    <a:pt x="4675" y="1"/>
                  </a:moveTo>
                  <a:cubicBezTo>
                    <a:pt x="3837" y="1"/>
                    <a:pt x="2713" y="308"/>
                    <a:pt x="1869" y="1111"/>
                  </a:cubicBezTo>
                  <a:cubicBezTo>
                    <a:pt x="501" y="2345"/>
                    <a:pt x="1" y="4113"/>
                    <a:pt x="735" y="4947"/>
                  </a:cubicBezTo>
                  <a:cubicBezTo>
                    <a:pt x="1030" y="5255"/>
                    <a:pt x="1452" y="5403"/>
                    <a:pt x="1938" y="5403"/>
                  </a:cubicBezTo>
                  <a:cubicBezTo>
                    <a:pt x="2769" y="5403"/>
                    <a:pt x="3787" y="4968"/>
                    <a:pt x="4671" y="4147"/>
                  </a:cubicBezTo>
                  <a:cubicBezTo>
                    <a:pt x="6072" y="2846"/>
                    <a:pt x="6239" y="811"/>
                    <a:pt x="5772" y="310"/>
                  </a:cubicBezTo>
                  <a:cubicBezTo>
                    <a:pt x="5606" y="119"/>
                    <a:pt x="5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 name="Google Shape;1493;p16"/>
            <p:cNvSpPr/>
            <p:nvPr/>
          </p:nvSpPr>
          <p:spPr>
            <a:xfrm>
              <a:off x="8556674" y="724258"/>
              <a:ext cx="247738" cy="147587"/>
            </a:xfrm>
            <a:custGeom>
              <a:avLst/>
              <a:gdLst/>
              <a:ahLst/>
              <a:cxnLst/>
              <a:rect l="l" t="t" r="r" b="b"/>
              <a:pathLst>
                <a:path w="7740" h="4611" extrusionOk="0">
                  <a:moveTo>
                    <a:pt x="4270" y="1"/>
                  </a:moveTo>
                  <a:cubicBezTo>
                    <a:pt x="4042" y="1"/>
                    <a:pt x="3808" y="13"/>
                    <a:pt x="3570" y="40"/>
                  </a:cubicBezTo>
                  <a:cubicBezTo>
                    <a:pt x="1502" y="307"/>
                    <a:pt x="1" y="1974"/>
                    <a:pt x="67" y="2742"/>
                  </a:cubicBezTo>
                  <a:cubicBezTo>
                    <a:pt x="189" y="3412"/>
                    <a:pt x="1730" y="4610"/>
                    <a:pt x="3571" y="4610"/>
                  </a:cubicBezTo>
                  <a:cubicBezTo>
                    <a:pt x="3746" y="4610"/>
                    <a:pt x="3924" y="4600"/>
                    <a:pt x="4104" y="4576"/>
                  </a:cubicBezTo>
                  <a:cubicBezTo>
                    <a:pt x="6205" y="4343"/>
                    <a:pt x="7740" y="3142"/>
                    <a:pt x="7606" y="1874"/>
                  </a:cubicBezTo>
                  <a:cubicBezTo>
                    <a:pt x="7458" y="780"/>
                    <a:pt x="6052" y="1"/>
                    <a:pt x="4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 name="Google Shape;1494;p16"/>
            <p:cNvSpPr/>
            <p:nvPr/>
          </p:nvSpPr>
          <p:spPr>
            <a:xfrm>
              <a:off x="8473388" y="1006222"/>
              <a:ext cx="106809" cy="156133"/>
            </a:xfrm>
            <a:custGeom>
              <a:avLst/>
              <a:gdLst/>
              <a:ahLst/>
              <a:cxnLst/>
              <a:rect l="l" t="t" r="r" b="b"/>
              <a:pathLst>
                <a:path w="3337" h="4878" extrusionOk="0">
                  <a:moveTo>
                    <a:pt x="1958" y="0"/>
                  </a:moveTo>
                  <a:cubicBezTo>
                    <a:pt x="1494" y="0"/>
                    <a:pt x="396" y="948"/>
                    <a:pt x="234" y="2239"/>
                  </a:cubicBezTo>
                  <a:cubicBezTo>
                    <a:pt x="1" y="3573"/>
                    <a:pt x="568" y="4774"/>
                    <a:pt x="1335" y="4874"/>
                  </a:cubicBezTo>
                  <a:cubicBezTo>
                    <a:pt x="1360" y="4876"/>
                    <a:pt x="1386" y="4877"/>
                    <a:pt x="1411" y="4877"/>
                  </a:cubicBezTo>
                  <a:cubicBezTo>
                    <a:pt x="2188" y="4877"/>
                    <a:pt x="2975" y="3898"/>
                    <a:pt x="3136" y="2606"/>
                  </a:cubicBezTo>
                  <a:cubicBezTo>
                    <a:pt x="3337" y="1271"/>
                    <a:pt x="2503" y="70"/>
                    <a:pt x="2002" y="4"/>
                  </a:cubicBezTo>
                  <a:cubicBezTo>
                    <a:pt x="1988" y="2"/>
                    <a:pt x="1973" y="0"/>
                    <a:pt x="19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 name="Google Shape;1495;p16"/>
            <p:cNvSpPr/>
            <p:nvPr/>
          </p:nvSpPr>
          <p:spPr>
            <a:xfrm>
              <a:off x="8723247" y="1058588"/>
              <a:ext cx="242393" cy="154948"/>
            </a:xfrm>
            <a:custGeom>
              <a:avLst/>
              <a:gdLst/>
              <a:ahLst/>
              <a:cxnLst/>
              <a:rect l="l" t="t" r="r" b="b"/>
              <a:pathLst>
                <a:path w="7573" h="4841" extrusionOk="0">
                  <a:moveTo>
                    <a:pt x="2626" y="1"/>
                  </a:moveTo>
                  <a:cubicBezTo>
                    <a:pt x="1582" y="1"/>
                    <a:pt x="740" y="377"/>
                    <a:pt x="467" y="1070"/>
                  </a:cubicBezTo>
                  <a:cubicBezTo>
                    <a:pt x="0" y="2204"/>
                    <a:pt x="1135" y="3672"/>
                    <a:pt x="2969" y="4439"/>
                  </a:cubicBezTo>
                  <a:cubicBezTo>
                    <a:pt x="3649" y="4710"/>
                    <a:pt x="4333" y="4840"/>
                    <a:pt x="4947" y="4840"/>
                  </a:cubicBezTo>
                  <a:cubicBezTo>
                    <a:pt x="5991" y="4840"/>
                    <a:pt x="6832" y="4465"/>
                    <a:pt x="7105" y="3772"/>
                  </a:cubicBezTo>
                  <a:cubicBezTo>
                    <a:pt x="7572" y="2637"/>
                    <a:pt x="6438" y="1136"/>
                    <a:pt x="4604" y="403"/>
                  </a:cubicBezTo>
                  <a:cubicBezTo>
                    <a:pt x="3924" y="131"/>
                    <a:pt x="3240" y="1"/>
                    <a:pt x="26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 name="Google Shape;1496;p16"/>
            <p:cNvSpPr/>
            <p:nvPr/>
          </p:nvSpPr>
          <p:spPr>
            <a:xfrm>
              <a:off x="8741395" y="1294459"/>
              <a:ext cx="136704" cy="127838"/>
            </a:xfrm>
            <a:custGeom>
              <a:avLst/>
              <a:gdLst/>
              <a:ahLst/>
              <a:cxnLst/>
              <a:rect l="l" t="t" r="r" b="b"/>
              <a:pathLst>
                <a:path w="4271" h="3994" extrusionOk="0">
                  <a:moveTo>
                    <a:pt x="1022" y="0"/>
                  </a:moveTo>
                  <a:cubicBezTo>
                    <a:pt x="725" y="0"/>
                    <a:pt x="487" y="63"/>
                    <a:pt x="367" y="172"/>
                  </a:cubicBezTo>
                  <a:cubicBezTo>
                    <a:pt x="0" y="439"/>
                    <a:pt x="0" y="1940"/>
                    <a:pt x="934" y="2941"/>
                  </a:cubicBezTo>
                  <a:cubicBezTo>
                    <a:pt x="1593" y="3622"/>
                    <a:pt x="2359" y="3994"/>
                    <a:pt x="2971" y="3994"/>
                  </a:cubicBezTo>
                  <a:cubicBezTo>
                    <a:pt x="3258" y="3994"/>
                    <a:pt x="3511" y="3912"/>
                    <a:pt x="3703" y="3741"/>
                  </a:cubicBezTo>
                  <a:cubicBezTo>
                    <a:pt x="4270" y="3207"/>
                    <a:pt x="4037" y="1940"/>
                    <a:pt x="3103" y="939"/>
                  </a:cubicBezTo>
                  <a:cubicBezTo>
                    <a:pt x="2497" y="266"/>
                    <a:pt x="1634" y="0"/>
                    <a:pt x="1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 name="Google Shape;1497;p16"/>
            <p:cNvSpPr/>
            <p:nvPr/>
          </p:nvSpPr>
          <p:spPr>
            <a:xfrm>
              <a:off x="8446692" y="1325155"/>
              <a:ext cx="127102" cy="140257"/>
            </a:xfrm>
            <a:custGeom>
              <a:avLst/>
              <a:gdLst/>
              <a:ahLst/>
              <a:cxnLst/>
              <a:rect l="l" t="t" r="r" b="b"/>
              <a:pathLst>
                <a:path w="3971" h="4382" extrusionOk="0">
                  <a:moveTo>
                    <a:pt x="2972" y="1"/>
                  </a:moveTo>
                  <a:cubicBezTo>
                    <a:pt x="2388" y="1"/>
                    <a:pt x="1331" y="444"/>
                    <a:pt x="768" y="1381"/>
                  </a:cubicBezTo>
                  <a:cubicBezTo>
                    <a:pt x="1" y="2549"/>
                    <a:pt x="1" y="3816"/>
                    <a:pt x="735" y="4250"/>
                  </a:cubicBezTo>
                  <a:cubicBezTo>
                    <a:pt x="883" y="4339"/>
                    <a:pt x="1054" y="4382"/>
                    <a:pt x="1239" y="4382"/>
                  </a:cubicBezTo>
                  <a:cubicBezTo>
                    <a:pt x="1886" y="4382"/>
                    <a:pt x="2699" y="3857"/>
                    <a:pt x="3270" y="2949"/>
                  </a:cubicBezTo>
                  <a:cubicBezTo>
                    <a:pt x="3970" y="1781"/>
                    <a:pt x="3737" y="314"/>
                    <a:pt x="3303" y="80"/>
                  </a:cubicBezTo>
                  <a:cubicBezTo>
                    <a:pt x="3231" y="28"/>
                    <a:pt x="3116" y="1"/>
                    <a:pt x="2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 name="Google Shape;1498;p16"/>
            <p:cNvSpPr/>
            <p:nvPr/>
          </p:nvSpPr>
          <p:spPr>
            <a:xfrm>
              <a:off x="8702953" y="1543005"/>
              <a:ext cx="237048" cy="152804"/>
            </a:xfrm>
            <a:custGeom>
              <a:avLst/>
              <a:gdLst/>
              <a:ahLst/>
              <a:cxnLst/>
              <a:rect l="l" t="t" r="r" b="b"/>
              <a:pathLst>
                <a:path w="7406" h="4774" extrusionOk="0">
                  <a:moveTo>
                    <a:pt x="2763" y="1"/>
                  </a:moveTo>
                  <a:cubicBezTo>
                    <a:pt x="1518" y="1"/>
                    <a:pt x="477" y="490"/>
                    <a:pt x="267" y="980"/>
                  </a:cubicBezTo>
                  <a:cubicBezTo>
                    <a:pt x="1" y="1647"/>
                    <a:pt x="968" y="3615"/>
                    <a:pt x="2803" y="4349"/>
                  </a:cubicBezTo>
                  <a:cubicBezTo>
                    <a:pt x="3503" y="4636"/>
                    <a:pt x="4198" y="4774"/>
                    <a:pt x="4818" y="4774"/>
                  </a:cubicBezTo>
                  <a:cubicBezTo>
                    <a:pt x="5854" y="4774"/>
                    <a:pt x="6680" y="4391"/>
                    <a:pt x="6972" y="3682"/>
                  </a:cubicBezTo>
                  <a:cubicBezTo>
                    <a:pt x="7406" y="2548"/>
                    <a:pt x="6305" y="1046"/>
                    <a:pt x="4437" y="313"/>
                  </a:cubicBezTo>
                  <a:cubicBezTo>
                    <a:pt x="3875" y="92"/>
                    <a:pt x="3300" y="1"/>
                    <a:pt x="2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 name="Google Shape;1499;p16"/>
            <p:cNvSpPr/>
            <p:nvPr/>
          </p:nvSpPr>
          <p:spPr>
            <a:xfrm>
              <a:off x="8493681" y="1692165"/>
              <a:ext cx="171944" cy="226645"/>
            </a:xfrm>
            <a:custGeom>
              <a:avLst/>
              <a:gdLst/>
              <a:ahLst/>
              <a:cxnLst/>
              <a:rect l="l" t="t" r="r" b="b"/>
              <a:pathLst>
                <a:path w="5372" h="7081" extrusionOk="0">
                  <a:moveTo>
                    <a:pt x="3535" y="0"/>
                  </a:moveTo>
                  <a:cubicBezTo>
                    <a:pt x="2761" y="0"/>
                    <a:pt x="1095" y="1134"/>
                    <a:pt x="601" y="2924"/>
                  </a:cubicBezTo>
                  <a:cubicBezTo>
                    <a:pt x="1" y="4826"/>
                    <a:pt x="501" y="6660"/>
                    <a:pt x="1668" y="7027"/>
                  </a:cubicBezTo>
                  <a:cubicBezTo>
                    <a:pt x="1794" y="7063"/>
                    <a:pt x="1923" y="7081"/>
                    <a:pt x="2053" y="7081"/>
                  </a:cubicBezTo>
                  <a:cubicBezTo>
                    <a:pt x="3134" y="7081"/>
                    <a:pt x="4328" y="5885"/>
                    <a:pt x="4804" y="4159"/>
                  </a:cubicBezTo>
                  <a:cubicBezTo>
                    <a:pt x="5371" y="2191"/>
                    <a:pt x="4437" y="256"/>
                    <a:pt x="3703" y="22"/>
                  </a:cubicBezTo>
                  <a:cubicBezTo>
                    <a:pt x="3654" y="8"/>
                    <a:pt x="3597" y="0"/>
                    <a:pt x="3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 name="Google Shape;1500;p16"/>
            <p:cNvSpPr/>
            <p:nvPr/>
          </p:nvSpPr>
          <p:spPr>
            <a:xfrm>
              <a:off x="8289754" y="1790112"/>
              <a:ext cx="219956" cy="288612"/>
            </a:xfrm>
            <a:custGeom>
              <a:avLst/>
              <a:gdLst/>
              <a:ahLst/>
              <a:cxnLst/>
              <a:rect l="l" t="t" r="r" b="b"/>
              <a:pathLst>
                <a:path w="6872" h="9017" extrusionOk="0">
                  <a:moveTo>
                    <a:pt x="4507" y="0"/>
                  </a:moveTo>
                  <a:cubicBezTo>
                    <a:pt x="3504" y="0"/>
                    <a:pt x="1411" y="1425"/>
                    <a:pt x="734" y="3701"/>
                  </a:cubicBezTo>
                  <a:cubicBezTo>
                    <a:pt x="0" y="6202"/>
                    <a:pt x="634" y="8537"/>
                    <a:pt x="2169" y="8938"/>
                  </a:cubicBezTo>
                  <a:cubicBezTo>
                    <a:pt x="2339" y="8991"/>
                    <a:pt x="2513" y="9016"/>
                    <a:pt x="2689" y="9016"/>
                  </a:cubicBezTo>
                  <a:cubicBezTo>
                    <a:pt x="4064" y="9016"/>
                    <a:pt x="5550" y="7457"/>
                    <a:pt x="6171" y="5268"/>
                  </a:cubicBezTo>
                  <a:cubicBezTo>
                    <a:pt x="6872" y="2800"/>
                    <a:pt x="5671" y="265"/>
                    <a:pt x="4737" y="31"/>
                  </a:cubicBezTo>
                  <a:cubicBezTo>
                    <a:pt x="4669" y="10"/>
                    <a:pt x="4592" y="0"/>
                    <a:pt x="45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 name="Google Shape;1501;p16"/>
            <p:cNvSpPr/>
            <p:nvPr/>
          </p:nvSpPr>
          <p:spPr>
            <a:xfrm>
              <a:off x="8389045" y="1547071"/>
              <a:ext cx="179402" cy="179082"/>
            </a:xfrm>
            <a:custGeom>
              <a:avLst/>
              <a:gdLst/>
              <a:ahLst/>
              <a:cxnLst/>
              <a:rect l="l" t="t" r="r" b="b"/>
              <a:pathLst>
                <a:path w="5605" h="5595" extrusionOk="0">
                  <a:moveTo>
                    <a:pt x="1645" y="0"/>
                  </a:moveTo>
                  <a:cubicBezTo>
                    <a:pt x="1337" y="0"/>
                    <a:pt x="1059" y="82"/>
                    <a:pt x="835" y="252"/>
                  </a:cubicBezTo>
                  <a:cubicBezTo>
                    <a:pt x="1" y="919"/>
                    <a:pt x="201" y="2554"/>
                    <a:pt x="1302" y="3955"/>
                  </a:cubicBezTo>
                  <a:cubicBezTo>
                    <a:pt x="2074" y="4993"/>
                    <a:pt x="3109" y="5594"/>
                    <a:pt x="3938" y="5594"/>
                  </a:cubicBezTo>
                  <a:cubicBezTo>
                    <a:pt x="4254" y="5594"/>
                    <a:pt x="4540" y="5507"/>
                    <a:pt x="4771" y="5323"/>
                  </a:cubicBezTo>
                  <a:cubicBezTo>
                    <a:pt x="5605" y="4689"/>
                    <a:pt x="5404" y="3021"/>
                    <a:pt x="4337" y="1620"/>
                  </a:cubicBezTo>
                  <a:cubicBezTo>
                    <a:pt x="3533" y="597"/>
                    <a:pt x="2480" y="0"/>
                    <a:pt x="1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 name="Google Shape;1502;p16"/>
            <p:cNvSpPr/>
            <p:nvPr/>
          </p:nvSpPr>
          <p:spPr>
            <a:xfrm>
              <a:off x="8401848" y="1187742"/>
              <a:ext cx="161254" cy="98839"/>
            </a:xfrm>
            <a:custGeom>
              <a:avLst/>
              <a:gdLst/>
              <a:ahLst/>
              <a:cxnLst/>
              <a:rect l="l" t="t" r="r" b="b"/>
              <a:pathLst>
                <a:path w="5038" h="3088" extrusionOk="0">
                  <a:moveTo>
                    <a:pt x="2179" y="0"/>
                  </a:moveTo>
                  <a:cubicBezTo>
                    <a:pt x="1113" y="0"/>
                    <a:pt x="180" y="584"/>
                    <a:pt x="68" y="1004"/>
                  </a:cubicBezTo>
                  <a:cubicBezTo>
                    <a:pt x="1" y="1438"/>
                    <a:pt x="835" y="2705"/>
                    <a:pt x="2169" y="3006"/>
                  </a:cubicBezTo>
                  <a:cubicBezTo>
                    <a:pt x="2448" y="3061"/>
                    <a:pt x="2720" y="3088"/>
                    <a:pt x="2979" y="3088"/>
                  </a:cubicBezTo>
                  <a:cubicBezTo>
                    <a:pt x="3960" y="3088"/>
                    <a:pt x="4739" y="2705"/>
                    <a:pt x="4871" y="2072"/>
                  </a:cubicBezTo>
                  <a:cubicBezTo>
                    <a:pt x="5038" y="1238"/>
                    <a:pt x="4137" y="370"/>
                    <a:pt x="2803" y="70"/>
                  </a:cubicBezTo>
                  <a:cubicBezTo>
                    <a:pt x="2593" y="22"/>
                    <a:pt x="2384" y="0"/>
                    <a:pt x="2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 name="Google Shape;1503;p16"/>
            <p:cNvSpPr/>
            <p:nvPr/>
          </p:nvSpPr>
          <p:spPr>
            <a:xfrm>
              <a:off x="8299357" y="936283"/>
              <a:ext cx="167655" cy="143074"/>
            </a:xfrm>
            <a:custGeom>
              <a:avLst/>
              <a:gdLst/>
              <a:ahLst/>
              <a:cxnLst/>
              <a:rect l="l" t="t" r="r" b="b"/>
              <a:pathLst>
                <a:path w="5238" h="4470" extrusionOk="0">
                  <a:moveTo>
                    <a:pt x="3587" y="0"/>
                  </a:moveTo>
                  <a:cubicBezTo>
                    <a:pt x="2908" y="0"/>
                    <a:pt x="2069" y="363"/>
                    <a:pt x="1335" y="1055"/>
                  </a:cubicBezTo>
                  <a:cubicBezTo>
                    <a:pt x="201" y="2089"/>
                    <a:pt x="1" y="3790"/>
                    <a:pt x="401" y="4224"/>
                  </a:cubicBezTo>
                  <a:cubicBezTo>
                    <a:pt x="540" y="4376"/>
                    <a:pt x="877" y="4470"/>
                    <a:pt x="1305" y="4470"/>
                  </a:cubicBezTo>
                  <a:cubicBezTo>
                    <a:pt x="2004" y="4470"/>
                    <a:pt x="2946" y="4218"/>
                    <a:pt x="3670" y="3556"/>
                  </a:cubicBezTo>
                  <a:cubicBezTo>
                    <a:pt x="4837" y="2456"/>
                    <a:pt x="5238" y="1055"/>
                    <a:pt x="4571" y="387"/>
                  </a:cubicBezTo>
                  <a:cubicBezTo>
                    <a:pt x="4335" y="127"/>
                    <a:pt x="3989" y="0"/>
                    <a:pt x="3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 name="Google Shape;1504;p16"/>
            <p:cNvSpPr/>
            <p:nvPr/>
          </p:nvSpPr>
          <p:spPr>
            <a:xfrm>
              <a:off x="8131728" y="1144723"/>
              <a:ext cx="176201" cy="104569"/>
            </a:xfrm>
            <a:custGeom>
              <a:avLst/>
              <a:gdLst/>
              <a:ahLst/>
              <a:cxnLst/>
              <a:rect l="l" t="t" r="r" b="b"/>
              <a:pathLst>
                <a:path w="5505" h="3267" extrusionOk="0">
                  <a:moveTo>
                    <a:pt x="2598" y="1"/>
                  </a:moveTo>
                  <a:cubicBezTo>
                    <a:pt x="1271" y="1"/>
                    <a:pt x="96" y="881"/>
                    <a:pt x="34" y="1381"/>
                  </a:cubicBezTo>
                  <a:cubicBezTo>
                    <a:pt x="1" y="1881"/>
                    <a:pt x="1101" y="3115"/>
                    <a:pt x="2602" y="3249"/>
                  </a:cubicBezTo>
                  <a:cubicBezTo>
                    <a:pt x="2737" y="3261"/>
                    <a:pt x="2870" y="3267"/>
                    <a:pt x="3001" y="3267"/>
                  </a:cubicBezTo>
                  <a:cubicBezTo>
                    <a:pt x="4327" y="3267"/>
                    <a:pt x="5407" y="2671"/>
                    <a:pt x="5438" y="1881"/>
                  </a:cubicBezTo>
                  <a:cubicBezTo>
                    <a:pt x="5504" y="947"/>
                    <a:pt x="4370" y="113"/>
                    <a:pt x="2869" y="13"/>
                  </a:cubicBezTo>
                  <a:cubicBezTo>
                    <a:pt x="2778" y="5"/>
                    <a:pt x="2688" y="1"/>
                    <a:pt x="2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 name="Google Shape;1505;p16"/>
            <p:cNvSpPr/>
            <p:nvPr/>
          </p:nvSpPr>
          <p:spPr>
            <a:xfrm>
              <a:off x="8064478" y="912853"/>
              <a:ext cx="177258" cy="118332"/>
            </a:xfrm>
            <a:custGeom>
              <a:avLst/>
              <a:gdLst/>
              <a:ahLst/>
              <a:cxnLst/>
              <a:rect l="l" t="t" r="r" b="b"/>
              <a:pathLst>
                <a:path w="5538" h="3697" extrusionOk="0">
                  <a:moveTo>
                    <a:pt x="3693" y="0"/>
                  </a:moveTo>
                  <a:cubicBezTo>
                    <a:pt x="3156" y="0"/>
                    <a:pt x="2535" y="152"/>
                    <a:pt x="1935" y="452"/>
                  </a:cubicBezTo>
                  <a:cubicBezTo>
                    <a:pt x="567" y="1119"/>
                    <a:pt x="0" y="2621"/>
                    <a:pt x="234" y="3121"/>
                  </a:cubicBezTo>
                  <a:cubicBezTo>
                    <a:pt x="402" y="3416"/>
                    <a:pt x="1088" y="3697"/>
                    <a:pt x="1907" y="3697"/>
                  </a:cubicBezTo>
                  <a:cubicBezTo>
                    <a:pt x="2386" y="3697"/>
                    <a:pt x="2910" y="3601"/>
                    <a:pt x="3402" y="3354"/>
                  </a:cubicBezTo>
                  <a:cubicBezTo>
                    <a:pt x="4737" y="2687"/>
                    <a:pt x="5537" y="1486"/>
                    <a:pt x="5104" y="686"/>
                  </a:cubicBezTo>
                  <a:cubicBezTo>
                    <a:pt x="4883" y="227"/>
                    <a:pt x="4350" y="0"/>
                    <a:pt x="3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 name="Google Shape;1506;p16"/>
            <p:cNvSpPr/>
            <p:nvPr/>
          </p:nvSpPr>
          <p:spPr>
            <a:xfrm>
              <a:off x="7611749" y="1042583"/>
              <a:ext cx="189004" cy="134880"/>
            </a:xfrm>
            <a:custGeom>
              <a:avLst/>
              <a:gdLst/>
              <a:ahLst/>
              <a:cxnLst/>
              <a:rect l="l" t="t" r="r" b="b"/>
              <a:pathLst>
                <a:path w="5905" h="4214" extrusionOk="0">
                  <a:moveTo>
                    <a:pt x="1958" y="1"/>
                  </a:moveTo>
                  <a:cubicBezTo>
                    <a:pt x="1299" y="1"/>
                    <a:pt x="761" y="235"/>
                    <a:pt x="501" y="702"/>
                  </a:cubicBezTo>
                  <a:cubicBezTo>
                    <a:pt x="1" y="1570"/>
                    <a:pt x="734" y="2904"/>
                    <a:pt x="2169" y="3738"/>
                  </a:cubicBezTo>
                  <a:cubicBezTo>
                    <a:pt x="2763" y="4078"/>
                    <a:pt x="3424" y="4213"/>
                    <a:pt x="4011" y="4213"/>
                  </a:cubicBezTo>
                  <a:cubicBezTo>
                    <a:pt x="4806" y="4213"/>
                    <a:pt x="5465" y="3964"/>
                    <a:pt x="5638" y="3638"/>
                  </a:cubicBezTo>
                  <a:cubicBezTo>
                    <a:pt x="5905" y="3137"/>
                    <a:pt x="5371" y="1436"/>
                    <a:pt x="3970" y="602"/>
                  </a:cubicBezTo>
                  <a:cubicBezTo>
                    <a:pt x="3280" y="201"/>
                    <a:pt x="2568" y="1"/>
                    <a:pt x="19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 name="Google Shape;1507;p16"/>
            <p:cNvSpPr/>
            <p:nvPr/>
          </p:nvSpPr>
          <p:spPr>
            <a:xfrm>
              <a:off x="8241709" y="526637"/>
              <a:ext cx="208209" cy="201103"/>
            </a:xfrm>
            <a:custGeom>
              <a:avLst/>
              <a:gdLst/>
              <a:ahLst/>
              <a:cxnLst/>
              <a:rect l="l" t="t" r="r" b="b"/>
              <a:pathLst>
                <a:path w="6505" h="6283" extrusionOk="0">
                  <a:moveTo>
                    <a:pt x="4470" y="0"/>
                  </a:moveTo>
                  <a:cubicBezTo>
                    <a:pt x="3507" y="0"/>
                    <a:pt x="2317" y="622"/>
                    <a:pt x="1368" y="1711"/>
                  </a:cubicBezTo>
                  <a:cubicBezTo>
                    <a:pt x="0" y="3245"/>
                    <a:pt x="0" y="5547"/>
                    <a:pt x="567" y="6047"/>
                  </a:cubicBezTo>
                  <a:cubicBezTo>
                    <a:pt x="738" y="6198"/>
                    <a:pt x="1064" y="6282"/>
                    <a:pt x="1473" y="6282"/>
                  </a:cubicBezTo>
                  <a:cubicBezTo>
                    <a:pt x="2421" y="6282"/>
                    <a:pt x="3815" y="5831"/>
                    <a:pt x="4770" y="4713"/>
                  </a:cubicBezTo>
                  <a:cubicBezTo>
                    <a:pt x="6171" y="3178"/>
                    <a:pt x="6505" y="1210"/>
                    <a:pt x="5571" y="376"/>
                  </a:cubicBezTo>
                  <a:cubicBezTo>
                    <a:pt x="5275" y="121"/>
                    <a:pt x="4895" y="0"/>
                    <a:pt x="4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 name="Google Shape;1508;p16"/>
            <p:cNvSpPr/>
            <p:nvPr/>
          </p:nvSpPr>
          <p:spPr>
            <a:xfrm>
              <a:off x="7532751" y="779281"/>
              <a:ext cx="207153" cy="145378"/>
            </a:xfrm>
            <a:custGeom>
              <a:avLst/>
              <a:gdLst/>
              <a:ahLst/>
              <a:cxnLst/>
              <a:rect l="l" t="t" r="r" b="b"/>
              <a:pathLst>
                <a:path w="6472" h="4542" extrusionOk="0">
                  <a:moveTo>
                    <a:pt x="2141" y="1"/>
                  </a:moveTo>
                  <a:cubicBezTo>
                    <a:pt x="1432" y="1"/>
                    <a:pt x="842" y="243"/>
                    <a:pt x="534" y="722"/>
                  </a:cubicBezTo>
                  <a:cubicBezTo>
                    <a:pt x="0" y="1656"/>
                    <a:pt x="834" y="3158"/>
                    <a:pt x="2368" y="4025"/>
                  </a:cubicBezTo>
                  <a:cubicBezTo>
                    <a:pt x="3054" y="4396"/>
                    <a:pt x="3788" y="4541"/>
                    <a:pt x="4430" y="4541"/>
                  </a:cubicBezTo>
                  <a:cubicBezTo>
                    <a:pt x="5288" y="4541"/>
                    <a:pt x="5980" y="4282"/>
                    <a:pt x="6171" y="3958"/>
                  </a:cubicBezTo>
                  <a:cubicBezTo>
                    <a:pt x="6471" y="3424"/>
                    <a:pt x="5871" y="1523"/>
                    <a:pt x="4337" y="656"/>
                  </a:cubicBezTo>
                  <a:cubicBezTo>
                    <a:pt x="3590" y="218"/>
                    <a:pt x="2812" y="1"/>
                    <a:pt x="2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 name="Google Shape;1509;p16"/>
            <p:cNvSpPr/>
            <p:nvPr/>
          </p:nvSpPr>
          <p:spPr>
            <a:xfrm>
              <a:off x="7880813" y="709310"/>
              <a:ext cx="200751" cy="155108"/>
            </a:xfrm>
            <a:custGeom>
              <a:avLst/>
              <a:gdLst/>
              <a:ahLst/>
              <a:cxnLst/>
              <a:rect l="l" t="t" r="r" b="b"/>
              <a:pathLst>
                <a:path w="6272" h="4846" extrusionOk="0">
                  <a:moveTo>
                    <a:pt x="4297" y="1"/>
                  </a:moveTo>
                  <a:cubicBezTo>
                    <a:pt x="3554" y="1"/>
                    <a:pt x="2651" y="314"/>
                    <a:pt x="1835" y="940"/>
                  </a:cubicBezTo>
                  <a:cubicBezTo>
                    <a:pt x="434" y="2008"/>
                    <a:pt x="1" y="3876"/>
                    <a:pt x="434" y="4443"/>
                  </a:cubicBezTo>
                  <a:cubicBezTo>
                    <a:pt x="606" y="4677"/>
                    <a:pt x="1129" y="4846"/>
                    <a:pt x="1780" y="4846"/>
                  </a:cubicBezTo>
                  <a:cubicBezTo>
                    <a:pt x="2519" y="4846"/>
                    <a:pt x="3425" y="4628"/>
                    <a:pt x="4170" y="4043"/>
                  </a:cubicBezTo>
                  <a:cubicBezTo>
                    <a:pt x="5638" y="3009"/>
                    <a:pt x="6272" y="1441"/>
                    <a:pt x="5605" y="540"/>
                  </a:cubicBezTo>
                  <a:cubicBezTo>
                    <a:pt x="5331" y="181"/>
                    <a:pt x="4860" y="1"/>
                    <a:pt x="42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 name="Google Shape;1510;p16"/>
            <p:cNvSpPr/>
            <p:nvPr/>
          </p:nvSpPr>
          <p:spPr>
            <a:xfrm>
              <a:off x="7767630" y="509416"/>
              <a:ext cx="213586" cy="223892"/>
            </a:xfrm>
            <a:custGeom>
              <a:avLst/>
              <a:gdLst/>
              <a:ahLst/>
              <a:cxnLst/>
              <a:rect l="l" t="t" r="r" b="b"/>
              <a:pathLst>
                <a:path w="6673" h="6995" extrusionOk="0">
                  <a:moveTo>
                    <a:pt x="4660" y="1"/>
                  </a:moveTo>
                  <a:cubicBezTo>
                    <a:pt x="3598" y="1"/>
                    <a:pt x="2280" y="827"/>
                    <a:pt x="1302" y="2182"/>
                  </a:cubicBezTo>
                  <a:cubicBezTo>
                    <a:pt x="1" y="3950"/>
                    <a:pt x="268" y="6351"/>
                    <a:pt x="935" y="6852"/>
                  </a:cubicBezTo>
                  <a:cubicBezTo>
                    <a:pt x="1065" y="6946"/>
                    <a:pt x="1280" y="6994"/>
                    <a:pt x="1549" y="6994"/>
                  </a:cubicBezTo>
                  <a:cubicBezTo>
                    <a:pt x="2523" y="6994"/>
                    <a:pt x="4212" y="6361"/>
                    <a:pt x="5204" y="4950"/>
                  </a:cubicBezTo>
                  <a:cubicBezTo>
                    <a:pt x="6505" y="3183"/>
                    <a:pt x="6672" y="1048"/>
                    <a:pt x="5605" y="280"/>
                  </a:cubicBezTo>
                  <a:cubicBezTo>
                    <a:pt x="5332" y="90"/>
                    <a:pt x="5010" y="1"/>
                    <a:pt x="46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 name="Google Shape;1511;p16"/>
            <p:cNvSpPr/>
            <p:nvPr/>
          </p:nvSpPr>
          <p:spPr>
            <a:xfrm>
              <a:off x="7830623" y="778833"/>
              <a:ext cx="153284" cy="273696"/>
            </a:xfrm>
            <a:custGeom>
              <a:avLst/>
              <a:gdLst/>
              <a:ahLst/>
              <a:cxnLst/>
              <a:rect l="l" t="t" r="r" b="b"/>
              <a:pathLst>
                <a:path w="4789" h="8551" extrusionOk="0">
                  <a:moveTo>
                    <a:pt x="4368" y="1"/>
                  </a:moveTo>
                  <a:cubicBezTo>
                    <a:pt x="4326" y="1"/>
                    <a:pt x="4281" y="11"/>
                    <a:pt x="4237" y="36"/>
                  </a:cubicBezTo>
                  <a:cubicBezTo>
                    <a:pt x="2469" y="1037"/>
                    <a:pt x="1068" y="3005"/>
                    <a:pt x="468" y="4906"/>
                  </a:cubicBezTo>
                  <a:cubicBezTo>
                    <a:pt x="101" y="6007"/>
                    <a:pt x="1" y="7141"/>
                    <a:pt x="1" y="8275"/>
                  </a:cubicBezTo>
                  <a:cubicBezTo>
                    <a:pt x="1" y="8459"/>
                    <a:pt x="143" y="8550"/>
                    <a:pt x="280" y="8550"/>
                  </a:cubicBezTo>
                  <a:cubicBezTo>
                    <a:pt x="418" y="8550"/>
                    <a:pt x="551" y="8459"/>
                    <a:pt x="534" y="8275"/>
                  </a:cubicBezTo>
                  <a:cubicBezTo>
                    <a:pt x="468" y="5373"/>
                    <a:pt x="1635" y="2538"/>
                    <a:pt x="4004" y="837"/>
                  </a:cubicBezTo>
                  <a:cubicBezTo>
                    <a:pt x="4170" y="703"/>
                    <a:pt x="4337" y="570"/>
                    <a:pt x="4504" y="503"/>
                  </a:cubicBezTo>
                  <a:cubicBezTo>
                    <a:pt x="4788" y="361"/>
                    <a:pt x="4612" y="1"/>
                    <a:pt x="4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 name="Google Shape;1512;p16"/>
            <p:cNvSpPr/>
            <p:nvPr/>
          </p:nvSpPr>
          <p:spPr>
            <a:xfrm>
              <a:off x="7635595" y="846115"/>
              <a:ext cx="225813" cy="280610"/>
            </a:xfrm>
            <a:custGeom>
              <a:avLst/>
              <a:gdLst/>
              <a:ahLst/>
              <a:cxnLst/>
              <a:rect l="l" t="t" r="r" b="b"/>
              <a:pathLst>
                <a:path w="7055" h="8767" extrusionOk="0">
                  <a:moveTo>
                    <a:pt x="415" y="0"/>
                  </a:moveTo>
                  <a:cubicBezTo>
                    <a:pt x="156" y="0"/>
                    <a:pt x="0" y="360"/>
                    <a:pt x="256" y="502"/>
                  </a:cubicBezTo>
                  <a:cubicBezTo>
                    <a:pt x="2291" y="1470"/>
                    <a:pt x="4059" y="3338"/>
                    <a:pt x="5160" y="5239"/>
                  </a:cubicBezTo>
                  <a:cubicBezTo>
                    <a:pt x="5794" y="6273"/>
                    <a:pt x="6227" y="7407"/>
                    <a:pt x="6461" y="8575"/>
                  </a:cubicBezTo>
                  <a:cubicBezTo>
                    <a:pt x="6500" y="8707"/>
                    <a:pt x="6608" y="8766"/>
                    <a:pt x="6718" y="8766"/>
                  </a:cubicBezTo>
                  <a:cubicBezTo>
                    <a:pt x="6884" y="8766"/>
                    <a:pt x="7055" y="8630"/>
                    <a:pt x="6994" y="8408"/>
                  </a:cubicBezTo>
                  <a:cubicBezTo>
                    <a:pt x="6261" y="5072"/>
                    <a:pt x="4092" y="2204"/>
                    <a:pt x="1224" y="402"/>
                  </a:cubicBezTo>
                  <a:cubicBezTo>
                    <a:pt x="990" y="269"/>
                    <a:pt x="757" y="102"/>
                    <a:pt x="556" y="35"/>
                  </a:cubicBezTo>
                  <a:cubicBezTo>
                    <a:pt x="507" y="11"/>
                    <a:pt x="459"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 name="Google Shape;1513;p16"/>
            <p:cNvSpPr/>
            <p:nvPr/>
          </p:nvSpPr>
          <p:spPr>
            <a:xfrm>
              <a:off x="7693594" y="1094757"/>
              <a:ext cx="166951" cy="230038"/>
            </a:xfrm>
            <a:custGeom>
              <a:avLst/>
              <a:gdLst/>
              <a:ahLst/>
              <a:cxnLst/>
              <a:rect l="l" t="t" r="r" b="b"/>
              <a:pathLst>
                <a:path w="5216" h="7187" extrusionOk="0">
                  <a:moveTo>
                    <a:pt x="422" y="1"/>
                  </a:moveTo>
                  <a:cubicBezTo>
                    <a:pt x="128" y="1"/>
                    <a:pt x="0" y="479"/>
                    <a:pt x="346" y="573"/>
                  </a:cubicBezTo>
                  <a:cubicBezTo>
                    <a:pt x="1980" y="940"/>
                    <a:pt x="3348" y="2408"/>
                    <a:pt x="4015" y="3909"/>
                  </a:cubicBezTo>
                  <a:cubicBezTo>
                    <a:pt x="4449" y="4843"/>
                    <a:pt x="4615" y="5844"/>
                    <a:pt x="4649" y="6911"/>
                  </a:cubicBezTo>
                  <a:cubicBezTo>
                    <a:pt x="4649" y="7095"/>
                    <a:pt x="4799" y="7187"/>
                    <a:pt x="4941" y="7187"/>
                  </a:cubicBezTo>
                  <a:cubicBezTo>
                    <a:pt x="5082" y="7187"/>
                    <a:pt x="5216" y="7095"/>
                    <a:pt x="5182" y="6911"/>
                  </a:cubicBezTo>
                  <a:cubicBezTo>
                    <a:pt x="5116" y="5143"/>
                    <a:pt x="4649" y="3442"/>
                    <a:pt x="3515" y="2075"/>
                  </a:cubicBezTo>
                  <a:cubicBezTo>
                    <a:pt x="2847" y="1274"/>
                    <a:pt x="2013" y="607"/>
                    <a:pt x="1079" y="240"/>
                  </a:cubicBezTo>
                  <a:cubicBezTo>
                    <a:pt x="846" y="140"/>
                    <a:pt x="679" y="73"/>
                    <a:pt x="479" y="6"/>
                  </a:cubicBezTo>
                  <a:cubicBezTo>
                    <a:pt x="460" y="2"/>
                    <a:pt x="441" y="1"/>
                    <a:pt x="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 name="Google Shape;1514;p16"/>
            <p:cNvSpPr/>
            <p:nvPr/>
          </p:nvSpPr>
          <p:spPr>
            <a:xfrm>
              <a:off x="8369328" y="2156514"/>
              <a:ext cx="308584" cy="287459"/>
            </a:xfrm>
            <a:custGeom>
              <a:avLst/>
              <a:gdLst/>
              <a:ahLst/>
              <a:cxnLst/>
              <a:rect l="l" t="t" r="r" b="b"/>
              <a:pathLst>
                <a:path w="9641" h="8981" extrusionOk="0">
                  <a:moveTo>
                    <a:pt x="9247" y="1"/>
                  </a:moveTo>
                  <a:cubicBezTo>
                    <a:pt x="9165" y="1"/>
                    <a:pt x="9082" y="37"/>
                    <a:pt x="9023" y="126"/>
                  </a:cubicBezTo>
                  <a:cubicBezTo>
                    <a:pt x="8022" y="1827"/>
                    <a:pt x="6554" y="3228"/>
                    <a:pt x="5086" y="4529"/>
                  </a:cubicBezTo>
                  <a:cubicBezTo>
                    <a:pt x="3819" y="5697"/>
                    <a:pt x="2485" y="6797"/>
                    <a:pt x="1084" y="7798"/>
                  </a:cubicBezTo>
                  <a:cubicBezTo>
                    <a:pt x="783" y="7998"/>
                    <a:pt x="517" y="8198"/>
                    <a:pt x="250" y="8432"/>
                  </a:cubicBezTo>
                  <a:cubicBezTo>
                    <a:pt x="0" y="8626"/>
                    <a:pt x="142" y="8981"/>
                    <a:pt x="389" y="8981"/>
                  </a:cubicBezTo>
                  <a:cubicBezTo>
                    <a:pt x="439" y="8981"/>
                    <a:pt x="493" y="8966"/>
                    <a:pt x="550" y="8932"/>
                  </a:cubicBezTo>
                  <a:cubicBezTo>
                    <a:pt x="3052" y="7164"/>
                    <a:pt x="5520" y="5196"/>
                    <a:pt x="7555" y="2961"/>
                  </a:cubicBezTo>
                  <a:cubicBezTo>
                    <a:pt x="8255" y="2161"/>
                    <a:pt x="8989" y="1327"/>
                    <a:pt x="9523" y="393"/>
                  </a:cubicBezTo>
                  <a:cubicBezTo>
                    <a:pt x="9640" y="205"/>
                    <a:pt x="9444" y="1"/>
                    <a:pt x="92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 name="Google Shape;1515;p16"/>
            <p:cNvSpPr/>
            <p:nvPr/>
          </p:nvSpPr>
          <p:spPr>
            <a:xfrm>
              <a:off x="8681603" y="2034049"/>
              <a:ext cx="102968" cy="372503"/>
            </a:xfrm>
            <a:custGeom>
              <a:avLst/>
              <a:gdLst/>
              <a:ahLst/>
              <a:cxnLst/>
              <a:rect l="l" t="t" r="r" b="b"/>
              <a:pathLst>
                <a:path w="3217" h="11638" extrusionOk="0">
                  <a:moveTo>
                    <a:pt x="1155" y="1"/>
                  </a:moveTo>
                  <a:cubicBezTo>
                    <a:pt x="1046" y="1"/>
                    <a:pt x="939" y="55"/>
                    <a:pt x="901" y="182"/>
                  </a:cubicBezTo>
                  <a:cubicBezTo>
                    <a:pt x="0" y="2518"/>
                    <a:pt x="434" y="5153"/>
                    <a:pt x="1101" y="7488"/>
                  </a:cubicBezTo>
                  <a:cubicBezTo>
                    <a:pt x="1468" y="8855"/>
                    <a:pt x="1969" y="10256"/>
                    <a:pt x="2636" y="11491"/>
                  </a:cubicBezTo>
                  <a:cubicBezTo>
                    <a:pt x="2688" y="11596"/>
                    <a:pt x="2771" y="11638"/>
                    <a:pt x="2854" y="11638"/>
                  </a:cubicBezTo>
                  <a:cubicBezTo>
                    <a:pt x="3034" y="11638"/>
                    <a:pt x="3217" y="11440"/>
                    <a:pt x="3103" y="11257"/>
                  </a:cubicBezTo>
                  <a:cubicBezTo>
                    <a:pt x="2502" y="10090"/>
                    <a:pt x="2002" y="8789"/>
                    <a:pt x="1668" y="7488"/>
                  </a:cubicBezTo>
                  <a:cubicBezTo>
                    <a:pt x="1001" y="5186"/>
                    <a:pt x="601" y="2651"/>
                    <a:pt x="1435" y="349"/>
                  </a:cubicBezTo>
                  <a:cubicBezTo>
                    <a:pt x="1517" y="143"/>
                    <a:pt x="1332" y="1"/>
                    <a:pt x="1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 name="Google Shape;1516;p16"/>
            <p:cNvSpPr/>
            <p:nvPr/>
          </p:nvSpPr>
          <p:spPr>
            <a:xfrm>
              <a:off x="8557762" y="1786815"/>
              <a:ext cx="186860" cy="294789"/>
            </a:xfrm>
            <a:custGeom>
              <a:avLst/>
              <a:gdLst/>
              <a:ahLst/>
              <a:cxnLst/>
              <a:rect l="l" t="t" r="r" b="b"/>
              <a:pathLst>
                <a:path w="5838" h="9210" extrusionOk="0">
                  <a:moveTo>
                    <a:pt x="5512" y="1"/>
                  </a:moveTo>
                  <a:cubicBezTo>
                    <a:pt x="5371" y="1"/>
                    <a:pt x="5237" y="101"/>
                    <a:pt x="5270" y="301"/>
                  </a:cubicBezTo>
                  <a:cubicBezTo>
                    <a:pt x="5371" y="2569"/>
                    <a:pt x="4303" y="4704"/>
                    <a:pt x="2802" y="6372"/>
                  </a:cubicBezTo>
                  <a:cubicBezTo>
                    <a:pt x="2035" y="7206"/>
                    <a:pt x="1168" y="8040"/>
                    <a:pt x="200" y="8674"/>
                  </a:cubicBezTo>
                  <a:cubicBezTo>
                    <a:pt x="1" y="8844"/>
                    <a:pt x="142" y="9209"/>
                    <a:pt x="374" y="9209"/>
                  </a:cubicBezTo>
                  <a:cubicBezTo>
                    <a:pt x="414" y="9209"/>
                    <a:pt x="456" y="9199"/>
                    <a:pt x="500" y="9174"/>
                  </a:cubicBezTo>
                  <a:cubicBezTo>
                    <a:pt x="2535" y="7840"/>
                    <a:pt x="4370" y="5738"/>
                    <a:pt x="5270" y="3470"/>
                  </a:cubicBezTo>
                  <a:cubicBezTo>
                    <a:pt x="5637" y="2469"/>
                    <a:pt x="5838" y="1368"/>
                    <a:pt x="5804" y="301"/>
                  </a:cubicBezTo>
                  <a:cubicBezTo>
                    <a:pt x="5804" y="101"/>
                    <a:pt x="5654" y="1"/>
                    <a:pt x="5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 name="Google Shape;1517;p16"/>
            <p:cNvSpPr/>
            <p:nvPr/>
          </p:nvSpPr>
          <p:spPr>
            <a:xfrm>
              <a:off x="8733745" y="1821960"/>
              <a:ext cx="207761" cy="308040"/>
            </a:xfrm>
            <a:custGeom>
              <a:avLst/>
              <a:gdLst/>
              <a:ahLst/>
              <a:cxnLst/>
              <a:rect l="l" t="t" r="r" b="b"/>
              <a:pathLst>
                <a:path w="6491" h="9624" extrusionOk="0">
                  <a:moveTo>
                    <a:pt x="329" y="1"/>
                  </a:moveTo>
                  <a:cubicBezTo>
                    <a:pt x="165" y="1"/>
                    <a:pt x="1" y="124"/>
                    <a:pt x="39" y="337"/>
                  </a:cubicBezTo>
                  <a:cubicBezTo>
                    <a:pt x="973" y="3640"/>
                    <a:pt x="2675" y="6975"/>
                    <a:pt x="5376" y="9144"/>
                  </a:cubicBezTo>
                  <a:cubicBezTo>
                    <a:pt x="5543" y="9277"/>
                    <a:pt x="5777" y="9444"/>
                    <a:pt x="5944" y="9577"/>
                  </a:cubicBezTo>
                  <a:cubicBezTo>
                    <a:pt x="5997" y="9609"/>
                    <a:pt x="6050" y="9624"/>
                    <a:pt x="6098" y="9624"/>
                  </a:cubicBezTo>
                  <a:cubicBezTo>
                    <a:pt x="6348" y="9624"/>
                    <a:pt x="6490" y="9245"/>
                    <a:pt x="6210" y="9077"/>
                  </a:cubicBezTo>
                  <a:cubicBezTo>
                    <a:pt x="5443" y="8576"/>
                    <a:pt x="4709" y="7809"/>
                    <a:pt x="4109" y="7109"/>
                  </a:cubicBezTo>
                  <a:cubicBezTo>
                    <a:pt x="2374" y="5107"/>
                    <a:pt x="1274" y="2706"/>
                    <a:pt x="606" y="204"/>
                  </a:cubicBezTo>
                  <a:cubicBezTo>
                    <a:pt x="565" y="64"/>
                    <a:pt x="447"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 name="Google Shape;1518;p16"/>
            <p:cNvSpPr/>
            <p:nvPr/>
          </p:nvSpPr>
          <p:spPr>
            <a:xfrm>
              <a:off x="8558434" y="1544446"/>
              <a:ext cx="85812" cy="313545"/>
            </a:xfrm>
            <a:custGeom>
              <a:avLst/>
              <a:gdLst/>
              <a:ahLst/>
              <a:cxnLst/>
              <a:rect l="l" t="t" r="r" b="b"/>
              <a:pathLst>
                <a:path w="2681" h="9796" extrusionOk="0">
                  <a:moveTo>
                    <a:pt x="1643" y="0"/>
                  </a:moveTo>
                  <a:cubicBezTo>
                    <a:pt x="1477" y="0"/>
                    <a:pt x="1307" y="132"/>
                    <a:pt x="1347" y="368"/>
                  </a:cubicBezTo>
                  <a:cubicBezTo>
                    <a:pt x="2114" y="3303"/>
                    <a:pt x="1513" y="6739"/>
                    <a:pt x="112" y="9407"/>
                  </a:cubicBezTo>
                  <a:cubicBezTo>
                    <a:pt x="1" y="9609"/>
                    <a:pt x="189" y="9795"/>
                    <a:pt x="376" y="9795"/>
                  </a:cubicBezTo>
                  <a:cubicBezTo>
                    <a:pt x="467" y="9795"/>
                    <a:pt x="558" y="9751"/>
                    <a:pt x="613" y="9641"/>
                  </a:cubicBezTo>
                  <a:cubicBezTo>
                    <a:pt x="2081" y="6806"/>
                    <a:pt x="2681" y="3270"/>
                    <a:pt x="1914" y="201"/>
                  </a:cubicBezTo>
                  <a:cubicBezTo>
                    <a:pt x="1873" y="64"/>
                    <a:pt x="1758" y="0"/>
                    <a:pt x="1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 name="Google Shape;1519;p16"/>
            <p:cNvSpPr/>
            <p:nvPr/>
          </p:nvSpPr>
          <p:spPr>
            <a:xfrm>
              <a:off x="8597261" y="1381106"/>
              <a:ext cx="280514" cy="271264"/>
            </a:xfrm>
            <a:custGeom>
              <a:avLst/>
              <a:gdLst/>
              <a:ahLst/>
              <a:cxnLst/>
              <a:rect l="l" t="t" r="r" b="b"/>
              <a:pathLst>
                <a:path w="8764" h="8475" extrusionOk="0">
                  <a:moveTo>
                    <a:pt x="275" y="0"/>
                  </a:moveTo>
                  <a:cubicBezTo>
                    <a:pt x="134" y="0"/>
                    <a:pt x="0" y="100"/>
                    <a:pt x="34" y="300"/>
                  </a:cubicBezTo>
                  <a:cubicBezTo>
                    <a:pt x="100" y="4236"/>
                    <a:pt x="3903" y="6738"/>
                    <a:pt x="7239" y="8073"/>
                  </a:cubicBezTo>
                  <a:cubicBezTo>
                    <a:pt x="7572" y="8206"/>
                    <a:pt x="7906" y="8339"/>
                    <a:pt x="8273" y="8473"/>
                  </a:cubicBezTo>
                  <a:cubicBezTo>
                    <a:pt x="8284" y="8474"/>
                    <a:pt x="8295" y="8474"/>
                    <a:pt x="8305" y="8474"/>
                  </a:cubicBezTo>
                  <a:cubicBezTo>
                    <a:pt x="8647" y="8474"/>
                    <a:pt x="8763" y="7969"/>
                    <a:pt x="8440" y="7872"/>
                  </a:cubicBezTo>
                  <a:cubicBezTo>
                    <a:pt x="7572" y="7639"/>
                    <a:pt x="6705" y="7239"/>
                    <a:pt x="5871" y="6838"/>
                  </a:cubicBezTo>
                  <a:cubicBezTo>
                    <a:pt x="4237" y="6004"/>
                    <a:pt x="2635" y="4904"/>
                    <a:pt x="1601" y="3403"/>
                  </a:cubicBezTo>
                  <a:cubicBezTo>
                    <a:pt x="968" y="2502"/>
                    <a:pt x="601" y="1401"/>
                    <a:pt x="567" y="300"/>
                  </a:cubicBezTo>
                  <a:cubicBezTo>
                    <a:pt x="567" y="100"/>
                    <a:pt x="417"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 name="Google Shape;1520;p16"/>
            <p:cNvSpPr/>
            <p:nvPr/>
          </p:nvSpPr>
          <p:spPr>
            <a:xfrm>
              <a:off x="8476364" y="1128270"/>
              <a:ext cx="172360" cy="285635"/>
            </a:xfrm>
            <a:custGeom>
              <a:avLst/>
              <a:gdLst/>
              <a:ahLst/>
              <a:cxnLst/>
              <a:rect l="l" t="t" r="r" b="b"/>
              <a:pathLst>
                <a:path w="5385" h="8924" extrusionOk="0">
                  <a:moveTo>
                    <a:pt x="5050" y="0"/>
                  </a:moveTo>
                  <a:cubicBezTo>
                    <a:pt x="4941" y="0"/>
                    <a:pt x="4838" y="59"/>
                    <a:pt x="4811" y="194"/>
                  </a:cubicBezTo>
                  <a:cubicBezTo>
                    <a:pt x="4211" y="2395"/>
                    <a:pt x="3244" y="4497"/>
                    <a:pt x="1976" y="6398"/>
                  </a:cubicBezTo>
                  <a:cubicBezTo>
                    <a:pt x="1476" y="7099"/>
                    <a:pt x="909" y="7799"/>
                    <a:pt x="241" y="8399"/>
                  </a:cubicBezTo>
                  <a:cubicBezTo>
                    <a:pt x="1" y="8640"/>
                    <a:pt x="232" y="8924"/>
                    <a:pt x="470" y="8924"/>
                  </a:cubicBezTo>
                  <a:cubicBezTo>
                    <a:pt x="529" y="8924"/>
                    <a:pt x="589" y="8906"/>
                    <a:pt x="642" y="8866"/>
                  </a:cubicBezTo>
                  <a:cubicBezTo>
                    <a:pt x="1342" y="8266"/>
                    <a:pt x="1909" y="7465"/>
                    <a:pt x="2410" y="6732"/>
                  </a:cubicBezTo>
                  <a:cubicBezTo>
                    <a:pt x="3744" y="4797"/>
                    <a:pt x="4711" y="2629"/>
                    <a:pt x="5345" y="327"/>
                  </a:cubicBezTo>
                  <a:cubicBezTo>
                    <a:pt x="5385" y="128"/>
                    <a:pt x="5211" y="0"/>
                    <a:pt x="5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1" name="Google Shape;1521;p16"/>
            <p:cNvSpPr/>
            <p:nvPr/>
          </p:nvSpPr>
          <p:spPr>
            <a:xfrm>
              <a:off x="8613457" y="1024755"/>
              <a:ext cx="218675" cy="358740"/>
            </a:xfrm>
            <a:custGeom>
              <a:avLst/>
              <a:gdLst/>
              <a:ahLst/>
              <a:cxnLst/>
              <a:rect l="l" t="t" r="r" b="b"/>
              <a:pathLst>
                <a:path w="6832" h="11208" extrusionOk="0">
                  <a:moveTo>
                    <a:pt x="338" y="1"/>
                  </a:moveTo>
                  <a:cubicBezTo>
                    <a:pt x="171" y="1"/>
                    <a:pt x="1" y="137"/>
                    <a:pt x="61" y="359"/>
                  </a:cubicBezTo>
                  <a:cubicBezTo>
                    <a:pt x="728" y="3227"/>
                    <a:pt x="1963" y="6029"/>
                    <a:pt x="3731" y="8431"/>
                  </a:cubicBezTo>
                  <a:cubicBezTo>
                    <a:pt x="4431" y="9365"/>
                    <a:pt x="5232" y="10366"/>
                    <a:pt x="6166" y="11133"/>
                  </a:cubicBezTo>
                  <a:cubicBezTo>
                    <a:pt x="6233" y="11186"/>
                    <a:pt x="6308" y="11208"/>
                    <a:pt x="6379" y="11208"/>
                  </a:cubicBezTo>
                  <a:cubicBezTo>
                    <a:pt x="6624" y="11208"/>
                    <a:pt x="6832" y="10947"/>
                    <a:pt x="6599" y="10766"/>
                  </a:cubicBezTo>
                  <a:cubicBezTo>
                    <a:pt x="5665" y="9999"/>
                    <a:pt x="4931" y="9098"/>
                    <a:pt x="4231" y="8131"/>
                  </a:cubicBezTo>
                  <a:cubicBezTo>
                    <a:pt x="2463" y="5763"/>
                    <a:pt x="1262" y="3027"/>
                    <a:pt x="595" y="192"/>
                  </a:cubicBezTo>
                  <a:cubicBezTo>
                    <a:pt x="555" y="60"/>
                    <a:pt x="448"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2" name="Google Shape;1522;p16"/>
            <p:cNvSpPr/>
            <p:nvPr/>
          </p:nvSpPr>
          <p:spPr>
            <a:xfrm>
              <a:off x="8440931" y="803191"/>
              <a:ext cx="100824" cy="297638"/>
            </a:xfrm>
            <a:custGeom>
              <a:avLst/>
              <a:gdLst/>
              <a:ahLst/>
              <a:cxnLst/>
              <a:rect l="l" t="t" r="r" b="b"/>
              <a:pathLst>
                <a:path w="3150" h="9299" extrusionOk="0">
                  <a:moveTo>
                    <a:pt x="393" y="1"/>
                  </a:moveTo>
                  <a:cubicBezTo>
                    <a:pt x="179" y="1"/>
                    <a:pt x="0" y="262"/>
                    <a:pt x="181" y="442"/>
                  </a:cubicBezTo>
                  <a:cubicBezTo>
                    <a:pt x="2249" y="2677"/>
                    <a:pt x="2849" y="6113"/>
                    <a:pt x="2483" y="9049"/>
                  </a:cubicBezTo>
                  <a:cubicBezTo>
                    <a:pt x="2466" y="9215"/>
                    <a:pt x="2591" y="9299"/>
                    <a:pt x="2724" y="9299"/>
                  </a:cubicBezTo>
                  <a:cubicBezTo>
                    <a:pt x="2858" y="9299"/>
                    <a:pt x="3000" y="9215"/>
                    <a:pt x="3016" y="9049"/>
                  </a:cubicBezTo>
                  <a:cubicBezTo>
                    <a:pt x="3150" y="7948"/>
                    <a:pt x="3116" y="6847"/>
                    <a:pt x="2983" y="5746"/>
                  </a:cubicBezTo>
                  <a:cubicBezTo>
                    <a:pt x="2716" y="3678"/>
                    <a:pt x="2016" y="1610"/>
                    <a:pt x="581" y="76"/>
                  </a:cubicBezTo>
                  <a:cubicBezTo>
                    <a:pt x="521" y="23"/>
                    <a:pt x="456"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 name="Google Shape;1523;p16"/>
            <p:cNvSpPr/>
            <p:nvPr/>
          </p:nvSpPr>
          <p:spPr>
            <a:xfrm>
              <a:off x="8564708" y="925272"/>
              <a:ext cx="291972" cy="221588"/>
            </a:xfrm>
            <a:custGeom>
              <a:avLst/>
              <a:gdLst/>
              <a:ahLst/>
              <a:cxnLst/>
              <a:rect l="l" t="t" r="r" b="b"/>
              <a:pathLst>
                <a:path w="9122" h="6923" extrusionOk="0">
                  <a:moveTo>
                    <a:pt x="399" y="0"/>
                  </a:moveTo>
                  <a:cubicBezTo>
                    <a:pt x="206" y="0"/>
                    <a:pt x="1" y="200"/>
                    <a:pt x="117" y="431"/>
                  </a:cubicBezTo>
                  <a:cubicBezTo>
                    <a:pt x="1751" y="3300"/>
                    <a:pt x="4853" y="5268"/>
                    <a:pt x="7822" y="6569"/>
                  </a:cubicBezTo>
                  <a:cubicBezTo>
                    <a:pt x="8122" y="6669"/>
                    <a:pt x="8356" y="6802"/>
                    <a:pt x="8656" y="6903"/>
                  </a:cubicBezTo>
                  <a:cubicBezTo>
                    <a:pt x="8698" y="6916"/>
                    <a:pt x="8736" y="6923"/>
                    <a:pt x="8771" y="6923"/>
                  </a:cubicBezTo>
                  <a:cubicBezTo>
                    <a:pt x="9073" y="6923"/>
                    <a:pt x="9122" y="6458"/>
                    <a:pt x="8823" y="6369"/>
                  </a:cubicBezTo>
                  <a:cubicBezTo>
                    <a:pt x="6588" y="5535"/>
                    <a:pt x="4320" y="4234"/>
                    <a:pt x="2585" y="2566"/>
                  </a:cubicBezTo>
                  <a:cubicBezTo>
                    <a:pt x="1818" y="1866"/>
                    <a:pt x="1117" y="1065"/>
                    <a:pt x="617" y="131"/>
                  </a:cubicBezTo>
                  <a:cubicBezTo>
                    <a:pt x="566" y="39"/>
                    <a:pt x="484" y="0"/>
                    <a:pt x="3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 name="Google Shape;1524;p16"/>
            <p:cNvSpPr/>
            <p:nvPr/>
          </p:nvSpPr>
          <p:spPr>
            <a:xfrm>
              <a:off x="8359501" y="762828"/>
              <a:ext cx="363413" cy="68048"/>
            </a:xfrm>
            <a:custGeom>
              <a:avLst/>
              <a:gdLst/>
              <a:ahLst/>
              <a:cxnLst/>
              <a:rect l="l" t="t" r="r" b="b"/>
              <a:pathLst>
                <a:path w="11354" h="2126" extrusionOk="0">
                  <a:moveTo>
                    <a:pt x="395" y="1"/>
                  </a:moveTo>
                  <a:cubicBezTo>
                    <a:pt x="115" y="1"/>
                    <a:pt x="0" y="474"/>
                    <a:pt x="323" y="603"/>
                  </a:cubicBezTo>
                  <a:cubicBezTo>
                    <a:pt x="1724" y="1103"/>
                    <a:pt x="3192" y="1503"/>
                    <a:pt x="4660" y="1770"/>
                  </a:cubicBezTo>
                  <a:cubicBezTo>
                    <a:pt x="5628" y="1948"/>
                    <a:pt x="6744" y="2125"/>
                    <a:pt x="7843" y="2125"/>
                  </a:cubicBezTo>
                  <a:cubicBezTo>
                    <a:pt x="9016" y="2125"/>
                    <a:pt x="10168" y="1923"/>
                    <a:pt x="11098" y="1303"/>
                  </a:cubicBezTo>
                  <a:cubicBezTo>
                    <a:pt x="11354" y="1132"/>
                    <a:pt x="11173" y="768"/>
                    <a:pt x="10948" y="768"/>
                  </a:cubicBezTo>
                  <a:cubicBezTo>
                    <a:pt x="10910" y="768"/>
                    <a:pt x="10870" y="778"/>
                    <a:pt x="10831" y="803"/>
                  </a:cubicBezTo>
                  <a:cubicBezTo>
                    <a:pt x="9958" y="1368"/>
                    <a:pt x="8890" y="1558"/>
                    <a:pt x="7797" y="1558"/>
                  </a:cubicBezTo>
                  <a:cubicBezTo>
                    <a:pt x="6633" y="1558"/>
                    <a:pt x="5441" y="1343"/>
                    <a:pt x="4426" y="1136"/>
                  </a:cubicBezTo>
                  <a:cubicBezTo>
                    <a:pt x="3092" y="836"/>
                    <a:pt x="1724" y="503"/>
                    <a:pt x="423" y="2"/>
                  </a:cubicBezTo>
                  <a:cubicBezTo>
                    <a:pt x="414" y="1"/>
                    <a:pt x="404" y="1"/>
                    <a:pt x="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 name="Google Shape;1525;p16"/>
            <p:cNvSpPr/>
            <p:nvPr/>
          </p:nvSpPr>
          <p:spPr>
            <a:xfrm>
              <a:off x="8146676" y="614117"/>
              <a:ext cx="198222" cy="179178"/>
            </a:xfrm>
            <a:custGeom>
              <a:avLst/>
              <a:gdLst/>
              <a:ahLst/>
              <a:cxnLst/>
              <a:rect l="l" t="t" r="r" b="b"/>
              <a:pathLst>
                <a:path w="6193" h="5598" extrusionOk="0">
                  <a:moveTo>
                    <a:pt x="5826" y="0"/>
                  </a:moveTo>
                  <a:cubicBezTo>
                    <a:pt x="5731" y="0"/>
                    <a:pt x="5650" y="55"/>
                    <a:pt x="5638" y="178"/>
                  </a:cubicBezTo>
                  <a:cubicBezTo>
                    <a:pt x="5605" y="545"/>
                    <a:pt x="5438" y="812"/>
                    <a:pt x="5204" y="1146"/>
                  </a:cubicBezTo>
                  <a:cubicBezTo>
                    <a:pt x="4671" y="2046"/>
                    <a:pt x="3837" y="2847"/>
                    <a:pt x="2969" y="3481"/>
                  </a:cubicBezTo>
                  <a:cubicBezTo>
                    <a:pt x="2135" y="4115"/>
                    <a:pt x="1201" y="4615"/>
                    <a:pt x="301" y="5082"/>
                  </a:cubicBezTo>
                  <a:cubicBezTo>
                    <a:pt x="1" y="5232"/>
                    <a:pt x="213" y="5597"/>
                    <a:pt x="501" y="5597"/>
                  </a:cubicBezTo>
                  <a:cubicBezTo>
                    <a:pt x="534" y="5597"/>
                    <a:pt x="567" y="5592"/>
                    <a:pt x="601" y="5582"/>
                  </a:cubicBezTo>
                  <a:cubicBezTo>
                    <a:pt x="2102" y="4848"/>
                    <a:pt x="3536" y="3948"/>
                    <a:pt x="4671" y="2780"/>
                  </a:cubicBezTo>
                  <a:cubicBezTo>
                    <a:pt x="5204" y="2180"/>
                    <a:pt x="5771" y="1513"/>
                    <a:pt x="6038" y="779"/>
                  </a:cubicBezTo>
                  <a:lnTo>
                    <a:pt x="6172" y="412"/>
                  </a:lnTo>
                  <a:cubicBezTo>
                    <a:pt x="6193" y="160"/>
                    <a:pt x="5988" y="0"/>
                    <a:pt x="58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 name="Google Shape;1526;p16"/>
            <p:cNvSpPr/>
            <p:nvPr/>
          </p:nvSpPr>
          <p:spPr>
            <a:xfrm>
              <a:off x="7910453" y="955680"/>
              <a:ext cx="264958" cy="292453"/>
            </a:xfrm>
            <a:custGeom>
              <a:avLst/>
              <a:gdLst/>
              <a:ahLst/>
              <a:cxnLst/>
              <a:rect l="l" t="t" r="r" b="b"/>
              <a:pathLst>
                <a:path w="8278" h="9137" extrusionOk="0">
                  <a:moveTo>
                    <a:pt x="7805" y="0"/>
                  </a:moveTo>
                  <a:cubicBezTo>
                    <a:pt x="7775" y="0"/>
                    <a:pt x="7745" y="5"/>
                    <a:pt x="7714" y="15"/>
                  </a:cubicBezTo>
                  <a:cubicBezTo>
                    <a:pt x="6880" y="415"/>
                    <a:pt x="6146" y="849"/>
                    <a:pt x="5379" y="1349"/>
                  </a:cubicBezTo>
                  <a:cubicBezTo>
                    <a:pt x="3845" y="2450"/>
                    <a:pt x="2410" y="3784"/>
                    <a:pt x="1410" y="5352"/>
                  </a:cubicBezTo>
                  <a:cubicBezTo>
                    <a:pt x="742" y="6420"/>
                    <a:pt x="309" y="7587"/>
                    <a:pt x="42" y="8788"/>
                  </a:cubicBezTo>
                  <a:cubicBezTo>
                    <a:pt x="1" y="8994"/>
                    <a:pt x="189" y="9136"/>
                    <a:pt x="354" y="9136"/>
                  </a:cubicBezTo>
                  <a:cubicBezTo>
                    <a:pt x="457" y="9136"/>
                    <a:pt x="550" y="9082"/>
                    <a:pt x="576" y="8955"/>
                  </a:cubicBezTo>
                  <a:cubicBezTo>
                    <a:pt x="1243" y="5352"/>
                    <a:pt x="4078" y="2617"/>
                    <a:pt x="7180" y="916"/>
                  </a:cubicBezTo>
                  <a:cubicBezTo>
                    <a:pt x="7414" y="782"/>
                    <a:pt x="7714" y="615"/>
                    <a:pt x="7948" y="482"/>
                  </a:cubicBezTo>
                  <a:cubicBezTo>
                    <a:pt x="8277" y="362"/>
                    <a:pt x="8069" y="0"/>
                    <a:pt x="7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 name="Google Shape;1527;p16"/>
            <p:cNvSpPr/>
            <p:nvPr/>
          </p:nvSpPr>
          <p:spPr>
            <a:xfrm>
              <a:off x="8342601" y="1405785"/>
              <a:ext cx="163270" cy="260125"/>
            </a:xfrm>
            <a:custGeom>
              <a:avLst/>
              <a:gdLst/>
              <a:ahLst/>
              <a:cxnLst/>
              <a:rect l="l" t="t" r="r" b="b"/>
              <a:pathLst>
                <a:path w="5101" h="8127" extrusionOk="0">
                  <a:moveTo>
                    <a:pt x="250" y="0"/>
                  </a:moveTo>
                  <a:cubicBezTo>
                    <a:pt x="120" y="0"/>
                    <a:pt x="1" y="84"/>
                    <a:pt x="17" y="263"/>
                  </a:cubicBezTo>
                  <a:cubicBezTo>
                    <a:pt x="184" y="2231"/>
                    <a:pt x="1218" y="3966"/>
                    <a:pt x="2352" y="5567"/>
                  </a:cubicBezTo>
                  <a:cubicBezTo>
                    <a:pt x="3019" y="6434"/>
                    <a:pt x="3720" y="7302"/>
                    <a:pt x="4520" y="8069"/>
                  </a:cubicBezTo>
                  <a:cubicBezTo>
                    <a:pt x="4567" y="8109"/>
                    <a:pt x="4621" y="8126"/>
                    <a:pt x="4674" y="8126"/>
                  </a:cubicBezTo>
                  <a:cubicBezTo>
                    <a:pt x="4887" y="8126"/>
                    <a:pt x="5101" y="7849"/>
                    <a:pt x="4887" y="7635"/>
                  </a:cubicBezTo>
                  <a:cubicBezTo>
                    <a:pt x="4154" y="6935"/>
                    <a:pt x="3486" y="6134"/>
                    <a:pt x="2886" y="5367"/>
                  </a:cubicBezTo>
                  <a:cubicBezTo>
                    <a:pt x="1819" y="3899"/>
                    <a:pt x="751" y="2131"/>
                    <a:pt x="551" y="263"/>
                  </a:cubicBezTo>
                  <a:cubicBezTo>
                    <a:pt x="534" y="92"/>
                    <a:pt x="386" y="0"/>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 name="Google Shape;1528;p16"/>
            <p:cNvSpPr/>
            <p:nvPr/>
          </p:nvSpPr>
          <p:spPr>
            <a:xfrm>
              <a:off x="8018450" y="1170298"/>
              <a:ext cx="213042" cy="99159"/>
            </a:xfrm>
            <a:custGeom>
              <a:avLst/>
              <a:gdLst/>
              <a:ahLst/>
              <a:cxnLst/>
              <a:rect l="l" t="t" r="r" b="b"/>
              <a:pathLst>
                <a:path w="6656" h="3098" extrusionOk="0">
                  <a:moveTo>
                    <a:pt x="4924" y="1"/>
                  </a:moveTo>
                  <a:cubicBezTo>
                    <a:pt x="4075" y="1"/>
                    <a:pt x="3246" y="173"/>
                    <a:pt x="2472" y="582"/>
                  </a:cubicBezTo>
                  <a:cubicBezTo>
                    <a:pt x="1672" y="949"/>
                    <a:pt x="1004" y="1549"/>
                    <a:pt x="471" y="2250"/>
                  </a:cubicBezTo>
                  <a:cubicBezTo>
                    <a:pt x="337" y="2416"/>
                    <a:pt x="204" y="2550"/>
                    <a:pt x="137" y="2717"/>
                  </a:cubicBezTo>
                  <a:cubicBezTo>
                    <a:pt x="0" y="2899"/>
                    <a:pt x="191" y="3098"/>
                    <a:pt x="379" y="3098"/>
                  </a:cubicBezTo>
                  <a:cubicBezTo>
                    <a:pt x="466" y="3098"/>
                    <a:pt x="551" y="3055"/>
                    <a:pt x="604" y="2950"/>
                  </a:cubicBezTo>
                  <a:cubicBezTo>
                    <a:pt x="938" y="2416"/>
                    <a:pt x="1438" y="1916"/>
                    <a:pt x="1938" y="1549"/>
                  </a:cubicBezTo>
                  <a:cubicBezTo>
                    <a:pt x="2821" y="881"/>
                    <a:pt x="3841" y="571"/>
                    <a:pt x="4899" y="571"/>
                  </a:cubicBezTo>
                  <a:cubicBezTo>
                    <a:pt x="5320" y="571"/>
                    <a:pt x="5748" y="620"/>
                    <a:pt x="6175" y="715"/>
                  </a:cubicBezTo>
                  <a:cubicBezTo>
                    <a:pt x="6194" y="719"/>
                    <a:pt x="6213" y="721"/>
                    <a:pt x="6231" y="721"/>
                  </a:cubicBezTo>
                  <a:cubicBezTo>
                    <a:pt x="6526" y="721"/>
                    <a:pt x="6656" y="242"/>
                    <a:pt x="6342" y="148"/>
                  </a:cubicBezTo>
                  <a:cubicBezTo>
                    <a:pt x="5867" y="53"/>
                    <a:pt x="5392" y="1"/>
                    <a:pt x="49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 name="Google Shape;1529;p16"/>
            <p:cNvSpPr/>
            <p:nvPr/>
          </p:nvSpPr>
          <p:spPr>
            <a:xfrm>
              <a:off x="8192576" y="1014960"/>
              <a:ext cx="190605" cy="90677"/>
            </a:xfrm>
            <a:custGeom>
              <a:avLst/>
              <a:gdLst/>
              <a:ahLst/>
              <a:cxnLst/>
              <a:rect l="l" t="t" r="r" b="b"/>
              <a:pathLst>
                <a:path w="5955" h="2833" extrusionOk="0">
                  <a:moveTo>
                    <a:pt x="5556" y="0"/>
                  </a:moveTo>
                  <a:cubicBezTo>
                    <a:pt x="5471" y="0"/>
                    <a:pt x="5389" y="39"/>
                    <a:pt x="5338" y="131"/>
                  </a:cubicBezTo>
                  <a:cubicBezTo>
                    <a:pt x="4904" y="932"/>
                    <a:pt x="4037" y="1332"/>
                    <a:pt x="3237" y="1632"/>
                  </a:cubicBezTo>
                  <a:cubicBezTo>
                    <a:pt x="2436" y="1932"/>
                    <a:pt x="1602" y="2099"/>
                    <a:pt x="835" y="2233"/>
                  </a:cubicBezTo>
                  <a:cubicBezTo>
                    <a:pt x="668" y="2266"/>
                    <a:pt x="535" y="2266"/>
                    <a:pt x="334" y="2266"/>
                  </a:cubicBezTo>
                  <a:cubicBezTo>
                    <a:pt x="1" y="2299"/>
                    <a:pt x="1" y="2833"/>
                    <a:pt x="334" y="2833"/>
                  </a:cubicBezTo>
                  <a:cubicBezTo>
                    <a:pt x="868" y="2800"/>
                    <a:pt x="1402" y="2733"/>
                    <a:pt x="1936" y="2599"/>
                  </a:cubicBezTo>
                  <a:cubicBezTo>
                    <a:pt x="2903" y="2399"/>
                    <a:pt x="3904" y="2099"/>
                    <a:pt x="4738" y="1565"/>
                  </a:cubicBezTo>
                  <a:cubicBezTo>
                    <a:pt x="5205" y="1265"/>
                    <a:pt x="5572" y="898"/>
                    <a:pt x="5838" y="431"/>
                  </a:cubicBezTo>
                  <a:cubicBezTo>
                    <a:pt x="5954" y="200"/>
                    <a:pt x="5749" y="0"/>
                    <a:pt x="55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 name="Google Shape;1530;p16"/>
            <p:cNvSpPr/>
            <p:nvPr/>
          </p:nvSpPr>
          <p:spPr>
            <a:xfrm>
              <a:off x="8323747" y="1137745"/>
              <a:ext cx="161414" cy="110970"/>
            </a:xfrm>
            <a:custGeom>
              <a:avLst/>
              <a:gdLst/>
              <a:ahLst/>
              <a:cxnLst/>
              <a:rect l="l" t="t" r="r" b="b"/>
              <a:pathLst>
                <a:path w="5043" h="3467" extrusionOk="0">
                  <a:moveTo>
                    <a:pt x="400" y="0"/>
                  </a:moveTo>
                  <a:cubicBezTo>
                    <a:pt x="199" y="0"/>
                    <a:pt x="0" y="200"/>
                    <a:pt x="139" y="431"/>
                  </a:cubicBezTo>
                  <a:cubicBezTo>
                    <a:pt x="406" y="798"/>
                    <a:pt x="673" y="1165"/>
                    <a:pt x="973" y="1499"/>
                  </a:cubicBezTo>
                  <a:cubicBezTo>
                    <a:pt x="1540" y="2166"/>
                    <a:pt x="2274" y="2800"/>
                    <a:pt x="3108" y="3133"/>
                  </a:cubicBezTo>
                  <a:cubicBezTo>
                    <a:pt x="3608" y="3333"/>
                    <a:pt x="4142" y="3467"/>
                    <a:pt x="4676" y="3467"/>
                  </a:cubicBezTo>
                  <a:cubicBezTo>
                    <a:pt x="5032" y="3467"/>
                    <a:pt x="5042" y="2932"/>
                    <a:pt x="4706" y="2932"/>
                  </a:cubicBezTo>
                  <a:cubicBezTo>
                    <a:pt x="4696" y="2932"/>
                    <a:pt x="4686" y="2932"/>
                    <a:pt x="4676" y="2933"/>
                  </a:cubicBezTo>
                  <a:cubicBezTo>
                    <a:pt x="4638" y="2935"/>
                    <a:pt x="4600" y="2935"/>
                    <a:pt x="4563" y="2935"/>
                  </a:cubicBezTo>
                  <a:cubicBezTo>
                    <a:pt x="3041" y="2935"/>
                    <a:pt x="1687" y="1637"/>
                    <a:pt x="873" y="498"/>
                  </a:cubicBezTo>
                  <a:lnTo>
                    <a:pt x="640" y="131"/>
                  </a:lnTo>
                  <a:cubicBezTo>
                    <a:pt x="578" y="39"/>
                    <a:pt x="489" y="0"/>
                    <a:pt x="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 name="Google Shape;1531;p16"/>
            <p:cNvSpPr/>
            <p:nvPr/>
          </p:nvSpPr>
          <p:spPr>
            <a:xfrm>
              <a:off x="7776177" y="600833"/>
              <a:ext cx="116475" cy="761042"/>
            </a:xfrm>
            <a:custGeom>
              <a:avLst/>
              <a:gdLst/>
              <a:ahLst/>
              <a:cxnLst/>
              <a:rect l="l" t="t" r="r" b="b"/>
              <a:pathLst>
                <a:path w="3639" h="23777" extrusionOk="0">
                  <a:moveTo>
                    <a:pt x="3243" y="1"/>
                  </a:moveTo>
                  <a:cubicBezTo>
                    <a:pt x="3181" y="1"/>
                    <a:pt x="3118" y="28"/>
                    <a:pt x="3069" y="93"/>
                  </a:cubicBezTo>
                  <a:cubicBezTo>
                    <a:pt x="1835" y="1561"/>
                    <a:pt x="701" y="3229"/>
                    <a:pt x="267" y="5163"/>
                  </a:cubicBezTo>
                  <a:cubicBezTo>
                    <a:pt x="1" y="6564"/>
                    <a:pt x="101" y="7999"/>
                    <a:pt x="434" y="9366"/>
                  </a:cubicBezTo>
                  <a:cubicBezTo>
                    <a:pt x="768" y="10734"/>
                    <a:pt x="1268" y="12102"/>
                    <a:pt x="1668" y="13569"/>
                  </a:cubicBezTo>
                  <a:cubicBezTo>
                    <a:pt x="2169" y="15704"/>
                    <a:pt x="2269" y="17939"/>
                    <a:pt x="2235" y="20174"/>
                  </a:cubicBezTo>
                  <a:cubicBezTo>
                    <a:pt x="2202" y="21375"/>
                    <a:pt x="2102" y="22576"/>
                    <a:pt x="1902" y="23777"/>
                  </a:cubicBezTo>
                  <a:lnTo>
                    <a:pt x="2436" y="23777"/>
                  </a:lnTo>
                  <a:cubicBezTo>
                    <a:pt x="3003" y="20908"/>
                    <a:pt x="2903" y="17839"/>
                    <a:pt x="2502" y="14937"/>
                  </a:cubicBezTo>
                  <a:cubicBezTo>
                    <a:pt x="2035" y="12068"/>
                    <a:pt x="434" y="9266"/>
                    <a:pt x="668" y="6264"/>
                  </a:cubicBezTo>
                  <a:cubicBezTo>
                    <a:pt x="834" y="4063"/>
                    <a:pt x="2035" y="2094"/>
                    <a:pt x="3436" y="493"/>
                  </a:cubicBezTo>
                  <a:cubicBezTo>
                    <a:pt x="3638" y="266"/>
                    <a:pt x="3439" y="1"/>
                    <a:pt x="3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 name="Google Shape;1532;p16"/>
            <p:cNvSpPr/>
            <p:nvPr/>
          </p:nvSpPr>
          <p:spPr>
            <a:xfrm>
              <a:off x="7905363" y="751017"/>
              <a:ext cx="858441" cy="1948393"/>
            </a:xfrm>
            <a:custGeom>
              <a:avLst/>
              <a:gdLst/>
              <a:ahLst/>
              <a:cxnLst/>
              <a:rect l="l" t="t" r="r" b="b"/>
              <a:pathLst>
                <a:path w="26820" h="60873" extrusionOk="0">
                  <a:moveTo>
                    <a:pt x="11704" y="0"/>
                  </a:moveTo>
                  <a:cubicBezTo>
                    <a:pt x="10662" y="0"/>
                    <a:pt x="9608" y="163"/>
                    <a:pt x="8574" y="505"/>
                  </a:cubicBezTo>
                  <a:cubicBezTo>
                    <a:pt x="5738" y="1472"/>
                    <a:pt x="3670" y="3473"/>
                    <a:pt x="2336" y="6109"/>
                  </a:cubicBezTo>
                  <a:cubicBezTo>
                    <a:pt x="501" y="9878"/>
                    <a:pt x="1" y="14848"/>
                    <a:pt x="168" y="18985"/>
                  </a:cubicBezTo>
                  <a:lnTo>
                    <a:pt x="168" y="19051"/>
                  </a:lnTo>
                  <a:lnTo>
                    <a:pt x="701" y="19051"/>
                  </a:lnTo>
                  <a:cubicBezTo>
                    <a:pt x="501" y="15649"/>
                    <a:pt x="868" y="11546"/>
                    <a:pt x="2002" y="8310"/>
                  </a:cubicBezTo>
                  <a:cubicBezTo>
                    <a:pt x="2836" y="5775"/>
                    <a:pt x="4237" y="3373"/>
                    <a:pt x="6572" y="2006"/>
                  </a:cubicBezTo>
                  <a:cubicBezTo>
                    <a:pt x="8179" y="1038"/>
                    <a:pt x="9956" y="554"/>
                    <a:pt x="11727" y="554"/>
                  </a:cubicBezTo>
                  <a:cubicBezTo>
                    <a:pt x="13559" y="554"/>
                    <a:pt x="15385" y="1071"/>
                    <a:pt x="17013" y="2106"/>
                  </a:cubicBezTo>
                  <a:cubicBezTo>
                    <a:pt x="19815" y="3907"/>
                    <a:pt x="22017" y="7009"/>
                    <a:pt x="22517" y="10312"/>
                  </a:cubicBezTo>
                  <a:cubicBezTo>
                    <a:pt x="23051" y="13881"/>
                    <a:pt x="21916" y="17484"/>
                    <a:pt x="21516" y="21019"/>
                  </a:cubicBezTo>
                  <a:cubicBezTo>
                    <a:pt x="21349" y="22320"/>
                    <a:pt x="21249" y="23755"/>
                    <a:pt x="21750" y="25022"/>
                  </a:cubicBezTo>
                  <a:cubicBezTo>
                    <a:pt x="22350" y="26423"/>
                    <a:pt x="23217" y="27758"/>
                    <a:pt x="23985" y="29092"/>
                  </a:cubicBezTo>
                  <a:cubicBezTo>
                    <a:pt x="24819" y="30593"/>
                    <a:pt x="25586" y="32161"/>
                    <a:pt x="25986" y="33862"/>
                  </a:cubicBezTo>
                  <a:cubicBezTo>
                    <a:pt x="26353" y="35563"/>
                    <a:pt x="26186" y="37331"/>
                    <a:pt x="25652" y="38999"/>
                  </a:cubicBezTo>
                  <a:cubicBezTo>
                    <a:pt x="24652" y="42068"/>
                    <a:pt x="23051" y="44903"/>
                    <a:pt x="21883" y="47905"/>
                  </a:cubicBezTo>
                  <a:cubicBezTo>
                    <a:pt x="20649" y="51174"/>
                    <a:pt x="19682" y="54643"/>
                    <a:pt x="20215" y="58179"/>
                  </a:cubicBezTo>
                  <a:cubicBezTo>
                    <a:pt x="20349" y="59047"/>
                    <a:pt x="20549" y="59881"/>
                    <a:pt x="20882" y="60681"/>
                  </a:cubicBezTo>
                  <a:cubicBezTo>
                    <a:pt x="20935" y="60813"/>
                    <a:pt x="21051" y="60872"/>
                    <a:pt x="21163" y="60872"/>
                  </a:cubicBezTo>
                  <a:cubicBezTo>
                    <a:pt x="21334" y="60872"/>
                    <a:pt x="21497" y="60736"/>
                    <a:pt x="21416" y="60514"/>
                  </a:cubicBezTo>
                  <a:cubicBezTo>
                    <a:pt x="18748" y="53409"/>
                    <a:pt x="23418" y="46404"/>
                    <a:pt x="25886" y="40000"/>
                  </a:cubicBezTo>
                  <a:cubicBezTo>
                    <a:pt x="26420" y="38565"/>
                    <a:pt x="26820" y="37031"/>
                    <a:pt x="26720" y="35396"/>
                  </a:cubicBezTo>
                  <a:cubicBezTo>
                    <a:pt x="26653" y="33662"/>
                    <a:pt x="26053" y="31994"/>
                    <a:pt x="25252" y="30393"/>
                  </a:cubicBezTo>
                  <a:cubicBezTo>
                    <a:pt x="24518" y="28892"/>
                    <a:pt x="23551" y="27491"/>
                    <a:pt x="22817" y="25990"/>
                  </a:cubicBezTo>
                  <a:cubicBezTo>
                    <a:pt x="22484" y="25356"/>
                    <a:pt x="22183" y="24689"/>
                    <a:pt x="22050" y="23988"/>
                  </a:cubicBezTo>
                  <a:cubicBezTo>
                    <a:pt x="21916" y="23221"/>
                    <a:pt x="21916" y="22487"/>
                    <a:pt x="22017" y="21753"/>
                  </a:cubicBezTo>
                  <a:cubicBezTo>
                    <a:pt x="22317" y="18151"/>
                    <a:pt x="23518" y="14581"/>
                    <a:pt x="23184" y="10879"/>
                  </a:cubicBezTo>
                  <a:cubicBezTo>
                    <a:pt x="22850" y="7576"/>
                    <a:pt x="21016" y="4508"/>
                    <a:pt x="18414" y="2439"/>
                  </a:cubicBezTo>
                  <a:cubicBezTo>
                    <a:pt x="16479" y="878"/>
                    <a:pt x="14121" y="0"/>
                    <a:pt x="117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 name="Google Shape;1533;p16"/>
            <p:cNvSpPr/>
            <p:nvPr/>
          </p:nvSpPr>
          <p:spPr>
            <a:xfrm>
              <a:off x="7980103" y="1085955"/>
              <a:ext cx="477296" cy="862250"/>
            </a:xfrm>
            <a:custGeom>
              <a:avLst/>
              <a:gdLst/>
              <a:ahLst/>
              <a:cxnLst/>
              <a:rect l="l" t="t" r="r" b="b"/>
              <a:pathLst>
                <a:path w="14912" h="26939" extrusionOk="0">
                  <a:moveTo>
                    <a:pt x="7980" y="0"/>
                  </a:moveTo>
                  <a:cubicBezTo>
                    <a:pt x="6192" y="0"/>
                    <a:pt x="4308" y="1022"/>
                    <a:pt x="3170" y="2350"/>
                  </a:cubicBezTo>
                  <a:cubicBezTo>
                    <a:pt x="1869" y="3851"/>
                    <a:pt x="568" y="6553"/>
                    <a:pt x="1" y="8687"/>
                  </a:cubicBezTo>
                  <a:lnTo>
                    <a:pt x="568" y="8687"/>
                  </a:lnTo>
                  <a:cubicBezTo>
                    <a:pt x="1068" y="7053"/>
                    <a:pt x="2002" y="5018"/>
                    <a:pt x="2803" y="3784"/>
                  </a:cubicBezTo>
                  <a:cubicBezTo>
                    <a:pt x="3503" y="2683"/>
                    <a:pt x="4504" y="1616"/>
                    <a:pt x="5738" y="1082"/>
                  </a:cubicBezTo>
                  <a:cubicBezTo>
                    <a:pt x="6412" y="784"/>
                    <a:pt x="7167" y="604"/>
                    <a:pt x="7905" y="604"/>
                  </a:cubicBezTo>
                  <a:cubicBezTo>
                    <a:pt x="8740" y="604"/>
                    <a:pt x="9554" y="834"/>
                    <a:pt x="10208" y="1382"/>
                  </a:cubicBezTo>
                  <a:cubicBezTo>
                    <a:pt x="12243" y="3050"/>
                    <a:pt x="11709" y="5919"/>
                    <a:pt x="11509" y="8220"/>
                  </a:cubicBezTo>
                  <a:cubicBezTo>
                    <a:pt x="11342" y="9688"/>
                    <a:pt x="11209" y="11122"/>
                    <a:pt x="11209" y="12624"/>
                  </a:cubicBezTo>
                  <a:cubicBezTo>
                    <a:pt x="11175" y="13891"/>
                    <a:pt x="11175" y="15225"/>
                    <a:pt x="11542" y="16460"/>
                  </a:cubicBezTo>
                  <a:cubicBezTo>
                    <a:pt x="11976" y="17861"/>
                    <a:pt x="13010" y="19061"/>
                    <a:pt x="13544" y="20396"/>
                  </a:cubicBezTo>
                  <a:cubicBezTo>
                    <a:pt x="14378" y="22431"/>
                    <a:pt x="14211" y="24532"/>
                    <a:pt x="13244" y="26533"/>
                  </a:cubicBezTo>
                  <a:cubicBezTo>
                    <a:pt x="13131" y="26759"/>
                    <a:pt x="13323" y="26939"/>
                    <a:pt x="13511" y="26939"/>
                  </a:cubicBezTo>
                  <a:cubicBezTo>
                    <a:pt x="13601" y="26939"/>
                    <a:pt x="13690" y="26898"/>
                    <a:pt x="13744" y="26800"/>
                  </a:cubicBezTo>
                  <a:cubicBezTo>
                    <a:pt x="14545" y="24932"/>
                    <a:pt x="14911" y="23064"/>
                    <a:pt x="14411" y="21196"/>
                  </a:cubicBezTo>
                  <a:cubicBezTo>
                    <a:pt x="14044" y="19695"/>
                    <a:pt x="13177" y="18361"/>
                    <a:pt x="12410" y="17027"/>
                  </a:cubicBezTo>
                  <a:cubicBezTo>
                    <a:pt x="11743" y="15859"/>
                    <a:pt x="11709" y="14458"/>
                    <a:pt x="11709" y="13124"/>
                  </a:cubicBezTo>
                  <a:cubicBezTo>
                    <a:pt x="11709" y="11556"/>
                    <a:pt x="11843" y="9955"/>
                    <a:pt x="12009" y="8387"/>
                  </a:cubicBezTo>
                  <a:cubicBezTo>
                    <a:pt x="12243" y="5919"/>
                    <a:pt x="12743" y="3117"/>
                    <a:pt x="10842" y="1182"/>
                  </a:cubicBezTo>
                  <a:cubicBezTo>
                    <a:pt x="10031" y="347"/>
                    <a:pt x="9022" y="0"/>
                    <a:pt x="7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1534" name="Google Shape;1534;p16"/>
          <p:cNvPicPr preferRelativeResize="0"/>
          <p:nvPr/>
        </p:nvPicPr>
        <p:blipFill>
          <a:blip r:embed="rId2"/>
          <a:stretch>
            <a:fillRect/>
          </a:stretch>
        </p:blipFill>
        <p:spPr>
          <a:xfrm>
            <a:off x="19758" y="0"/>
            <a:ext cx="9104486" cy="5143501"/>
          </a:xfrm>
          <a:prstGeom prst="rect">
            <a:avLst/>
          </a:prstGeom>
          <a:noFill/>
          <a:ln>
            <a:noFill/>
          </a:ln>
        </p:spPr>
      </p:pic>
      <p:sp>
        <p:nvSpPr>
          <p:cNvPr id="1535" name="Google Shape;1535;p16"/>
          <p:cNvSpPr txBox="1"/>
          <p:nvPr>
            <p:ph type="title"/>
          </p:nvPr>
        </p:nvSpPr>
        <p:spPr>
          <a:xfrm>
            <a:off x="2290025" y="3400590"/>
            <a:ext cx="45639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p:txBody>
      </p:sp>
      <p:sp>
        <p:nvSpPr>
          <p:cNvPr id="1536" name="Google Shape;1536;p16"/>
          <p:cNvSpPr txBox="1"/>
          <p:nvPr>
            <p:ph type="subTitle" idx="1"/>
          </p:nvPr>
        </p:nvSpPr>
        <p:spPr>
          <a:xfrm>
            <a:off x="1799850" y="1416550"/>
            <a:ext cx="5537700" cy="198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26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ext">
  <p:cSld name="CUSTOM_2">
    <p:spTree>
      <p:nvGrpSpPr>
        <p:cNvPr id="1537" name="Shape 1537"/>
        <p:cNvGrpSpPr/>
        <p:nvPr/>
      </p:nvGrpSpPr>
      <p:grpSpPr>
        <a:xfrm>
          <a:off x="0" y="0"/>
          <a:ext cx="0" cy="0"/>
          <a:chOff x="0" y="0"/>
          <a:chExt cx="0" cy="0"/>
        </a:xfrm>
      </p:grpSpPr>
      <p:grpSp>
        <p:nvGrpSpPr>
          <p:cNvPr id="1538" name="Google Shape;1538;p17"/>
          <p:cNvGrpSpPr/>
          <p:nvPr/>
        </p:nvGrpSpPr>
        <p:grpSpPr>
          <a:xfrm rot="-1126758">
            <a:off x="8219740" y="3807370"/>
            <a:ext cx="1526569" cy="1507522"/>
            <a:chOff x="4045425" y="3839900"/>
            <a:chExt cx="559025" cy="552050"/>
          </a:xfrm>
        </p:grpSpPr>
        <p:sp>
          <p:nvSpPr>
            <p:cNvPr id="1539" name="Google Shape;1539;p17"/>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 name="Google Shape;1540;p17"/>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 name="Google Shape;1541;p17"/>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 name="Google Shape;1542;p17"/>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 name="Google Shape;1543;p17"/>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 name="Google Shape;1544;p17"/>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 name="Google Shape;1545;p17"/>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 name="Google Shape;1546;p17"/>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 name="Google Shape;1547;p17"/>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 name="Google Shape;1548;p17"/>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49" name="Google Shape;1549;p17"/>
          <p:cNvGrpSpPr/>
          <p:nvPr/>
        </p:nvGrpSpPr>
        <p:grpSpPr>
          <a:xfrm rot="-2416688" flipH="1">
            <a:off x="8135922" y="4061554"/>
            <a:ext cx="933971" cy="1508171"/>
            <a:chOff x="3377800" y="4037825"/>
            <a:chExt cx="342025" cy="552300"/>
          </a:xfrm>
        </p:grpSpPr>
        <p:sp>
          <p:nvSpPr>
            <p:cNvPr id="1550" name="Google Shape;1550;p17"/>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 name="Google Shape;1551;p17"/>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 name="Google Shape;1552;p17"/>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53" name="Google Shape;1553;p17"/>
          <p:cNvGrpSpPr/>
          <p:nvPr/>
        </p:nvGrpSpPr>
        <p:grpSpPr>
          <a:xfrm rot="-8220559" flipH="1">
            <a:off x="8502445" y="-528772"/>
            <a:ext cx="837538" cy="1916000"/>
            <a:chOff x="5067575" y="3176425"/>
            <a:chExt cx="473000" cy="1081975"/>
          </a:xfrm>
        </p:grpSpPr>
        <p:sp>
          <p:nvSpPr>
            <p:cNvPr id="1554" name="Google Shape;1554;p17"/>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 name="Google Shape;1555;p17"/>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 name="Google Shape;1556;p17"/>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 name="Google Shape;1557;p17"/>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58" name="Google Shape;1558;p17"/>
          <p:cNvGrpSpPr/>
          <p:nvPr/>
        </p:nvGrpSpPr>
        <p:grpSpPr>
          <a:xfrm rot="-6064755" flipH="1">
            <a:off x="8686069" y="-848028"/>
            <a:ext cx="1024212" cy="2051857"/>
            <a:chOff x="3238525" y="2739250"/>
            <a:chExt cx="1148975" cy="2301800"/>
          </a:xfrm>
        </p:grpSpPr>
        <p:sp>
          <p:nvSpPr>
            <p:cNvPr id="1559" name="Google Shape;1559;p17"/>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 name="Google Shape;1560;p17"/>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 name="Google Shape;1561;p17"/>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 name="Google Shape;1562;p17"/>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 name="Google Shape;1563;p17"/>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 name="Google Shape;1564;p17"/>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 name="Google Shape;1565;p17"/>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 name="Google Shape;1566;p17"/>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 name="Google Shape;1567;p17"/>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 name="Google Shape;1568;p17"/>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 name="Google Shape;1569;p17"/>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 name="Google Shape;1570;p17"/>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 name="Google Shape;1571;p17"/>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 name="Google Shape;1572;p17"/>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 name="Google Shape;1573;p17"/>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 name="Google Shape;1574;p17"/>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 name="Google Shape;1575;p17"/>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 name="Google Shape;1576;p17"/>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 name="Google Shape;1577;p17"/>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 name="Google Shape;1578;p17"/>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 name="Google Shape;1579;p17"/>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 name="Google Shape;1580;p17"/>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 name="Google Shape;1581;p17"/>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 name="Google Shape;1582;p17"/>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 name="Google Shape;1583;p17"/>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 name="Google Shape;1584;p17"/>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 name="Google Shape;1585;p17"/>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 name="Google Shape;1586;p17"/>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 name="Google Shape;1587;p17"/>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 name="Google Shape;1588;p17"/>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 name="Google Shape;1589;p17"/>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 name="Google Shape;1590;p17"/>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 name="Google Shape;1591;p17"/>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 name="Google Shape;1592;p17"/>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 name="Google Shape;1593;p17"/>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 name="Google Shape;1594;p17"/>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 name="Google Shape;1595;p17"/>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 name="Google Shape;1596;p17"/>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 name="Google Shape;1597;p17"/>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 name="Google Shape;1598;p17"/>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 name="Google Shape;1599;p17"/>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 name="Google Shape;1600;p17"/>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 name="Google Shape;1601;p17"/>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 name="Google Shape;1602;p17"/>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 name="Google Shape;1603;p17"/>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 name="Google Shape;1604;p17"/>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 name="Google Shape;1605;p17"/>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 name="Google Shape;1606;p17"/>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 name="Google Shape;1607;p17"/>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 name="Google Shape;1608;p17"/>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 name="Google Shape;1609;p17"/>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 name="Google Shape;1610;p17"/>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 name="Google Shape;1611;p17"/>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 name="Google Shape;1612;p17"/>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 name="Google Shape;1613;p17"/>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 name="Google Shape;1614;p17"/>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 name="Google Shape;1615;p17"/>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 name="Google Shape;1616;p17"/>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 name="Google Shape;1617;p17"/>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18" name="Google Shape;1618;p17"/>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1619" name="Google Shape;1619;p17"/>
          <p:cNvPicPr preferRelativeResize="0"/>
          <p:nvPr/>
        </p:nvPicPr>
        <p:blipFill>
          <a:blip r:embed="rId2">
            <a:alphaModFix amt="50000"/>
          </a:blip>
          <a:stretch>
            <a:fillRect/>
          </a:stretch>
        </p:blipFill>
        <p:spPr>
          <a:xfrm>
            <a:off x="7532425" y="-965074"/>
            <a:ext cx="2661128" cy="2380600"/>
          </a:xfrm>
          <a:prstGeom prst="rect">
            <a:avLst/>
          </a:prstGeom>
          <a:noFill/>
          <a:ln>
            <a:noFill/>
          </a:ln>
        </p:spPr>
      </p:pic>
      <p:pic>
        <p:nvPicPr>
          <p:cNvPr id="1620" name="Google Shape;1620;p17"/>
          <p:cNvPicPr preferRelativeResize="0"/>
          <p:nvPr/>
        </p:nvPicPr>
        <p:blipFill>
          <a:blip r:embed="rId2">
            <a:alphaModFix amt="50000"/>
          </a:blip>
          <a:stretch>
            <a:fillRect/>
          </a:stretch>
        </p:blipFill>
        <p:spPr>
          <a:xfrm>
            <a:off x="7532425" y="3475276"/>
            <a:ext cx="2661128" cy="2380600"/>
          </a:xfrm>
          <a:prstGeom prst="rect">
            <a:avLst/>
          </a:prstGeom>
          <a:noFill/>
          <a:ln>
            <a:noFill/>
          </a:ln>
        </p:spPr>
      </p:pic>
      <p:sp>
        <p:nvSpPr>
          <p:cNvPr id="1621" name="Google Shape;1621;p17"/>
          <p:cNvSpPr txBox="1"/>
          <p:nvPr>
            <p:ph type="subTitle" idx="1"/>
          </p:nvPr>
        </p:nvSpPr>
        <p:spPr>
          <a:xfrm>
            <a:off x="4585825" y="2789550"/>
            <a:ext cx="3838200" cy="84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622" name="Google Shape;1622;p17"/>
          <p:cNvSpPr txBox="1"/>
          <p:nvPr>
            <p:ph type="title"/>
          </p:nvPr>
        </p:nvSpPr>
        <p:spPr>
          <a:xfrm>
            <a:off x="4585925" y="1528000"/>
            <a:ext cx="3838200" cy="126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7100">
                <a:solidFill>
                  <a:srgbClr val="578A36"/>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pic>
        <p:nvPicPr>
          <p:cNvPr id="1623" name="Google Shape;1623;p17"/>
          <p:cNvPicPr preferRelativeResize="0"/>
          <p:nvPr/>
        </p:nvPicPr>
        <p:blipFill>
          <a:blip r:embed="rId2">
            <a:alphaModFix amt="50000"/>
          </a:blip>
          <a:stretch>
            <a:fillRect/>
          </a:stretch>
        </p:blipFill>
        <p:spPr>
          <a:xfrm>
            <a:off x="-263200" y="2507880"/>
            <a:ext cx="3742525" cy="3347995"/>
          </a:xfrm>
          <a:prstGeom prst="rect">
            <a:avLst/>
          </a:prstGeom>
          <a:noFill/>
          <a:ln>
            <a:noFill/>
          </a:ln>
        </p:spPr>
      </p:pic>
      <p:pic>
        <p:nvPicPr>
          <p:cNvPr id="1624" name="Google Shape;1624;p17"/>
          <p:cNvPicPr preferRelativeResize="0"/>
          <p:nvPr/>
        </p:nvPicPr>
        <p:blipFill>
          <a:blip r:embed="rId2">
            <a:alphaModFix amt="50000"/>
          </a:blip>
          <a:stretch>
            <a:fillRect/>
          </a:stretch>
        </p:blipFill>
        <p:spPr>
          <a:xfrm>
            <a:off x="-263200" y="-825620"/>
            <a:ext cx="3742525" cy="3347995"/>
          </a:xfrm>
          <a:prstGeom prst="rect">
            <a:avLst/>
          </a:prstGeom>
          <a:noFill/>
          <a:ln>
            <a:noFill/>
          </a:ln>
        </p:spPr>
      </p:pic>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ext 1">
  <p:cSld name="CUSTOM_2_1">
    <p:spTree>
      <p:nvGrpSpPr>
        <p:cNvPr id="1625" name="Shape 1625"/>
        <p:cNvGrpSpPr/>
        <p:nvPr/>
      </p:nvGrpSpPr>
      <p:grpSpPr>
        <a:xfrm>
          <a:off x="0" y="0"/>
          <a:ext cx="0" cy="0"/>
          <a:chOff x="0" y="0"/>
          <a:chExt cx="0" cy="0"/>
        </a:xfrm>
      </p:grpSpPr>
      <p:sp>
        <p:nvSpPr>
          <p:cNvPr id="1626" name="Google Shape;1626;p18"/>
          <p:cNvSpPr txBox="1"/>
          <p:nvPr>
            <p:ph type="subTitle" idx="1"/>
          </p:nvPr>
        </p:nvSpPr>
        <p:spPr>
          <a:xfrm>
            <a:off x="2636500" y="3873400"/>
            <a:ext cx="3868200" cy="6795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627" name="Google Shape;1627;p18"/>
          <p:cNvSpPr txBox="1"/>
          <p:nvPr>
            <p:ph type="title"/>
          </p:nvPr>
        </p:nvSpPr>
        <p:spPr>
          <a:xfrm>
            <a:off x="2020450" y="533133"/>
            <a:ext cx="5103300" cy="10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628" name="Google Shape;1628;p18"/>
          <p:cNvSpPr txBox="1"/>
          <p:nvPr>
            <p:ph type="subTitle" idx="2"/>
          </p:nvPr>
        </p:nvSpPr>
        <p:spPr>
          <a:xfrm>
            <a:off x="1557800" y="1850550"/>
            <a:ext cx="6035400" cy="7674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1"/>
              </a:buClr>
              <a:buSzPts val="2000"/>
              <a:buFont typeface="Denk One" panose="020B0704020202020204"/>
              <a:buNone/>
              <a:defRPr sz="2000">
                <a:solidFill>
                  <a:schemeClr val="dk1"/>
                </a:solidFill>
                <a:latin typeface="Denk One" panose="020B0704020202020204"/>
                <a:ea typeface="Denk One" panose="020B0704020202020204"/>
                <a:cs typeface="Denk One" panose="020B0704020202020204"/>
                <a:sym typeface="Denk One" panose="020B0704020202020204"/>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1629" name="Google Shape;1629;p18"/>
          <p:cNvGrpSpPr/>
          <p:nvPr/>
        </p:nvGrpSpPr>
        <p:grpSpPr>
          <a:xfrm rot="-3265395">
            <a:off x="8346355" y="4136375"/>
            <a:ext cx="822803" cy="1193277"/>
            <a:chOff x="3066525" y="648600"/>
            <a:chExt cx="1270100" cy="1841975"/>
          </a:xfrm>
        </p:grpSpPr>
        <p:sp>
          <p:nvSpPr>
            <p:cNvPr id="1630" name="Google Shape;1630;p18"/>
            <p:cNvSpPr/>
            <p:nvPr/>
          </p:nvSpPr>
          <p:spPr>
            <a:xfrm>
              <a:off x="4012200" y="1479000"/>
              <a:ext cx="295250" cy="302750"/>
            </a:xfrm>
            <a:custGeom>
              <a:avLst/>
              <a:gdLst/>
              <a:ahLst/>
              <a:cxnLst/>
              <a:rect l="l" t="t" r="r" b="b"/>
              <a:pathLst>
                <a:path w="11810" h="12110" extrusionOk="0">
                  <a:moveTo>
                    <a:pt x="11409" y="1"/>
                  </a:moveTo>
                  <a:lnTo>
                    <a:pt x="11409" y="1"/>
                  </a:lnTo>
                  <a:cubicBezTo>
                    <a:pt x="8540" y="668"/>
                    <a:pt x="4137" y="3270"/>
                    <a:pt x="2035" y="5404"/>
                  </a:cubicBezTo>
                  <a:cubicBezTo>
                    <a:pt x="1" y="7539"/>
                    <a:pt x="401" y="9207"/>
                    <a:pt x="868" y="12109"/>
                  </a:cubicBezTo>
                  <a:cubicBezTo>
                    <a:pt x="3903" y="12076"/>
                    <a:pt x="5371" y="12076"/>
                    <a:pt x="7373" y="9774"/>
                  </a:cubicBezTo>
                  <a:cubicBezTo>
                    <a:pt x="9374" y="7439"/>
                    <a:pt x="11809" y="3036"/>
                    <a:pt x="11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 name="Google Shape;1631;p18"/>
            <p:cNvSpPr/>
            <p:nvPr/>
          </p:nvSpPr>
          <p:spPr>
            <a:xfrm>
              <a:off x="4033050" y="1545725"/>
              <a:ext cx="212675" cy="235175"/>
            </a:xfrm>
            <a:custGeom>
              <a:avLst/>
              <a:gdLst/>
              <a:ahLst/>
              <a:cxnLst/>
              <a:rect l="l" t="t" r="r" b="b"/>
              <a:pathLst>
                <a:path w="8507" h="9407" fill="none" extrusionOk="0">
                  <a:moveTo>
                    <a:pt x="8507" y="0"/>
                  </a:moveTo>
                  <a:cubicBezTo>
                    <a:pt x="8073" y="500"/>
                    <a:pt x="1" y="9407"/>
                    <a:pt x="1" y="9407"/>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 name="Google Shape;1632;p18"/>
            <p:cNvSpPr/>
            <p:nvPr/>
          </p:nvSpPr>
          <p:spPr>
            <a:xfrm>
              <a:off x="3775375" y="1667475"/>
              <a:ext cx="280225" cy="330250"/>
            </a:xfrm>
            <a:custGeom>
              <a:avLst/>
              <a:gdLst/>
              <a:ahLst/>
              <a:cxnLst/>
              <a:rect l="l" t="t" r="r" b="b"/>
              <a:pathLst>
                <a:path w="11209" h="13210" extrusionOk="0">
                  <a:moveTo>
                    <a:pt x="701" y="0"/>
                  </a:moveTo>
                  <a:cubicBezTo>
                    <a:pt x="0" y="2936"/>
                    <a:pt x="1968" y="7639"/>
                    <a:pt x="3636" y="10174"/>
                  </a:cubicBezTo>
                  <a:cubicBezTo>
                    <a:pt x="5371" y="12676"/>
                    <a:pt x="6805" y="12843"/>
                    <a:pt x="9841" y="13210"/>
                  </a:cubicBezTo>
                  <a:cubicBezTo>
                    <a:pt x="10641" y="10374"/>
                    <a:pt x="11208" y="8740"/>
                    <a:pt x="9407" y="6405"/>
                  </a:cubicBezTo>
                  <a:cubicBezTo>
                    <a:pt x="7639" y="4070"/>
                    <a:pt x="3503" y="968"/>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 name="Google Shape;1633;p18"/>
            <p:cNvSpPr/>
            <p:nvPr/>
          </p:nvSpPr>
          <p:spPr>
            <a:xfrm>
              <a:off x="3837075" y="1739175"/>
              <a:ext cx="185150" cy="257725"/>
            </a:xfrm>
            <a:custGeom>
              <a:avLst/>
              <a:gdLst/>
              <a:ahLst/>
              <a:cxnLst/>
              <a:rect l="l" t="t" r="r" b="b"/>
              <a:pathLst>
                <a:path w="7406" h="10309" fill="none" extrusionOk="0">
                  <a:moveTo>
                    <a:pt x="1" y="1"/>
                  </a:moveTo>
                  <a:cubicBezTo>
                    <a:pt x="368" y="535"/>
                    <a:pt x="7406" y="10308"/>
                    <a:pt x="7406" y="1030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 name="Google Shape;1634;p18"/>
            <p:cNvSpPr/>
            <p:nvPr/>
          </p:nvSpPr>
          <p:spPr>
            <a:xfrm>
              <a:off x="3410950" y="1129575"/>
              <a:ext cx="846450" cy="1361000"/>
            </a:xfrm>
            <a:custGeom>
              <a:avLst/>
              <a:gdLst/>
              <a:ahLst/>
              <a:cxnLst/>
              <a:rect l="l" t="t" r="r" b="b"/>
              <a:pathLst>
                <a:path w="33858" h="54440" fill="none" extrusionOk="0">
                  <a:moveTo>
                    <a:pt x="0" y="22350"/>
                  </a:moveTo>
                  <a:cubicBezTo>
                    <a:pt x="0" y="22350"/>
                    <a:pt x="18413" y="38895"/>
                    <a:pt x="17513" y="54073"/>
                  </a:cubicBezTo>
                  <a:cubicBezTo>
                    <a:pt x="17513" y="54340"/>
                    <a:pt x="17846" y="54440"/>
                    <a:pt x="17946" y="54240"/>
                  </a:cubicBezTo>
                  <a:cubicBezTo>
                    <a:pt x="33858" y="28188"/>
                    <a:pt x="17546" y="1"/>
                    <a:pt x="17546" y="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 name="Google Shape;1635;p18"/>
            <p:cNvSpPr/>
            <p:nvPr/>
          </p:nvSpPr>
          <p:spPr>
            <a:xfrm>
              <a:off x="3066525" y="1346825"/>
              <a:ext cx="688025" cy="679375"/>
            </a:xfrm>
            <a:custGeom>
              <a:avLst/>
              <a:gdLst/>
              <a:ahLst/>
              <a:cxnLst/>
              <a:rect l="l" t="t" r="r" b="b"/>
              <a:pathLst>
                <a:path w="27521" h="27175" extrusionOk="0">
                  <a:moveTo>
                    <a:pt x="15161" y="0"/>
                  </a:moveTo>
                  <a:cubicBezTo>
                    <a:pt x="14489" y="0"/>
                    <a:pt x="13832" y="177"/>
                    <a:pt x="13310" y="584"/>
                  </a:cubicBezTo>
                  <a:cubicBezTo>
                    <a:pt x="12209" y="1418"/>
                    <a:pt x="12209" y="3153"/>
                    <a:pt x="12176" y="4354"/>
                  </a:cubicBezTo>
                  <a:cubicBezTo>
                    <a:pt x="12143" y="5254"/>
                    <a:pt x="12176" y="6188"/>
                    <a:pt x="12309" y="7089"/>
                  </a:cubicBezTo>
                  <a:cubicBezTo>
                    <a:pt x="11976" y="6388"/>
                    <a:pt x="11609" y="5721"/>
                    <a:pt x="11209" y="5054"/>
                  </a:cubicBezTo>
                  <a:cubicBezTo>
                    <a:pt x="10463" y="3802"/>
                    <a:pt x="9292" y="1830"/>
                    <a:pt x="7622" y="1830"/>
                  </a:cubicBezTo>
                  <a:cubicBezTo>
                    <a:pt x="7424" y="1830"/>
                    <a:pt x="7218" y="1858"/>
                    <a:pt x="7006" y="1918"/>
                  </a:cubicBezTo>
                  <a:cubicBezTo>
                    <a:pt x="5705" y="2319"/>
                    <a:pt x="4504" y="3353"/>
                    <a:pt x="4304" y="4720"/>
                  </a:cubicBezTo>
                  <a:cubicBezTo>
                    <a:pt x="4137" y="6055"/>
                    <a:pt x="5304" y="7256"/>
                    <a:pt x="6138" y="8190"/>
                  </a:cubicBezTo>
                  <a:cubicBezTo>
                    <a:pt x="6772" y="8857"/>
                    <a:pt x="7473" y="9491"/>
                    <a:pt x="8173" y="10058"/>
                  </a:cubicBezTo>
                  <a:cubicBezTo>
                    <a:pt x="7439" y="9757"/>
                    <a:pt x="6672" y="9557"/>
                    <a:pt x="5972" y="9357"/>
                  </a:cubicBezTo>
                  <a:cubicBezTo>
                    <a:pt x="5183" y="9144"/>
                    <a:pt x="4151" y="8873"/>
                    <a:pt x="3188" y="8873"/>
                  </a:cubicBezTo>
                  <a:cubicBezTo>
                    <a:pt x="2196" y="8873"/>
                    <a:pt x="1276" y="9160"/>
                    <a:pt x="768" y="10091"/>
                  </a:cubicBezTo>
                  <a:cubicBezTo>
                    <a:pt x="134" y="11258"/>
                    <a:pt x="1" y="12860"/>
                    <a:pt x="801" y="13994"/>
                  </a:cubicBezTo>
                  <a:cubicBezTo>
                    <a:pt x="1602" y="15061"/>
                    <a:pt x="3303" y="15128"/>
                    <a:pt x="4504" y="15161"/>
                  </a:cubicBezTo>
                  <a:cubicBezTo>
                    <a:pt x="4729" y="15170"/>
                    <a:pt x="4956" y="15174"/>
                    <a:pt x="5185" y="15174"/>
                  </a:cubicBezTo>
                  <a:cubicBezTo>
                    <a:pt x="5869" y="15174"/>
                    <a:pt x="6564" y="15136"/>
                    <a:pt x="7239" y="15061"/>
                  </a:cubicBezTo>
                  <a:lnTo>
                    <a:pt x="7239" y="15061"/>
                  </a:lnTo>
                  <a:cubicBezTo>
                    <a:pt x="6539" y="15395"/>
                    <a:pt x="5871" y="15728"/>
                    <a:pt x="5204" y="16129"/>
                  </a:cubicBezTo>
                  <a:cubicBezTo>
                    <a:pt x="3803" y="16896"/>
                    <a:pt x="1468" y="18263"/>
                    <a:pt x="2035" y="20298"/>
                  </a:cubicBezTo>
                  <a:cubicBezTo>
                    <a:pt x="2436" y="21532"/>
                    <a:pt x="3403" y="22800"/>
                    <a:pt x="4804" y="23000"/>
                  </a:cubicBezTo>
                  <a:cubicBezTo>
                    <a:pt x="4907" y="23016"/>
                    <a:pt x="5008" y="23023"/>
                    <a:pt x="5109" y="23023"/>
                  </a:cubicBezTo>
                  <a:cubicBezTo>
                    <a:pt x="6321" y="23023"/>
                    <a:pt x="7411" y="21969"/>
                    <a:pt x="8273" y="21199"/>
                  </a:cubicBezTo>
                  <a:cubicBezTo>
                    <a:pt x="8907" y="20565"/>
                    <a:pt x="9541" y="19898"/>
                    <a:pt x="10141" y="19197"/>
                  </a:cubicBezTo>
                  <a:lnTo>
                    <a:pt x="10141" y="19197"/>
                  </a:lnTo>
                  <a:cubicBezTo>
                    <a:pt x="9841" y="19931"/>
                    <a:pt x="9641" y="20699"/>
                    <a:pt x="9441" y="21399"/>
                  </a:cubicBezTo>
                  <a:cubicBezTo>
                    <a:pt x="9007" y="23000"/>
                    <a:pt x="8307" y="25635"/>
                    <a:pt x="10141" y="26636"/>
                  </a:cubicBezTo>
                  <a:cubicBezTo>
                    <a:pt x="10745" y="26981"/>
                    <a:pt x="11456" y="27175"/>
                    <a:pt x="12159" y="27175"/>
                  </a:cubicBezTo>
                  <a:cubicBezTo>
                    <a:pt x="12815" y="27175"/>
                    <a:pt x="13463" y="27006"/>
                    <a:pt x="14011" y="26636"/>
                  </a:cubicBezTo>
                  <a:cubicBezTo>
                    <a:pt x="15111" y="25836"/>
                    <a:pt x="15145" y="24134"/>
                    <a:pt x="15211" y="22900"/>
                  </a:cubicBezTo>
                  <a:cubicBezTo>
                    <a:pt x="15278" y="21999"/>
                    <a:pt x="15211" y="21065"/>
                    <a:pt x="15145" y="20165"/>
                  </a:cubicBezTo>
                  <a:lnTo>
                    <a:pt x="15145" y="20165"/>
                  </a:lnTo>
                  <a:cubicBezTo>
                    <a:pt x="15478" y="20865"/>
                    <a:pt x="15812" y="21532"/>
                    <a:pt x="16179" y="22200"/>
                  </a:cubicBezTo>
                  <a:cubicBezTo>
                    <a:pt x="16926" y="23455"/>
                    <a:pt x="18076" y="25488"/>
                    <a:pt x="19747" y="25488"/>
                  </a:cubicBezTo>
                  <a:cubicBezTo>
                    <a:pt x="19940" y="25488"/>
                    <a:pt x="20141" y="25461"/>
                    <a:pt x="20348" y="25402"/>
                  </a:cubicBezTo>
                  <a:cubicBezTo>
                    <a:pt x="21649" y="25068"/>
                    <a:pt x="22850" y="24034"/>
                    <a:pt x="23117" y="22700"/>
                  </a:cubicBezTo>
                  <a:cubicBezTo>
                    <a:pt x="23351" y="21366"/>
                    <a:pt x="22183" y="20098"/>
                    <a:pt x="21349" y="19197"/>
                  </a:cubicBezTo>
                  <a:cubicBezTo>
                    <a:pt x="20715" y="18497"/>
                    <a:pt x="20048" y="17863"/>
                    <a:pt x="19348" y="17263"/>
                  </a:cubicBezTo>
                  <a:lnTo>
                    <a:pt x="19348" y="17263"/>
                  </a:lnTo>
                  <a:cubicBezTo>
                    <a:pt x="20048" y="17563"/>
                    <a:pt x="20815" y="17830"/>
                    <a:pt x="21516" y="18030"/>
                  </a:cubicBezTo>
                  <a:cubicBezTo>
                    <a:pt x="22328" y="18267"/>
                    <a:pt x="23389" y="18564"/>
                    <a:pt x="24373" y="18564"/>
                  </a:cubicBezTo>
                  <a:cubicBezTo>
                    <a:pt x="25328" y="18564"/>
                    <a:pt x="26210" y="18284"/>
                    <a:pt x="26720" y="17396"/>
                  </a:cubicBezTo>
                  <a:cubicBezTo>
                    <a:pt x="27353" y="16295"/>
                    <a:pt x="27520" y="14661"/>
                    <a:pt x="26820" y="13493"/>
                  </a:cubicBezTo>
                  <a:cubicBezTo>
                    <a:pt x="26019" y="12359"/>
                    <a:pt x="24318" y="12326"/>
                    <a:pt x="23084" y="12226"/>
                  </a:cubicBezTo>
                  <a:cubicBezTo>
                    <a:pt x="22740" y="12200"/>
                    <a:pt x="22391" y="12189"/>
                    <a:pt x="22041" y="12189"/>
                  </a:cubicBezTo>
                  <a:cubicBezTo>
                    <a:pt x="21474" y="12189"/>
                    <a:pt x="20905" y="12218"/>
                    <a:pt x="20348" y="12259"/>
                  </a:cubicBezTo>
                  <a:cubicBezTo>
                    <a:pt x="21049" y="11992"/>
                    <a:pt x="21716" y="11659"/>
                    <a:pt x="22383" y="11258"/>
                  </a:cubicBezTo>
                  <a:cubicBezTo>
                    <a:pt x="23851" y="10491"/>
                    <a:pt x="26186" y="9157"/>
                    <a:pt x="25652" y="7156"/>
                  </a:cubicBezTo>
                  <a:cubicBezTo>
                    <a:pt x="25319" y="5888"/>
                    <a:pt x="24251" y="4654"/>
                    <a:pt x="22917" y="4387"/>
                  </a:cubicBezTo>
                  <a:cubicBezTo>
                    <a:pt x="22799" y="4366"/>
                    <a:pt x="22682" y="4357"/>
                    <a:pt x="22566" y="4357"/>
                  </a:cubicBezTo>
                  <a:cubicBezTo>
                    <a:pt x="21367" y="4357"/>
                    <a:pt x="20266" y="5389"/>
                    <a:pt x="19414" y="6088"/>
                  </a:cubicBezTo>
                  <a:cubicBezTo>
                    <a:pt x="18514" y="6855"/>
                    <a:pt x="17747" y="7723"/>
                    <a:pt x="17013" y="8657"/>
                  </a:cubicBezTo>
                  <a:cubicBezTo>
                    <a:pt x="17413" y="7689"/>
                    <a:pt x="17713" y="6689"/>
                    <a:pt x="17980" y="5721"/>
                  </a:cubicBezTo>
                  <a:cubicBezTo>
                    <a:pt x="18380" y="4087"/>
                    <a:pt x="19014" y="1518"/>
                    <a:pt x="17180" y="517"/>
                  </a:cubicBezTo>
                  <a:cubicBezTo>
                    <a:pt x="16583" y="193"/>
                    <a:pt x="15864" y="0"/>
                    <a:pt x="1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 name="Google Shape;1636;p18"/>
            <p:cNvSpPr/>
            <p:nvPr/>
          </p:nvSpPr>
          <p:spPr>
            <a:xfrm>
              <a:off x="3346725" y="1700000"/>
              <a:ext cx="58400" cy="283550"/>
            </a:xfrm>
            <a:custGeom>
              <a:avLst/>
              <a:gdLst/>
              <a:ahLst/>
              <a:cxnLst/>
              <a:rect l="l" t="t" r="r" b="b"/>
              <a:pathLst>
                <a:path w="2336" h="11342" fill="none" extrusionOk="0">
                  <a:moveTo>
                    <a:pt x="1602" y="8606"/>
                  </a:moveTo>
                  <a:cubicBezTo>
                    <a:pt x="1969" y="5738"/>
                    <a:pt x="2336" y="2869"/>
                    <a:pt x="1869" y="0"/>
                  </a:cubicBezTo>
                  <a:cubicBezTo>
                    <a:pt x="1602" y="3836"/>
                    <a:pt x="968" y="7606"/>
                    <a:pt x="1" y="1134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 name="Google Shape;1637;p18"/>
            <p:cNvSpPr/>
            <p:nvPr/>
          </p:nvSpPr>
          <p:spPr>
            <a:xfrm>
              <a:off x="3198300" y="1710825"/>
              <a:ext cx="193475" cy="174325"/>
            </a:xfrm>
            <a:custGeom>
              <a:avLst/>
              <a:gdLst/>
              <a:ahLst/>
              <a:cxnLst/>
              <a:rect l="l" t="t" r="r" b="b"/>
              <a:pathLst>
                <a:path w="7739" h="6973" fill="none" extrusionOk="0">
                  <a:moveTo>
                    <a:pt x="167" y="6972"/>
                  </a:moveTo>
                  <a:cubicBezTo>
                    <a:pt x="2835" y="4804"/>
                    <a:pt x="5371" y="2503"/>
                    <a:pt x="7739" y="1"/>
                  </a:cubicBezTo>
                  <a:cubicBezTo>
                    <a:pt x="5070" y="1735"/>
                    <a:pt x="2502" y="3603"/>
                    <a:pt x="0" y="550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 name="Google Shape;1638;p18"/>
            <p:cNvSpPr/>
            <p:nvPr/>
          </p:nvSpPr>
          <p:spPr>
            <a:xfrm>
              <a:off x="3188275" y="1699150"/>
              <a:ext cx="193500" cy="122625"/>
            </a:xfrm>
            <a:custGeom>
              <a:avLst/>
              <a:gdLst/>
              <a:ahLst/>
              <a:cxnLst/>
              <a:rect l="l" t="t" r="r" b="b"/>
              <a:pathLst>
                <a:path w="7740" h="4905" fill="none" extrusionOk="0">
                  <a:moveTo>
                    <a:pt x="7740" y="1"/>
                  </a:moveTo>
                  <a:cubicBezTo>
                    <a:pt x="5004" y="1402"/>
                    <a:pt x="2436" y="3003"/>
                    <a:pt x="1" y="49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 name="Google Shape;1639;p18"/>
            <p:cNvSpPr/>
            <p:nvPr/>
          </p:nvSpPr>
          <p:spPr>
            <a:xfrm>
              <a:off x="3379250" y="1689150"/>
              <a:ext cx="180150" cy="245200"/>
            </a:xfrm>
            <a:custGeom>
              <a:avLst/>
              <a:gdLst/>
              <a:ahLst/>
              <a:cxnLst/>
              <a:rect l="l" t="t" r="r" b="b"/>
              <a:pathLst>
                <a:path w="7206" h="9808" fill="none" extrusionOk="0">
                  <a:moveTo>
                    <a:pt x="7206" y="9808"/>
                  </a:moveTo>
                  <a:cubicBezTo>
                    <a:pt x="4304" y="6972"/>
                    <a:pt x="1835" y="3636"/>
                    <a:pt x="1" y="1"/>
                  </a:cubicBezTo>
                  <a:cubicBezTo>
                    <a:pt x="2369" y="2035"/>
                    <a:pt x="4270" y="4570"/>
                    <a:pt x="5871" y="727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 name="Google Shape;1640;p18"/>
            <p:cNvSpPr/>
            <p:nvPr/>
          </p:nvSpPr>
          <p:spPr>
            <a:xfrm>
              <a:off x="3412600" y="1705000"/>
              <a:ext cx="180150" cy="184325"/>
            </a:xfrm>
            <a:custGeom>
              <a:avLst/>
              <a:gdLst/>
              <a:ahLst/>
              <a:cxnLst/>
              <a:rect l="l" t="t" r="r" b="b"/>
              <a:pathLst>
                <a:path w="7206" h="7373" fill="none" extrusionOk="0">
                  <a:moveTo>
                    <a:pt x="7206" y="7372"/>
                  </a:moveTo>
                  <a:cubicBezTo>
                    <a:pt x="5138" y="4637"/>
                    <a:pt x="2703" y="2169"/>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 name="Google Shape;1641;p18"/>
            <p:cNvSpPr/>
            <p:nvPr/>
          </p:nvSpPr>
          <p:spPr>
            <a:xfrm>
              <a:off x="3430125" y="1694150"/>
              <a:ext cx="239350" cy="38400"/>
            </a:xfrm>
            <a:custGeom>
              <a:avLst/>
              <a:gdLst/>
              <a:ahLst/>
              <a:cxnLst/>
              <a:rect l="l" t="t" r="r" b="b"/>
              <a:pathLst>
                <a:path w="9574" h="1536" fill="none" extrusionOk="0">
                  <a:moveTo>
                    <a:pt x="7906" y="1"/>
                  </a:moveTo>
                  <a:cubicBezTo>
                    <a:pt x="5304" y="34"/>
                    <a:pt x="2602" y="201"/>
                    <a:pt x="0" y="268"/>
                  </a:cubicBezTo>
                  <a:cubicBezTo>
                    <a:pt x="3103" y="1168"/>
                    <a:pt x="6338" y="1535"/>
                    <a:pt x="9574" y="136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 name="Google Shape;1642;p18"/>
            <p:cNvSpPr/>
            <p:nvPr/>
          </p:nvSpPr>
          <p:spPr>
            <a:xfrm>
              <a:off x="3421775" y="1706675"/>
              <a:ext cx="172650" cy="57550"/>
            </a:xfrm>
            <a:custGeom>
              <a:avLst/>
              <a:gdLst/>
              <a:ahLst/>
              <a:cxnLst/>
              <a:rect l="l" t="t" r="r" b="b"/>
              <a:pathLst>
                <a:path w="6906" h="2302" fill="none" extrusionOk="0">
                  <a:moveTo>
                    <a:pt x="6906" y="2302"/>
                  </a:moveTo>
                  <a:cubicBezTo>
                    <a:pt x="4471" y="1935"/>
                    <a:pt x="2136" y="1134"/>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 name="Google Shape;1643;p18"/>
            <p:cNvSpPr/>
            <p:nvPr/>
          </p:nvSpPr>
          <p:spPr>
            <a:xfrm>
              <a:off x="3415100" y="1530700"/>
              <a:ext cx="223525" cy="160975"/>
            </a:xfrm>
            <a:custGeom>
              <a:avLst/>
              <a:gdLst/>
              <a:ahLst/>
              <a:cxnLst/>
              <a:rect l="l" t="t" r="r" b="b"/>
              <a:pathLst>
                <a:path w="8941" h="6439" fill="none" extrusionOk="0">
                  <a:moveTo>
                    <a:pt x="8941" y="1"/>
                  </a:moveTo>
                  <a:lnTo>
                    <a:pt x="7206" y="1368"/>
                  </a:lnTo>
                  <a:cubicBezTo>
                    <a:pt x="4904" y="3203"/>
                    <a:pt x="2569" y="5038"/>
                    <a:pt x="1" y="6439"/>
                  </a:cubicBezTo>
                  <a:cubicBezTo>
                    <a:pt x="1735" y="4104"/>
                    <a:pt x="3904" y="2002"/>
                    <a:pt x="6272" y="3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 name="Google Shape;1644;p18"/>
            <p:cNvSpPr/>
            <p:nvPr/>
          </p:nvSpPr>
          <p:spPr>
            <a:xfrm>
              <a:off x="3444300" y="1576575"/>
              <a:ext cx="183475" cy="120100"/>
            </a:xfrm>
            <a:custGeom>
              <a:avLst/>
              <a:gdLst/>
              <a:ahLst/>
              <a:cxnLst/>
              <a:rect l="l" t="t" r="r" b="b"/>
              <a:pathLst>
                <a:path w="7339" h="4804" fill="none" extrusionOk="0">
                  <a:moveTo>
                    <a:pt x="7339" y="0"/>
                  </a:moveTo>
                  <a:cubicBezTo>
                    <a:pt x="6071" y="868"/>
                    <a:pt x="4770" y="1802"/>
                    <a:pt x="3536" y="2669"/>
                  </a:cubicBezTo>
                  <a:cubicBezTo>
                    <a:pt x="2402" y="3469"/>
                    <a:pt x="1268" y="4270"/>
                    <a:pt x="0" y="48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 name="Google Shape;1645;p18"/>
            <p:cNvSpPr/>
            <p:nvPr/>
          </p:nvSpPr>
          <p:spPr>
            <a:xfrm>
              <a:off x="3423450" y="1403125"/>
              <a:ext cx="59225" cy="260200"/>
            </a:xfrm>
            <a:custGeom>
              <a:avLst/>
              <a:gdLst/>
              <a:ahLst/>
              <a:cxnLst/>
              <a:rect l="l" t="t" r="r" b="b"/>
              <a:pathLst>
                <a:path w="2369" h="10408" fill="none" extrusionOk="0">
                  <a:moveTo>
                    <a:pt x="2269" y="1468"/>
                  </a:moveTo>
                  <a:cubicBezTo>
                    <a:pt x="2369" y="4570"/>
                    <a:pt x="1535" y="7672"/>
                    <a:pt x="0" y="10407"/>
                  </a:cubicBezTo>
                  <a:cubicBezTo>
                    <a:pt x="534" y="6938"/>
                    <a:pt x="768" y="3503"/>
                    <a:pt x="467"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 name="Google Shape;1646;p18"/>
            <p:cNvSpPr/>
            <p:nvPr/>
          </p:nvSpPr>
          <p:spPr>
            <a:xfrm>
              <a:off x="3399275" y="1448150"/>
              <a:ext cx="22525" cy="246875"/>
            </a:xfrm>
            <a:custGeom>
              <a:avLst/>
              <a:gdLst/>
              <a:ahLst/>
              <a:cxnLst/>
              <a:rect l="l" t="t" r="r" b="b"/>
              <a:pathLst>
                <a:path w="901" h="9875" fill="none" extrusionOk="0">
                  <a:moveTo>
                    <a:pt x="634" y="0"/>
                  </a:moveTo>
                  <a:cubicBezTo>
                    <a:pt x="901" y="3303"/>
                    <a:pt x="701" y="6638"/>
                    <a:pt x="0" y="98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 name="Google Shape;1647;p18"/>
            <p:cNvSpPr/>
            <p:nvPr/>
          </p:nvSpPr>
          <p:spPr>
            <a:xfrm>
              <a:off x="3231650" y="1459825"/>
              <a:ext cx="164300" cy="216850"/>
            </a:xfrm>
            <a:custGeom>
              <a:avLst/>
              <a:gdLst/>
              <a:ahLst/>
              <a:cxnLst/>
              <a:rect l="l" t="t" r="r" b="b"/>
              <a:pathLst>
                <a:path w="6572" h="8674" fill="none" extrusionOk="0">
                  <a:moveTo>
                    <a:pt x="100" y="0"/>
                  </a:moveTo>
                  <a:cubicBezTo>
                    <a:pt x="2169" y="3002"/>
                    <a:pt x="4270" y="5871"/>
                    <a:pt x="6572" y="8673"/>
                  </a:cubicBezTo>
                  <a:cubicBezTo>
                    <a:pt x="4203" y="6705"/>
                    <a:pt x="2002" y="4637"/>
                    <a:pt x="0" y="23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 name="Google Shape;1648;p18"/>
            <p:cNvSpPr/>
            <p:nvPr/>
          </p:nvSpPr>
          <p:spPr>
            <a:xfrm>
              <a:off x="3312525" y="1509850"/>
              <a:ext cx="106775" cy="171825"/>
            </a:xfrm>
            <a:custGeom>
              <a:avLst/>
              <a:gdLst/>
              <a:ahLst/>
              <a:cxnLst/>
              <a:rect l="l" t="t" r="r" b="b"/>
              <a:pathLst>
                <a:path w="4271" h="6873" fill="none" extrusionOk="0">
                  <a:moveTo>
                    <a:pt x="4271" y="6872"/>
                  </a:moveTo>
                  <a:cubicBezTo>
                    <a:pt x="3270" y="4371"/>
                    <a:pt x="1802" y="2002"/>
                    <a:pt x="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 name="Google Shape;1649;p18"/>
            <p:cNvSpPr/>
            <p:nvPr/>
          </p:nvSpPr>
          <p:spPr>
            <a:xfrm>
              <a:off x="3129075" y="1652450"/>
              <a:ext cx="246875" cy="30900"/>
            </a:xfrm>
            <a:custGeom>
              <a:avLst/>
              <a:gdLst/>
              <a:ahLst/>
              <a:cxnLst/>
              <a:rect l="l" t="t" r="r" b="b"/>
              <a:pathLst>
                <a:path w="9875" h="1236" fill="none" extrusionOk="0">
                  <a:moveTo>
                    <a:pt x="9874" y="1235"/>
                  </a:moveTo>
                  <a:cubicBezTo>
                    <a:pt x="6638" y="468"/>
                    <a:pt x="3336" y="101"/>
                    <a:pt x="0"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 name="Google Shape;1650;p18"/>
            <p:cNvSpPr/>
            <p:nvPr/>
          </p:nvSpPr>
          <p:spPr>
            <a:xfrm>
              <a:off x="3195775" y="1624950"/>
              <a:ext cx="163475" cy="45875"/>
            </a:xfrm>
            <a:custGeom>
              <a:avLst/>
              <a:gdLst/>
              <a:ahLst/>
              <a:cxnLst/>
              <a:rect l="l" t="t" r="r" b="b"/>
              <a:pathLst>
                <a:path w="6539" h="1835" fill="none" extrusionOk="0">
                  <a:moveTo>
                    <a:pt x="6539" y="1835"/>
                  </a:moveTo>
                  <a:cubicBezTo>
                    <a:pt x="4437" y="1034"/>
                    <a:pt x="2269" y="400"/>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 name="Google Shape;1651;p18"/>
            <p:cNvSpPr/>
            <p:nvPr/>
          </p:nvSpPr>
          <p:spPr>
            <a:xfrm>
              <a:off x="3233325" y="1679975"/>
              <a:ext cx="125925" cy="12525"/>
            </a:xfrm>
            <a:custGeom>
              <a:avLst/>
              <a:gdLst/>
              <a:ahLst/>
              <a:cxnLst/>
              <a:rect l="l" t="t" r="r" b="b"/>
              <a:pathLst>
                <a:path w="5037" h="501" fill="none" extrusionOk="0">
                  <a:moveTo>
                    <a:pt x="5037" y="501"/>
                  </a:moveTo>
                  <a:cubicBezTo>
                    <a:pt x="3436" y="134"/>
                    <a:pt x="1668" y="1"/>
                    <a:pt x="0" y="2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 name="Google Shape;1652;p18"/>
            <p:cNvSpPr/>
            <p:nvPr/>
          </p:nvSpPr>
          <p:spPr>
            <a:xfrm>
              <a:off x="3316700" y="1594075"/>
              <a:ext cx="187675" cy="187675"/>
            </a:xfrm>
            <a:custGeom>
              <a:avLst/>
              <a:gdLst/>
              <a:ahLst/>
              <a:cxnLst/>
              <a:rect l="l" t="t" r="r" b="b"/>
              <a:pathLst>
                <a:path w="7507" h="7507" extrusionOk="0">
                  <a:moveTo>
                    <a:pt x="3770" y="1"/>
                  </a:moveTo>
                  <a:cubicBezTo>
                    <a:pt x="1669" y="1"/>
                    <a:pt x="1" y="1702"/>
                    <a:pt x="1" y="3770"/>
                  </a:cubicBezTo>
                  <a:cubicBezTo>
                    <a:pt x="1" y="5838"/>
                    <a:pt x="1669" y="7506"/>
                    <a:pt x="3770" y="7506"/>
                  </a:cubicBezTo>
                  <a:cubicBezTo>
                    <a:pt x="5838" y="7506"/>
                    <a:pt x="7506" y="5838"/>
                    <a:pt x="7506" y="3770"/>
                  </a:cubicBezTo>
                  <a:cubicBezTo>
                    <a:pt x="7506" y="1702"/>
                    <a:pt x="5838" y="1"/>
                    <a:pt x="3770"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 name="Google Shape;1653;p18"/>
            <p:cNvSpPr/>
            <p:nvPr/>
          </p:nvSpPr>
          <p:spPr>
            <a:xfrm>
              <a:off x="3335875" y="1613275"/>
              <a:ext cx="149300" cy="150125"/>
            </a:xfrm>
            <a:custGeom>
              <a:avLst/>
              <a:gdLst/>
              <a:ahLst/>
              <a:cxnLst/>
              <a:rect l="l" t="t" r="r" b="b"/>
              <a:pathLst>
                <a:path w="5972" h="6005" extrusionOk="0">
                  <a:moveTo>
                    <a:pt x="3003" y="0"/>
                  </a:moveTo>
                  <a:cubicBezTo>
                    <a:pt x="1335" y="0"/>
                    <a:pt x="1" y="1334"/>
                    <a:pt x="1" y="3002"/>
                  </a:cubicBezTo>
                  <a:cubicBezTo>
                    <a:pt x="1" y="4637"/>
                    <a:pt x="1335" y="6004"/>
                    <a:pt x="3003" y="6004"/>
                  </a:cubicBezTo>
                  <a:cubicBezTo>
                    <a:pt x="4638" y="6004"/>
                    <a:pt x="5972" y="4637"/>
                    <a:pt x="5972" y="3002"/>
                  </a:cubicBezTo>
                  <a:cubicBezTo>
                    <a:pt x="5972" y="1334"/>
                    <a:pt x="4638"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 name="Google Shape;1654;p18"/>
            <p:cNvSpPr/>
            <p:nvPr/>
          </p:nvSpPr>
          <p:spPr>
            <a:xfrm>
              <a:off x="3363400" y="648600"/>
              <a:ext cx="973225" cy="956600"/>
            </a:xfrm>
            <a:custGeom>
              <a:avLst/>
              <a:gdLst/>
              <a:ahLst/>
              <a:cxnLst/>
              <a:rect l="l" t="t" r="r" b="b"/>
              <a:pathLst>
                <a:path w="38929" h="38264" extrusionOk="0">
                  <a:moveTo>
                    <a:pt x="21403" y="1"/>
                  </a:moveTo>
                  <a:cubicBezTo>
                    <a:pt x="20460" y="1"/>
                    <a:pt x="19536" y="252"/>
                    <a:pt x="18781" y="827"/>
                  </a:cubicBezTo>
                  <a:cubicBezTo>
                    <a:pt x="17213" y="1961"/>
                    <a:pt x="17180" y="4329"/>
                    <a:pt x="17146" y="6097"/>
                  </a:cubicBezTo>
                  <a:cubicBezTo>
                    <a:pt x="17113" y="7398"/>
                    <a:pt x="17146" y="8666"/>
                    <a:pt x="17313" y="9967"/>
                  </a:cubicBezTo>
                  <a:cubicBezTo>
                    <a:pt x="16846" y="8966"/>
                    <a:pt x="16346" y="7998"/>
                    <a:pt x="15812" y="7098"/>
                  </a:cubicBezTo>
                  <a:cubicBezTo>
                    <a:pt x="14772" y="5315"/>
                    <a:pt x="13098" y="2528"/>
                    <a:pt x="10765" y="2528"/>
                  </a:cubicBezTo>
                  <a:cubicBezTo>
                    <a:pt x="10478" y="2528"/>
                    <a:pt x="10181" y="2570"/>
                    <a:pt x="9874" y="2661"/>
                  </a:cubicBezTo>
                  <a:cubicBezTo>
                    <a:pt x="8107" y="3228"/>
                    <a:pt x="6372" y="4663"/>
                    <a:pt x="6105" y="6597"/>
                  </a:cubicBezTo>
                  <a:cubicBezTo>
                    <a:pt x="5805" y="8465"/>
                    <a:pt x="7473" y="10233"/>
                    <a:pt x="8640" y="11468"/>
                  </a:cubicBezTo>
                  <a:cubicBezTo>
                    <a:pt x="9508" y="12402"/>
                    <a:pt x="10508" y="13269"/>
                    <a:pt x="11509" y="14103"/>
                  </a:cubicBezTo>
                  <a:cubicBezTo>
                    <a:pt x="10475" y="13736"/>
                    <a:pt x="9441" y="13402"/>
                    <a:pt x="8440" y="13135"/>
                  </a:cubicBezTo>
                  <a:cubicBezTo>
                    <a:pt x="7318" y="12855"/>
                    <a:pt x="5853" y="12477"/>
                    <a:pt x="4490" y="12477"/>
                  </a:cubicBezTo>
                  <a:cubicBezTo>
                    <a:pt x="3097" y="12477"/>
                    <a:pt x="1810" y="12872"/>
                    <a:pt x="1102" y="14170"/>
                  </a:cubicBezTo>
                  <a:cubicBezTo>
                    <a:pt x="168" y="15804"/>
                    <a:pt x="1" y="18072"/>
                    <a:pt x="1135" y="19640"/>
                  </a:cubicBezTo>
                  <a:cubicBezTo>
                    <a:pt x="2269" y="21175"/>
                    <a:pt x="4637" y="21241"/>
                    <a:pt x="6372" y="21308"/>
                  </a:cubicBezTo>
                  <a:cubicBezTo>
                    <a:pt x="6741" y="21336"/>
                    <a:pt x="7110" y="21349"/>
                    <a:pt x="7478" y="21349"/>
                  </a:cubicBezTo>
                  <a:cubicBezTo>
                    <a:pt x="8410" y="21349"/>
                    <a:pt x="9343" y="21270"/>
                    <a:pt x="10275" y="21175"/>
                  </a:cubicBezTo>
                  <a:lnTo>
                    <a:pt x="10275" y="21175"/>
                  </a:lnTo>
                  <a:cubicBezTo>
                    <a:pt x="9274" y="21608"/>
                    <a:pt x="8307" y="22109"/>
                    <a:pt x="7373" y="22642"/>
                  </a:cubicBezTo>
                  <a:cubicBezTo>
                    <a:pt x="5371" y="23810"/>
                    <a:pt x="2102" y="25778"/>
                    <a:pt x="2936" y="28580"/>
                  </a:cubicBezTo>
                  <a:cubicBezTo>
                    <a:pt x="3437" y="30348"/>
                    <a:pt x="4871" y="32082"/>
                    <a:pt x="6806" y="32416"/>
                  </a:cubicBezTo>
                  <a:cubicBezTo>
                    <a:pt x="6973" y="32445"/>
                    <a:pt x="7140" y="32459"/>
                    <a:pt x="7305" y="32459"/>
                  </a:cubicBezTo>
                  <a:cubicBezTo>
                    <a:pt x="9009" y="32459"/>
                    <a:pt x="10553" y="30979"/>
                    <a:pt x="11709" y="29914"/>
                  </a:cubicBezTo>
                  <a:cubicBezTo>
                    <a:pt x="12676" y="29014"/>
                    <a:pt x="13544" y="28080"/>
                    <a:pt x="14378" y="27079"/>
                  </a:cubicBezTo>
                  <a:lnTo>
                    <a:pt x="14378" y="27079"/>
                  </a:lnTo>
                  <a:cubicBezTo>
                    <a:pt x="14011" y="28113"/>
                    <a:pt x="13677" y="29114"/>
                    <a:pt x="13377" y="30148"/>
                  </a:cubicBezTo>
                  <a:cubicBezTo>
                    <a:pt x="12777" y="32349"/>
                    <a:pt x="11809" y="36085"/>
                    <a:pt x="14344" y="37486"/>
                  </a:cubicBezTo>
                  <a:cubicBezTo>
                    <a:pt x="15201" y="37976"/>
                    <a:pt x="16222" y="38264"/>
                    <a:pt x="17231" y="38264"/>
                  </a:cubicBezTo>
                  <a:cubicBezTo>
                    <a:pt x="18147" y="38264"/>
                    <a:pt x="19053" y="38026"/>
                    <a:pt x="19815" y="37486"/>
                  </a:cubicBezTo>
                  <a:cubicBezTo>
                    <a:pt x="21349" y="36385"/>
                    <a:pt x="21449" y="33984"/>
                    <a:pt x="21516" y="32249"/>
                  </a:cubicBezTo>
                  <a:cubicBezTo>
                    <a:pt x="21549" y="30948"/>
                    <a:pt x="21516" y="29647"/>
                    <a:pt x="21383" y="28380"/>
                  </a:cubicBezTo>
                  <a:lnTo>
                    <a:pt x="21383" y="28380"/>
                  </a:lnTo>
                  <a:cubicBezTo>
                    <a:pt x="21850" y="29414"/>
                    <a:pt x="22350" y="30348"/>
                    <a:pt x="22850" y="31282"/>
                  </a:cubicBezTo>
                  <a:cubicBezTo>
                    <a:pt x="23896" y="33103"/>
                    <a:pt x="25502" y="35941"/>
                    <a:pt x="27862" y="35941"/>
                  </a:cubicBezTo>
                  <a:cubicBezTo>
                    <a:pt x="28138" y="35941"/>
                    <a:pt x="28424" y="35902"/>
                    <a:pt x="28721" y="35818"/>
                  </a:cubicBezTo>
                  <a:cubicBezTo>
                    <a:pt x="30523" y="35318"/>
                    <a:pt x="32290" y="33917"/>
                    <a:pt x="32624" y="31982"/>
                  </a:cubicBezTo>
                  <a:cubicBezTo>
                    <a:pt x="32958" y="30114"/>
                    <a:pt x="31323" y="28380"/>
                    <a:pt x="30156" y="27079"/>
                  </a:cubicBezTo>
                  <a:cubicBezTo>
                    <a:pt x="29288" y="26078"/>
                    <a:pt x="28321" y="25211"/>
                    <a:pt x="27320" y="24377"/>
                  </a:cubicBezTo>
                  <a:lnTo>
                    <a:pt x="27320" y="24377"/>
                  </a:lnTo>
                  <a:cubicBezTo>
                    <a:pt x="28354" y="24777"/>
                    <a:pt x="29355" y="25111"/>
                    <a:pt x="30389" y="25411"/>
                  </a:cubicBezTo>
                  <a:cubicBezTo>
                    <a:pt x="31512" y="25730"/>
                    <a:pt x="32998" y="26132"/>
                    <a:pt x="34385" y="26132"/>
                  </a:cubicBezTo>
                  <a:cubicBezTo>
                    <a:pt x="35756" y="26132"/>
                    <a:pt x="37031" y="25738"/>
                    <a:pt x="37761" y="24477"/>
                  </a:cubicBezTo>
                  <a:cubicBezTo>
                    <a:pt x="38662" y="22876"/>
                    <a:pt x="38929" y="20608"/>
                    <a:pt x="37794" y="18973"/>
                  </a:cubicBezTo>
                  <a:cubicBezTo>
                    <a:pt x="36694" y="17405"/>
                    <a:pt x="34292" y="17338"/>
                    <a:pt x="32557" y="17238"/>
                  </a:cubicBezTo>
                  <a:cubicBezTo>
                    <a:pt x="32057" y="17199"/>
                    <a:pt x="31552" y="17180"/>
                    <a:pt x="31044" y="17180"/>
                  </a:cubicBezTo>
                  <a:cubicBezTo>
                    <a:pt x="30263" y="17180"/>
                    <a:pt x="29476" y="17224"/>
                    <a:pt x="28688" y="17305"/>
                  </a:cubicBezTo>
                  <a:cubicBezTo>
                    <a:pt x="29722" y="16905"/>
                    <a:pt x="30689" y="16404"/>
                    <a:pt x="31623" y="15904"/>
                  </a:cubicBezTo>
                  <a:cubicBezTo>
                    <a:pt x="33658" y="14770"/>
                    <a:pt x="36960" y="12902"/>
                    <a:pt x="36193" y="10067"/>
                  </a:cubicBezTo>
                  <a:cubicBezTo>
                    <a:pt x="35693" y="8232"/>
                    <a:pt x="34292" y="6464"/>
                    <a:pt x="32357" y="6130"/>
                  </a:cubicBezTo>
                  <a:cubicBezTo>
                    <a:pt x="32186" y="6101"/>
                    <a:pt x="32017" y="6086"/>
                    <a:pt x="31848" y="6086"/>
                  </a:cubicBezTo>
                  <a:cubicBezTo>
                    <a:pt x="30142" y="6086"/>
                    <a:pt x="28571" y="7533"/>
                    <a:pt x="27387" y="8566"/>
                  </a:cubicBezTo>
                  <a:cubicBezTo>
                    <a:pt x="26153" y="9633"/>
                    <a:pt x="25052" y="10834"/>
                    <a:pt x="24018" y="12135"/>
                  </a:cubicBezTo>
                  <a:cubicBezTo>
                    <a:pt x="24552" y="10800"/>
                    <a:pt x="25019" y="9399"/>
                    <a:pt x="25352" y="8065"/>
                  </a:cubicBezTo>
                  <a:cubicBezTo>
                    <a:pt x="25886" y="5797"/>
                    <a:pt x="26820" y="2094"/>
                    <a:pt x="24218" y="727"/>
                  </a:cubicBezTo>
                  <a:cubicBezTo>
                    <a:pt x="23371" y="269"/>
                    <a:pt x="22377" y="1"/>
                    <a:pt x="21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 name="Google Shape;1655;p18"/>
            <p:cNvSpPr/>
            <p:nvPr/>
          </p:nvSpPr>
          <p:spPr>
            <a:xfrm>
              <a:off x="3872925" y="889400"/>
              <a:ext cx="337775" cy="248550"/>
            </a:xfrm>
            <a:custGeom>
              <a:avLst/>
              <a:gdLst/>
              <a:ahLst/>
              <a:cxnLst/>
              <a:rect l="l" t="t" r="r" b="b"/>
              <a:pathLst>
                <a:path w="13511" h="9942" fill="none" extrusionOk="0">
                  <a:moveTo>
                    <a:pt x="9107" y="1269"/>
                  </a:moveTo>
                  <a:cubicBezTo>
                    <a:pt x="5805" y="3837"/>
                    <a:pt x="2436" y="6506"/>
                    <a:pt x="1" y="9941"/>
                  </a:cubicBezTo>
                  <a:cubicBezTo>
                    <a:pt x="4237" y="6272"/>
                    <a:pt x="8774" y="2936"/>
                    <a:pt x="1351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 name="Google Shape;1656;p18"/>
            <p:cNvSpPr/>
            <p:nvPr/>
          </p:nvSpPr>
          <p:spPr>
            <a:xfrm>
              <a:off x="3887125" y="1122925"/>
              <a:ext cx="375275" cy="60050"/>
            </a:xfrm>
            <a:custGeom>
              <a:avLst/>
              <a:gdLst/>
              <a:ahLst/>
              <a:cxnLst/>
              <a:rect l="l" t="t" r="r" b="b"/>
              <a:pathLst>
                <a:path w="15011" h="2402" fill="none" extrusionOk="0">
                  <a:moveTo>
                    <a:pt x="15011" y="667"/>
                  </a:moveTo>
                  <a:cubicBezTo>
                    <a:pt x="10007" y="167"/>
                    <a:pt x="5004" y="0"/>
                    <a:pt x="0" y="167"/>
                  </a:cubicBezTo>
                  <a:cubicBezTo>
                    <a:pt x="4503" y="1134"/>
                    <a:pt x="9107" y="1835"/>
                    <a:pt x="1371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 name="Google Shape;1657;p18"/>
            <p:cNvSpPr/>
            <p:nvPr/>
          </p:nvSpPr>
          <p:spPr>
            <a:xfrm>
              <a:off x="3886275" y="1151275"/>
              <a:ext cx="325250" cy="68400"/>
            </a:xfrm>
            <a:custGeom>
              <a:avLst/>
              <a:gdLst/>
              <a:ahLst/>
              <a:cxnLst/>
              <a:rect l="l" t="t" r="r" b="b"/>
              <a:pathLst>
                <a:path w="13010" h="2736" fill="none" extrusionOk="0">
                  <a:moveTo>
                    <a:pt x="1" y="0"/>
                  </a:moveTo>
                  <a:cubicBezTo>
                    <a:pt x="4204" y="1368"/>
                    <a:pt x="8573" y="2302"/>
                    <a:pt x="13010" y="273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 name="Google Shape;1658;p18"/>
            <p:cNvSpPr/>
            <p:nvPr/>
          </p:nvSpPr>
          <p:spPr>
            <a:xfrm>
              <a:off x="3867100" y="724300"/>
              <a:ext cx="75075" cy="439500"/>
            </a:xfrm>
            <a:custGeom>
              <a:avLst/>
              <a:gdLst/>
              <a:ahLst/>
              <a:cxnLst/>
              <a:rect l="l" t="t" r="r" b="b"/>
              <a:pathLst>
                <a:path w="3003" h="17580" fill="none" extrusionOk="0">
                  <a:moveTo>
                    <a:pt x="2869" y="0"/>
                  </a:moveTo>
                  <a:cubicBezTo>
                    <a:pt x="3003" y="5938"/>
                    <a:pt x="2135" y="11909"/>
                    <a:pt x="367" y="17580"/>
                  </a:cubicBezTo>
                  <a:cubicBezTo>
                    <a:pt x="0" y="13043"/>
                    <a:pt x="634" y="8506"/>
                    <a:pt x="1635" y="4036"/>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 name="Google Shape;1659;p18"/>
            <p:cNvSpPr/>
            <p:nvPr/>
          </p:nvSpPr>
          <p:spPr>
            <a:xfrm>
              <a:off x="3842925" y="737625"/>
              <a:ext cx="15850" cy="375300"/>
            </a:xfrm>
            <a:custGeom>
              <a:avLst/>
              <a:gdLst/>
              <a:ahLst/>
              <a:cxnLst/>
              <a:rect l="l" t="t" r="r" b="b"/>
              <a:pathLst>
                <a:path w="634" h="15012" fill="none" extrusionOk="0">
                  <a:moveTo>
                    <a:pt x="634" y="1"/>
                  </a:moveTo>
                  <a:cubicBezTo>
                    <a:pt x="0" y="4971"/>
                    <a:pt x="0" y="10041"/>
                    <a:pt x="634" y="1501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 name="Google Shape;1660;p18"/>
            <p:cNvSpPr/>
            <p:nvPr/>
          </p:nvSpPr>
          <p:spPr>
            <a:xfrm>
              <a:off x="3616925" y="825200"/>
              <a:ext cx="220175" cy="272725"/>
            </a:xfrm>
            <a:custGeom>
              <a:avLst/>
              <a:gdLst/>
              <a:ahLst/>
              <a:cxnLst/>
              <a:rect l="l" t="t" r="r" b="b"/>
              <a:pathLst>
                <a:path w="8807" h="10909" fill="none" extrusionOk="0">
                  <a:moveTo>
                    <a:pt x="334" y="3169"/>
                  </a:moveTo>
                  <a:cubicBezTo>
                    <a:pt x="3103" y="5738"/>
                    <a:pt x="6038" y="8340"/>
                    <a:pt x="8807" y="10908"/>
                  </a:cubicBezTo>
                  <a:cubicBezTo>
                    <a:pt x="6505" y="6839"/>
                    <a:pt x="3503" y="3136"/>
                    <a:pt x="0"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 name="Google Shape;1661;p18"/>
            <p:cNvSpPr/>
            <p:nvPr/>
          </p:nvSpPr>
          <p:spPr>
            <a:xfrm>
              <a:off x="3729500" y="866900"/>
              <a:ext cx="120950" cy="234350"/>
            </a:xfrm>
            <a:custGeom>
              <a:avLst/>
              <a:gdLst/>
              <a:ahLst/>
              <a:cxnLst/>
              <a:rect l="l" t="t" r="r" b="b"/>
              <a:pathLst>
                <a:path w="4838" h="9374" fill="none" extrusionOk="0">
                  <a:moveTo>
                    <a:pt x="1" y="0"/>
                  </a:moveTo>
                  <a:cubicBezTo>
                    <a:pt x="2135" y="2836"/>
                    <a:pt x="3770" y="6038"/>
                    <a:pt x="4837" y="93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 name="Google Shape;1662;p18"/>
            <p:cNvSpPr/>
            <p:nvPr/>
          </p:nvSpPr>
          <p:spPr>
            <a:xfrm>
              <a:off x="3445125" y="1062875"/>
              <a:ext cx="397825" cy="76750"/>
            </a:xfrm>
            <a:custGeom>
              <a:avLst/>
              <a:gdLst/>
              <a:ahLst/>
              <a:cxnLst/>
              <a:rect l="l" t="t" r="r" b="b"/>
              <a:pathLst>
                <a:path w="15913" h="3070" fill="none" extrusionOk="0">
                  <a:moveTo>
                    <a:pt x="1" y="0"/>
                  </a:moveTo>
                  <a:cubicBezTo>
                    <a:pt x="1068" y="100"/>
                    <a:pt x="2169" y="200"/>
                    <a:pt x="3236" y="334"/>
                  </a:cubicBezTo>
                  <a:cubicBezTo>
                    <a:pt x="7506" y="767"/>
                    <a:pt x="11809" y="1235"/>
                    <a:pt x="15912" y="2435"/>
                  </a:cubicBezTo>
                  <a:cubicBezTo>
                    <a:pt x="11676" y="3069"/>
                    <a:pt x="7339" y="3069"/>
                    <a:pt x="307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 name="Google Shape;1663;p18"/>
            <p:cNvSpPr/>
            <p:nvPr/>
          </p:nvSpPr>
          <p:spPr>
            <a:xfrm>
              <a:off x="3504350" y="1026175"/>
              <a:ext cx="315250" cy="61725"/>
            </a:xfrm>
            <a:custGeom>
              <a:avLst/>
              <a:gdLst/>
              <a:ahLst/>
              <a:cxnLst/>
              <a:rect l="l" t="t" r="r" b="b"/>
              <a:pathLst>
                <a:path w="12610" h="2469" fill="none" extrusionOk="0">
                  <a:moveTo>
                    <a:pt x="0" y="1"/>
                  </a:moveTo>
                  <a:cubicBezTo>
                    <a:pt x="2268" y="367"/>
                    <a:pt x="4470" y="734"/>
                    <a:pt x="6705" y="1068"/>
                  </a:cubicBezTo>
                  <a:cubicBezTo>
                    <a:pt x="8706" y="1402"/>
                    <a:pt x="10708" y="1735"/>
                    <a:pt x="12609" y="246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 name="Google Shape;1664;p18"/>
            <p:cNvSpPr/>
            <p:nvPr/>
          </p:nvSpPr>
          <p:spPr>
            <a:xfrm>
              <a:off x="3519350" y="1147100"/>
              <a:ext cx="286075" cy="256050"/>
            </a:xfrm>
            <a:custGeom>
              <a:avLst/>
              <a:gdLst/>
              <a:ahLst/>
              <a:cxnLst/>
              <a:rect l="l" t="t" r="r" b="b"/>
              <a:pathLst>
                <a:path w="11443" h="10242" fill="none" extrusionOk="0">
                  <a:moveTo>
                    <a:pt x="1" y="6939"/>
                  </a:moveTo>
                  <a:cubicBezTo>
                    <a:pt x="3069" y="3636"/>
                    <a:pt x="7106" y="1168"/>
                    <a:pt x="11442" y="0"/>
                  </a:cubicBezTo>
                  <a:cubicBezTo>
                    <a:pt x="7339" y="3103"/>
                    <a:pt x="3603" y="6338"/>
                    <a:pt x="334" y="1024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 name="Google Shape;1665;p18"/>
            <p:cNvSpPr/>
            <p:nvPr/>
          </p:nvSpPr>
          <p:spPr>
            <a:xfrm>
              <a:off x="3595250" y="1136250"/>
              <a:ext cx="267700" cy="241025"/>
            </a:xfrm>
            <a:custGeom>
              <a:avLst/>
              <a:gdLst/>
              <a:ahLst/>
              <a:cxnLst/>
              <a:rect l="l" t="t" r="r" b="b"/>
              <a:pathLst>
                <a:path w="10708" h="9641" fill="none" extrusionOk="0">
                  <a:moveTo>
                    <a:pt x="0" y="9641"/>
                  </a:moveTo>
                  <a:cubicBezTo>
                    <a:pt x="3036" y="5905"/>
                    <a:pt x="6671" y="2636"/>
                    <a:pt x="10708"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 name="Google Shape;1666;p18"/>
            <p:cNvSpPr/>
            <p:nvPr/>
          </p:nvSpPr>
          <p:spPr>
            <a:xfrm>
              <a:off x="3794550" y="1159600"/>
              <a:ext cx="69250" cy="391150"/>
            </a:xfrm>
            <a:custGeom>
              <a:avLst/>
              <a:gdLst/>
              <a:ahLst/>
              <a:cxnLst/>
              <a:rect l="l" t="t" r="r" b="b"/>
              <a:pathLst>
                <a:path w="2770" h="15646" fill="none" extrusionOk="0">
                  <a:moveTo>
                    <a:pt x="0" y="15645"/>
                  </a:moveTo>
                  <a:cubicBezTo>
                    <a:pt x="934" y="10475"/>
                    <a:pt x="1668" y="5271"/>
                    <a:pt x="2102" y="1"/>
                  </a:cubicBezTo>
                  <a:cubicBezTo>
                    <a:pt x="2569" y="4504"/>
                    <a:pt x="2769" y="8874"/>
                    <a:pt x="2435" y="13377"/>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 name="Google Shape;1667;p18"/>
            <p:cNvSpPr/>
            <p:nvPr/>
          </p:nvSpPr>
          <p:spPr>
            <a:xfrm>
              <a:off x="3762850" y="1130425"/>
              <a:ext cx="65925" cy="287725"/>
            </a:xfrm>
            <a:custGeom>
              <a:avLst/>
              <a:gdLst/>
              <a:ahLst/>
              <a:cxnLst/>
              <a:rect l="l" t="t" r="r" b="b"/>
              <a:pathLst>
                <a:path w="2637" h="11509" fill="none" extrusionOk="0">
                  <a:moveTo>
                    <a:pt x="2636" y="0"/>
                  </a:moveTo>
                  <a:cubicBezTo>
                    <a:pt x="1135" y="3670"/>
                    <a:pt x="201" y="7539"/>
                    <a:pt x="1" y="1150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 name="Google Shape;1668;p18"/>
            <p:cNvSpPr/>
            <p:nvPr/>
          </p:nvSpPr>
          <p:spPr>
            <a:xfrm>
              <a:off x="3874600" y="1172950"/>
              <a:ext cx="226025" cy="285225"/>
            </a:xfrm>
            <a:custGeom>
              <a:avLst/>
              <a:gdLst/>
              <a:ahLst/>
              <a:cxnLst/>
              <a:rect l="l" t="t" r="r" b="b"/>
              <a:pathLst>
                <a:path w="9041" h="11409" fill="none" extrusionOk="0">
                  <a:moveTo>
                    <a:pt x="1" y="0"/>
                  </a:moveTo>
                  <a:cubicBezTo>
                    <a:pt x="2636" y="4103"/>
                    <a:pt x="5671" y="7906"/>
                    <a:pt x="9040" y="1140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 name="Google Shape;1669;p18"/>
            <p:cNvSpPr/>
            <p:nvPr/>
          </p:nvSpPr>
          <p:spPr>
            <a:xfrm>
              <a:off x="3878775" y="1203800"/>
              <a:ext cx="122600" cy="214350"/>
            </a:xfrm>
            <a:custGeom>
              <a:avLst/>
              <a:gdLst/>
              <a:ahLst/>
              <a:cxnLst/>
              <a:rect l="l" t="t" r="r" b="b"/>
              <a:pathLst>
                <a:path w="4904" h="8574" fill="none" extrusionOk="0">
                  <a:moveTo>
                    <a:pt x="0" y="1"/>
                  </a:moveTo>
                  <a:cubicBezTo>
                    <a:pt x="1401" y="3003"/>
                    <a:pt x="3036" y="5872"/>
                    <a:pt x="4904" y="8573"/>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 name="Google Shape;1670;p18"/>
            <p:cNvSpPr/>
            <p:nvPr/>
          </p:nvSpPr>
          <p:spPr>
            <a:xfrm>
              <a:off x="3901300" y="1180450"/>
              <a:ext cx="123425" cy="136800"/>
            </a:xfrm>
            <a:custGeom>
              <a:avLst/>
              <a:gdLst/>
              <a:ahLst/>
              <a:cxnLst/>
              <a:rect l="l" t="t" r="r" b="b"/>
              <a:pathLst>
                <a:path w="4937" h="5472" fill="none" extrusionOk="0">
                  <a:moveTo>
                    <a:pt x="0" y="1"/>
                  </a:moveTo>
                  <a:cubicBezTo>
                    <a:pt x="1334" y="2102"/>
                    <a:pt x="3002" y="3937"/>
                    <a:pt x="4937" y="547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 name="Google Shape;1671;p18"/>
            <p:cNvSpPr/>
            <p:nvPr/>
          </p:nvSpPr>
          <p:spPr>
            <a:xfrm>
              <a:off x="3717000" y="996150"/>
              <a:ext cx="265200" cy="264375"/>
            </a:xfrm>
            <a:custGeom>
              <a:avLst/>
              <a:gdLst/>
              <a:ahLst/>
              <a:cxnLst/>
              <a:rect l="l" t="t" r="r" b="b"/>
              <a:pathLst>
                <a:path w="10608" h="10575" extrusionOk="0">
                  <a:moveTo>
                    <a:pt x="5304" y="1"/>
                  </a:moveTo>
                  <a:cubicBezTo>
                    <a:pt x="2369" y="1"/>
                    <a:pt x="0" y="2369"/>
                    <a:pt x="0" y="5305"/>
                  </a:cubicBezTo>
                  <a:cubicBezTo>
                    <a:pt x="0" y="8207"/>
                    <a:pt x="2369" y="10575"/>
                    <a:pt x="5304" y="10575"/>
                  </a:cubicBezTo>
                  <a:cubicBezTo>
                    <a:pt x="8206" y="10575"/>
                    <a:pt x="10608" y="8207"/>
                    <a:pt x="10608" y="5305"/>
                  </a:cubicBezTo>
                  <a:cubicBezTo>
                    <a:pt x="10608" y="2369"/>
                    <a:pt x="8206" y="1"/>
                    <a:pt x="5304"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 name="Google Shape;1672;p18"/>
            <p:cNvSpPr/>
            <p:nvPr/>
          </p:nvSpPr>
          <p:spPr>
            <a:xfrm>
              <a:off x="3732825" y="1022025"/>
              <a:ext cx="233525" cy="212650"/>
            </a:xfrm>
            <a:custGeom>
              <a:avLst/>
              <a:gdLst/>
              <a:ahLst/>
              <a:cxnLst/>
              <a:rect l="l" t="t" r="r" b="b"/>
              <a:pathLst>
                <a:path w="9341" h="8506" extrusionOk="0">
                  <a:moveTo>
                    <a:pt x="4684" y="0"/>
                  </a:moveTo>
                  <a:cubicBezTo>
                    <a:pt x="2725" y="0"/>
                    <a:pt x="963" y="1343"/>
                    <a:pt x="501" y="3336"/>
                  </a:cubicBezTo>
                  <a:cubicBezTo>
                    <a:pt x="1" y="5604"/>
                    <a:pt x="1469" y="7905"/>
                    <a:pt x="3737" y="8406"/>
                  </a:cubicBezTo>
                  <a:cubicBezTo>
                    <a:pt x="4046" y="8473"/>
                    <a:pt x="4355" y="8505"/>
                    <a:pt x="4658" y="8505"/>
                  </a:cubicBezTo>
                  <a:cubicBezTo>
                    <a:pt x="6616" y="8505"/>
                    <a:pt x="8374" y="7163"/>
                    <a:pt x="8807" y="5170"/>
                  </a:cubicBezTo>
                  <a:cubicBezTo>
                    <a:pt x="9341" y="2869"/>
                    <a:pt x="7873" y="600"/>
                    <a:pt x="5605" y="100"/>
                  </a:cubicBezTo>
                  <a:cubicBezTo>
                    <a:pt x="5296" y="33"/>
                    <a:pt x="4987"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 name="Google Shape;1673;p18"/>
            <p:cNvSpPr/>
            <p:nvPr/>
          </p:nvSpPr>
          <p:spPr>
            <a:xfrm>
              <a:off x="3569375" y="2192850"/>
              <a:ext cx="298575" cy="294425"/>
            </a:xfrm>
            <a:custGeom>
              <a:avLst/>
              <a:gdLst/>
              <a:ahLst/>
              <a:cxnLst/>
              <a:rect l="l" t="t" r="r" b="b"/>
              <a:pathLst>
                <a:path w="11943" h="11777" extrusionOk="0">
                  <a:moveTo>
                    <a:pt x="268" y="0"/>
                  </a:moveTo>
                  <a:lnTo>
                    <a:pt x="268" y="0"/>
                  </a:lnTo>
                  <a:cubicBezTo>
                    <a:pt x="1" y="3036"/>
                    <a:pt x="2569" y="7372"/>
                    <a:pt x="4671" y="9641"/>
                  </a:cubicBezTo>
                  <a:cubicBezTo>
                    <a:pt x="6356" y="11462"/>
                    <a:pt x="7643" y="11777"/>
                    <a:pt x="9705" y="11777"/>
                  </a:cubicBezTo>
                  <a:cubicBezTo>
                    <a:pt x="10173" y="11777"/>
                    <a:pt x="10681" y="11761"/>
                    <a:pt x="11242" y="11742"/>
                  </a:cubicBezTo>
                  <a:cubicBezTo>
                    <a:pt x="11609" y="8807"/>
                    <a:pt x="11943" y="7139"/>
                    <a:pt x="9841" y="5071"/>
                  </a:cubicBezTo>
                  <a:cubicBezTo>
                    <a:pt x="7706" y="3036"/>
                    <a:pt x="3203" y="534"/>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 name="Google Shape;1674;p18"/>
            <p:cNvSpPr/>
            <p:nvPr/>
          </p:nvSpPr>
          <p:spPr>
            <a:xfrm>
              <a:off x="3629425" y="2257050"/>
              <a:ext cx="221025" cy="228525"/>
            </a:xfrm>
            <a:custGeom>
              <a:avLst/>
              <a:gdLst/>
              <a:ahLst/>
              <a:cxnLst/>
              <a:rect l="l" t="t" r="r" b="b"/>
              <a:pathLst>
                <a:path w="8841" h="9141" fill="none" extrusionOk="0">
                  <a:moveTo>
                    <a:pt x="1" y="1"/>
                  </a:moveTo>
                  <a:cubicBezTo>
                    <a:pt x="434" y="468"/>
                    <a:pt x="8840" y="9141"/>
                    <a:pt x="8840" y="914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 name="Google Shape;1675;p18"/>
            <p:cNvSpPr/>
            <p:nvPr/>
          </p:nvSpPr>
          <p:spPr>
            <a:xfrm>
              <a:off x="3845425" y="2202025"/>
              <a:ext cx="303575" cy="285650"/>
            </a:xfrm>
            <a:custGeom>
              <a:avLst/>
              <a:gdLst/>
              <a:ahLst/>
              <a:cxnLst/>
              <a:rect l="l" t="t" r="r" b="b"/>
              <a:pathLst>
                <a:path w="12143" h="11426" extrusionOk="0">
                  <a:moveTo>
                    <a:pt x="11909" y="0"/>
                  </a:moveTo>
                  <a:lnTo>
                    <a:pt x="11909" y="0"/>
                  </a:lnTo>
                  <a:cubicBezTo>
                    <a:pt x="9007" y="467"/>
                    <a:pt x="4403" y="2802"/>
                    <a:pt x="2202" y="4770"/>
                  </a:cubicBezTo>
                  <a:cubicBezTo>
                    <a:pt x="0" y="6705"/>
                    <a:pt x="334" y="8440"/>
                    <a:pt x="567" y="11342"/>
                  </a:cubicBezTo>
                  <a:cubicBezTo>
                    <a:pt x="1356" y="11385"/>
                    <a:pt x="2036" y="11425"/>
                    <a:pt x="2648" y="11425"/>
                  </a:cubicBezTo>
                  <a:cubicBezTo>
                    <a:pt x="4419" y="11425"/>
                    <a:pt x="5619" y="11085"/>
                    <a:pt x="7205" y="9474"/>
                  </a:cubicBezTo>
                  <a:cubicBezTo>
                    <a:pt x="9374" y="7305"/>
                    <a:pt x="12142" y="3036"/>
                    <a:pt x="1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 name="Google Shape;1676;p18"/>
            <p:cNvSpPr/>
            <p:nvPr/>
          </p:nvSpPr>
          <p:spPr>
            <a:xfrm>
              <a:off x="3859600" y="2264575"/>
              <a:ext cx="228525" cy="221000"/>
            </a:xfrm>
            <a:custGeom>
              <a:avLst/>
              <a:gdLst/>
              <a:ahLst/>
              <a:cxnLst/>
              <a:rect l="l" t="t" r="r" b="b"/>
              <a:pathLst>
                <a:path w="9141" h="8840" fill="none" extrusionOk="0">
                  <a:moveTo>
                    <a:pt x="9140" y="0"/>
                  </a:moveTo>
                  <a:cubicBezTo>
                    <a:pt x="8673" y="467"/>
                    <a:pt x="0" y="8840"/>
                    <a:pt x="0" y="884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77" name="Google Shape;1677;p18"/>
          <p:cNvGrpSpPr/>
          <p:nvPr/>
        </p:nvGrpSpPr>
        <p:grpSpPr>
          <a:xfrm>
            <a:off x="7593200" y="0"/>
            <a:ext cx="1241675" cy="2249750"/>
            <a:chOff x="7507550" y="0"/>
            <a:chExt cx="1241675" cy="2249750"/>
          </a:xfrm>
        </p:grpSpPr>
        <p:sp>
          <p:nvSpPr>
            <p:cNvPr id="1678" name="Google Shape;1678;p18"/>
            <p:cNvSpPr/>
            <p:nvPr/>
          </p:nvSpPr>
          <p:spPr>
            <a:xfrm>
              <a:off x="7977525" y="678925"/>
              <a:ext cx="170625" cy="145600"/>
            </a:xfrm>
            <a:custGeom>
              <a:avLst/>
              <a:gdLst/>
              <a:ahLst/>
              <a:cxnLst/>
              <a:rect l="l" t="t" r="r" b="b"/>
              <a:pathLst>
                <a:path w="6825" h="5824" extrusionOk="0">
                  <a:moveTo>
                    <a:pt x="4192" y="0"/>
                  </a:moveTo>
                  <a:cubicBezTo>
                    <a:pt x="2752" y="0"/>
                    <a:pt x="2752" y="1659"/>
                    <a:pt x="2752" y="1659"/>
                  </a:cubicBezTo>
                  <a:cubicBezTo>
                    <a:pt x="2478" y="1558"/>
                    <a:pt x="2217" y="1512"/>
                    <a:pt x="1976" y="1512"/>
                  </a:cubicBezTo>
                  <a:cubicBezTo>
                    <a:pt x="696" y="1512"/>
                    <a:pt x="0" y="2821"/>
                    <a:pt x="1050" y="4151"/>
                  </a:cubicBezTo>
                  <a:cubicBezTo>
                    <a:pt x="2296" y="5732"/>
                    <a:pt x="5275" y="5823"/>
                    <a:pt x="5275" y="5823"/>
                  </a:cubicBezTo>
                  <a:cubicBezTo>
                    <a:pt x="6825" y="2783"/>
                    <a:pt x="6156" y="230"/>
                    <a:pt x="4454" y="17"/>
                  </a:cubicBezTo>
                  <a:cubicBezTo>
                    <a:pt x="4361" y="6"/>
                    <a:pt x="4274" y="0"/>
                    <a:pt x="4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 name="Google Shape;1679;p18"/>
            <p:cNvSpPr/>
            <p:nvPr/>
          </p:nvSpPr>
          <p:spPr>
            <a:xfrm>
              <a:off x="7977525" y="716700"/>
              <a:ext cx="131875" cy="107825"/>
            </a:xfrm>
            <a:custGeom>
              <a:avLst/>
              <a:gdLst/>
              <a:ahLst/>
              <a:cxnLst/>
              <a:rect l="l" t="t" r="r" b="b"/>
              <a:pathLst>
                <a:path w="5275" h="4313" extrusionOk="0">
                  <a:moveTo>
                    <a:pt x="1976" y="1"/>
                  </a:moveTo>
                  <a:cubicBezTo>
                    <a:pt x="696" y="1"/>
                    <a:pt x="0" y="1310"/>
                    <a:pt x="1050" y="2640"/>
                  </a:cubicBezTo>
                  <a:cubicBezTo>
                    <a:pt x="2296" y="4221"/>
                    <a:pt x="5275" y="4312"/>
                    <a:pt x="5275" y="4312"/>
                  </a:cubicBezTo>
                  <a:cubicBezTo>
                    <a:pt x="5275" y="4312"/>
                    <a:pt x="4636" y="2306"/>
                    <a:pt x="2752" y="148"/>
                  </a:cubicBezTo>
                  <a:cubicBezTo>
                    <a:pt x="2478" y="47"/>
                    <a:pt x="2217" y="1"/>
                    <a:pt x="1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 name="Google Shape;1680;p18"/>
            <p:cNvSpPr/>
            <p:nvPr/>
          </p:nvSpPr>
          <p:spPr>
            <a:xfrm>
              <a:off x="7756775" y="869325"/>
              <a:ext cx="608700" cy="398975"/>
            </a:xfrm>
            <a:custGeom>
              <a:avLst/>
              <a:gdLst/>
              <a:ahLst/>
              <a:cxnLst/>
              <a:rect l="l" t="t" r="r" b="b"/>
              <a:pathLst>
                <a:path w="24348" h="15959" extrusionOk="0">
                  <a:moveTo>
                    <a:pt x="1" y="0"/>
                  </a:moveTo>
                  <a:cubicBezTo>
                    <a:pt x="1" y="274"/>
                    <a:pt x="1" y="578"/>
                    <a:pt x="31" y="851"/>
                  </a:cubicBezTo>
                  <a:cubicBezTo>
                    <a:pt x="31" y="912"/>
                    <a:pt x="31" y="1003"/>
                    <a:pt x="31" y="1064"/>
                  </a:cubicBezTo>
                  <a:cubicBezTo>
                    <a:pt x="31" y="1095"/>
                    <a:pt x="31" y="1125"/>
                    <a:pt x="31" y="1186"/>
                  </a:cubicBezTo>
                  <a:cubicBezTo>
                    <a:pt x="31" y="1399"/>
                    <a:pt x="62" y="1581"/>
                    <a:pt x="62" y="1794"/>
                  </a:cubicBezTo>
                  <a:cubicBezTo>
                    <a:pt x="92" y="1854"/>
                    <a:pt x="92" y="1915"/>
                    <a:pt x="92" y="1946"/>
                  </a:cubicBezTo>
                  <a:cubicBezTo>
                    <a:pt x="92" y="2006"/>
                    <a:pt x="92" y="2067"/>
                    <a:pt x="92" y="2128"/>
                  </a:cubicBezTo>
                  <a:cubicBezTo>
                    <a:pt x="123" y="2341"/>
                    <a:pt x="153" y="2554"/>
                    <a:pt x="183" y="2766"/>
                  </a:cubicBezTo>
                  <a:cubicBezTo>
                    <a:pt x="183" y="2858"/>
                    <a:pt x="214" y="2979"/>
                    <a:pt x="214" y="3070"/>
                  </a:cubicBezTo>
                  <a:lnTo>
                    <a:pt x="214" y="3161"/>
                  </a:lnTo>
                  <a:cubicBezTo>
                    <a:pt x="244" y="3344"/>
                    <a:pt x="274" y="3526"/>
                    <a:pt x="305" y="3678"/>
                  </a:cubicBezTo>
                  <a:cubicBezTo>
                    <a:pt x="305" y="3709"/>
                    <a:pt x="305" y="3709"/>
                    <a:pt x="305" y="3709"/>
                  </a:cubicBezTo>
                  <a:cubicBezTo>
                    <a:pt x="335" y="3800"/>
                    <a:pt x="335" y="3921"/>
                    <a:pt x="366" y="4013"/>
                  </a:cubicBezTo>
                  <a:cubicBezTo>
                    <a:pt x="396" y="4225"/>
                    <a:pt x="426" y="4408"/>
                    <a:pt x="487" y="4590"/>
                  </a:cubicBezTo>
                  <a:cubicBezTo>
                    <a:pt x="487" y="4620"/>
                    <a:pt x="487" y="4620"/>
                    <a:pt x="487" y="4651"/>
                  </a:cubicBezTo>
                  <a:cubicBezTo>
                    <a:pt x="518" y="4772"/>
                    <a:pt x="548" y="4864"/>
                    <a:pt x="548" y="4985"/>
                  </a:cubicBezTo>
                  <a:cubicBezTo>
                    <a:pt x="609" y="5198"/>
                    <a:pt x="670" y="5411"/>
                    <a:pt x="730" y="5624"/>
                  </a:cubicBezTo>
                  <a:cubicBezTo>
                    <a:pt x="761" y="5715"/>
                    <a:pt x="791" y="5836"/>
                    <a:pt x="791" y="5927"/>
                  </a:cubicBezTo>
                  <a:cubicBezTo>
                    <a:pt x="852" y="6049"/>
                    <a:pt x="882" y="6201"/>
                    <a:pt x="913" y="6323"/>
                  </a:cubicBezTo>
                  <a:cubicBezTo>
                    <a:pt x="943" y="6414"/>
                    <a:pt x="974" y="6475"/>
                    <a:pt x="1004" y="6566"/>
                  </a:cubicBezTo>
                  <a:cubicBezTo>
                    <a:pt x="1034" y="6657"/>
                    <a:pt x="1065" y="6779"/>
                    <a:pt x="1095" y="6870"/>
                  </a:cubicBezTo>
                  <a:cubicBezTo>
                    <a:pt x="1126" y="6991"/>
                    <a:pt x="1186" y="7113"/>
                    <a:pt x="1217" y="7204"/>
                  </a:cubicBezTo>
                  <a:cubicBezTo>
                    <a:pt x="1247" y="7326"/>
                    <a:pt x="1278" y="7417"/>
                    <a:pt x="1338" y="7508"/>
                  </a:cubicBezTo>
                  <a:cubicBezTo>
                    <a:pt x="1369" y="7630"/>
                    <a:pt x="1399" y="7721"/>
                    <a:pt x="1460" y="7842"/>
                  </a:cubicBezTo>
                  <a:cubicBezTo>
                    <a:pt x="1521" y="8055"/>
                    <a:pt x="1612" y="8268"/>
                    <a:pt x="1703" y="8450"/>
                  </a:cubicBezTo>
                  <a:cubicBezTo>
                    <a:pt x="1764" y="8572"/>
                    <a:pt x="1794" y="8693"/>
                    <a:pt x="1855" y="8785"/>
                  </a:cubicBezTo>
                  <a:cubicBezTo>
                    <a:pt x="1855" y="8785"/>
                    <a:pt x="1855" y="8815"/>
                    <a:pt x="1855" y="8815"/>
                  </a:cubicBezTo>
                  <a:cubicBezTo>
                    <a:pt x="1885" y="8876"/>
                    <a:pt x="1916" y="8906"/>
                    <a:pt x="1916" y="8967"/>
                  </a:cubicBezTo>
                  <a:cubicBezTo>
                    <a:pt x="2007" y="9119"/>
                    <a:pt x="2068" y="9271"/>
                    <a:pt x="2159" y="9423"/>
                  </a:cubicBezTo>
                  <a:cubicBezTo>
                    <a:pt x="2189" y="9514"/>
                    <a:pt x="2250" y="9636"/>
                    <a:pt x="2311" y="9727"/>
                  </a:cubicBezTo>
                  <a:cubicBezTo>
                    <a:pt x="2311" y="9788"/>
                    <a:pt x="2341" y="9818"/>
                    <a:pt x="2372" y="9849"/>
                  </a:cubicBezTo>
                  <a:cubicBezTo>
                    <a:pt x="2463" y="10031"/>
                    <a:pt x="2554" y="10213"/>
                    <a:pt x="2645" y="10365"/>
                  </a:cubicBezTo>
                  <a:cubicBezTo>
                    <a:pt x="2706" y="10487"/>
                    <a:pt x="2767" y="10578"/>
                    <a:pt x="2828" y="10700"/>
                  </a:cubicBezTo>
                  <a:cubicBezTo>
                    <a:pt x="2949" y="10912"/>
                    <a:pt x="3071" y="11125"/>
                    <a:pt x="3223" y="11308"/>
                  </a:cubicBezTo>
                  <a:cubicBezTo>
                    <a:pt x="3284" y="11429"/>
                    <a:pt x="3344" y="11520"/>
                    <a:pt x="3375" y="11581"/>
                  </a:cubicBezTo>
                  <a:cubicBezTo>
                    <a:pt x="3405" y="11611"/>
                    <a:pt x="3405" y="11642"/>
                    <a:pt x="3436" y="11642"/>
                  </a:cubicBezTo>
                  <a:cubicBezTo>
                    <a:pt x="3557" y="11855"/>
                    <a:pt x="3709" y="12067"/>
                    <a:pt x="3861" y="12280"/>
                  </a:cubicBezTo>
                  <a:cubicBezTo>
                    <a:pt x="3922" y="12341"/>
                    <a:pt x="3952" y="12402"/>
                    <a:pt x="4013" y="12493"/>
                  </a:cubicBezTo>
                  <a:cubicBezTo>
                    <a:pt x="4044" y="12523"/>
                    <a:pt x="4074" y="12554"/>
                    <a:pt x="4104" y="12584"/>
                  </a:cubicBezTo>
                  <a:cubicBezTo>
                    <a:pt x="4256" y="12827"/>
                    <a:pt x="4408" y="13040"/>
                    <a:pt x="4591" y="13222"/>
                  </a:cubicBezTo>
                  <a:cubicBezTo>
                    <a:pt x="4682" y="13344"/>
                    <a:pt x="4773" y="13435"/>
                    <a:pt x="4864" y="13557"/>
                  </a:cubicBezTo>
                  <a:cubicBezTo>
                    <a:pt x="5016" y="13739"/>
                    <a:pt x="5199" y="13952"/>
                    <a:pt x="5351" y="14104"/>
                  </a:cubicBezTo>
                  <a:cubicBezTo>
                    <a:pt x="5381" y="14134"/>
                    <a:pt x="5381" y="14165"/>
                    <a:pt x="5411" y="14165"/>
                  </a:cubicBezTo>
                  <a:cubicBezTo>
                    <a:pt x="5411" y="14195"/>
                    <a:pt x="5442" y="14195"/>
                    <a:pt x="5442" y="14225"/>
                  </a:cubicBezTo>
                  <a:cubicBezTo>
                    <a:pt x="5563" y="14317"/>
                    <a:pt x="5624" y="14408"/>
                    <a:pt x="5715" y="14499"/>
                  </a:cubicBezTo>
                  <a:cubicBezTo>
                    <a:pt x="5958" y="14742"/>
                    <a:pt x="6171" y="14955"/>
                    <a:pt x="6354" y="15107"/>
                  </a:cubicBezTo>
                  <a:cubicBezTo>
                    <a:pt x="6354" y="15137"/>
                    <a:pt x="6354" y="15137"/>
                    <a:pt x="6354" y="15137"/>
                  </a:cubicBezTo>
                  <a:cubicBezTo>
                    <a:pt x="6506" y="15259"/>
                    <a:pt x="6627" y="15350"/>
                    <a:pt x="6718" y="15441"/>
                  </a:cubicBezTo>
                  <a:cubicBezTo>
                    <a:pt x="7114" y="15806"/>
                    <a:pt x="7357" y="15958"/>
                    <a:pt x="7357" y="15958"/>
                  </a:cubicBezTo>
                  <a:lnTo>
                    <a:pt x="16992" y="15958"/>
                  </a:lnTo>
                  <a:cubicBezTo>
                    <a:pt x="16992" y="15958"/>
                    <a:pt x="17235" y="15806"/>
                    <a:pt x="17630" y="15441"/>
                  </a:cubicBezTo>
                  <a:cubicBezTo>
                    <a:pt x="17752" y="15350"/>
                    <a:pt x="17874" y="15259"/>
                    <a:pt x="17995" y="15137"/>
                  </a:cubicBezTo>
                  <a:cubicBezTo>
                    <a:pt x="17995" y="15137"/>
                    <a:pt x="17995" y="15137"/>
                    <a:pt x="17995" y="15107"/>
                  </a:cubicBezTo>
                  <a:cubicBezTo>
                    <a:pt x="18178" y="14955"/>
                    <a:pt x="18421" y="14742"/>
                    <a:pt x="18633" y="14499"/>
                  </a:cubicBezTo>
                  <a:cubicBezTo>
                    <a:pt x="18725" y="14408"/>
                    <a:pt x="18816" y="14317"/>
                    <a:pt x="18907" y="14225"/>
                  </a:cubicBezTo>
                  <a:cubicBezTo>
                    <a:pt x="18907" y="14195"/>
                    <a:pt x="18937" y="14195"/>
                    <a:pt x="18937" y="14165"/>
                  </a:cubicBezTo>
                  <a:cubicBezTo>
                    <a:pt x="19120" y="13982"/>
                    <a:pt x="19302" y="13770"/>
                    <a:pt x="19515" y="13557"/>
                  </a:cubicBezTo>
                  <a:cubicBezTo>
                    <a:pt x="19576" y="13435"/>
                    <a:pt x="19667" y="13344"/>
                    <a:pt x="19758" y="13222"/>
                  </a:cubicBezTo>
                  <a:cubicBezTo>
                    <a:pt x="19941" y="13040"/>
                    <a:pt x="20092" y="12827"/>
                    <a:pt x="20275" y="12584"/>
                  </a:cubicBezTo>
                  <a:cubicBezTo>
                    <a:pt x="20275" y="12554"/>
                    <a:pt x="20305" y="12523"/>
                    <a:pt x="20336" y="12493"/>
                  </a:cubicBezTo>
                  <a:cubicBezTo>
                    <a:pt x="20396" y="12402"/>
                    <a:pt x="20457" y="12341"/>
                    <a:pt x="20488" y="12280"/>
                  </a:cubicBezTo>
                  <a:cubicBezTo>
                    <a:pt x="20640" y="12067"/>
                    <a:pt x="20792" y="11855"/>
                    <a:pt x="20944" y="11642"/>
                  </a:cubicBezTo>
                  <a:cubicBezTo>
                    <a:pt x="20944" y="11642"/>
                    <a:pt x="20944" y="11611"/>
                    <a:pt x="20974" y="11581"/>
                  </a:cubicBezTo>
                  <a:cubicBezTo>
                    <a:pt x="21035" y="11520"/>
                    <a:pt x="21065" y="11429"/>
                    <a:pt x="21126" y="11308"/>
                  </a:cubicBezTo>
                  <a:cubicBezTo>
                    <a:pt x="21278" y="11125"/>
                    <a:pt x="21399" y="10912"/>
                    <a:pt x="21521" y="10700"/>
                  </a:cubicBezTo>
                  <a:cubicBezTo>
                    <a:pt x="21582" y="10578"/>
                    <a:pt x="21643" y="10487"/>
                    <a:pt x="21703" y="10365"/>
                  </a:cubicBezTo>
                  <a:cubicBezTo>
                    <a:pt x="21795" y="10213"/>
                    <a:pt x="21886" y="10031"/>
                    <a:pt x="21977" y="9849"/>
                  </a:cubicBezTo>
                  <a:cubicBezTo>
                    <a:pt x="22007" y="9818"/>
                    <a:pt x="22038" y="9788"/>
                    <a:pt x="22038" y="9727"/>
                  </a:cubicBezTo>
                  <a:cubicBezTo>
                    <a:pt x="22099" y="9636"/>
                    <a:pt x="22159" y="9514"/>
                    <a:pt x="22220" y="9423"/>
                  </a:cubicBezTo>
                  <a:cubicBezTo>
                    <a:pt x="22281" y="9271"/>
                    <a:pt x="22342" y="9119"/>
                    <a:pt x="22433" y="8967"/>
                  </a:cubicBezTo>
                  <a:cubicBezTo>
                    <a:pt x="22433" y="8906"/>
                    <a:pt x="22463" y="8876"/>
                    <a:pt x="22494" y="8815"/>
                  </a:cubicBezTo>
                  <a:cubicBezTo>
                    <a:pt x="22494" y="8815"/>
                    <a:pt x="22494" y="8785"/>
                    <a:pt x="22494" y="8785"/>
                  </a:cubicBezTo>
                  <a:cubicBezTo>
                    <a:pt x="22555" y="8693"/>
                    <a:pt x="22615" y="8572"/>
                    <a:pt x="22646" y="8450"/>
                  </a:cubicBezTo>
                  <a:cubicBezTo>
                    <a:pt x="22737" y="8268"/>
                    <a:pt x="22828" y="8055"/>
                    <a:pt x="22919" y="7842"/>
                  </a:cubicBezTo>
                  <a:cubicBezTo>
                    <a:pt x="22950" y="7721"/>
                    <a:pt x="22980" y="7630"/>
                    <a:pt x="23041" y="7508"/>
                  </a:cubicBezTo>
                  <a:cubicBezTo>
                    <a:pt x="23071" y="7417"/>
                    <a:pt x="23102" y="7326"/>
                    <a:pt x="23132" y="7204"/>
                  </a:cubicBezTo>
                  <a:cubicBezTo>
                    <a:pt x="23162" y="7113"/>
                    <a:pt x="23223" y="6991"/>
                    <a:pt x="23254" y="6870"/>
                  </a:cubicBezTo>
                  <a:cubicBezTo>
                    <a:pt x="23284" y="6779"/>
                    <a:pt x="23314" y="6657"/>
                    <a:pt x="23345" y="6566"/>
                  </a:cubicBezTo>
                  <a:cubicBezTo>
                    <a:pt x="23375" y="6475"/>
                    <a:pt x="23406" y="6414"/>
                    <a:pt x="23436" y="6323"/>
                  </a:cubicBezTo>
                  <a:cubicBezTo>
                    <a:pt x="23466" y="6201"/>
                    <a:pt x="23497" y="6049"/>
                    <a:pt x="23558" y="5927"/>
                  </a:cubicBezTo>
                  <a:cubicBezTo>
                    <a:pt x="23588" y="5836"/>
                    <a:pt x="23618" y="5715"/>
                    <a:pt x="23649" y="5624"/>
                  </a:cubicBezTo>
                  <a:cubicBezTo>
                    <a:pt x="23679" y="5411"/>
                    <a:pt x="23740" y="5198"/>
                    <a:pt x="23801" y="4985"/>
                  </a:cubicBezTo>
                  <a:cubicBezTo>
                    <a:pt x="23801" y="4864"/>
                    <a:pt x="23831" y="4772"/>
                    <a:pt x="23862" y="4651"/>
                  </a:cubicBezTo>
                  <a:cubicBezTo>
                    <a:pt x="23862" y="4620"/>
                    <a:pt x="23862" y="4620"/>
                    <a:pt x="23892" y="4590"/>
                  </a:cubicBezTo>
                  <a:cubicBezTo>
                    <a:pt x="23922" y="4408"/>
                    <a:pt x="23953" y="4225"/>
                    <a:pt x="23983" y="4013"/>
                  </a:cubicBezTo>
                  <a:cubicBezTo>
                    <a:pt x="24014" y="3921"/>
                    <a:pt x="24014" y="3800"/>
                    <a:pt x="24044" y="3709"/>
                  </a:cubicBezTo>
                  <a:lnTo>
                    <a:pt x="24044" y="3678"/>
                  </a:lnTo>
                  <a:cubicBezTo>
                    <a:pt x="24074" y="3526"/>
                    <a:pt x="24105" y="3344"/>
                    <a:pt x="24135" y="3161"/>
                  </a:cubicBezTo>
                  <a:lnTo>
                    <a:pt x="24135" y="3070"/>
                  </a:lnTo>
                  <a:cubicBezTo>
                    <a:pt x="24166" y="2979"/>
                    <a:pt x="24166" y="2858"/>
                    <a:pt x="24196" y="2766"/>
                  </a:cubicBezTo>
                  <a:cubicBezTo>
                    <a:pt x="24226" y="2554"/>
                    <a:pt x="24226" y="2341"/>
                    <a:pt x="24257" y="2128"/>
                  </a:cubicBezTo>
                  <a:cubicBezTo>
                    <a:pt x="24257" y="2067"/>
                    <a:pt x="24257" y="2006"/>
                    <a:pt x="24257" y="1946"/>
                  </a:cubicBezTo>
                  <a:lnTo>
                    <a:pt x="24287" y="1794"/>
                  </a:lnTo>
                  <a:cubicBezTo>
                    <a:pt x="24287" y="1581"/>
                    <a:pt x="24317" y="1399"/>
                    <a:pt x="24317" y="1186"/>
                  </a:cubicBezTo>
                  <a:lnTo>
                    <a:pt x="24317" y="1064"/>
                  </a:lnTo>
                  <a:cubicBezTo>
                    <a:pt x="24317" y="1003"/>
                    <a:pt x="24317" y="912"/>
                    <a:pt x="24317" y="851"/>
                  </a:cubicBezTo>
                  <a:cubicBezTo>
                    <a:pt x="24348" y="578"/>
                    <a:pt x="24348" y="274"/>
                    <a:pt x="24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 name="Google Shape;1681;p18"/>
            <p:cNvSpPr/>
            <p:nvPr/>
          </p:nvSpPr>
          <p:spPr>
            <a:xfrm>
              <a:off x="7762100" y="948350"/>
              <a:ext cx="598075" cy="141375"/>
            </a:xfrm>
            <a:custGeom>
              <a:avLst/>
              <a:gdLst/>
              <a:ahLst/>
              <a:cxnLst/>
              <a:rect l="l" t="t" r="r" b="b"/>
              <a:pathLst>
                <a:path w="23923" h="5655" extrusionOk="0">
                  <a:moveTo>
                    <a:pt x="1" y="0"/>
                  </a:moveTo>
                  <a:cubicBezTo>
                    <a:pt x="31" y="183"/>
                    <a:pt x="61" y="365"/>
                    <a:pt x="92" y="548"/>
                  </a:cubicBezTo>
                  <a:cubicBezTo>
                    <a:pt x="122" y="669"/>
                    <a:pt x="122" y="760"/>
                    <a:pt x="153" y="882"/>
                  </a:cubicBezTo>
                  <a:cubicBezTo>
                    <a:pt x="183" y="1064"/>
                    <a:pt x="213" y="1247"/>
                    <a:pt x="274" y="1429"/>
                  </a:cubicBezTo>
                  <a:cubicBezTo>
                    <a:pt x="274" y="1459"/>
                    <a:pt x="274" y="1459"/>
                    <a:pt x="274" y="1490"/>
                  </a:cubicBezTo>
                  <a:cubicBezTo>
                    <a:pt x="305" y="1611"/>
                    <a:pt x="335" y="1703"/>
                    <a:pt x="335" y="1824"/>
                  </a:cubicBezTo>
                  <a:cubicBezTo>
                    <a:pt x="396" y="2037"/>
                    <a:pt x="457" y="2250"/>
                    <a:pt x="517" y="2463"/>
                  </a:cubicBezTo>
                  <a:cubicBezTo>
                    <a:pt x="548" y="2554"/>
                    <a:pt x="578" y="2675"/>
                    <a:pt x="578" y="2766"/>
                  </a:cubicBezTo>
                  <a:cubicBezTo>
                    <a:pt x="639" y="2888"/>
                    <a:pt x="669" y="3040"/>
                    <a:pt x="700" y="3162"/>
                  </a:cubicBezTo>
                  <a:cubicBezTo>
                    <a:pt x="730" y="3253"/>
                    <a:pt x="761" y="3314"/>
                    <a:pt x="791" y="3405"/>
                  </a:cubicBezTo>
                  <a:cubicBezTo>
                    <a:pt x="821" y="3496"/>
                    <a:pt x="852" y="3618"/>
                    <a:pt x="882" y="3709"/>
                  </a:cubicBezTo>
                  <a:cubicBezTo>
                    <a:pt x="913" y="3830"/>
                    <a:pt x="973" y="3952"/>
                    <a:pt x="1004" y="4043"/>
                  </a:cubicBezTo>
                  <a:cubicBezTo>
                    <a:pt x="1034" y="4165"/>
                    <a:pt x="1065" y="4256"/>
                    <a:pt x="1125" y="4347"/>
                  </a:cubicBezTo>
                  <a:cubicBezTo>
                    <a:pt x="1156" y="4469"/>
                    <a:pt x="1186" y="4560"/>
                    <a:pt x="1247" y="4681"/>
                  </a:cubicBezTo>
                  <a:cubicBezTo>
                    <a:pt x="1308" y="4894"/>
                    <a:pt x="1399" y="5107"/>
                    <a:pt x="1490" y="5289"/>
                  </a:cubicBezTo>
                  <a:cubicBezTo>
                    <a:pt x="1551" y="5411"/>
                    <a:pt x="1581" y="5532"/>
                    <a:pt x="1642" y="5624"/>
                  </a:cubicBezTo>
                  <a:cubicBezTo>
                    <a:pt x="1642" y="5624"/>
                    <a:pt x="1642" y="5654"/>
                    <a:pt x="1642" y="5654"/>
                  </a:cubicBezTo>
                  <a:lnTo>
                    <a:pt x="22281" y="5654"/>
                  </a:lnTo>
                  <a:cubicBezTo>
                    <a:pt x="22281" y="5654"/>
                    <a:pt x="22281" y="5624"/>
                    <a:pt x="22281" y="5624"/>
                  </a:cubicBezTo>
                  <a:cubicBezTo>
                    <a:pt x="22342" y="5532"/>
                    <a:pt x="22402" y="5411"/>
                    <a:pt x="22433" y="5289"/>
                  </a:cubicBezTo>
                  <a:cubicBezTo>
                    <a:pt x="22524" y="5107"/>
                    <a:pt x="22615" y="4894"/>
                    <a:pt x="22706" y="4681"/>
                  </a:cubicBezTo>
                  <a:cubicBezTo>
                    <a:pt x="22737" y="4560"/>
                    <a:pt x="22767" y="4469"/>
                    <a:pt x="22828" y="4347"/>
                  </a:cubicBezTo>
                  <a:cubicBezTo>
                    <a:pt x="22858" y="4256"/>
                    <a:pt x="22889" y="4165"/>
                    <a:pt x="22919" y="4043"/>
                  </a:cubicBezTo>
                  <a:cubicBezTo>
                    <a:pt x="22949" y="3952"/>
                    <a:pt x="23010" y="3830"/>
                    <a:pt x="23041" y="3709"/>
                  </a:cubicBezTo>
                  <a:cubicBezTo>
                    <a:pt x="23071" y="3618"/>
                    <a:pt x="23101" y="3496"/>
                    <a:pt x="23132" y="3405"/>
                  </a:cubicBezTo>
                  <a:cubicBezTo>
                    <a:pt x="23162" y="3314"/>
                    <a:pt x="23193" y="3253"/>
                    <a:pt x="23223" y="3162"/>
                  </a:cubicBezTo>
                  <a:cubicBezTo>
                    <a:pt x="23253" y="3040"/>
                    <a:pt x="23284" y="2888"/>
                    <a:pt x="23345" y="2766"/>
                  </a:cubicBezTo>
                  <a:cubicBezTo>
                    <a:pt x="23375" y="2675"/>
                    <a:pt x="23405" y="2554"/>
                    <a:pt x="23436" y="2463"/>
                  </a:cubicBezTo>
                  <a:cubicBezTo>
                    <a:pt x="23466" y="2250"/>
                    <a:pt x="23527" y="2037"/>
                    <a:pt x="23588" y="1824"/>
                  </a:cubicBezTo>
                  <a:cubicBezTo>
                    <a:pt x="23588" y="1703"/>
                    <a:pt x="23618" y="1611"/>
                    <a:pt x="23649" y="1490"/>
                  </a:cubicBezTo>
                  <a:cubicBezTo>
                    <a:pt x="23649" y="1459"/>
                    <a:pt x="23649" y="1459"/>
                    <a:pt x="23679" y="1429"/>
                  </a:cubicBezTo>
                  <a:cubicBezTo>
                    <a:pt x="23709" y="1247"/>
                    <a:pt x="23740" y="1064"/>
                    <a:pt x="23770" y="882"/>
                  </a:cubicBezTo>
                  <a:cubicBezTo>
                    <a:pt x="23801" y="760"/>
                    <a:pt x="23801" y="669"/>
                    <a:pt x="23831" y="548"/>
                  </a:cubicBezTo>
                  <a:cubicBezTo>
                    <a:pt x="23861" y="365"/>
                    <a:pt x="23892" y="183"/>
                    <a:pt x="239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 name="Google Shape;1682;p18"/>
            <p:cNvSpPr/>
            <p:nvPr/>
          </p:nvSpPr>
          <p:spPr>
            <a:xfrm>
              <a:off x="7813025" y="912625"/>
              <a:ext cx="552450" cy="354150"/>
            </a:xfrm>
            <a:custGeom>
              <a:avLst/>
              <a:gdLst/>
              <a:ahLst/>
              <a:cxnLst/>
              <a:rect l="l" t="t" r="r" b="b"/>
              <a:pathLst>
                <a:path w="22098" h="14166" extrusionOk="0">
                  <a:moveTo>
                    <a:pt x="22098" y="1"/>
                  </a:moveTo>
                  <a:cubicBezTo>
                    <a:pt x="22098" y="1"/>
                    <a:pt x="18330" y="8011"/>
                    <a:pt x="2181" y="8011"/>
                  </a:cubicBezTo>
                  <a:cubicBezTo>
                    <a:pt x="1478" y="8011"/>
                    <a:pt x="751" y="7996"/>
                    <a:pt x="0" y="7965"/>
                  </a:cubicBezTo>
                  <a:lnTo>
                    <a:pt x="0" y="7965"/>
                  </a:lnTo>
                  <a:cubicBezTo>
                    <a:pt x="31" y="7995"/>
                    <a:pt x="61" y="8025"/>
                    <a:pt x="61" y="8056"/>
                  </a:cubicBezTo>
                  <a:cubicBezTo>
                    <a:pt x="152" y="8238"/>
                    <a:pt x="243" y="8420"/>
                    <a:pt x="335" y="8572"/>
                  </a:cubicBezTo>
                  <a:cubicBezTo>
                    <a:pt x="395" y="8694"/>
                    <a:pt x="456" y="8785"/>
                    <a:pt x="517" y="8907"/>
                  </a:cubicBezTo>
                  <a:cubicBezTo>
                    <a:pt x="669" y="9120"/>
                    <a:pt x="790" y="9332"/>
                    <a:pt x="912" y="9545"/>
                  </a:cubicBezTo>
                  <a:cubicBezTo>
                    <a:pt x="973" y="9636"/>
                    <a:pt x="1034" y="9727"/>
                    <a:pt x="1094" y="9819"/>
                  </a:cubicBezTo>
                  <a:cubicBezTo>
                    <a:pt x="1094" y="9819"/>
                    <a:pt x="1125" y="9849"/>
                    <a:pt x="1125" y="9849"/>
                  </a:cubicBezTo>
                  <a:cubicBezTo>
                    <a:pt x="1277" y="10062"/>
                    <a:pt x="1429" y="10275"/>
                    <a:pt x="1550" y="10487"/>
                  </a:cubicBezTo>
                  <a:cubicBezTo>
                    <a:pt x="1611" y="10548"/>
                    <a:pt x="1672" y="10639"/>
                    <a:pt x="1733" y="10700"/>
                  </a:cubicBezTo>
                  <a:cubicBezTo>
                    <a:pt x="1733" y="10731"/>
                    <a:pt x="1763" y="10761"/>
                    <a:pt x="1794" y="10822"/>
                  </a:cubicBezTo>
                  <a:cubicBezTo>
                    <a:pt x="1976" y="11034"/>
                    <a:pt x="2128" y="11247"/>
                    <a:pt x="2310" y="11430"/>
                  </a:cubicBezTo>
                  <a:cubicBezTo>
                    <a:pt x="2401" y="11551"/>
                    <a:pt x="2462" y="11642"/>
                    <a:pt x="2553" y="11764"/>
                  </a:cubicBezTo>
                  <a:cubicBezTo>
                    <a:pt x="2736" y="11977"/>
                    <a:pt x="2888" y="12159"/>
                    <a:pt x="3070" y="12342"/>
                  </a:cubicBezTo>
                  <a:cubicBezTo>
                    <a:pt x="3101" y="12342"/>
                    <a:pt x="3101" y="12372"/>
                    <a:pt x="3131" y="12402"/>
                  </a:cubicBezTo>
                  <a:cubicBezTo>
                    <a:pt x="3131" y="12402"/>
                    <a:pt x="3161" y="12433"/>
                    <a:pt x="3161" y="12433"/>
                  </a:cubicBezTo>
                  <a:cubicBezTo>
                    <a:pt x="3253" y="12524"/>
                    <a:pt x="3344" y="12615"/>
                    <a:pt x="3435" y="12706"/>
                  </a:cubicBezTo>
                  <a:cubicBezTo>
                    <a:pt x="3648" y="12949"/>
                    <a:pt x="3891" y="13162"/>
                    <a:pt x="4073" y="13345"/>
                  </a:cubicBezTo>
                  <a:cubicBezTo>
                    <a:pt x="4225" y="13466"/>
                    <a:pt x="4347" y="13557"/>
                    <a:pt x="4438" y="13649"/>
                  </a:cubicBezTo>
                  <a:cubicBezTo>
                    <a:pt x="4833" y="14013"/>
                    <a:pt x="5076" y="14165"/>
                    <a:pt x="5076" y="14165"/>
                  </a:cubicBezTo>
                  <a:lnTo>
                    <a:pt x="14773" y="14165"/>
                  </a:lnTo>
                  <a:cubicBezTo>
                    <a:pt x="14773" y="14165"/>
                    <a:pt x="15016" y="14013"/>
                    <a:pt x="15411" y="13649"/>
                  </a:cubicBezTo>
                  <a:cubicBezTo>
                    <a:pt x="15532" y="13557"/>
                    <a:pt x="15654" y="13466"/>
                    <a:pt x="15776" y="13345"/>
                  </a:cubicBezTo>
                  <a:cubicBezTo>
                    <a:pt x="15988" y="13162"/>
                    <a:pt x="16201" y="12949"/>
                    <a:pt x="16414" y="12706"/>
                  </a:cubicBezTo>
                  <a:cubicBezTo>
                    <a:pt x="16505" y="12615"/>
                    <a:pt x="16596" y="12524"/>
                    <a:pt x="16687" y="12433"/>
                  </a:cubicBezTo>
                  <a:cubicBezTo>
                    <a:pt x="16687" y="12433"/>
                    <a:pt x="16718" y="12402"/>
                    <a:pt x="16748" y="12402"/>
                  </a:cubicBezTo>
                  <a:cubicBezTo>
                    <a:pt x="16900" y="12190"/>
                    <a:pt x="17113" y="11977"/>
                    <a:pt x="17295" y="11764"/>
                  </a:cubicBezTo>
                  <a:cubicBezTo>
                    <a:pt x="17387" y="11642"/>
                    <a:pt x="17478" y="11551"/>
                    <a:pt x="17569" y="11430"/>
                  </a:cubicBezTo>
                  <a:cubicBezTo>
                    <a:pt x="17721" y="11247"/>
                    <a:pt x="17873" y="11034"/>
                    <a:pt x="18055" y="10822"/>
                  </a:cubicBezTo>
                  <a:cubicBezTo>
                    <a:pt x="18086" y="10761"/>
                    <a:pt x="18116" y="10731"/>
                    <a:pt x="18146" y="10700"/>
                  </a:cubicBezTo>
                  <a:cubicBezTo>
                    <a:pt x="18177" y="10639"/>
                    <a:pt x="18238" y="10548"/>
                    <a:pt x="18298" y="10487"/>
                  </a:cubicBezTo>
                  <a:cubicBezTo>
                    <a:pt x="18420" y="10275"/>
                    <a:pt x="18572" y="10062"/>
                    <a:pt x="18724" y="9849"/>
                  </a:cubicBezTo>
                  <a:cubicBezTo>
                    <a:pt x="18754" y="9849"/>
                    <a:pt x="18754" y="9819"/>
                    <a:pt x="18754" y="9819"/>
                  </a:cubicBezTo>
                  <a:cubicBezTo>
                    <a:pt x="18815" y="9727"/>
                    <a:pt x="18876" y="9636"/>
                    <a:pt x="18937" y="9545"/>
                  </a:cubicBezTo>
                  <a:cubicBezTo>
                    <a:pt x="19058" y="9332"/>
                    <a:pt x="19210" y="9120"/>
                    <a:pt x="19332" y="8907"/>
                  </a:cubicBezTo>
                  <a:cubicBezTo>
                    <a:pt x="19393" y="8785"/>
                    <a:pt x="19453" y="8694"/>
                    <a:pt x="19514" y="8572"/>
                  </a:cubicBezTo>
                  <a:cubicBezTo>
                    <a:pt x="19605" y="8420"/>
                    <a:pt x="19697" y="8238"/>
                    <a:pt x="19788" y="8056"/>
                  </a:cubicBezTo>
                  <a:cubicBezTo>
                    <a:pt x="19818" y="8025"/>
                    <a:pt x="19849" y="7995"/>
                    <a:pt x="19849" y="7965"/>
                  </a:cubicBezTo>
                  <a:cubicBezTo>
                    <a:pt x="19909" y="7843"/>
                    <a:pt x="19970" y="7721"/>
                    <a:pt x="20031" y="7630"/>
                  </a:cubicBezTo>
                  <a:cubicBezTo>
                    <a:pt x="20092" y="7478"/>
                    <a:pt x="20153" y="7326"/>
                    <a:pt x="20244" y="7174"/>
                  </a:cubicBezTo>
                  <a:cubicBezTo>
                    <a:pt x="20244" y="7113"/>
                    <a:pt x="20274" y="7053"/>
                    <a:pt x="20305" y="6992"/>
                  </a:cubicBezTo>
                  <a:cubicBezTo>
                    <a:pt x="20365" y="6901"/>
                    <a:pt x="20396" y="6779"/>
                    <a:pt x="20457" y="6688"/>
                  </a:cubicBezTo>
                  <a:cubicBezTo>
                    <a:pt x="20548" y="6475"/>
                    <a:pt x="20639" y="6262"/>
                    <a:pt x="20730" y="6050"/>
                  </a:cubicBezTo>
                  <a:cubicBezTo>
                    <a:pt x="20760" y="5928"/>
                    <a:pt x="20791" y="5837"/>
                    <a:pt x="20852" y="5715"/>
                  </a:cubicBezTo>
                  <a:cubicBezTo>
                    <a:pt x="20882" y="5624"/>
                    <a:pt x="20912" y="5533"/>
                    <a:pt x="20943" y="5442"/>
                  </a:cubicBezTo>
                  <a:cubicBezTo>
                    <a:pt x="20973" y="5320"/>
                    <a:pt x="21034" y="5199"/>
                    <a:pt x="21064" y="5107"/>
                  </a:cubicBezTo>
                  <a:cubicBezTo>
                    <a:pt x="21095" y="4986"/>
                    <a:pt x="21125" y="4895"/>
                    <a:pt x="21156" y="4773"/>
                  </a:cubicBezTo>
                  <a:cubicBezTo>
                    <a:pt x="21186" y="4682"/>
                    <a:pt x="21216" y="4621"/>
                    <a:pt x="21247" y="4530"/>
                  </a:cubicBezTo>
                  <a:cubicBezTo>
                    <a:pt x="21277" y="4408"/>
                    <a:pt x="21338" y="4287"/>
                    <a:pt x="21368" y="4135"/>
                  </a:cubicBezTo>
                  <a:cubicBezTo>
                    <a:pt x="21399" y="4044"/>
                    <a:pt x="21429" y="3922"/>
                    <a:pt x="21460" y="3831"/>
                  </a:cubicBezTo>
                  <a:cubicBezTo>
                    <a:pt x="21490" y="3618"/>
                    <a:pt x="21551" y="3405"/>
                    <a:pt x="21612" y="3192"/>
                  </a:cubicBezTo>
                  <a:cubicBezTo>
                    <a:pt x="21642" y="3071"/>
                    <a:pt x="21672" y="2980"/>
                    <a:pt x="21672" y="2858"/>
                  </a:cubicBezTo>
                  <a:cubicBezTo>
                    <a:pt x="21672" y="2858"/>
                    <a:pt x="21672" y="2828"/>
                    <a:pt x="21703" y="2797"/>
                  </a:cubicBezTo>
                  <a:cubicBezTo>
                    <a:pt x="21733" y="2615"/>
                    <a:pt x="21764" y="2433"/>
                    <a:pt x="21794" y="2250"/>
                  </a:cubicBezTo>
                  <a:cubicBezTo>
                    <a:pt x="21824" y="2129"/>
                    <a:pt x="21855" y="2037"/>
                    <a:pt x="21855" y="1916"/>
                  </a:cubicBezTo>
                  <a:cubicBezTo>
                    <a:pt x="21885" y="1703"/>
                    <a:pt x="21916" y="1490"/>
                    <a:pt x="21976" y="1278"/>
                  </a:cubicBezTo>
                  <a:cubicBezTo>
                    <a:pt x="21976" y="1186"/>
                    <a:pt x="21976" y="1065"/>
                    <a:pt x="22007" y="974"/>
                  </a:cubicBezTo>
                  <a:cubicBezTo>
                    <a:pt x="22037" y="761"/>
                    <a:pt x="22067" y="548"/>
                    <a:pt x="22067" y="335"/>
                  </a:cubicBezTo>
                  <a:cubicBezTo>
                    <a:pt x="22067" y="274"/>
                    <a:pt x="22067" y="214"/>
                    <a:pt x="22098" y="153"/>
                  </a:cubicBezTo>
                  <a:cubicBezTo>
                    <a:pt x="22098" y="122"/>
                    <a:pt x="22098" y="62"/>
                    <a:pt x="22098" y="1"/>
                  </a:cubicBez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 name="Google Shape;1683;p18"/>
            <p:cNvSpPr/>
            <p:nvPr/>
          </p:nvSpPr>
          <p:spPr>
            <a:xfrm>
              <a:off x="7738550" y="848050"/>
              <a:ext cx="645175" cy="34225"/>
            </a:xfrm>
            <a:custGeom>
              <a:avLst/>
              <a:gdLst/>
              <a:ahLst/>
              <a:cxnLst/>
              <a:rect l="l" t="t" r="r" b="b"/>
              <a:pathLst>
                <a:path w="25807" h="1369" extrusionOk="0">
                  <a:moveTo>
                    <a:pt x="608" y="0"/>
                  </a:moveTo>
                  <a:cubicBezTo>
                    <a:pt x="274" y="0"/>
                    <a:pt x="0" y="243"/>
                    <a:pt x="0" y="578"/>
                  </a:cubicBezTo>
                  <a:lnTo>
                    <a:pt x="0" y="760"/>
                  </a:lnTo>
                  <a:cubicBezTo>
                    <a:pt x="0" y="1095"/>
                    <a:pt x="274" y="1368"/>
                    <a:pt x="608" y="1368"/>
                  </a:cubicBezTo>
                  <a:lnTo>
                    <a:pt x="25198" y="1368"/>
                  </a:lnTo>
                  <a:cubicBezTo>
                    <a:pt x="25533" y="1368"/>
                    <a:pt x="25806" y="1095"/>
                    <a:pt x="25806" y="760"/>
                  </a:cubicBezTo>
                  <a:lnTo>
                    <a:pt x="25806" y="578"/>
                  </a:lnTo>
                  <a:cubicBezTo>
                    <a:pt x="25806" y="243"/>
                    <a:pt x="25533" y="0"/>
                    <a:pt x="25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 name="Google Shape;1684;p18"/>
            <p:cNvSpPr/>
            <p:nvPr/>
          </p:nvSpPr>
          <p:spPr>
            <a:xfrm>
              <a:off x="7933850" y="980275"/>
              <a:ext cx="255350" cy="293325"/>
            </a:xfrm>
            <a:custGeom>
              <a:avLst/>
              <a:gdLst/>
              <a:ahLst/>
              <a:cxnLst/>
              <a:rect l="l" t="t" r="r" b="b"/>
              <a:pathLst>
                <a:path w="10214" h="11733" extrusionOk="0">
                  <a:moveTo>
                    <a:pt x="5107" y="973"/>
                  </a:moveTo>
                  <a:lnTo>
                    <a:pt x="9605" y="11338"/>
                  </a:lnTo>
                  <a:lnTo>
                    <a:pt x="578" y="11338"/>
                  </a:lnTo>
                  <a:lnTo>
                    <a:pt x="5107" y="973"/>
                  </a:lnTo>
                  <a:close/>
                  <a:moveTo>
                    <a:pt x="5107" y="0"/>
                  </a:moveTo>
                  <a:lnTo>
                    <a:pt x="0" y="11733"/>
                  </a:lnTo>
                  <a:lnTo>
                    <a:pt x="10213" y="11733"/>
                  </a:lnTo>
                  <a:lnTo>
                    <a:pt x="5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 name="Google Shape;1685;p18"/>
            <p:cNvSpPr/>
            <p:nvPr/>
          </p:nvSpPr>
          <p:spPr>
            <a:xfrm>
              <a:off x="7769700" y="0"/>
              <a:ext cx="588175" cy="1273600"/>
            </a:xfrm>
            <a:custGeom>
              <a:avLst/>
              <a:gdLst/>
              <a:ahLst/>
              <a:cxnLst/>
              <a:rect l="l" t="t" r="r" b="b"/>
              <a:pathLst>
                <a:path w="23527" h="50944" extrusionOk="0">
                  <a:moveTo>
                    <a:pt x="11673" y="1338"/>
                  </a:moveTo>
                  <a:lnTo>
                    <a:pt x="23101" y="40062"/>
                  </a:lnTo>
                  <a:lnTo>
                    <a:pt x="16384" y="50549"/>
                  </a:lnTo>
                  <a:lnTo>
                    <a:pt x="6961" y="50549"/>
                  </a:lnTo>
                  <a:lnTo>
                    <a:pt x="396" y="40366"/>
                  </a:lnTo>
                  <a:lnTo>
                    <a:pt x="11673" y="1338"/>
                  </a:lnTo>
                  <a:close/>
                  <a:moveTo>
                    <a:pt x="11642" y="1"/>
                  </a:moveTo>
                  <a:lnTo>
                    <a:pt x="31" y="40336"/>
                  </a:lnTo>
                  <a:lnTo>
                    <a:pt x="1" y="40427"/>
                  </a:lnTo>
                  <a:lnTo>
                    <a:pt x="6748" y="50944"/>
                  </a:lnTo>
                  <a:lnTo>
                    <a:pt x="16566" y="50944"/>
                  </a:lnTo>
                  <a:lnTo>
                    <a:pt x="23466" y="40214"/>
                  </a:lnTo>
                  <a:lnTo>
                    <a:pt x="23527" y="40123"/>
                  </a:lnTo>
                  <a:lnTo>
                    <a:pt x="116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 name="Google Shape;1686;p18"/>
            <p:cNvSpPr/>
            <p:nvPr/>
          </p:nvSpPr>
          <p:spPr>
            <a:xfrm>
              <a:off x="8056175" y="16725"/>
              <a:ext cx="9900" cy="975725"/>
            </a:xfrm>
            <a:custGeom>
              <a:avLst/>
              <a:gdLst/>
              <a:ahLst/>
              <a:cxnLst/>
              <a:rect l="l" t="t" r="r" b="b"/>
              <a:pathLst>
                <a:path w="396" h="39029" extrusionOk="0">
                  <a:moveTo>
                    <a:pt x="1" y="1"/>
                  </a:moveTo>
                  <a:lnTo>
                    <a:pt x="1" y="39028"/>
                  </a:lnTo>
                  <a:lnTo>
                    <a:pt x="396" y="39028"/>
                  </a:lnTo>
                  <a:lnTo>
                    <a:pt x="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 name="Google Shape;1687;p18"/>
            <p:cNvSpPr/>
            <p:nvPr/>
          </p:nvSpPr>
          <p:spPr>
            <a:xfrm>
              <a:off x="7756775" y="987875"/>
              <a:ext cx="38800" cy="38000"/>
            </a:xfrm>
            <a:custGeom>
              <a:avLst/>
              <a:gdLst/>
              <a:ahLst/>
              <a:cxnLst/>
              <a:rect l="l" t="t" r="r" b="b"/>
              <a:pathLst>
                <a:path w="1552" h="1520" extrusionOk="0">
                  <a:moveTo>
                    <a:pt x="761" y="0"/>
                  </a:moveTo>
                  <a:cubicBezTo>
                    <a:pt x="335" y="0"/>
                    <a:pt x="1" y="334"/>
                    <a:pt x="1" y="760"/>
                  </a:cubicBezTo>
                  <a:cubicBezTo>
                    <a:pt x="1" y="1185"/>
                    <a:pt x="335" y="1520"/>
                    <a:pt x="761" y="1520"/>
                  </a:cubicBezTo>
                  <a:cubicBezTo>
                    <a:pt x="1186" y="1520"/>
                    <a:pt x="1551" y="1185"/>
                    <a:pt x="1551" y="760"/>
                  </a:cubicBezTo>
                  <a:cubicBezTo>
                    <a:pt x="1551" y="334"/>
                    <a:pt x="1186"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 name="Google Shape;1688;p18"/>
            <p:cNvSpPr/>
            <p:nvPr/>
          </p:nvSpPr>
          <p:spPr>
            <a:xfrm>
              <a:off x="8041750" y="987875"/>
              <a:ext cx="38775" cy="38000"/>
            </a:xfrm>
            <a:custGeom>
              <a:avLst/>
              <a:gdLst/>
              <a:ahLst/>
              <a:cxnLst/>
              <a:rect l="l" t="t" r="r" b="b"/>
              <a:pathLst>
                <a:path w="1551" h="1520" extrusionOk="0">
                  <a:moveTo>
                    <a:pt x="791" y="0"/>
                  </a:moveTo>
                  <a:cubicBezTo>
                    <a:pt x="365" y="0"/>
                    <a:pt x="0" y="334"/>
                    <a:pt x="0" y="760"/>
                  </a:cubicBezTo>
                  <a:cubicBezTo>
                    <a:pt x="0" y="1185"/>
                    <a:pt x="365" y="1520"/>
                    <a:pt x="791" y="1520"/>
                  </a:cubicBezTo>
                  <a:cubicBezTo>
                    <a:pt x="1216" y="1520"/>
                    <a:pt x="1550" y="1185"/>
                    <a:pt x="1550" y="760"/>
                  </a:cubicBezTo>
                  <a:cubicBezTo>
                    <a:pt x="1550" y="334"/>
                    <a:pt x="1216" y="0"/>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 name="Google Shape;1689;p18"/>
            <p:cNvSpPr/>
            <p:nvPr/>
          </p:nvSpPr>
          <p:spPr>
            <a:xfrm>
              <a:off x="7921675" y="1242425"/>
              <a:ext cx="38025" cy="38775"/>
            </a:xfrm>
            <a:custGeom>
              <a:avLst/>
              <a:gdLst/>
              <a:ahLst/>
              <a:cxnLst/>
              <a:rect l="l" t="t" r="r" b="b"/>
              <a:pathLst>
                <a:path w="1521" h="1551" extrusionOk="0">
                  <a:moveTo>
                    <a:pt x="761" y="1"/>
                  </a:moveTo>
                  <a:cubicBezTo>
                    <a:pt x="335" y="1"/>
                    <a:pt x="1" y="365"/>
                    <a:pt x="1" y="791"/>
                  </a:cubicBezTo>
                  <a:cubicBezTo>
                    <a:pt x="1" y="1186"/>
                    <a:pt x="335" y="1551"/>
                    <a:pt x="761" y="1551"/>
                  </a:cubicBezTo>
                  <a:cubicBezTo>
                    <a:pt x="1186" y="1551"/>
                    <a:pt x="1521" y="1186"/>
                    <a:pt x="1521" y="791"/>
                  </a:cubicBezTo>
                  <a:cubicBezTo>
                    <a:pt x="1521" y="365"/>
                    <a:pt x="1186" y="1"/>
                    <a:pt x="761" y="1"/>
                  </a:cubicBezTo>
                  <a:close/>
                </a:path>
              </a:pathLst>
            </a:custGeom>
            <a:solidFill>
              <a:srgbClr val="76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 name="Google Shape;1690;p18"/>
            <p:cNvSpPr/>
            <p:nvPr/>
          </p:nvSpPr>
          <p:spPr>
            <a:xfrm>
              <a:off x="8162575" y="1242425"/>
              <a:ext cx="38000" cy="38775"/>
            </a:xfrm>
            <a:custGeom>
              <a:avLst/>
              <a:gdLst/>
              <a:ahLst/>
              <a:cxnLst/>
              <a:rect l="l" t="t" r="r" b="b"/>
              <a:pathLst>
                <a:path w="1520" h="1551" extrusionOk="0">
                  <a:moveTo>
                    <a:pt x="760" y="1"/>
                  </a:moveTo>
                  <a:cubicBezTo>
                    <a:pt x="335" y="1"/>
                    <a:pt x="0" y="365"/>
                    <a:pt x="0" y="791"/>
                  </a:cubicBezTo>
                  <a:cubicBezTo>
                    <a:pt x="0" y="1186"/>
                    <a:pt x="335" y="1551"/>
                    <a:pt x="760" y="1551"/>
                  </a:cubicBezTo>
                  <a:cubicBezTo>
                    <a:pt x="1186" y="1551"/>
                    <a:pt x="1520" y="1186"/>
                    <a:pt x="1520" y="791"/>
                  </a:cubicBezTo>
                  <a:cubicBezTo>
                    <a:pt x="1520" y="365"/>
                    <a:pt x="1186"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 name="Google Shape;1691;p18"/>
            <p:cNvSpPr/>
            <p:nvPr/>
          </p:nvSpPr>
          <p:spPr>
            <a:xfrm>
              <a:off x="8327475" y="987875"/>
              <a:ext cx="38000" cy="38000"/>
            </a:xfrm>
            <a:custGeom>
              <a:avLst/>
              <a:gdLst/>
              <a:ahLst/>
              <a:cxnLst/>
              <a:rect l="l" t="t" r="r" b="b"/>
              <a:pathLst>
                <a:path w="1520" h="1520" extrusionOk="0">
                  <a:moveTo>
                    <a:pt x="760" y="0"/>
                  </a:moveTo>
                  <a:cubicBezTo>
                    <a:pt x="334" y="0"/>
                    <a:pt x="0" y="334"/>
                    <a:pt x="0" y="760"/>
                  </a:cubicBezTo>
                  <a:cubicBezTo>
                    <a:pt x="0" y="1185"/>
                    <a:pt x="334" y="1520"/>
                    <a:pt x="760" y="1520"/>
                  </a:cubicBezTo>
                  <a:cubicBezTo>
                    <a:pt x="1186" y="1520"/>
                    <a:pt x="1520" y="1185"/>
                    <a:pt x="1520" y="760"/>
                  </a:cubicBezTo>
                  <a:cubicBezTo>
                    <a:pt x="1520" y="334"/>
                    <a:pt x="1186" y="0"/>
                    <a:pt x="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 name="Google Shape;1692;p18"/>
            <p:cNvSpPr/>
            <p:nvPr/>
          </p:nvSpPr>
          <p:spPr>
            <a:xfrm>
              <a:off x="8027300" y="746975"/>
              <a:ext cx="403525" cy="1228000"/>
            </a:xfrm>
            <a:custGeom>
              <a:avLst/>
              <a:gdLst/>
              <a:ahLst/>
              <a:cxnLst/>
              <a:rect l="l" t="t" r="r" b="b"/>
              <a:pathLst>
                <a:path w="16141" h="49120" fill="none" extrusionOk="0">
                  <a:moveTo>
                    <a:pt x="2736" y="4043"/>
                  </a:moveTo>
                  <a:cubicBezTo>
                    <a:pt x="2736" y="4043"/>
                    <a:pt x="4530" y="1004"/>
                    <a:pt x="7539" y="639"/>
                  </a:cubicBezTo>
                  <a:cubicBezTo>
                    <a:pt x="13223" y="1"/>
                    <a:pt x="16141" y="9697"/>
                    <a:pt x="11095" y="22311"/>
                  </a:cubicBezTo>
                  <a:cubicBezTo>
                    <a:pt x="6019" y="34956"/>
                    <a:pt x="1" y="44439"/>
                    <a:pt x="6171" y="49120"/>
                  </a:cubicBezTo>
                </a:path>
              </a:pathLst>
            </a:custGeom>
            <a:solidFill>
              <a:schemeClr val="accent2"/>
            </a:solid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 name="Google Shape;1693;p18"/>
            <p:cNvSpPr/>
            <p:nvPr/>
          </p:nvSpPr>
          <p:spPr>
            <a:xfrm>
              <a:off x="7829725" y="793325"/>
              <a:ext cx="199125" cy="1321475"/>
            </a:xfrm>
            <a:custGeom>
              <a:avLst/>
              <a:gdLst/>
              <a:ahLst/>
              <a:cxnLst/>
              <a:rect l="l" t="t" r="r" b="b"/>
              <a:pathLst>
                <a:path w="7965" h="52859" fill="none" extrusionOk="0">
                  <a:moveTo>
                    <a:pt x="7965" y="2189"/>
                  </a:moveTo>
                  <a:cubicBezTo>
                    <a:pt x="7965" y="2189"/>
                    <a:pt x="5867" y="1"/>
                    <a:pt x="3679" y="1186"/>
                  </a:cubicBezTo>
                  <a:cubicBezTo>
                    <a:pt x="1" y="3192"/>
                    <a:pt x="882" y="20943"/>
                    <a:pt x="3162" y="27387"/>
                  </a:cubicBezTo>
                  <a:cubicBezTo>
                    <a:pt x="6323" y="38907"/>
                    <a:pt x="3679" y="52859"/>
                    <a:pt x="3679" y="52859"/>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 name="Google Shape;1694;p18"/>
            <p:cNvSpPr/>
            <p:nvPr/>
          </p:nvSpPr>
          <p:spPr>
            <a:xfrm>
              <a:off x="7756025" y="1979525"/>
              <a:ext cx="309250" cy="270225"/>
            </a:xfrm>
            <a:custGeom>
              <a:avLst/>
              <a:gdLst/>
              <a:ahLst/>
              <a:cxnLst/>
              <a:rect l="l" t="t" r="r" b="b"/>
              <a:pathLst>
                <a:path w="12370" h="10809" extrusionOk="0">
                  <a:moveTo>
                    <a:pt x="7387" y="0"/>
                  </a:moveTo>
                  <a:cubicBezTo>
                    <a:pt x="1733" y="3070"/>
                    <a:pt x="1" y="7782"/>
                    <a:pt x="2463" y="9940"/>
                  </a:cubicBezTo>
                  <a:cubicBezTo>
                    <a:pt x="3138" y="10531"/>
                    <a:pt x="3774" y="10746"/>
                    <a:pt x="4341" y="10746"/>
                  </a:cubicBezTo>
                  <a:cubicBezTo>
                    <a:pt x="5845" y="10746"/>
                    <a:pt x="6870" y="9241"/>
                    <a:pt x="6870" y="9241"/>
                  </a:cubicBezTo>
                  <a:cubicBezTo>
                    <a:pt x="7647" y="10308"/>
                    <a:pt x="8645" y="10808"/>
                    <a:pt x="9569" y="10808"/>
                  </a:cubicBezTo>
                  <a:cubicBezTo>
                    <a:pt x="11067" y="10808"/>
                    <a:pt x="12370" y="9493"/>
                    <a:pt x="12220" y="7143"/>
                  </a:cubicBezTo>
                  <a:cubicBezTo>
                    <a:pt x="11976" y="3344"/>
                    <a:pt x="7387" y="0"/>
                    <a:pt x="7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 name="Google Shape;1695;p18"/>
            <p:cNvSpPr/>
            <p:nvPr/>
          </p:nvSpPr>
          <p:spPr>
            <a:xfrm>
              <a:off x="7911800" y="1979525"/>
              <a:ext cx="153475" cy="270225"/>
            </a:xfrm>
            <a:custGeom>
              <a:avLst/>
              <a:gdLst/>
              <a:ahLst/>
              <a:cxnLst/>
              <a:rect l="l" t="t" r="r" b="b"/>
              <a:pathLst>
                <a:path w="6139" h="10809" extrusionOk="0">
                  <a:moveTo>
                    <a:pt x="1156" y="0"/>
                  </a:moveTo>
                  <a:cubicBezTo>
                    <a:pt x="1156" y="0"/>
                    <a:pt x="1" y="3800"/>
                    <a:pt x="639" y="9241"/>
                  </a:cubicBezTo>
                  <a:cubicBezTo>
                    <a:pt x="1416" y="10308"/>
                    <a:pt x="2414" y="10808"/>
                    <a:pt x="3338" y="10808"/>
                  </a:cubicBezTo>
                  <a:cubicBezTo>
                    <a:pt x="4836" y="10808"/>
                    <a:pt x="6139" y="9493"/>
                    <a:pt x="5989" y="7143"/>
                  </a:cubicBezTo>
                  <a:cubicBezTo>
                    <a:pt x="5745" y="3344"/>
                    <a:pt x="1156" y="0"/>
                    <a:pt x="1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 name="Google Shape;1696;p18"/>
            <p:cNvSpPr/>
            <p:nvPr/>
          </p:nvSpPr>
          <p:spPr>
            <a:xfrm>
              <a:off x="8074425" y="1863250"/>
              <a:ext cx="294850" cy="251250"/>
            </a:xfrm>
            <a:custGeom>
              <a:avLst/>
              <a:gdLst/>
              <a:ahLst/>
              <a:cxnLst/>
              <a:rect l="l" t="t" r="r" b="b"/>
              <a:pathLst>
                <a:path w="11794" h="10050" extrusionOk="0">
                  <a:moveTo>
                    <a:pt x="5806" y="1"/>
                  </a:moveTo>
                  <a:cubicBezTo>
                    <a:pt x="4195" y="274"/>
                    <a:pt x="2250" y="973"/>
                    <a:pt x="2006" y="1065"/>
                  </a:cubicBezTo>
                  <a:lnTo>
                    <a:pt x="1976" y="1065"/>
                  </a:lnTo>
                  <a:cubicBezTo>
                    <a:pt x="1976" y="1065"/>
                    <a:pt x="0" y="4834"/>
                    <a:pt x="2493" y="8116"/>
                  </a:cubicBezTo>
                  <a:cubicBezTo>
                    <a:pt x="3608" y="9585"/>
                    <a:pt x="4838" y="10050"/>
                    <a:pt x="5904" y="10050"/>
                  </a:cubicBezTo>
                  <a:cubicBezTo>
                    <a:pt x="7221" y="10050"/>
                    <a:pt x="8286" y="9340"/>
                    <a:pt x="8572" y="8937"/>
                  </a:cubicBezTo>
                  <a:cubicBezTo>
                    <a:pt x="9119" y="8208"/>
                    <a:pt x="8967" y="6931"/>
                    <a:pt x="7903" y="5776"/>
                  </a:cubicBezTo>
                  <a:lnTo>
                    <a:pt x="7903" y="5776"/>
                  </a:lnTo>
                  <a:cubicBezTo>
                    <a:pt x="7947" y="5790"/>
                    <a:pt x="8457" y="5986"/>
                    <a:pt x="9084" y="5986"/>
                  </a:cubicBezTo>
                  <a:cubicBezTo>
                    <a:pt x="9767" y="5986"/>
                    <a:pt x="10588" y="5754"/>
                    <a:pt x="11095" y="4803"/>
                  </a:cubicBezTo>
                  <a:cubicBezTo>
                    <a:pt x="11125" y="4742"/>
                    <a:pt x="11125" y="4712"/>
                    <a:pt x="11156" y="4651"/>
                  </a:cubicBezTo>
                  <a:cubicBezTo>
                    <a:pt x="11156" y="4621"/>
                    <a:pt x="11186" y="4590"/>
                    <a:pt x="11186" y="4530"/>
                  </a:cubicBezTo>
                  <a:cubicBezTo>
                    <a:pt x="11794" y="2676"/>
                    <a:pt x="8511" y="426"/>
                    <a:pt x="6961" y="183"/>
                  </a:cubicBezTo>
                  <a:cubicBezTo>
                    <a:pt x="6596" y="62"/>
                    <a:pt x="6201" y="31"/>
                    <a:pt x="58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 name="Google Shape;1697;p18"/>
            <p:cNvSpPr/>
            <p:nvPr/>
          </p:nvSpPr>
          <p:spPr>
            <a:xfrm>
              <a:off x="8123825" y="1863250"/>
              <a:ext cx="245450" cy="149675"/>
            </a:xfrm>
            <a:custGeom>
              <a:avLst/>
              <a:gdLst/>
              <a:ahLst/>
              <a:cxnLst/>
              <a:rect l="l" t="t" r="r" b="b"/>
              <a:pathLst>
                <a:path w="9818" h="5987" extrusionOk="0">
                  <a:moveTo>
                    <a:pt x="3830" y="1"/>
                  </a:moveTo>
                  <a:cubicBezTo>
                    <a:pt x="2097" y="1"/>
                    <a:pt x="243" y="943"/>
                    <a:pt x="30" y="1065"/>
                  </a:cubicBezTo>
                  <a:lnTo>
                    <a:pt x="0" y="1065"/>
                  </a:lnTo>
                  <a:cubicBezTo>
                    <a:pt x="0" y="1065"/>
                    <a:pt x="1885" y="3344"/>
                    <a:pt x="5927" y="5776"/>
                  </a:cubicBezTo>
                  <a:cubicBezTo>
                    <a:pt x="5971" y="5790"/>
                    <a:pt x="6481" y="5986"/>
                    <a:pt x="7108" y="5986"/>
                  </a:cubicBezTo>
                  <a:cubicBezTo>
                    <a:pt x="7791" y="5986"/>
                    <a:pt x="8612" y="5754"/>
                    <a:pt x="9119" y="4803"/>
                  </a:cubicBezTo>
                  <a:cubicBezTo>
                    <a:pt x="9149" y="4742"/>
                    <a:pt x="9149" y="4712"/>
                    <a:pt x="9180" y="4651"/>
                  </a:cubicBezTo>
                  <a:cubicBezTo>
                    <a:pt x="9180" y="4621"/>
                    <a:pt x="9210" y="4590"/>
                    <a:pt x="9210" y="4530"/>
                  </a:cubicBezTo>
                  <a:cubicBezTo>
                    <a:pt x="9818" y="2676"/>
                    <a:pt x="6535" y="426"/>
                    <a:pt x="4985" y="183"/>
                  </a:cubicBezTo>
                  <a:cubicBezTo>
                    <a:pt x="4620" y="62"/>
                    <a:pt x="4225" y="31"/>
                    <a:pt x="3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 name="Google Shape;1698;p18"/>
            <p:cNvSpPr/>
            <p:nvPr/>
          </p:nvSpPr>
          <p:spPr>
            <a:xfrm>
              <a:off x="8335075" y="1232550"/>
              <a:ext cx="50175" cy="115525"/>
            </a:xfrm>
            <a:custGeom>
              <a:avLst/>
              <a:gdLst/>
              <a:ahLst/>
              <a:cxnLst/>
              <a:rect l="l" t="t" r="r" b="b"/>
              <a:pathLst>
                <a:path w="2007" h="4621" fill="none" extrusionOk="0">
                  <a:moveTo>
                    <a:pt x="2006" y="4621"/>
                  </a:moveTo>
                  <a:cubicBezTo>
                    <a:pt x="2006" y="4621"/>
                    <a:pt x="638" y="3921"/>
                    <a:pt x="699" y="2280"/>
                  </a:cubicBezTo>
                  <a:cubicBezTo>
                    <a:pt x="760" y="669"/>
                    <a:pt x="0" y="0"/>
                    <a:pt x="0"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 name="Google Shape;1699;p18"/>
            <p:cNvSpPr/>
            <p:nvPr/>
          </p:nvSpPr>
          <p:spPr>
            <a:xfrm>
              <a:off x="8302400" y="1335900"/>
              <a:ext cx="326775" cy="281125"/>
            </a:xfrm>
            <a:custGeom>
              <a:avLst/>
              <a:gdLst/>
              <a:ahLst/>
              <a:cxnLst/>
              <a:rect l="l" t="t" r="r" b="b"/>
              <a:pathLst>
                <a:path w="13071" h="11245" extrusionOk="0">
                  <a:moveTo>
                    <a:pt x="2948" y="0"/>
                  </a:moveTo>
                  <a:cubicBezTo>
                    <a:pt x="2948" y="0"/>
                    <a:pt x="0" y="5016"/>
                    <a:pt x="1337" y="8693"/>
                  </a:cubicBezTo>
                  <a:cubicBezTo>
                    <a:pt x="1975" y="10432"/>
                    <a:pt x="3171" y="11245"/>
                    <a:pt x="4332" y="11245"/>
                  </a:cubicBezTo>
                  <a:cubicBezTo>
                    <a:pt x="5606" y="11245"/>
                    <a:pt x="6836" y="10264"/>
                    <a:pt x="7234" y="8450"/>
                  </a:cubicBezTo>
                  <a:cubicBezTo>
                    <a:pt x="7234" y="8450"/>
                    <a:pt x="8147" y="9028"/>
                    <a:pt x="9204" y="9028"/>
                  </a:cubicBezTo>
                  <a:cubicBezTo>
                    <a:pt x="10057" y="9028"/>
                    <a:pt x="11004" y="8652"/>
                    <a:pt x="11642" y="7295"/>
                  </a:cubicBezTo>
                  <a:cubicBezTo>
                    <a:pt x="13070" y="4256"/>
                    <a:pt x="9514" y="578"/>
                    <a:pt x="2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 name="Google Shape;1700;p18"/>
            <p:cNvSpPr/>
            <p:nvPr/>
          </p:nvSpPr>
          <p:spPr>
            <a:xfrm>
              <a:off x="8302400" y="1335900"/>
              <a:ext cx="180875" cy="281125"/>
            </a:xfrm>
            <a:custGeom>
              <a:avLst/>
              <a:gdLst/>
              <a:ahLst/>
              <a:cxnLst/>
              <a:rect l="l" t="t" r="r" b="b"/>
              <a:pathLst>
                <a:path w="7235" h="11245" extrusionOk="0">
                  <a:moveTo>
                    <a:pt x="2948" y="0"/>
                  </a:moveTo>
                  <a:cubicBezTo>
                    <a:pt x="2948" y="0"/>
                    <a:pt x="0" y="5016"/>
                    <a:pt x="1337" y="8693"/>
                  </a:cubicBezTo>
                  <a:cubicBezTo>
                    <a:pt x="1975" y="10432"/>
                    <a:pt x="3171" y="11245"/>
                    <a:pt x="4332" y="11245"/>
                  </a:cubicBezTo>
                  <a:cubicBezTo>
                    <a:pt x="5606" y="11245"/>
                    <a:pt x="6836" y="10264"/>
                    <a:pt x="7234" y="8450"/>
                  </a:cubicBezTo>
                  <a:cubicBezTo>
                    <a:pt x="5562" y="3101"/>
                    <a:pt x="2948" y="0"/>
                    <a:pt x="2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 name="Google Shape;1701;p18"/>
            <p:cNvSpPr/>
            <p:nvPr/>
          </p:nvSpPr>
          <p:spPr>
            <a:xfrm>
              <a:off x="8286425" y="1045625"/>
              <a:ext cx="83625" cy="51700"/>
            </a:xfrm>
            <a:custGeom>
              <a:avLst/>
              <a:gdLst/>
              <a:ahLst/>
              <a:cxnLst/>
              <a:rect l="l" t="t" r="r" b="b"/>
              <a:pathLst>
                <a:path w="3345" h="2068" fill="none" extrusionOk="0">
                  <a:moveTo>
                    <a:pt x="1" y="2067"/>
                  </a:moveTo>
                  <a:cubicBezTo>
                    <a:pt x="1" y="2067"/>
                    <a:pt x="1855" y="1945"/>
                    <a:pt x="2128" y="1094"/>
                  </a:cubicBezTo>
                  <a:cubicBezTo>
                    <a:pt x="2432" y="274"/>
                    <a:pt x="3344" y="0"/>
                    <a:pt x="3344"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 name="Google Shape;1702;p18"/>
            <p:cNvSpPr/>
            <p:nvPr/>
          </p:nvSpPr>
          <p:spPr>
            <a:xfrm>
              <a:off x="8059975" y="1040300"/>
              <a:ext cx="252325" cy="228875"/>
            </a:xfrm>
            <a:custGeom>
              <a:avLst/>
              <a:gdLst/>
              <a:ahLst/>
              <a:cxnLst/>
              <a:rect l="l" t="t" r="r" b="b"/>
              <a:pathLst>
                <a:path w="10093" h="9155" extrusionOk="0">
                  <a:moveTo>
                    <a:pt x="4313" y="0"/>
                  </a:moveTo>
                  <a:cubicBezTo>
                    <a:pt x="2364" y="0"/>
                    <a:pt x="955" y="858"/>
                    <a:pt x="609" y="2341"/>
                  </a:cubicBezTo>
                  <a:cubicBezTo>
                    <a:pt x="1" y="5076"/>
                    <a:pt x="2949" y="5380"/>
                    <a:pt x="2949" y="5380"/>
                  </a:cubicBezTo>
                  <a:cubicBezTo>
                    <a:pt x="1987" y="7397"/>
                    <a:pt x="3046" y="9155"/>
                    <a:pt x="4798" y="9155"/>
                  </a:cubicBezTo>
                  <a:cubicBezTo>
                    <a:pt x="5370" y="9155"/>
                    <a:pt x="6015" y="8968"/>
                    <a:pt x="6688" y="8542"/>
                  </a:cubicBezTo>
                  <a:cubicBezTo>
                    <a:pt x="9454" y="6809"/>
                    <a:pt x="10092" y="1976"/>
                    <a:pt x="10092" y="1976"/>
                  </a:cubicBezTo>
                  <a:cubicBezTo>
                    <a:pt x="7991" y="612"/>
                    <a:pt x="5959" y="0"/>
                    <a:pt x="4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 name="Google Shape;1703;p18"/>
            <p:cNvSpPr/>
            <p:nvPr/>
          </p:nvSpPr>
          <p:spPr>
            <a:xfrm>
              <a:off x="8109625" y="1089700"/>
              <a:ext cx="202675" cy="179475"/>
            </a:xfrm>
            <a:custGeom>
              <a:avLst/>
              <a:gdLst/>
              <a:ahLst/>
              <a:cxnLst/>
              <a:rect l="l" t="t" r="r" b="b"/>
              <a:pathLst>
                <a:path w="8107" h="7179" extrusionOk="0">
                  <a:moveTo>
                    <a:pt x="8106" y="0"/>
                  </a:moveTo>
                  <a:cubicBezTo>
                    <a:pt x="8106" y="0"/>
                    <a:pt x="4793" y="699"/>
                    <a:pt x="963" y="3404"/>
                  </a:cubicBezTo>
                  <a:cubicBezTo>
                    <a:pt x="1" y="5421"/>
                    <a:pt x="1060" y="7179"/>
                    <a:pt x="2812" y="7179"/>
                  </a:cubicBezTo>
                  <a:cubicBezTo>
                    <a:pt x="3384" y="7179"/>
                    <a:pt x="4029" y="6992"/>
                    <a:pt x="4702" y="6566"/>
                  </a:cubicBezTo>
                  <a:cubicBezTo>
                    <a:pt x="7468" y="4833"/>
                    <a:pt x="8106" y="0"/>
                    <a:pt x="8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 name="Google Shape;1704;p18"/>
            <p:cNvSpPr/>
            <p:nvPr/>
          </p:nvSpPr>
          <p:spPr>
            <a:xfrm>
              <a:off x="8167125" y="1619325"/>
              <a:ext cx="42575" cy="59300"/>
            </a:xfrm>
            <a:custGeom>
              <a:avLst/>
              <a:gdLst/>
              <a:ahLst/>
              <a:cxnLst/>
              <a:rect l="l" t="t" r="r" b="b"/>
              <a:pathLst>
                <a:path w="1703" h="2372" fill="none" extrusionOk="0">
                  <a:moveTo>
                    <a:pt x="1703" y="2372"/>
                  </a:moveTo>
                  <a:cubicBezTo>
                    <a:pt x="1703" y="2372"/>
                    <a:pt x="1520" y="1004"/>
                    <a:pt x="882" y="821"/>
                  </a:cubicBezTo>
                  <a:cubicBezTo>
                    <a:pt x="244" y="669"/>
                    <a:pt x="1" y="1"/>
                    <a:pt x="1"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 name="Google Shape;1705;p18"/>
            <p:cNvSpPr/>
            <p:nvPr/>
          </p:nvSpPr>
          <p:spPr>
            <a:xfrm>
              <a:off x="8153450" y="1659600"/>
              <a:ext cx="206650" cy="177800"/>
            </a:xfrm>
            <a:custGeom>
              <a:avLst/>
              <a:gdLst/>
              <a:ahLst/>
              <a:cxnLst/>
              <a:rect l="l" t="t" r="r" b="b"/>
              <a:pathLst>
                <a:path w="8266" h="7112" extrusionOk="0">
                  <a:moveTo>
                    <a:pt x="1976" y="1"/>
                  </a:moveTo>
                  <a:lnTo>
                    <a:pt x="1976" y="1"/>
                  </a:lnTo>
                  <a:cubicBezTo>
                    <a:pt x="0" y="3618"/>
                    <a:pt x="669" y="6749"/>
                    <a:pt x="2766" y="7083"/>
                  </a:cubicBezTo>
                  <a:cubicBezTo>
                    <a:pt x="2899" y="7102"/>
                    <a:pt x="3023" y="7112"/>
                    <a:pt x="3140" y="7112"/>
                  </a:cubicBezTo>
                  <a:cubicBezTo>
                    <a:pt x="4841" y="7112"/>
                    <a:pt x="4894" y="5168"/>
                    <a:pt x="4894" y="5168"/>
                  </a:cubicBezTo>
                  <a:cubicBezTo>
                    <a:pt x="5243" y="5306"/>
                    <a:pt x="5576" y="5370"/>
                    <a:pt x="5883" y="5370"/>
                  </a:cubicBezTo>
                  <a:cubicBezTo>
                    <a:pt x="7398" y="5370"/>
                    <a:pt x="8265" y="3832"/>
                    <a:pt x="7052" y="2189"/>
                  </a:cubicBezTo>
                  <a:cubicBezTo>
                    <a:pt x="5624" y="214"/>
                    <a:pt x="1977" y="1"/>
                    <a:pt x="1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 name="Google Shape;1706;p18"/>
            <p:cNvSpPr/>
            <p:nvPr/>
          </p:nvSpPr>
          <p:spPr>
            <a:xfrm>
              <a:off x="8202850" y="1659600"/>
              <a:ext cx="157250" cy="134250"/>
            </a:xfrm>
            <a:custGeom>
              <a:avLst/>
              <a:gdLst/>
              <a:ahLst/>
              <a:cxnLst/>
              <a:rect l="l" t="t" r="r" b="b"/>
              <a:pathLst>
                <a:path w="6290" h="5370" extrusionOk="0">
                  <a:moveTo>
                    <a:pt x="0" y="1"/>
                  </a:moveTo>
                  <a:cubicBezTo>
                    <a:pt x="0" y="1"/>
                    <a:pt x="699" y="2432"/>
                    <a:pt x="2918" y="5168"/>
                  </a:cubicBezTo>
                  <a:cubicBezTo>
                    <a:pt x="3267" y="5306"/>
                    <a:pt x="3600" y="5370"/>
                    <a:pt x="3907" y="5370"/>
                  </a:cubicBezTo>
                  <a:cubicBezTo>
                    <a:pt x="5422" y="5370"/>
                    <a:pt x="6289" y="3832"/>
                    <a:pt x="5076" y="2189"/>
                  </a:cubicBezTo>
                  <a:cubicBezTo>
                    <a:pt x="3648" y="214"/>
                    <a:pt x="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 name="Google Shape;1707;p18"/>
            <p:cNvSpPr/>
            <p:nvPr/>
          </p:nvSpPr>
          <p:spPr>
            <a:xfrm>
              <a:off x="8167125" y="1453675"/>
              <a:ext cx="77525" cy="45625"/>
            </a:xfrm>
            <a:custGeom>
              <a:avLst/>
              <a:gdLst/>
              <a:ahLst/>
              <a:cxnLst/>
              <a:rect l="l" t="t" r="r" b="b"/>
              <a:pathLst>
                <a:path w="3101" h="1825" fill="none" extrusionOk="0">
                  <a:moveTo>
                    <a:pt x="1" y="1824"/>
                  </a:moveTo>
                  <a:cubicBezTo>
                    <a:pt x="1" y="1824"/>
                    <a:pt x="1125" y="61"/>
                    <a:pt x="3101"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 name="Google Shape;1708;p18"/>
            <p:cNvSpPr/>
            <p:nvPr/>
          </p:nvSpPr>
          <p:spPr>
            <a:xfrm>
              <a:off x="7996375" y="1480675"/>
              <a:ext cx="236125" cy="178100"/>
            </a:xfrm>
            <a:custGeom>
              <a:avLst/>
              <a:gdLst/>
              <a:ahLst/>
              <a:cxnLst/>
              <a:rect l="l" t="t" r="r" b="b"/>
              <a:pathLst>
                <a:path w="9445" h="7124" extrusionOk="0">
                  <a:moveTo>
                    <a:pt x="7195" y="1"/>
                  </a:moveTo>
                  <a:cubicBezTo>
                    <a:pt x="3895" y="1"/>
                    <a:pt x="0" y="2821"/>
                    <a:pt x="964" y="4574"/>
                  </a:cubicBezTo>
                  <a:cubicBezTo>
                    <a:pt x="1337" y="5388"/>
                    <a:pt x="1957" y="5568"/>
                    <a:pt x="2542" y="5568"/>
                  </a:cubicBezTo>
                  <a:cubicBezTo>
                    <a:pt x="3006" y="5568"/>
                    <a:pt x="3448" y="5456"/>
                    <a:pt x="3730" y="5456"/>
                  </a:cubicBezTo>
                  <a:cubicBezTo>
                    <a:pt x="4245" y="5480"/>
                    <a:pt x="4345" y="7124"/>
                    <a:pt x="5637" y="7124"/>
                  </a:cubicBezTo>
                  <a:cubicBezTo>
                    <a:pt x="5948" y="7124"/>
                    <a:pt x="6329" y="7029"/>
                    <a:pt x="6800" y="6793"/>
                  </a:cubicBezTo>
                  <a:cubicBezTo>
                    <a:pt x="9445" y="4544"/>
                    <a:pt x="7590" y="15"/>
                    <a:pt x="7590" y="15"/>
                  </a:cubicBezTo>
                  <a:cubicBezTo>
                    <a:pt x="7460" y="5"/>
                    <a:pt x="7328" y="1"/>
                    <a:pt x="7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 name="Google Shape;1709;p18"/>
            <p:cNvSpPr/>
            <p:nvPr/>
          </p:nvSpPr>
          <p:spPr>
            <a:xfrm>
              <a:off x="8089625" y="1481025"/>
              <a:ext cx="142875" cy="177750"/>
            </a:xfrm>
            <a:custGeom>
              <a:avLst/>
              <a:gdLst/>
              <a:ahLst/>
              <a:cxnLst/>
              <a:rect l="l" t="t" r="r" b="b"/>
              <a:pathLst>
                <a:path w="5715" h="7110" extrusionOk="0">
                  <a:moveTo>
                    <a:pt x="3860" y="1"/>
                  </a:moveTo>
                  <a:lnTo>
                    <a:pt x="3860" y="1"/>
                  </a:lnTo>
                  <a:cubicBezTo>
                    <a:pt x="3860" y="1"/>
                    <a:pt x="1429" y="1977"/>
                    <a:pt x="0" y="5442"/>
                  </a:cubicBezTo>
                  <a:cubicBezTo>
                    <a:pt x="515" y="5466"/>
                    <a:pt x="615" y="7110"/>
                    <a:pt x="1907" y="7110"/>
                  </a:cubicBezTo>
                  <a:cubicBezTo>
                    <a:pt x="2218" y="7110"/>
                    <a:pt x="2599" y="7015"/>
                    <a:pt x="3070" y="6779"/>
                  </a:cubicBezTo>
                  <a:cubicBezTo>
                    <a:pt x="5715" y="4530"/>
                    <a:pt x="3861" y="1"/>
                    <a:pt x="3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 name="Google Shape;1710;p18"/>
            <p:cNvSpPr/>
            <p:nvPr/>
          </p:nvSpPr>
          <p:spPr>
            <a:xfrm>
              <a:off x="7875325" y="1342725"/>
              <a:ext cx="95775" cy="42575"/>
            </a:xfrm>
            <a:custGeom>
              <a:avLst/>
              <a:gdLst/>
              <a:ahLst/>
              <a:cxnLst/>
              <a:rect l="l" t="t" r="r" b="b"/>
              <a:pathLst>
                <a:path w="3831" h="1703" fill="none" extrusionOk="0">
                  <a:moveTo>
                    <a:pt x="3831" y="1703"/>
                  </a:moveTo>
                  <a:cubicBezTo>
                    <a:pt x="3831" y="1703"/>
                    <a:pt x="2372" y="1703"/>
                    <a:pt x="1672" y="852"/>
                  </a:cubicBezTo>
                  <a:cubicBezTo>
                    <a:pt x="1004" y="1"/>
                    <a:pt x="305" y="244"/>
                    <a:pt x="1" y="305"/>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 name="Google Shape;1711;p18"/>
            <p:cNvSpPr/>
            <p:nvPr/>
          </p:nvSpPr>
          <p:spPr>
            <a:xfrm>
              <a:off x="7948275" y="1344875"/>
              <a:ext cx="263700" cy="216725"/>
            </a:xfrm>
            <a:custGeom>
              <a:avLst/>
              <a:gdLst/>
              <a:ahLst/>
              <a:cxnLst/>
              <a:rect l="l" t="t" r="r" b="b"/>
              <a:pathLst>
                <a:path w="10548" h="8669" extrusionOk="0">
                  <a:moveTo>
                    <a:pt x="5311" y="1"/>
                  </a:moveTo>
                  <a:cubicBezTo>
                    <a:pt x="3478" y="1"/>
                    <a:pt x="1495" y="431"/>
                    <a:pt x="1" y="1374"/>
                  </a:cubicBezTo>
                  <a:cubicBezTo>
                    <a:pt x="1" y="1374"/>
                    <a:pt x="669" y="7726"/>
                    <a:pt x="5046" y="8669"/>
                  </a:cubicBezTo>
                  <a:cubicBezTo>
                    <a:pt x="8633" y="8608"/>
                    <a:pt x="7052" y="5690"/>
                    <a:pt x="7752" y="5295"/>
                  </a:cubicBezTo>
                  <a:cubicBezTo>
                    <a:pt x="8481" y="4869"/>
                    <a:pt x="10548" y="4626"/>
                    <a:pt x="10396" y="2559"/>
                  </a:cubicBezTo>
                  <a:cubicBezTo>
                    <a:pt x="10414" y="944"/>
                    <a:pt x="8027" y="1"/>
                    <a:pt x="5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 name="Google Shape;1712;p18"/>
            <p:cNvSpPr/>
            <p:nvPr/>
          </p:nvSpPr>
          <p:spPr>
            <a:xfrm>
              <a:off x="7948275" y="1379200"/>
              <a:ext cx="215850" cy="182400"/>
            </a:xfrm>
            <a:custGeom>
              <a:avLst/>
              <a:gdLst/>
              <a:ahLst/>
              <a:cxnLst/>
              <a:rect l="l" t="t" r="r" b="b"/>
              <a:pathLst>
                <a:path w="8634" h="7296" extrusionOk="0">
                  <a:moveTo>
                    <a:pt x="1" y="1"/>
                  </a:moveTo>
                  <a:lnTo>
                    <a:pt x="1" y="1"/>
                  </a:lnTo>
                  <a:cubicBezTo>
                    <a:pt x="1" y="1"/>
                    <a:pt x="669" y="6353"/>
                    <a:pt x="5046" y="7296"/>
                  </a:cubicBezTo>
                  <a:cubicBezTo>
                    <a:pt x="8633" y="7235"/>
                    <a:pt x="7052" y="4317"/>
                    <a:pt x="7752" y="3922"/>
                  </a:cubicBezTo>
                  <a:cubicBezTo>
                    <a:pt x="3983" y="8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 name="Google Shape;1713;p18"/>
            <p:cNvSpPr/>
            <p:nvPr/>
          </p:nvSpPr>
          <p:spPr>
            <a:xfrm>
              <a:off x="7803900" y="1314625"/>
              <a:ext cx="69925" cy="43325"/>
            </a:xfrm>
            <a:custGeom>
              <a:avLst/>
              <a:gdLst/>
              <a:ahLst/>
              <a:cxnLst/>
              <a:rect l="l" t="t" r="r" b="b"/>
              <a:pathLst>
                <a:path w="2797" h="1733" fill="none" extrusionOk="0">
                  <a:moveTo>
                    <a:pt x="0" y="1733"/>
                  </a:moveTo>
                  <a:cubicBezTo>
                    <a:pt x="0" y="1733"/>
                    <a:pt x="1216" y="61"/>
                    <a:pt x="2797"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 name="Google Shape;1714;p18"/>
            <p:cNvSpPr/>
            <p:nvPr/>
          </p:nvSpPr>
          <p:spPr>
            <a:xfrm>
              <a:off x="7625550" y="1346950"/>
              <a:ext cx="236125" cy="178450"/>
            </a:xfrm>
            <a:custGeom>
              <a:avLst/>
              <a:gdLst/>
              <a:ahLst/>
              <a:cxnLst/>
              <a:rect l="l" t="t" r="r" b="b"/>
              <a:pathLst>
                <a:path w="9445" h="7138" extrusionOk="0">
                  <a:moveTo>
                    <a:pt x="7198" y="0"/>
                  </a:moveTo>
                  <a:cubicBezTo>
                    <a:pt x="3898" y="0"/>
                    <a:pt x="1" y="2850"/>
                    <a:pt x="995" y="4604"/>
                  </a:cubicBezTo>
                  <a:cubicBezTo>
                    <a:pt x="1351" y="5418"/>
                    <a:pt x="1972" y="5598"/>
                    <a:pt x="2563" y="5598"/>
                  </a:cubicBezTo>
                  <a:cubicBezTo>
                    <a:pt x="3030" y="5598"/>
                    <a:pt x="3478" y="5485"/>
                    <a:pt x="3761" y="5485"/>
                  </a:cubicBezTo>
                  <a:cubicBezTo>
                    <a:pt x="4273" y="5510"/>
                    <a:pt x="4354" y="7138"/>
                    <a:pt x="5637" y="7138"/>
                  </a:cubicBezTo>
                  <a:cubicBezTo>
                    <a:pt x="5954" y="7138"/>
                    <a:pt x="6343" y="7039"/>
                    <a:pt x="6830" y="6792"/>
                  </a:cubicBezTo>
                  <a:cubicBezTo>
                    <a:pt x="9445" y="4574"/>
                    <a:pt x="7590" y="14"/>
                    <a:pt x="7590" y="14"/>
                  </a:cubicBezTo>
                  <a:cubicBezTo>
                    <a:pt x="7461" y="5"/>
                    <a:pt x="7330" y="0"/>
                    <a:pt x="7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 name="Google Shape;1715;p18"/>
            <p:cNvSpPr/>
            <p:nvPr/>
          </p:nvSpPr>
          <p:spPr>
            <a:xfrm>
              <a:off x="7719550" y="1347300"/>
              <a:ext cx="142125" cy="178100"/>
            </a:xfrm>
            <a:custGeom>
              <a:avLst/>
              <a:gdLst/>
              <a:ahLst/>
              <a:cxnLst/>
              <a:rect l="l" t="t" r="r" b="b"/>
              <a:pathLst>
                <a:path w="5685" h="7124" extrusionOk="0">
                  <a:moveTo>
                    <a:pt x="3830" y="0"/>
                  </a:moveTo>
                  <a:cubicBezTo>
                    <a:pt x="3830" y="0"/>
                    <a:pt x="1429" y="2006"/>
                    <a:pt x="1" y="5471"/>
                  </a:cubicBezTo>
                  <a:cubicBezTo>
                    <a:pt x="513" y="5496"/>
                    <a:pt x="594" y="7124"/>
                    <a:pt x="1877" y="7124"/>
                  </a:cubicBezTo>
                  <a:cubicBezTo>
                    <a:pt x="2194" y="7124"/>
                    <a:pt x="2583" y="7025"/>
                    <a:pt x="3070" y="6778"/>
                  </a:cubicBezTo>
                  <a:cubicBezTo>
                    <a:pt x="5684" y="4560"/>
                    <a:pt x="3831" y="0"/>
                    <a:pt x="3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 name="Google Shape;1716;p18"/>
            <p:cNvSpPr/>
            <p:nvPr/>
          </p:nvSpPr>
          <p:spPr>
            <a:xfrm>
              <a:off x="7847225" y="1563100"/>
              <a:ext cx="79800" cy="121600"/>
            </a:xfrm>
            <a:custGeom>
              <a:avLst/>
              <a:gdLst/>
              <a:ahLst/>
              <a:cxnLst/>
              <a:rect l="l" t="t" r="r" b="b"/>
              <a:pathLst>
                <a:path w="3192" h="4864" fill="none" extrusionOk="0">
                  <a:moveTo>
                    <a:pt x="91" y="4864"/>
                  </a:moveTo>
                  <a:cubicBezTo>
                    <a:pt x="91" y="4864"/>
                    <a:pt x="0" y="3344"/>
                    <a:pt x="1277" y="2523"/>
                  </a:cubicBezTo>
                  <a:cubicBezTo>
                    <a:pt x="2523" y="1703"/>
                    <a:pt x="3161" y="760"/>
                    <a:pt x="3192"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 name="Google Shape;1717;p18"/>
            <p:cNvSpPr/>
            <p:nvPr/>
          </p:nvSpPr>
          <p:spPr>
            <a:xfrm>
              <a:off x="7588925" y="1652750"/>
              <a:ext cx="363925" cy="298050"/>
            </a:xfrm>
            <a:custGeom>
              <a:avLst/>
              <a:gdLst/>
              <a:ahLst/>
              <a:cxnLst/>
              <a:rect l="l" t="t" r="r" b="b"/>
              <a:pathLst>
                <a:path w="14557" h="11922" extrusionOk="0">
                  <a:moveTo>
                    <a:pt x="10663" y="0"/>
                  </a:moveTo>
                  <a:cubicBezTo>
                    <a:pt x="9676" y="0"/>
                    <a:pt x="3114" y="156"/>
                    <a:pt x="1456" y="4257"/>
                  </a:cubicBezTo>
                  <a:cubicBezTo>
                    <a:pt x="1" y="7834"/>
                    <a:pt x="2330" y="8948"/>
                    <a:pt x="3845" y="8948"/>
                  </a:cubicBezTo>
                  <a:cubicBezTo>
                    <a:pt x="4196" y="8948"/>
                    <a:pt x="4503" y="8889"/>
                    <a:pt x="4709" y="8786"/>
                  </a:cubicBezTo>
                  <a:cubicBezTo>
                    <a:pt x="5014" y="8633"/>
                    <a:pt x="5259" y="8564"/>
                    <a:pt x="5460" y="8564"/>
                  </a:cubicBezTo>
                  <a:cubicBezTo>
                    <a:pt x="5579" y="8564"/>
                    <a:pt x="5682" y="8588"/>
                    <a:pt x="5773" y="8634"/>
                  </a:cubicBezTo>
                  <a:cubicBezTo>
                    <a:pt x="6077" y="8816"/>
                    <a:pt x="6198" y="9333"/>
                    <a:pt x="6229" y="10245"/>
                  </a:cubicBezTo>
                  <a:cubicBezTo>
                    <a:pt x="6261" y="11070"/>
                    <a:pt x="7311" y="11922"/>
                    <a:pt x="8635" y="11922"/>
                  </a:cubicBezTo>
                  <a:cubicBezTo>
                    <a:pt x="9796" y="11922"/>
                    <a:pt x="11167" y="11266"/>
                    <a:pt x="12247" y="9363"/>
                  </a:cubicBezTo>
                  <a:cubicBezTo>
                    <a:pt x="14557" y="5290"/>
                    <a:pt x="10788" y="1"/>
                    <a:pt x="10788" y="1"/>
                  </a:cubicBezTo>
                  <a:cubicBezTo>
                    <a:pt x="10788" y="1"/>
                    <a:pt x="10744" y="0"/>
                    <a:pt x="10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 name="Google Shape;1718;p18"/>
            <p:cNvSpPr/>
            <p:nvPr/>
          </p:nvSpPr>
          <p:spPr>
            <a:xfrm>
              <a:off x="7733225" y="1652775"/>
              <a:ext cx="219625" cy="298025"/>
            </a:xfrm>
            <a:custGeom>
              <a:avLst/>
              <a:gdLst/>
              <a:ahLst/>
              <a:cxnLst/>
              <a:rect l="l" t="t" r="r" b="b"/>
              <a:pathLst>
                <a:path w="8785" h="11921" extrusionOk="0">
                  <a:moveTo>
                    <a:pt x="5016" y="0"/>
                  </a:moveTo>
                  <a:cubicBezTo>
                    <a:pt x="5016" y="0"/>
                    <a:pt x="2767" y="5654"/>
                    <a:pt x="1" y="8633"/>
                  </a:cubicBezTo>
                  <a:cubicBezTo>
                    <a:pt x="305" y="8815"/>
                    <a:pt x="426" y="9332"/>
                    <a:pt x="457" y="10244"/>
                  </a:cubicBezTo>
                  <a:cubicBezTo>
                    <a:pt x="489" y="11069"/>
                    <a:pt x="1539" y="11921"/>
                    <a:pt x="2863" y="11921"/>
                  </a:cubicBezTo>
                  <a:cubicBezTo>
                    <a:pt x="4024" y="11921"/>
                    <a:pt x="5395" y="11265"/>
                    <a:pt x="6475" y="9362"/>
                  </a:cubicBezTo>
                  <a:cubicBezTo>
                    <a:pt x="8785" y="5289"/>
                    <a:pt x="5016" y="0"/>
                    <a:pt x="5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 name="Google Shape;1719;p18"/>
            <p:cNvSpPr/>
            <p:nvPr/>
          </p:nvSpPr>
          <p:spPr>
            <a:xfrm>
              <a:off x="8358625" y="894400"/>
              <a:ext cx="92725" cy="63850"/>
            </a:xfrm>
            <a:custGeom>
              <a:avLst/>
              <a:gdLst/>
              <a:ahLst/>
              <a:cxnLst/>
              <a:rect l="l" t="t" r="r" b="b"/>
              <a:pathLst>
                <a:path w="3709" h="2554" fill="none" extrusionOk="0">
                  <a:moveTo>
                    <a:pt x="3709" y="2189"/>
                  </a:moveTo>
                  <a:cubicBezTo>
                    <a:pt x="3709" y="2189"/>
                    <a:pt x="2098" y="2554"/>
                    <a:pt x="1368" y="1277"/>
                  </a:cubicBezTo>
                  <a:cubicBezTo>
                    <a:pt x="639" y="0"/>
                    <a:pt x="0" y="274"/>
                    <a:pt x="0" y="274"/>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 name="Google Shape;1720;p18"/>
            <p:cNvSpPr/>
            <p:nvPr/>
          </p:nvSpPr>
          <p:spPr>
            <a:xfrm>
              <a:off x="8427775" y="868275"/>
              <a:ext cx="321450" cy="257150"/>
            </a:xfrm>
            <a:custGeom>
              <a:avLst/>
              <a:gdLst/>
              <a:ahLst/>
              <a:cxnLst/>
              <a:rect l="l" t="t" r="r" b="b"/>
              <a:pathLst>
                <a:path w="12858" h="10286" extrusionOk="0">
                  <a:moveTo>
                    <a:pt x="8281" y="0"/>
                  </a:moveTo>
                  <a:cubicBezTo>
                    <a:pt x="5566" y="0"/>
                    <a:pt x="2087" y="1134"/>
                    <a:pt x="0" y="3203"/>
                  </a:cubicBezTo>
                  <a:cubicBezTo>
                    <a:pt x="0" y="3203"/>
                    <a:pt x="2331" y="10286"/>
                    <a:pt x="7566" y="10286"/>
                  </a:cubicBezTo>
                  <a:cubicBezTo>
                    <a:pt x="7577" y="10286"/>
                    <a:pt x="7588" y="10286"/>
                    <a:pt x="7599" y="10286"/>
                  </a:cubicBezTo>
                  <a:cubicBezTo>
                    <a:pt x="11672" y="9313"/>
                    <a:pt x="9119" y="6395"/>
                    <a:pt x="9849" y="5726"/>
                  </a:cubicBezTo>
                  <a:cubicBezTo>
                    <a:pt x="10578" y="5088"/>
                    <a:pt x="12858" y="4298"/>
                    <a:pt x="12189" y="1988"/>
                  </a:cubicBezTo>
                  <a:cubicBezTo>
                    <a:pt x="11916" y="635"/>
                    <a:pt x="10312" y="0"/>
                    <a:pt x="8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 name="Google Shape;1721;p18"/>
            <p:cNvSpPr/>
            <p:nvPr/>
          </p:nvSpPr>
          <p:spPr>
            <a:xfrm>
              <a:off x="8427775" y="948350"/>
              <a:ext cx="291825" cy="177075"/>
            </a:xfrm>
            <a:custGeom>
              <a:avLst/>
              <a:gdLst/>
              <a:ahLst/>
              <a:cxnLst/>
              <a:rect l="l" t="t" r="r" b="b"/>
              <a:pathLst>
                <a:path w="11673" h="7083" extrusionOk="0">
                  <a:moveTo>
                    <a:pt x="29" y="0"/>
                  </a:moveTo>
                  <a:cubicBezTo>
                    <a:pt x="10" y="0"/>
                    <a:pt x="0" y="0"/>
                    <a:pt x="0" y="0"/>
                  </a:cubicBezTo>
                  <a:cubicBezTo>
                    <a:pt x="0" y="0"/>
                    <a:pt x="2331" y="7083"/>
                    <a:pt x="7566" y="7083"/>
                  </a:cubicBezTo>
                  <a:cubicBezTo>
                    <a:pt x="7577" y="7083"/>
                    <a:pt x="7588" y="7083"/>
                    <a:pt x="7599" y="7083"/>
                  </a:cubicBezTo>
                  <a:cubicBezTo>
                    <a:pt x="11672" y="6110"/>
                    <a:pt x="9119" y="3192"/>
                    <a:pt x="9849" y="2523"/>
                  </a:cubicBezTo>
                  <a:cubicBezTo>
                    <a:pt x="5001" y="56"/>
                    <a:pt x="430"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 name="Google Shape;1722;p18"/>
            <p:cNvSpPr/>
            <p:nvPr/>
          </p:nvSpPr>
          <p:spPr>
            <a:xfrm>
              <a:off x="8189175" y="704425"/>
              <a:ext cx="43325" cy="64625"/>
            </a:xfrm>
            <a:custGeom>
              <a:avLst/>
              <a:gdLst/>
              <a:ahLst/>
              <a:cxnLst/>
              <a:rect l="l" t="t" r="r" b="b"/>
              <a:pathLst>
                <a:path w="1733" h="2585" fill="none" extrusionOk="0">
                  <a:moveTo>
                    <a:pt x="1733" y="1"/>
                  </a:moveTo>
                  <a:cubicBezTo>
                    <a:pt x="1733" y="1"/>
                    <a:pt x="669" y="1034"/>
                    <a:pt x="0" y="2584"/>
                  </a:cubicBezTo>
                </a:path>
              </a:pathLst>
            </a:custGeom>
            <a:noFill/>
            <a:ln w="9875" cap="flat" cmpd="sng">
              <a:solidFill>
                <a:srgbClr val="414C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 name="Google Shape;1723;p18"/>
            <p:cNvSpPr/>
            <p:nvPr/>
          </p:nvSpPr>
          <p:spPr>
            <a:xfrm>
              <a:off x="8196525" y="503500"/>
              <a:ext cx="263950" cy="224300"/>
            </a:xfrm>
            <a:custGeom>
              <a:avLst/>
              <a:gdLst/>
              <a:ahLst/>
              <a:cxnLst/>
              <a:rect l="l" t="t" r="r" b="b"/>
              <a:pathLst>
                <a:path w="10558" h="8972" extrusionOk="0">
                  <a:moveTo>
                    <a:pt x="4587" y="1"/>
                  </a:moveTo>
                  <a:cubicBezTo>
                    <a:pt x="2230" y="1"/>
                    <a:pt x="1" y="4809"/>
                    <a:pt x="983" y="8737"/>
                  </a:cubicBezTo>
                  <a:cubicBezTo>
                    <a:pt x="983" y="8737"/>
                    <a:pt x="2055" y="8972"/>
                    <a:pt x="3472" y="8972"/>
                  </a:cubicBezTo>
                  <a:cubicBezTo>
                    <a:pt x="5472" y="8972"/>
                    <a:pt x="8159" y="8503"/>
                    <a:pt x="9493" y="6244"/>
                  </a:cubicBezTo>
                  <a:cubicBezTo>
                    <a:pt x="10557" y="2840"/>
                    <a:pt x="7305" y="3417"/>
                    <a:pt x="7123" y="2597"/>
                  </a:cubicBezTo>
                  <a:cubicBezTo>
                    <a:pt x="6971" y="1776"/>
                    <a:pt x="7183" y="621"/>
                    <a:pt x="5177" y="104"/>
                  </a:cubicBezTo>
                  <a:cubicBezTo>
                    <a:pt x="4981" y="34"/>
                    <a:pt x="4783" y="1"/>
                    <a:pt x="45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 name="Google Shape;1724;p18"/>
            <p:cNvSpPr/>
            <p:nvPr/>
          </p:nvSpPr>
          <p:spPr>
            <a:xfrm>
              <a:off x="8221075" y="568400"/>
              <a:ext cx="239400" cy="159400"/>
            </a:xfrm>
            <a:custGeom>
              <a:avLst/>
              <a:gdLst/>
              <a:ahLst/>
              <a:cxnLst/>
              <a:rect l="l" t="t" r="r" b="b"/>
              <a:pathLst>
                <a:path w="9576" h="6376" extrusionOk="0">
                  <a:moveTo>
                    <a:pt x="6141" y="1"/>
                  </a:moveTo>
                  <a:cubicBezTo>
                    <a:pt x="2007" y="2615"/>
                    <a:pt x="1" y="6141"/>
                    <a:pt x="1" y="6141"/>
                  </a:cubicBezTo>
                  <a:cubicBezTo>
                    <a:pt x="1" y="6141"/>
                    <a:pt x="1073" y="6376"/>
                    <a:pt x="2490" y="6376"/>
                  </a:cubicBezTo>
                  <a:cubicBezTo>
                    <a:pt x="4490" y="6376"/>
                    <a:pt x="7177" y="5907"/>
                    <a:pt x="8511" y="3648"/>
                  </a:cubicBezTo>
                  <a:cubicBezTo>
                    <a:pt x="9575" y="244"/>
                    <a:pt x="6323" y="821"/>
                    <a:pt x="6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 name="Google Shape;1725;p18"/>
            <p:cNvSpPr/>
            <p:nvPr/>
          </p:nvSpPr>
          <p:spPr>
            <a:xfrm>
              <a:off x="7865450" y="784975"/>
              <a:ext cx="86650" cy="28900"/>
            </a:xfrm>
            <a:custGeom>
              <a:avLst/>
              <a:gdLst/>
              <a:ahLst/>
              <a:cxnLst/>
              <a:rect l="l" t="t" r="r" b="b"/>
              <a:pathLst>
                <a:path w="3466" h="1156" fill="none" extrusionOk="0">
                  <a:moveTo>
                    <a:pt x="1" y="0"/>
                  </a:moveTo>
                  <a:cubicBezTo>
                    <a:pt x="1" y="0"/>
                    <a:pt x="396" y="791"/>
                    <a:pt x="1703" y="760"/>
                  </a:cubicBezTo>
                  <a:cubicBezTo>
                    <a:pt x="2979" y="730"/>
                    <a:pt x="3466" y="1155"/>
                    <a:pt x="3466" y="1155"/>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 name="Google Shape;1726;p18"/>
            <p:cNvSpPr/>
            <p:nvPr/>
          </p:nvSpPr>
          <p:spPr>
            <a:xfrm>
              <a:off x="7525775" y="565200"/>
              <a:ext cx="354150" cy="295375"/>
            </a:xfrm>
            <a:custGeom>
              <a:avLst/>
              <a:gdLst/>
              <a:ahLst/>
              <a:cxnLst/>
              <a:rect l="l" t="t" r="r" b="b"/>
              <a:pathLst>
                <a:path w="14166" h="11815" extrusionOk="0">
                  <a:moveTo>
                    <a:pt x="7474" y="0"/>
                  </a:moveTo>
                  <a:cubicBezTo>
                    <a:pt x="4936" y="0"/>
                    <a:pt x="3833" y="2327"/>
                    <a:pt x="4499" y="3351"/>
                  </a:cubicBezTo>
                  <a:cubicBezTo>
                    <a:pt x="4986" y="4080"/>
                    <a:pt x="5168" y="4597"/>
                    <a:pt x="5016" y="4901"/>
                  </a:cubicBezTo>
                  <a:cubicBezTo>
                    <a:pt x="4925" y="5174"/>
                    <a:pt x="4621" y="5326"/>
                    <a:pt x="4074" y="5387"/>
                  </a:cubicBezTo>
                  <a:cubicBezTo>
                    <a:pt x="2858" y="5570"/>
                    <a:pt x="1" y="8427"/>
                    <a:pt x="4013" y="11010"/>
                  </a:cubicBezTo>
                  <a:cubicBezTo>
                    <a:pt x="4913" y="11590"/>
                    <a:pt x="5917" y="11815"/>
                    <a:pt x="6932" y="11815"/>
                  </a:cubicBezTo>
                  <a:cubicBezTo>
                    <a:pt x="10446" y="11815"/>
                    <a:pt x="14104" y="9126"/>
                    <a:pt x="14104" y="9126"/>
                  </a:cubicBezTo>
                  <a:cubicBezTo>
                    <a:pt x="14104" y="9126"/>
                    <a:pt x="14165" y="2621"/>
                    <a:pt x="9910" y="615"/>
                  </a:cubicBezTo>
                  <a:cubicBezTo>
                    <a:pt x="8992" y="179"/>
                    <a:pt x="8178" y="0"/>
                    <a:pt x="7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 name="Google Shape;1727;p18"/>
            <p:cNvSpPr/>
            <p:nvPr/>
          </p:nvSpPr>
          <p:spPr>
            <a:xfrm>
              <a:off x="7621575" y="565200"/>
              <a:ext cx="258350" cy="228150"/>
            </a:xfrm>
            <a:custGeom>
              <a:avLst/>
              <a:gdLst/>
              <a:ahLst/>
              <a:cxnLst/>
              <a:rect l="l" t="t" r="r" b="b"/>
              <a:pathLst>
                <a:path w="10334" h="9126" extrusionOk="0">
                  <a:moveTo>
                    <a:pt x="3642" y="0"/>
                  </a:moveTo>
                  <a:cubicBezTo>
                    <a:pt x="1104" y="0"/>
                    <a:pt x="1" y="2327"/>
                    <a:pt x="667" y="3351"/>
                  </a:cubicBezTo>
                  <a:cubicBezTo>
                    <a:pt x="1154" y="4080"/>
                    <a:pt x="1336" y="4597"/>
                    <a:pt x="1184" y="4901"/>
                  </a:cubicBezTo>
                  <a:cubicBezTo>
                    <a:pt x="5196" y="5782"/>
                    <a:pt x="10272" y="9126"/>
                    <a:pt x="10272" y="9126"/>
                  </a:cubicBezTo>
                  <a:cubicBezTo>
                    <a:pt x="10272" y="9126"/>
                    <a:pt x="10333" y="2621"/>
                    <a:pt x="6078" y="615"/>
                  </a:cubicBezTo>
                  <a:cubicBezTo>
                    <a:pt x="5160" y="179"/>
                    <a:pt x="4346" y="0"/>
                    <a:pt x="3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 name="Google Shape;1728;p18"/>
            <p:cNvSpPr/>
            <p:nvPr/>
          </p:nvSpPr>
          <p:spPr>
            <a:xfrm>
              <a:off x="7811500" y="971900"/>
              <a:ext cx="53975" cy="91975"/>
            </a:xfrm>
            <a:custGeom>
              <a:avLst/>
              <a:gdLst/>
              <a:ahLst/>
              <a:cxnLst/>
              <a:rect l="l" t="t" r="r" b="b"/>
              <a:pathLst>
                <a:path w="2159" h="3679" fill="none" extrusionOk="0">
                  <a:moveTo>
                    <a:pt x="0" y="3435"/>
                  </a:moveTo>
                  <a:cubicBezTo>
                    <a:pt x="0" y="3435"/>
                    <a:pt x="851" y="3679"/>
                    <a:pt x="1064" y="2128"/>
                  </a:cubicBezTo>
                  <a:cubicBezTo>
                    <a:pt x="1277" y="548"/>
                    <a:pt x="1551" y="1"/>
                    <a:pt x="2159" y="3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 name="Google Shape;1729;p18"/>
            <p:cNvSpPr/>
            <p:nvPr/>
          </p:nvSpPr>
          <p:spPr>
            <a:xfrm>
              <a:off x="7507550" y="946650"/>
              <a:ext cx="317650" cy="301675"/>
            </a:xfrm>
            <a:custGeom>
              <a:avLst/>
              <a:gdLst/>
              <a:ahLst/>
              <a:cxnLst/>
              <a:rect l="l" t="t" r="r" b="b"/>
              <a:pathLst>
                <a:path w="12706" h="12067" extrusionOk="0">
                  <a:moveTo>
                    <a:pt x="5713" y="1"/>
                  </a:moveTo>
                  <a:cubicBezTo>
                    <a:pt x="5603" y="1"/>
                    <a:pt x="5492" y="3"/>
                    <a:pt x="5380" y="8"/>
                  </a:cubicBezTo>
                  <a:cubicBezTo>
                    <a:pt x="395" y="220"/>
                    <a:pt x="0" y="4415"/>
                    <a:pt x="334" y="5449"/>
                  </a:cubicBezTo>
                  <a:cubicBezTo>
                    <a:pt x="647" y="6360"/>
                    <a:pt x="1696" y="7026"/>
                    <a:pt x="3175" y="7026"/>
                  </a:cubicBezTo>
                  <a:cubicBezTo>
                    <a:pt x="3422" y="7026"/>
                    <a:pt x="3682" y="7007"/>
                    <a:pt x="3952" y="6968"/>
                  </a:cubicBezTo>
                  <a:lnTo>
                    <a:pt x="3952" y="6968"/>
                  </a:lnTo>
                  <a:cubicBezTo>
                    <a:pt x="3830" y="7029"/>
                    <a:pt x="1581" y="8579"/>
                    <a:pt x="2736" y="10798"/>
                  </a:cubicBezTo>
                  <a:cubicBezTo>
                    <a:pt x="3212" y="11714"/>
                    <a:pt x="4283" y="12066"/>
                    <a:pt x="5480" y="12066"/>
                  </a:cubicBezTo>
                  <a:cubicBezTo>
                    <a:pt x="7261" y="12066"/>
                    <a:pt x="9322" y="11288"/>
                    <a:pt x="10122" y="10433"/>
                  </a:cubicBezTo>
                  <a:cubicBezTo>
                    <a:pt x="11459" y="9005"/>
                    <a:pt x="12706" y="4385"/>
                    <a:pt x="12706" y="4385"/>
                  </a:cubicBezTo>
                  <a:cubicBezTo>
                    <a:pt x="12706" y="4385"/>
                    <a:pt x="10441" y="1"/>
                    <a:pt x="57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 name="Google Shape;1730;p18"/>
            <p:cNvSpPr/>
            <p:nvPr/>
          </p:nvSpPr>
          <p:spPr>
            <a:xfrm>
              <a:off x="7547050" y="1056250"/>
              <a:ext cx="278150" cy="192075"/>
            </a:xfrm>
            <a:custGeom>
              <a:avLst/>
              <a:gdLst/>
              <a:ahLst/>
              <a:cxnLst/>
              <a:rect l="l" t="t" r="r" b="b"/>
              <a:pathLst>
                <a:path w="11126" h="7683" extrusionOk="0">
                  <a:moveTo>
                    <a:pt x="11126" y="1"/>
                  </a:moveTo>
                  <a:cubicBezTo>
                    <a:pt x="11125" y="1"/>
                    <a:pt x="7569" y="274"/>
                    <a:pt x="2372" y="2584"/>
                  </a:cubicBezTo>
                  <a:cubicBezTo>
                    <a:pt x="2250" y="2645"/>
                    <a:pt x="1" y="4195"/>
                    <a:pt x="1156" y="6414"/>
                  </a:cubicBezTo>
                  <a:cubicBezTo>
                    <a:pt x="1632" y="7330"/>
                    <a:pt x="2703" y="7682"/>
                    <a:pt x="3900" y="7682"/>
                  </a:cubicBezTo>
                  <a:cubicBezTo>
                    <a:pt x="5681" y="7682"/>
                    <a:pt x="7742" y="6904"/>
                    <a:pt x="8542" y="6049"/>
                  </a:cubicBezTo>
                  <a:cubicBezTo>
                    <a:pt x="9879" y="4621"/>
                    <a:pt x="11126" y="1"/>
                    <a:pt x="11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 name="Google Shape;1731;p18"/>
            <p:cNvSpPr/>
            <p:nvPr/>
          </p:nvSpPr>
          <p:spPr>
            <a:xfrm>
              <a:off x="7859375" y="1071450"/>
              <a:ext cx="63850" cy="51700"/>
            </a:xfrm>
            <a:custGeom>
              <a:avLst/>
              <a:gdLst/>
              <a:ahLst/>
              <a:cxnLst/>
              <a:rect l="l" t="t" r="r" b="b"/>
              <a:pathLst>
                <a:path w="2554" h="2068" fill="none" extrusionOk="0">
                  <a:moveTo>
                    <a:pt x="2554" y="2067"/>
                  </a:moveTo>
                  <a:cubicBezTo>
                    <a:pt x="2554" y="2067"/>
                    <a:pt x="1520" y="244"/>
                    <a:pt x="0" y="1"/>
                  </a:cubicBezTo>
                </a:path>
              </a:pathLst>
            </a:custGeom>
            <a:noFill/>
            <a:ln w="9875" cap="flat" cmpd="sng">
              <a:solidFill>
                <a:srgbClr val="414C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 name="Google Shape;1732;p18"/>
            <p:cNvSpPr/>
            <p:nvPr/>
          </p:nvSpPr>
          <p:spPr>
            <a:xfrm>
              <a:off x="7854050" y="1111725"/>
              <a:ext cx="240150" cy="182425"/>
            </a:xfrm>
            <a:custGeom>
              <a:avLst/>
              <a:gdLst/>
              <a:ahLst/>
              <a:cxnLst/>
              <a:rect l="l" t="t" r="r" b="b"/>
              <a:pathLst>
                <a:path w="9606" h="7297" extrusionOk="0">
                  <a:moveTo>
                    <a:pt x="2341" y="1"/>
                  </a:moveTo>
                  <a:cubicBezTo>
                    <a:pt x="2341" y="1"/>
                    <a:pt x="1" y="4286"/>
                    <a:pt x="2341" y="6809"/>
                  </a:cubicBezTo>
                  <a:cubicBezTo>
                    <a:pt x="2870" y="7162"/>
                    <a:pt x="3291" y="7297"/>
                    <a:pt x="3634" y="7297"/>
                  </a:cubicBezTo>
                  <a:cubicBezTo>
                    <a:pt x="4750" y="7297"/>
                    <a:pt x="5034" y="5866"/>
                    <a:pt x="5510" y="5866"/>
                  </a:cubicBezTo>
                  <a:cubicBezTo>
                    <a:pt x="5517" y="5866"/>
                    <a:pt x="5525" y="5866"/>
                    <a:pt x="5533" y="5867"/>
                  </a:cubicBezTo>
                  <a:cubicBezTo>
                    <a:pt x="5868" y="5899"/>
                    <a:pt x="6413" y="6115"/>
                    <a:pt x="6974" y="6115"/>
                  </a:cubicBezTo>
                  <a:cubicBezTo>
                    <a:pt x="7481" y="6115"/>
                    <a:pt x="8000" y="5939"/>
                    <a:pt x="8390" y="5289"/>
                  </a:cubicBezTo>
                  <a:cubicBezTo>
                    <a:pt x="9606" y="3618"/>
                    <a:pt x="5715" y="153"/>
                    <a:pt x="23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 name="Google Shape;1733;p18"/>
            <p:cNvSpPr/>
            <p:nvPr/>
          </p:nvSpPr>
          <p:spPr>
            <a:xfrm>
              <a:off x="7854050" y="1111725"/>
              <a:ext cx="138325" cy="182425"/>
            </a:xfrm>
            <a:custGeom>
              <a:avLst/>
              <a:gdLst/>
              <a:ahLst/>
              <a:cxnLst/>
              <a:rect l="l" t="t" r="r" b="b"/>
              <a:pathLst>
                <a:path w="5533" h="7297" extrusionOk="0">
                  <a:moveTo>
                    <a:pt x="2341" y="1"/>
                  </a:moveTo>
                  <a:cubicBezTo>
                    <a:pt x="2341" y="1"/>
                    <a:pt x="1" y="4286"/>
                    <a:pt x="2341" y="6809"/>
                  </a:cubicBezTo>
                  <a:cubicBezTo>
                    <a:pt x="2870" y="7162"/>
                    <a:pt x="3291" y="7297"/>
                    <a:pt x="3634" y="7297"/>
                  </a:cubicBezTo>
                  <a:cubicBezTo>
                    <a:pt x="4750" y="7297"/>
                    <a:pt x="5034" y="5866"/>
                    <a:pt x="5510" y="5866"/>
                  </a:cubicBezTo>
                  <a:cubicBezTo>
                    <a:pt x="5517" y="5866"/>
                    <a:pt x="5525" y="5866"/>
                    <a:pt x="5533" y="5867"/>
                  </a:cubicBezTo>
                  <a:cubicBezTo>
                    <a:pt x="4530" y="2250"/>
                    <a:pt x="2341" y="1"/>
                    <a:pt x="2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34" name="Google Shape;1734;p18"/>
          <p:cNvSpPr/>
          <p:nvPr/>
        </p:nvSpPr>
        <p:spPr>
          <a:xfrm rot="-1121181">
            <a:off x="-1448811" y="1070113"/>
            <a:ext cx="3223809" cy="4956897"/>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1735" name="Google Shape;1735;p18"/>
          <p:cNvPicPr preferRelativeResize="0"/>
          <p:nvPr/>
        </p:nvPicPr>
        <p:blipFill>
          <a:blip r:embed="rId2">
            <a:alphaModFix amt="51000"/>
          </a:blip>
          <a:stretch>
            <a:fillRect/>
          </a:stretch>
        </p:blipFill>
        <p:spPr>
          <a:xfrm>
            <a:off x="-1556600" y="1795505"/>
            <a:ext cx="3742525" cy="3347995"/>
          </a:xfrm>
          <a:prstGeom prst="rect">
            <a:avLst/>
          </a:prstGeom>
          <a:noFill/>
          <a:ln>
            <a:noFill/>
          </a:ln>
        </p:spPr>
      </p:pic>
      <p:pic>
        <p:nvPicPr>
          <p:cNvPr id="1736" name="Google Shape;1736;p18"/>
          <p:cNvPicPr preferRelativeResize="0"/>
          <p:nvPr/>
        </p:nvPicPr>
        <p:blipFill>
          <a:blip r:embed="rId2">
            <a:alphaModFix amt="51000"/>
          </a:blip>
          <a:stretch>
            <a:fillRect/>
          </a:stretch>
        </p:blipFill>
        <p:spPr>
          <a:xfrm>
            <a:off x="7532425" y="-965070"/>
            <a:ext cx="3742525" cy="3347995"/>
          </a:xfrm>
          <a:prstGeom prst="rect">
            <a:avLst/>
          </a:prstGeom>
          <a:noFill/>
          <a:ln>
            <a:noFill/>
          </a:ln>
        </p:spPr>
      </p:pic>
      <p:pic>
        <p:nvPicPr>
          <p:cNvPr id="1737" name="Google Shape;1737;p18"/>
          <p:cNvPicPr preferRelativeResize="0"/>
          <p:nvPr/>
        </p:nvPicPr>
        <p:blipFill>
          <a:blip r:embed="rId2">
            <a:alphaModFix amt="51000"/>
          </a:blip>
          <a:stretch>
            <a:fillRect/>
          </a:stretch>
        </p:blipFill>
        <p:spPr>
          <a:xfrm>
            <a:off x="7730413" y="3691652"/>
            <a:ext cx="2328150" cy="2082724"/>
          </a:xfrm>
          <a:prstGeom prst="rect">
            <a:avLst/>
          </a:prstGeom>
          <a:noFill/>
          <a:ln>
            <a:noFill/>
          </a:ln>
        </p:spPr>
      </p:pic>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2">
  <p:cSld name="CUSTOM_2_1_1">
    <p:spTree>
      <p:nvGrpSpPr>
        <p:cNvPr id="1738" name="Shape 1738"/>
        <p:cNvGrpSpPr/>
        <p:nvPr/>
      </p:nvGrpSpPr>
      <p:grpSpPr>
        <a:xfrm>
          <a:off x="0" y="0"/>
          <a:ext cx="0" cy="0"/>
          <a:chOff x="0" y="0"/>
          <a:chExt cx="0" cy="0"/>
        </a:xfrm>
      </p:grpSpPr>
      <p:sp>
        <p:nvSpPr>
          <p:cNvPr id="1739" name="Google Shape;1739;p19"/>
          <p:cNvSpPr/>
          <p:nvPr/>
        </p:nvSpPr>
        <p:spPr>
          <a:xfrm rot="3793880">
            <a:off x="-618777" y="-2224650"/>
            <a:ext cx="4814444" cy="6872702"/>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40" name="Google Shape;1740;p19"/>
          <p:cNvGrpSpPr/>
          <p:nvPr/>
        </p:nvGrpSpPr>
        <p:grpSpPr>
          <a:xfrm>
            <a:off x="-177203" y="60922"/>
            <a:ext cx="2197497" cy="2006363"/>
            <a:chOff x="5019350" y="2191648"/>
            <a:chExt cx="2575293" cy="2351298"/>
          </a:xfrm>
        </p:grpSpPr>
        <p:sp>
          <p:nvSpPr>
            <p:cNvPr id="1741" name="Google Shape;1741;p19"/>
            <p:cNvSpPr/>
            <p:nvPr/>
          </p:nvSpPr>
          <p:spPr>
            <a:xfrm>
              <a:off x="5019350" y="2675422"/>
              <a:ext cx="1556361" cy="1867524"/>
            </a:xfrm>
            <a:custGeom>
              <a:avLst/>
              <a:gdLst/>
              <a:ahLst/>
              <a:cxnLst/>
              <a:rect l="l" t="t" r="r" b="b"/>
              <a:pathLst>
                <a:path w="25534" h="30639" extrusionOk="0">
                  <a:moveTo>
                    <a:pt x="25260" y="0"/>
                  </a:moveTo>
                  <a:cubicBezTo>
                    <a:pt x="25047" y="91"/>
                    <a:pt x="19849" y="2219"/>
                    <a:pt x="14135" y="7022"/>
                  </a:cubicBezTo>
                  <a:cubicBezTo>
                    <a:pt x="8846" y="11490"/>
                    <a:pt x="2068" y="19149"/>
                    <a:pt x="1" y="30365"/>
                  </a:cubicBezTo>
                  <a:lnTo>
                    <a:pt x="1460" y="30639"/>
                  </a:lnTo>
                  <a:cubicBezTo>
                    <a:pt x="5259" y="9940"/>
                    <a:pt x="25320" y="730"/>
                    <a:pt x="25533" y="638"/>
                  </a:cubicBezTo>
                  <a:lnTo>
                    <a:pt x="252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 name="Google Shape;1742;p19"/>
            <p:cNvSpPr/>
            <p:nvPr/>
          </p:nvSpPr>
          <p:spPr>
            <a:xfrm>
              <a:off x="6032796" y="2191648"/>
              <a:ext cx="1561847" cy="1758480"/>
            </a:xfrm>
            <a:custGeom>
              <a:avLst/>
              <a:gdLst/>
              <a:ahLst/>
              <a:cxnLst/>
              <a:rect l="l" t="t" r="r" b="b"/>
              <a:pathLst>
                <a:path w="25624" h="28850" extrusionOk="0">
                  <a:moveTo>
                    <a:pt x="13771" y="5124"/>
                  </a:moveTo>
                  <a:cubicBezTo>
                    <a:pt x="14064" y="5124"/>
                    <a:pt x="14332" y="5394"/>
                    <a:pt x="14225" y="5688"/>
                  </a:cubicBezTo>
                  <a:cubicBezTo>
                    <a:pt x="14013" y="6265"/>
                    <a:pt x="13405" y="6509"/>
                    <a:pt x="12918" y="6752"/>
                  </a:cubicBezTo>
                  <a:lnTo>
                    <a:pt x="12888" y="6752"/>
                  </a:lnTo>
                  <a:cubicBezTo>
                    <a:pt x="12888" y="6752"/>
                    <a:pt x="12888" y="6782"/>
                    <a:pt x="12858" y="6782"/>
                  </a:cubicBezTo>
                  <a:cubicBezTo>
                    <a:pt x="12785" y="6884"/>
                    <a:pt x="12669" y="6931"/>
                    <a:pt x="12552" y="6931"/>
                  </a:cubicBezTo>
                  <a:cubicBezTo>
                    <a:pt x="12426" y="6931"/>
                    <a:pt x="12298" y="6877"/>
                    <a:pt x="12219" y="6782"/>
                  </a:cubicBezTo>
                  <a:cubicBezTo>
                    <a:pt x="12007" y="6600"/>
                    <a:pt x="12037" y="6326"/>
                    <a:pt x="12219" y="6144"/>
                  </a:cubicBezTo>
                  <a:cubicBezTo>
                    <a:pt x="12584" y="5657"/>
                    <a:pt x="13070" y="5293"/>
                    <a:pt x="13648" y="5141"/>
                  </a:cubicBezTo>
                  <a:cubicBezTo>
                    <a:pt x="13689" y="5130"/>
                    <a:pt x="13730" y="5124"/>
                    <a:pt x="13771" y="5124"/>
                  </a:cubicBezTo>
                  <a:close/>
                  <a:moveTo>
                    <a:pt x="14952" y="9381"/>
                  </a:moveTo>
                  <a:cubicBezTo>
                    <a:pt x="14993" y="9381"/>
                    <a:pt x="15035" y="9386"/>
                    <a:pt x="15076" y="9396"/>
                  </a:cubicBezTo>
                  <a:cubicBezTo>
                    <a:pt x="15228" y="9411"/>
                    <a:pt x="15380" y="9411"/>
                    <a:pt x="15532" y="9411"/>
                  </a:cubicBezTo>
                  <a:cubicBezTo>
                    <a:pt x="15684" y="9411"/>
                    <a:pt x="15836" y="9411"/>
                    <a:pt x="15988" y="9427"/>
                  </a:cubicBezTo>
                  <a:cubicBezTo>
                    <a:pt x="16232" y="9457"/>
                    <a:pt x="16444" y="9639"/>
                    <a:pt x="16444" y="9882"/>
                  </a:cubicBezTo>
                  <a:cubicBezTo>
                    <a:pt x="16444" y="10113"/>
                    <a:pt x="16253" y="10371"/>
                    <a:pt x="16026" y="10371"/>
                  </a:cubicBezTo>
                  <a:cubicBezTo>
                    <a:pt x="16013" y="10371"/>
                    <a:pt x="16001" y="10370"/>
                    <a:pt x="15988" y="10369"/>
                  </a:cubicBezTo>
                  <a:cubicBezTo>
                    <a:pt x="15593" y="10308"/>
                    <a:pt x="15228" y="10338"/>
                    <a:pt x="14833" y="10278"/>
                  </a:cubicBezTo>
                  <a:cubicBezTo>
                    <a:pt x="14590" y="10217"/>
                    <a:pt x="14438" y="9943"/>
                    <a:pt x="14499" y="9700"/>
                  </a:cubicBezTo>
                  <a:cubicBezTo>
                    <a:pt x="14575" y="9499"/>
                    <a:pt x="14754" y="9381"/>
                    <a:pt x="14952" y="9381"/>
                  </a:cubicBezTo>
                  <a:close/>
                  <a:moveTo>
                    <a:pt x="9763" y="9866"/>
                  </a:moveTo>
                  <a:cubicBezTo>
                    <a:pt x="9840" y="9866"/>
                    <a:pt x="9919" y="9871"/>
                    <a:pt x="10000" y="9882"/>
                  </a:cubicBezTo>
                  <a:cubicBezTo>
                    <a:pt x="10304" y="9943"/>
                    <a:pt x="10517" y="10156"/>
                    <a:pt x="10456" y="10490"/>
                  </a:cubicBezTo>
                  <a:cubicBezTo>
                    <a:pt x="10304" y="11159"/>
                    <a:pt x="9727" y="11585"/>
                    <a:pt x="9362" y="12132"/>
                  </a:cubicBezTo>
                  <a:cubicBezTo>
                    <a:pt x="8845" y="12922"/>
                    <a:pt x="8633" y="13834"/>
                    <a:pt x="8389" y="14715"/>
                  </a:cubicBezTo>
                  <a:cubicBezTo>
                    <a:pt x="8326" y="14932"/>
                    <a:pt x="8150" y="15026"/>
                    <a:pt x="7969" y="15026"/>
                  </a:cubicBezTo>
                  <a:cubicBezTo>
                    <a:pt x="7719" y="15026"/>
                    <a:pt x="7460" y="14846"/>
                    <a:pt x="7478" y="14563"/>
                  </a:cubicBezTo>
                  <a:cubicBezTo>
                    <a:pt x="7386" y="14472"/>
                    <a:pt x="7326" y="14320"/>
                    <a:pt x="7356" y="14138"/>
                  </a:cubicBezTo>
                  <a:cubicBezTo>
                    <a:pt x="7560" y="12855"/>
                    <a:pt x="7960" y="9866"/>
                    <a:pt x="9763" y="9866"/>
                  </a:cubicBezTo>
                  <a:close/>
                  <a:moveTo>
                    <a:pt x="15790" y="0"/>
                  </a:moveTo>
                  <a:cubicBezTo>
                    <a:pt x="12474" y="0"/>
                    <a:pt x="10700" y="6478"/>
                    <a:pt x="10700" y="6478"/>
                  </a:cubicBezTo>
                  <a:cubicBezTo>
                    <a:pt x="10700" y="6478"/>
                    <a:pt x="10700" y="6478"/>
                    <a:pt x="10700" y="6448"/>
                  </a:cubicBezTo>
                  <a:cubicBezTo>
                    <a:pt x="10608" y="6326"/>
                    <a:pt x="10152" y="5749"/>
                    <a:pt x="9484" y="5202"/>
                  </a:cubicBezTo>
                  <a:cubicBezTo>
                    <a:pt x="8746" y="4587"/>
                    <a:pt x="7735" y="3993"/>
                    <a:pt x="6562" y="3993"/>
                  </a:cubicBezTo>
                  <a:cubicBezTo>
                    <a:pt x="5703" y="3993"/>
                    <a:pt x="4758" y="4311"/>
                    <a:pt x="3769" y="5171"/>
                  </a:cubicBezTo>
                  <a:cubicBezTo>
                    <a:pt x="0" y="8454"/>
                    <a:pt x="1398" y="16630"/>
                    <a:pt x="6809" y="20035"/>
                  </a:cubicBezTo>
                  <a:cubicBezTo>
                    <a:pt x="8754" y="21250"/>
                    <a:pt x="10791" y="22314"/>
                    <a:pt x="12614" y="23348"/>
                  </a:cubicBezTo>
                  <a:cubicBezTo>
                    <a:pt x="12189" y="22071"/>
                    <a:pt x="11885" y="20764"/>
                    <a:pt x="11885" y="19396"/>
                  </a:cubicBezTo>
                  <a:cubicBezTo>
                    <a:pt x="11915" y="18515"/>
                    <a:pt x="11885" y="16448"/>
                    <a:pt x="12797" y="15931"/>
                  </a:cubicBezTo>
                  <a:cubicBezTo>
                    <a:pt x="12984" y="15814"/>
                    <a:pt x="13147" y="15763"/>
                    <a:pt x="13287" y="15763"/>
                  </a:cubicBezTo>
                  <a:cubicBezTo>
                    <a:pt x="13873" y="15763"/>
                    <a:pt x="14062" y="16649"/>
                    <a:pt x="14013" y="17238"/>
                  </a:cubicBezTo>
                  <a:cubicBezTo>
                    <a:pt x="13769" y="19396"/>
                    <a:pt x="13131" y="23044"/>
                    <a:pt x="15046" y="24776"/>
                  </a:cubicBezTo>
                  <a:cubicBezTo>
                    <a:pt x="15350" y="24959"/>
                    <a:pt x="15624" y="25141"/>
                    <a:pt x="15897" y="25323"/>
                  </a:cubicBezTo>
                  <a:lnTo>
                    <a:pt x="15928" y="25323"/>
                  </a:lnTo>
                  <a:cubicBezTo>
                    <a:pt x="15988" y="25354"/>
                    <a:pt x="16049" y="25415"/>
                    <a:pt x="16080" y="25445"/>
                  </a:cubicBezTo>
                  <a:cubicBezTo>
                    <a:pt x="17630" y="26539"/>
                    <a:pt x="18754" y="27603"/>
                    <a:pt x="19089" y="28849"/>
                  </a:cubicBezTo>
                  <a:cubicBezTo>
                    <a:pt x="19089" y="28849"/>
                    <a:pt x="23405" y="24533"/>
                    <a:pt x="24985" y="17603"/>
                  </a:cubicBezTo>
                  <a:cubicBezTo>
                    <a:pt x="24104" y="16509"/>
                    <a:pt x="22007" y="15901"/>
                    <a:pt x="20821" y="15414"/>
                  </a:cubicBezTo>
                  <a:cubicBezTo>
                    <a:pt x="19818" y="14989"/>
                    <a:pt x="18663" y="14715"/>
                    <a:pt x="17721" y="14168"/>
                  </a:cubicBezTo>
                  <a:cubicBezTo>
                    <a:pt x="17113" y="13834"/>
                    <a:pt x="15928" y="12496"/>
                    <a:pt x="17265" y="12162"/>
                  </a:cubicBezTo>
                  <a:cubicBezTo>
                    <a:pt x="17347" y="12141"/>
                    <a:pt x="17437" y="12131"/>
                    <a:pt x="17533" y="12131"/>
                  </a:cubicBezTo>
                  <a:cubicBezTo>
                    <a:pt x="18255" y="12131"/>
                    <a:pt x="19312" y="12677"/>
                    <a:pt x="19849" y="12892"/>
                  </a:cubicBezTo>
                  <a:cubicBezTo>
                    <a:pt x="20730" y="13226"/>
                    <a:pt x="21581" y="13621"/>
                    <a:pt x="22402" y="14047"/>
                  </a:cubicBezTo>
                  <a:cubicBezTo>
                    <a:pt x="23466" y="14624"/>
                    <a:pt x="24499" y="15323"/>
                    <a:pt x="25259" y="16235"/>
                  </a:cubicBezTo>
                  <a:cubicBezTo>
                    <a:pt x="25502" y="14715"/>
                    <a:pt x="25624" y="13104"/>
                    <a:pt x="25533" y="11372"/>
                  </a:cubicBezTo>
                  <a:cubicBezTo>
                    <a:pt x="25502" y="10612"/>
                    <a:pt x="25381" y="9882"/>
                    <a:pt x="25198" y="9183"/>
                  </a:cubicBezTo>
                  <a:cubicBezTo>
                    <a:pt x="23982" y="8454"/>
                    <a:pt x="22797" y="8089"/>
                    <a:pt x="21277" y="7998"/>
                  </a:cubicBezTo>
                  <a:cubicBezTo>
                    <a:pt x="21047" y="7984"/>
                    <a:pt x="20805" y="7981"/>
                    <a:pt x="20556" y="7981"/>
                  </a:cubicBezTo>
                  <a:cubicBezTo>
                    <a:pt x="20392" y="7981"/>
                    <a:pt x="20226" y="7982"/>
                    <a:pt x="20058" y="7982"/>
                  </a:cubicBezTo>
                  <a:cubicBezTo>
                    <a:pt x="19367" y="7982"/>
                    <a:pt x="18659" y="7962"/>
                    <a:pt x="18055" y="7755"/>
                  </a:cubicBezTo>
                  <a:cubicBezTo>
                    <a:pt x="17356" y="7512"/>
                    <a:pt x="16596" y="6782"/>
                    <a:pt x="17265" y="6083"/>
                  </a:cubicBezTo>
                  <a:cubicBezTo>
                    <a:pt x="17566" y="5782"/>
                    <a:pt x="18056" y="5691"/>
                    <a:pt x="18569" y="5691"/>
                  </a:cubicBezTo>
                  <a:cubicBezTo>
                    <a:pt x="19145" y="5691"/>
                    <a:pt x="19751" y="5806"/>
                    <a:pt x="20153" y="5870"/>
                  </a:cubicBezTo>
                  <a:cubicBezTo>
                    <a:pt x="21581" y="6113"/>
                    <a:pt x="23253" y="6600"/>
                    <a:pt x="24621" y="7360"/>
                  </a:cubicBezTo>
                  <a:cubicBezTo>
                    <a:pt x="22767" y="2831"/>
                    <a:pt x="18633" y="156"/>
                    <a:pt x="15928" y="4"/>
                  </a:cubicBezTo>
                  <a:cubicBezTo>
                    <a:pt x="15882" y="1"/>
                    <a:pt x="15836" y="0"/>
                    <a:pt x="157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 name="Google Shape;1743;p19"/>
            <p:cNvSpPr/>
            <p:nvPr/>
          </p:nvSpPr>
          <p:spPr>
            <a:xfrm>
              <a:off x="6032796" y="2434846"/>
              <a:ext cx="1163522" cy="1515279"/>
            </a:xfrm>
            <a:custGeom>
              <a:avLst/>
              <a:gdLst/>
              <a:ahLst/>
              <a:cxnLst/>
              <a:rect l="l" t="t" r="r" b="b"/>
              <a:pathLst>
                <a:path w="19089" h="24860" extrusionOk="0">
                  <a:moveTo>
                    <a:pt x="9763" y="5876"/>
                  </a:moveTo>
                  <a:cubicBezTo>
                    <a:pt x="9840" y="5876"/>
                    <a:pt x="9919" y="5881"/>
                    <a:pt x="10000" y="5892"/>
                  </a:cubicBezTo>
                  <a:cubicBezTo>
                    <a:pt x="10304" y="5953"/>
                    <a:pt x="10517" y="6166"/>
                    <a:pt x="10456" y="6500"/>
                  </a:cubicBezTo>
                  <a:cubicBezTo>
                    <a:pt x="10304" y="7169"/>
                    <a:pt x="9727" y="7595"/>
                    <a:pt x="9362" y="8142"/>
                  </a:cubicBezTo>
                  <a:cubicBezTo>
                    <a:pt x="8845" y="8932"/>
                    <a:pt x="8633" y="9844"/>
                    <a:pt x="8389" y="10725"/>
                  </a:cubicBezTo>
                  <a:cubicBezTo>
                    <a:pt x="8326" y="10942"/>
                    <a:pt x="8150" y="11036"/>
                    <a:pt x="7969" y="11036"/>
                  </a:cubicBezTo>
                  <a:cubicBezTo>
                    <a:pt x="7719" y="11036"/>
                    <a:pt x="7460" y="10856"/>
                    <a:pt x="7478" y="10573"/>
                  </a:cubicBezTo>
                  <a:cubicBezTo>
                    <a:pt x="7386" y="10482"/>
                    <a:pt x="7326" y="10330"/>
                    <a:pt x="7356" y="10148"/>
                  </a:cubicBezTo>
                  <a:cubicBezTo>
                    <a:pt x="7560" y="8865"/>
                    <a:pt x="7960" y="5876"/>
                    <a:pt x="9763" y="5876"/>
                  </a:cubicBezTo>
                  <a:close/>
                  <a:moveTo>
                    <a:pt x="6571" y="1"/>
                  </a:moveTo>
                  <a:cubicBezTo>
                    <a:pt x="5710" y="1"/>
                    <a:pt x="4762" y="318"/>
                    <a:pt x="3769" y="1181"/>
                  </a:cubicBezTo>
                  <a:cubicBezTo>
                    <a:pt x="0" y="4464"/>
                    <a:pt x="1398" y="12640"/>
                    <a:pt x="6809" y="16045"/>
                  </a:cubicBezTo>
                  <a:cubicBezTo>
                    <a:pt x="8754" y="17260"/>
                    <a:pt x="10791" y="18324"/>
                    <a:pt x="12614" y="19358"/>
                  </a:cubicBezTo>
                  <a:cubicBezTo>
                    <a:pt x="12189" y="18081"/>
                    <a:pt x="11885" y="16774"/>
                    <a:pt x="11885" y="15406"/>
                  </a:cubicBezTo>
                  <a:cubicBezTo>
                    <a:pt x="11915" y="14525"/>
                    <a:pt x="11885" y="12458"/>
                    <a:pt x="12797" y="11941"/>
                  </a:cubicBezTo>
                  <a:cubicBezTo>
                    <a:pt x="12984" y="11824"/>
                    <a:pt x="13147" y="11773"/>
                    <a:pt x="13287" y="11773"/>
                  </a:cubicBezTo>
                  <a:cubicBezTo>
                    <a:pt x="13873" y="11773"/>
                    <a:pt x="14062" y="12659"/>
                    <a:pt x="14013" y="13248"/>
                  </a:cubicBezTo>
                  <a:cubicBezTo>
                    <a:pt x="13769" y="15406"/>
                    <a:pt x="13131" y="19054"/>
                    <a:pt x="15046" y="20786"/>
                  </a:cubicBezTo>
                  <a:cubicBezTo>
                    <a:pt x="15350" y="20969"/>
                    <a:pt x="15624" y="21151"/>
                    <a:pt x="15897" y="21333"/>
                  </a:cubicBezTo>
                  <a:lnTo>
                    <a:pt x="15928" y="21333"/>
                  </a:lnTo>
                  <a:cubicBezTo>
                    <a:pt x="15988" y="21364"/>
                    <a:pt x="16049" y="21425"/>
                    <a:pt x="16080" y="21455"/>
                  </a:cubicBezTo>
                  <a:cubicBezTo>
                    <a:pt x="17630" y="22549"/>
                    <a:pt x="18754" y="23613"/>
                    <a:pt x="19089" y="24859"/>
                  </a:cubicBezTo>
                  <a:cubicBezTo>
                    <a:pt x="19089" y="24859"/>
                    <a:pt x="18663" y="11455"/>
                    <a:pt x="10700" y="2488"/>
                  </a:cubicBezTo>
                  <a:cubicBezTo>
                    <a:pt x="10700" y="2488"/>
                    <a:pt x="10700" y="2488"/>
                    <a:pt x="10700" y="2458"/>
                  </a:cubicBezTo>
                  <a:cubicBezTo>
                    <a:pt x="10274" y="2002"/>
                    <a:pt x="9879" y="1576"/>
                    <a:pt x="9484" y="1181"/>
                  </a:cubicBezTo>
                  <a:cubicBezTo>
                    <a:pt x="8748" y="586"/>
                    <a:pt x="7741" y="1"/>
                    <a:pt x="6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44" name="Google Shape;1744;p19"/>
          <p:cNvGrpSpPr/>
          <p:nvPr/>
        </p:nvGrpSpPr>
        <p:grpSpPr>
          <a:xfrm flipH="1">
            <a:off x="-100997" y="967778"/>
            <a:ext cx="1277071" cy="1401050"/>
            <a:chOff x="4307325" y="3844500"/>
            <a:chExt cx="681650" cy="747825"/>
          </a:xfrm>
        </p:grpSpPr>
        <p:sp>
          <p:nvSpPr>
            <p:cNvPr id="1745" name="Google Shape;1745;p19"/>
            <p:cNvSpPr/>
            <p:nvPr/>
          </p:nvSpPr>
          <p:spPr>
            <a:xfrm>
              <a:off x="4649300" y="3916750"/>
              <a:ext cx="339675" cy="675575"/>
            </a:xfrm>
            <a:custGeom>
              <a:avLst/>
              <a:gdLst/>
              <a:ahLst/>
              <a:cxnLst/>
              <a:rect l="l" t="t" r="r" b="b"/>
              <a:pathLst>
                <a:path w="13587" h="27023" extrusionOk="0">
                  <a:moveTo>
                    <a:pt x="304" y="1"/>
                  </a:moveTo>
                  <a:lnTo>
                    <a:pt x="0" y="305"/>
                  </a:lnTo>
                  <a:cubicBezTo>
                    <a:pt x="122" y="426"/>
                    <a:pt x="11490" y="12190"/>
                    <a:pt x="12493" y="27023"/>
                  </a:cubicBezTo>
                  <a:lnTo>
                    <a:pt x="13587" y="26962"/>
                  </a:lnTo>
                  <a:cubicBezTo>
                    <a:pt x="12553" y="11703"/>
                    <a:pt x="426" y="123"/>
                    <a:pt x="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 name="Google Shape;1746;p19"/>
            <p:cNvSpPr/>
            <p:nvPr/>
          </p:nvSpPr>
          <p:spPr>
            <a:xfrm>
              <a:off x="4307325" y="3844500"/>
              <a:ext cx="529675" cy="375475"/>
            </a:xfrm>
            <a:custGeom>
              <a:avLst/>
              <a:gdLst/>
              <a:ahLst/>
              <a:cxnLst/>
              <a:rect l="l" t="t" r="r" b="b"/>
              <a:pathLst>
                <a:path w="21187" h="15019" extrusionOk="0">
                  <a:moveTo>
                    <a:pt x="9219" y="1"/>
                  </a:moveTo>
                  <a:cubicBezTo>
                    <a:pt x="8445" y="1"/>
                    <a:pt x="7456" y="311"/>
                    <a:pt x="6202" y="1158"/>
                  </a:cubicBezTo>
                  <a:cubicBezTo>
                    <a:pt x="4773" y="2101"/>
                    <a:pt x="3648" y="3772"/>
                    <a:pt x="2767" y="5627"/>
                  </a:cubicBezTo>
                  <a:cubicBezTo>
                    <a:pt x="3397" y="5324"/>
                    <a:pt x="4109" y="5147"/>
                    <a:pt x="4819" y="5147"/>
                  </a:cubicBezTo>
                  <a:cubicBezTo>
                    <a:pt x="4967" y="5147"/>
                    <a:pt x="5113" y="5155"/>
                    <a:pt x="5259" y="5171"/>
                  </a:cubicBezTo>
                  <a:cubicBezTo>
                    <a:pt x="5624" y="5201"/>
                    <a:pt x="5746" y="5839"/>
                    <a:pt x="5411" y="6022"/>
                  </a:cubicBezTo>
                  <a:cubicBezTo>
                    <a:pt x="4804" y="6326"/>
                    <a:pt x="4165" y="6447"/>
                    <a:pt x="3527" y="6660"/>
                  </a:cubicBezTo>
                  <a:cubicBezTo>
                    <a:pt x="2858" y="6842"/>
                    <a:pt x="2372" y="7207"/>
                    <a:pt x="1916" y="7663"/>
                  </a:cubicBezTo>
                  <a:cubicBezTo>
                    <a:pt x="548" y="11341"/>
                    <a:pt x="1" y="15019"/>
                    <a:pt x="1" y="15019"/>
                  </a:cubicBezTo>
                  <a:cubicBezTo>
                    <a:pt x="1" y="15019"/>
                    <a:pt x="5837" y="11189"/>
                    <a:pt x="12463" y="10885"/>
                  </a:cubicBezTo>
                  <a:cubicBezTo>
                    <a:pt x="12646" y="10855"/>
                    <a:pt x="12798" y="10855"/>
                    <a:pt x="12950" y="10855"/>
                  </a:cubicBezTo>
                  <a:cubicBezTo>
                    <a:pt x="13041" y="9791"/>
                    <a:pt x="12585" y="9000"/>
                    <a:pt x="12190" y="8058"/>
                  </a:cubicBezTo>
                  <a:cubicBezTo>
                    <a:pt x="11886" y="7420"/>
                    <a:pt x="11551" y="6751"/>
                    <a:pt x="11734" y="6052"/>
                  </a:cubicBezTo>
                  <a:cubicBezTo>
                    <a:pt x="11804" y="5842"/>
                    <a:pt x="12000" y="5667"/>
                    <a:pt x="12211" y="5667"/>
                  </a:cubicBezTo>
                  <a:cubicBezTo>
                    <a:pt x="12275" y="5667"/>
                    <a:pt x="12339" y="5683"/>
                    <a:pt x="12402" y="5718"/>
                  </a:cubicBezTo>
                  <a:cubicBezTo>
                    <a:pt x="13223" y="6204"/>
                    <a:pt x="13466" y="7146"/>
                    <a:pt x="13740" y="7997"/>
                  </a:cubicBezTo>
                  <a:cubicBezTo>
                    <a:pt x="14013" y="8940"/>
                    <a:pt x="14135" y="9791"/>
                    <a:pt x="13983" y="10703"/>
                  </a:cubicBezTo>
                  <a:cubicBezTo>
                    <a:pt x="19454" y="9791"/>
                    <a:pt x="21187" y="5383"/>
                    <a:pt x="18542" y="2557"/>
                  </a:cubicBezTo>
                  <a:cubicBezTo>
                    <a:pt x="17525" y="1481"/>
                    <a:pt x="16393" y="1131"/>
                    <a:pt x="15356" y="1131"/>
                  </a:cubicBezTo>
                  <a:cubicBezTo>
                    <a:pt x="13726" y="1131"/>
                    <a:pt x="12330" y="1993"/>
                    <a:pt x="11977" y="2253"/>
                  </a:cubicBezTo>
                  <a:cubicBezTo>
                    <a:pt x="11916" y="2253"/>
                    <a:pt x="11886" y="2283"/>
                    <a:pt x="11855" y="2313"/>
                  </a:cubicBezTo>
                  <a:cubicBezTo>
                    <a:pt x="11855" y="2313"/>
                    <a:pt x="11334" y="1"/>
                    <a:pt x="9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 name="Google Shape;1747;p19"/>
            <p:cNvSpPr/>
            <p:nvPr/>
          </p:nvSpPr>
          <p:spPr>
            <a:xfrm>
              <a:off x="4307325" y="3872775"/>
              <a:ext cx="529675" cy="347200"/>
            </a:xfrm>
            <a:custGeom>
              <a:avLst/>
              <a:gdLst/>
              <a:ahLst/>
              <a:cxnLst/>
              <a:rect l="l" t="t" r="r" b="b"/>
              <a:pathLst>
                <a:path w="21187" h="13888" extrusionOk="0">
                  <a:moveTo>
                    <a:pt x="15356" y="0"/>
                  </a:moveTo>
                  <a:cubicBezTo>
                    <a:pt x="13726" y="0"/>
                    <a:pt x="12330" y="862"/>
                    <a:pt x="11977" y="1122"/>
                  </a:cubicBezTo>
                  <a:cubicBezTo>
                    <a:pt x="11916" y="1122"/>
                    <a:pt x="11886" y="1152"/>
                    <a:pt x="11855" y="1182"/>
                  </a:cubicBezTo>
                  <a:cubicBezTo>
                    <a:pt x="4469" y="6532"/>
                    <a:pt x="1" y="13888"/>
                    <a:pt x="1" y="13888"/>
                  </a:cubicBezTo>
                  <a:cubicBezTo>
                    <a:pt x="1" y="13888"/>
                    <a:pt x="5837" y="10058"/>
                    <a:pt x="12463" y="9754"/>
                  </a:cubicBezTo>
                  <a:cubicBezTo>
                    <a:pt x="12646" y="9724"/>
                    <a:pt x="12798" y="9724"/>
                    <a:pt x="12950" y="9724"/>
                  </a:cubicBezTo>
                  <a:cubicBezTo>
                    <a:pt x="13041" y="8660"/>
                    <a:pt x="12585" y="7869"/>
                    <a:pt x="12190" y="6927"/>
                  </a:cubicBezTo>
                  <a:cubicBezTo>
                    <a:pt x="11886" y="6289"/>
                    <a:pt x="11551" y="5620"/>
                    <a:pt x="11734" y="4921"/>
                  </a:cubicBezTo>
                  <a:cubicBezTo>
                    <a:pt x="11804" y="4711"/>
                    <a:pt x="12000" y="4536"/>
                    <a:pt x="12211" y="4536"/>
                  </a:cubicBezTo>
                  <a:cubicBezTo>
                    <a:pt x="12275" y="4536"/>
                    <a:pt x="12339" y="4552"/>
                    <a:pt x="12402" y="4587"/>
                  </a:cubicBezTo>
                  <a:cubicBezTo>
                    <a:pt x="13223" y="5073"/>
                    <a:pt x="13466" y="6015"/>
                    <a:pt x="13740" y="6866"/>
                  </a:cubicBezTo>
                  <a:cubicBezTo>
                    <a:pt x="14013" y="7809"/>
                    <a:pt x="14135" y="8660"/>
                    <a:pt x="13983" y="9572"/>
                  </a:cubicBezTo>
                  <a:cubicBezTo>
                    <a:pt x="19454" y="8660"/>
                    <a:pt x="21187" y="4252"/>
                    <a:pt x="18542" y="1426"/>
                  </a:cubicBezTo>
                  <a:cubicBezTo>
                    <a:pt x="17525" y="350"/>
                    <a:pt x="16393" y="0"/>
                    <a:pt x="15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1748" name="Google Shape;1748;p19"/>
          <p:cNvPicPr preferRelativeResize="0"/>
          <p:nvPr/>
        </p:nvPicPr>
        <p:blipFill>
          <a:blip r:embed="rId2">
            <a:alphaModFix amt="50000"/>
          </a:blip>
          <a:stretch>
            <a:fillRect/>
          </a:stretch>
        </p:blipFill>
        <p:spPr>
          <a:xfrm rot="2700000">
            <a:off x="-1493870" y="716275"/>
            <a:ext cx="3742526" cy="3347995"/>
          </a:xfrm>
          <a:prstGeom prst="rect">
            <a:avLst/>
          </a:prstGeom>
          <a:noFill/>
          <a:ln>
            <a:noFill/>
          </a:ln>
        </p:spPr>
      </p:pic>
      <p:pic>
        <p:nvPicPr>
          <p:cNvPr id="1749" name="Google Shape;1749;p19"/>
          <p:cNvPicPr preferRelativeResize="0"/>
          <p:nvPr/>
        </p:nvPicPr>
        <p:blipFill>
          <a:blip r:embed="rId2">
            <a:alphaModFix amt="50000"/>
          </a:blip>
          <a:stretch>
            <a:fillRect/>
          </a:stretch>
        </p:blipFill>
        <p:spPr>
          <a:xfrm rot="2700000">
            <a:off x="863270" y="-1640865"/>
            <a:ext cx="3742526" cy="3347995"/>
          </a:xfrm>
          <a:prstGeom prst="rect">
            <a:avLst/>
          </a:prstGeom>
          <a:noFill/>
          <a:ln>
            <a:noFill/>
          </a:ln>
        </p:spPr>
      </p:pic>
      <p:sp>
        <p:nvSpPr>
          <p:cNvPr id="1750" name="Google Shape;1750;p19"/>
          <p:cNvSpPr txBox="1"/>
          <p:nvPr>
            <p:ph type="title"/>
          </p:nvPr>
        </p:nvSpPr>
        <p:spPr>
          <a:xfrm>
            <a:off x="726425" y="2293494"/>
            <a:ext cx="3840000" cy="694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8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p:txBody>
      </p:sp>
      <p:sp>
        <p:nvSpPr>
          <p:cNvPr id="1751" name="Google Shape;1751;p19"/>
          <p:cNvSpPr txBox="1"/>
          <p:nvPr>
            <p:ph type="subTitle" idx="1"/>
          </p:nvPr>
        </p:nvSpPr>
        <p:spPr>
          <a:xfrm>
            <a:off x="726425" y="2911493"/>
            <a:ext cx="3840000" cy="1147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3">
  <p:cSld name="CUSTOM_2_1_1_1_1_1">
    <p:spTree>
      <p:nvGrpSpPr>
        <p:cNvPr id="1752" name="Shape 1752"/>
        <p:cNvGrpSpPr/>
        <p:nvPr/>
      </p:nvGrpSpPr>
      <p:grpSpPr>
        <a:xfrm>
          <a:off x="0" y="0"/>
          <a:ext cx="0" cy="0"/>
          <a:chOff x="0" y="0"/>
          <a:chExt cx="0" cy="0"/>
        </a:xfrm>
      </p:grpSpPr>
      <p:sp>
        <p:nvSpPr>
          <p:cNvPr id="1753" name="Google Shape;1753;p20"/>
          <p:cNvSpPr txBox="1"/>
          <p:nvPr>
            <p:ph type="title"/>
          </p:nvPr>
        </p:nvSpPr>
        <p:spPr>
          <a:xfrm>
            <a:off x="2020450" y="1307400"/>
            <a:ext cx="5103000" cy="440700"/>
          </a:xfrm>
          <a:prstGeom prst="rect">
            <a:avLst/>
          </a:prstGeom>
        </p:spPr>
        <p:txBody>
          <a:bodyPr spcFirstLastPara="1" wrap="square" lIns="0" tIns="182875" rIns="0" bIns="0" anchor="ctr" anchorCtr="0">
            <a:noAutofit/>
          </a:bodyPr>
          <a:lstStyle>
            <a:lvl1pPr lvl="0" algn="ctr" rtl="0">
              <a:spcBef>
                <a:spcPts val="0"/>
              </a:spcBef>
              <a:spcAft>
                <a:spcPts val="0"/>
              </a:spcAft>
              <a:buSzPts val="2000"/>
              <a:buNone/>
              <a:defRPr sz="1400" b="0">
                <a:solidFill>
                  <a:schemeClr val="lt2"/>
                </a:solidFill>
                <a:latin typeface="Poppins" panose="020B0704020202020204"/>
                <a:ea typeface="Poppins" panose="020B0704020202020204"/>
                <a:cs typeface="Poppins" panose="020B0704020202020204"/>
                <a:sym typeface="Poppins" panose="020B0704020202020204"/>
              </a:defRPr>
            </a:lvl1pPr>
            <a:lvl2pPr lvl="1" algn="ctr" rtl="0">
              <a:spcBef>
                <a:spcPts val="0"/>
              </a:spcBef>
              <a:spcAft>
                <a:spcPts val="0"/>
              </a:spcAft>
              <a:buClr>
                <a:schemeClr val="dk1"/>
              </a:buClr>
              <a:buSzPts val="2000"/>
              <a:buNone/>
              <a:defRPr sz="2000">
                <a:solidFill>
                  <a:schemeClr val="dk1"/>
                </a:solidFill>
              </a:defRPr>
            </a:lvl2pPr>
            <a:lvl3pPr lvl="2" algn="ctr" rtl="0">
              <a:spcBef>
                <a:spcPts val="0"/>
              </a:spcBef>
              <a:spcAft>
                <a:spcPts val="0"/>
              </a:spcAft>
              <a:buClr>
                <a:schemeClr val="dk1"/>
              </a:buClr>
              <a:buSzPts val="2000"/>
              <a:buNone/>
              <a:defRPr sz="2000">
                <a:solidFill>
                  <a:schemeClr val="dk1"/>
                </a:solidFill>
              </a:defRPr>
            </a:lvl3pPr>
            <a:lvl4pPr lvl="3" algn="ctr" rtl="0">
              <a:spcBef>
                <a:spcPts val="0"/>
              </a:spcBef>
              <a:spcAft>
                <a:spcPts val="0"/>
              </a:spcAft>
              <a:buClr>
                <a:schemeClr val="dk1"/>
              </a:buClr>
              <a:buSzPts val="2000"/>
              <a:buNone/>
              <a:defRPr sz="2000">
                <a:solidFill>
                  <a:schemeClr val="dk1"/>
                </a:solidFill>
              </a:defRPr>
            </a:lvl4pPr>
            <a:lvl5pPr lvl="4" algn="ctr" rtl="0">
              <a:spcBef>
                <a:spcPts val="0"/>
              </a:spcBef>
              <a:spcAft>
                <a:spcPts val="0"/>
              </a:spcAft>
              <a:buClr>
                <a:schemeClr val="dk1"/>
              </a:buClr>
              <a:buSzPts val="2000"/>
              <a:buNone/>
              <a:defRPr sz="2000">
                <a:solidFill>
                  <a:schemeClr val="dk1"/>
                </a:solidFill>
              </a:defRPr>
            </a:lvl5pPr>
            <a:lvl6pPr lvl="5" algn="ctr" rtl="0">
              <a:spcBef>
                <a:spcPts val="0"/>
              </a:spcBef>
              <a:spcAft>
                <a:spcPts val="0"/>
              </a:spcAft>
              <a:buClr>
                <a:schemeClr val="dk1"/>
              </a:buClr>
              <a:buSzPts val="2000"/>
              <a:buNone/>
              <a:defRPr sz="2000">
                <a:solidFill>
                  <a:schemeClr val="dk1"/>
                </a:solidFill>
              </a:defRPr>
            </a:lvl6pPr>
            <a:lvl7pPr lvl="6" algn="ctr" rtl="0">
              <a:spcBef>
                <a:spcPts val="0"/>
              </a:spcBef>
              <a:spcAft>
                <a:spcPts val="0"/>
              </a:spcAft>
              <a:buClr>
                <a:schemeClr val="dk1"/>
              </a:buClr>
              <a:buSzPts val="2000"/>
              <a:buNone/>
              <a:defRPr sz="2000">
                <a:solidFill>
                  <a:schemeClr val="dk1"/>
                </a:solidFill>
              </a:defRPr>
            </a:lvl7pPr>
            <a:lvl8pPr lvl="7" algn="ctr" rtl="0">
              <a:spcBef>
                <a:spcPts val="0"/>
              </a:spcBef>
              <a:spcAft>
                <a:spcPts val="0"/>
              </a:spcAft>
              <a:buClr>
                <a:schemeClr val="dk1"/>
              </a:buClr>
              <a:buSzPts val="2000"/>
              <a:buNone/>
              <a:defRPr sz="2000">
                <a:solidFill>
                  <a:schemeClr val="dk1"/>
                </a:solidFill>
              </a:defRPr>
            </a:lvl8pPr>
            <a:lvl9pPr lvl="8" algn="ctr" rtl="0">
              <a:spcBef>
                <a:spcPts val="0"/>
              </a:spcBef>
              <a:spcAft>
                <a:spcPts val="0"/>
              </a:spcAft>
              <a:buClr>
                <a:schemeClr val="dk1"/>
              </a:buClr>
              <a:buSzPts val="2000"/>
              <a:buNone/>
              <a:defRPr sz="2000">
                <a:solidFill>
                  <a:schemeClr val="dk1"/>
                </a:solidFill>
              </a:defRPr>
            </a:lvl9pPr>
          </a:lstStyle>
          <a:p/>
        </p:txBody>
      </p:sp>
      <p:grpSp>
        <p:nvGrpSpPr>
          <p:cNvPr id="1754" name="Google Shape;1754;p20"/>
          <p:cNvGrpSpPr/>
          <p:nvPr/>
        </p:nvGrpSpPr>
        <p:grpSpPr>
          <a:xfrm>
            <a:off x="178100" y="0"/>
            <a:ext cx="1329075" cy="1585150"/>
            <a:chOff x="10248175" y="1051225"/>
            <a:chExt cx="1329075" cy="1585150"/>
          </a:xfrm>
        </p:grpSpPr>
        <p:sp>
          <p:nvSpPr>
            <p:cNvPr id="1755" name="Google Shape;1755;p20"/>
            <p:cNvSpPr/>
            <p:nvPr/>
          </p:nvSpPr>
          <p:spPr>
            <a:xfrm>
              <a:off x="10506550" y="1622400"/>
              <a:ext cx="480275" cy="537950"/>
            </a:xfrm>
            <a:custGeom>
              <a:avLst/>
              <a:gdLst/>
              <a:ahLst/>
              <a:cxnLst/>
              <a:rect l="l" t="t" r="r" b="b"/>
              <a:pathLst>
                <a:path w="19211" h="21518" extrusionOk="0">
                  <a:moveTo>
                    <a:pt x="14923" y="6508"/>
                  </a:moveTo>
                  <a:cubicBezTo>
                    <a:pt x="15118" y="6508"/>
                    <a:pt x="15316" y="6544"/>
                    <a:pt x="15502" y="6637"/>
                  </a:cubicBezTo>
                  <a:cubicBezTo>
                    <a:pt x="15776" y="6789"/>
                    <a:pt x="15988" y="7093"/>
                    <a:pt x="15988" y="7427"/>
                  </a:cubicBezTo>
                  <a:cubicBezTo>
                    <a:pt x="15988" y="7792"/>
                    <a:pt x="15745" y="8096"/>
                    <a:pt x="15441" y="8309"/>
                  </a:cubicBezTo>
                  <a:cubicBezTo>
                    <a:pt x="15137" y="8521"/>
                    <a:pt x="14803" y="8613"/>
                    <a:pt x="14438" y="8704"/>
                  </a:cubicBezTo>
                  <a:cubicBezTo>
                    <a:pt x="14256" y="8734"/>
                    <a:pt x="14104" y="8765"/>
                    <a:pt x="13921" y="8825"/>
                  </a:cubicBezTo>
                  <a:cubicBezTo>
                    <a:pt x="13615" y="8896"/>
                    <a:pt x="13327" y="8967"/>
                    <a:pt x="13030" y="8967"/>
                  </a:cubicBezTo>
                  <a:cubicBezTo>
                    <a:pt x="12943" y="8967"/>
                    <a:pt x="12855" y="8961"/>
                    <a:pt x="12766" y="8947"/>
                  </a:cubicBezTo>
                  <a:cubicBezTo>
                    <a:pt x="12371" y="8886"/>
                    <a:pt x="11976" y="8613"/>
                    <a:pt x="11915" y="8248"/>
                  </a:cubicBezTo>
                  <a:cubicBezTo>
                    <a:pt x="11854" y="7944"/>
                    <a:pt x="12006" y="7640"/>
                    <a:pt x="12189" y="7427"/>
                  </a:cubicBezTo>
                  <a:cubicBezTo>
                    <a:pt x="12706" y="6910"/>
                    <a:pt x="13344" y="6850"/>
                    <a:pt x="14013" y="6728"/>
                  </a:cubicBezTo>
                  <a:cubicBezTo>
                    <a:pt x="14195" y="6698"/>
                    <a:pt x="14377" y="6607"/>
                    <a:pt x="14560" y="6546"/>
                  </a:cubicBezTo>
                  <a:cubicBezTo>
                    <a:pt x="14677" y="6522"/>
                    <a:pt x="14800" y="6508"/>
                    <a:pt x="14923" y="6508"/>
                  </a:cubicBezTo>
                  <a:close/>
                  <a:moveTo>
                    <a:pt x="3842" y="6623"/>
                  </a:moveTo>
                  <a:cubicBezTo>
                    <a:pt x="3888" y="6623"/>
                    <a:pt x="3935" y="6627"/>
                    <a:pt x="3982" y="6637"/>
                  </a:cubicBezTo>
                  <a:cubicBezTo>
                    <a:pt x="4164" y="6667"/>
                    <a:pt x="4316" y="6850"/>
                    <a:pt x="4377" y="7062"/>
                  </a:cubicBezTo>
                  <a:cubicBezTo>
                    <a:pt x="4408" y="7245"/>
                    <a:pt x="4377" y="7458"/>
                    <a:pt x="4347" y="7670"/>
                  </a:cubicBezTo>
                  <a:cubicBezTo>
                    <a:pt x="4164" y="8309"/>
                    <a:pt x="3800" y="8917"/>
                    <a:pt x="3283" y="9373"/>
                  </a:cubicBezTo>
                  <a:cubicBezTo>
                    <a:pt x="3131" y="9494"/>
                    <a:pt x="2949" y="9616"/>
                    <a:pt x="2736" y="9616"/>
                  </a:cubicBezTo>
                  <a:cubicBezTo>
                    <a:pt x="2553" y="9616"/>
                    <a:pt x="2371" y="9494"/>
                    <a:pt x="2249" y="9342"/>
                  </a:cubicBezTo>
                  <a:cubicBezTo>
                    <a:pt x="2158" y="9160"/>
                    <a:pt x="2128" y="8947"/>
                    <a:pt x="2128" y="8765"/>
                  </a:cubicBezTo>
                  <a:cubicBezTo>
                    <a:pt x="2157" y="8103"/>
                    <a:pt x="3003" y="6623"/>
                    <a:pt x="3842" y="6623"/>
                  </a:cubicBezTo>
                  <a:close/>
                  <a:moveTo>
                    <a:pt x="15956" y="10492"/>
                  </a:moveTo>
                  <a:cubicBezTo>
                    <a:pt x="16091" y="10492"/>
                    <a:pt x="16225" y="10502"/>
                    <a:pt x="16353" y="10528"/>
                  </a:cubicBezTo>
                  <a:cubicBezTo>
                    <a:pt x="16627" y="10619"/>
                    <a:pt x="16931" y="10801"/>
                    <a:pt x="16961" y="11075"/>
                  </a:cubicBezTo>
                  <a:cubicBezTo>
                    <a:pt x="16991" y="11379"/>
                    <a:pt x="16748" y="11622"/>
                    <a:pt x="16505" y="11743"/>
                  </a:cubicBezTo>
                  <a:cubicBezTo>
                    <a:pt x="16135" y="11968"/>
                    <a:pt x="15723" y="12040"/>
                    <a:pt x="15296" y="12040"/>
                  </a:cubicBezTo>
                  <a:cubicBezTo>
                    <a:pt x="14915" y="12040"/>
                    <a:pt x="14521" y="11983"/>
                    <a:pt x="14134" y="11926"/>
                  </a:cubicBezTo>
                  <a:lnTo>
                    <a:pt x="14073" y="11835"/>
                  </a:lnTo>
                  <a:cubicBezTo>
                    <a:pt x="14013" y="11804"/>
                    <a:pt x="13982" y="11774"/>
                    <a:pt x="13921" y="11713"/>
                  </a:cubicBezTo>
                  <a:cubicBezTo>
                    <a:pt x="13800" y="11561"/>
                    <a:pt x="13861" y="11318"/>
                    <a:pt x="13952" y="11166"/>
                  </a:cubicBezTo>
                  <a:cubicBezTo>
                    <a:pt x="14256" y="10710"/>
                    <a:pt x="14864" y="10588"/>
                    <a:pt x="15411" y="10528"/>
                  </a:cubicBezTo>
                  <a:cubicBezTo>
                    <a:pt x="15586" y="10510"/>
                    <a:pt x="15772" y="10492"/>
                    <a:pt x="15956" y="10492"/>
                  </a:cubicBezTo>
                  <a:close/>
                  <a:moveTo>
                    <a:pt x="6861" y="12935"/>
                  </a:moveTo>
                  <a:cubicBezTo>
                    <a:pt x="6997" y="12935"/>
                    <a:pt x="7133" y="12953"/>
                    <a:pt x="7265" y="12990"/>
                  </a:cubicBezTo>
                  <a:cubicBezTo>
                    <a:pt x="7326" y="13020"/>
                    <a:pt x="7417" y="13050"/>
                    <a:pt x="7447" y="13081"/>
                  </a:cubicBezTo>
                  <a:cubicBezTo>
                    <a:pt x="7599" y="13263"/>
                    <a:pt x="7447" y="13506"/>
                    <a:pt x="7295" y="13658"/>
                  </a:cubicBezTo>
                  <a:cubicBezTo>
                    <a:pt x="6930" y="13962"/>
                    <a:pt x="6505" y="14175"/>
                    <a:pt x="6049" y="14266"/>
                  </a:cubicBezTo>
                  <a:lnTo>
                    <a:pt x="5927" y="14236"/>
                  </a:lnTo>
                  <a:cubicBezTo>
                    <a:pt x="5877" y="14248"/>
                    <a:pt x="5821" y="14256"/>
                    <a:pt x="5763" y="14256"/>
                  </a:cubicBezTo>
                  <a:cubicBezTo>
                    <a:pt x="5680" y="14256"/>
                    <a:pt x="5591" y="14241"/>
                    <a:pt x="5502" y="14205"/>
                  </a:cubicBezTo>
                  <a:cubicBezTo>
                    <a:pt x="5411" y="14205"/>
                    <a:pt x="5350" y="14175"/>
                    <a:pt x="5319" y="14084"/>
                  </a:cubicBezTo>
                  <a:cubicBezTo>
                    <a:pt x="5319" y="14053"/>
                    <a:pt x="5319" y="13993"/>
                    <a:pt x="5350" y="13962"/>
                  </a:cubicBezTo>
                  <a:cubicBezTo>
                    <a:pt x="5576" y="13334"/>
                    <a:pt x="6217" y="12935"/>
                    <a:pt x="6861" y="12935"/>
                  </a:cubicBezTo>
                  <a:close/>
                  <a:moveTo>
                    <a:pt x="10408" y="1"/>
                  </a:moveTo>
                  <a:cubicBezTo>
                    <a:pt x="7319" y="1"/>
                    <a:pt x="6930" y="5269"/>
                    <a:pt x="6930" y="5269"/>
                  </a:cubicBezTo>
                  <a:cubicBezTo>
                    <a:pt x="6930" y="5269"/>
                    <a:pt x="6062" y="5034"/>
                    <a:pt x="4979" y="5034"/>
                  </a:cubicBezTo>
                  <a:cubicBezTo>
                    <a:pt x="3451" y="5034"/>
                    <a:pt x="1494" y="5502"/>
                    <a:pt x="942" y="7762"/>
                  </a:cubicBezTo>
                  <a:cubicBezTo>
                    <a:pt x="0" y="11652"/>
                    <a:pt x="3982" y="18066"/>
                    <a:pt x="9575" y="19555"/>
                  </a:cubicBezTo>
                  <a:cubicBezTo>
                    <a:pt x="11763" y="20133"/>
                    <a:pt x="13739" y="21014"/>
                    <a:pt x="14864" y="21409"/>
                  </a:cubicBezTo>
                  <a:cubicBezTo>
                    <a:pt x="15078" y="21482"/>
                    <a:pt x="15293" y="21517"/>
                    <a:pt x="15503" y="21517"/>
                  </a:cubicBezTo>
                  <a:cubicBezTo>
                    <a:pt x="16423" y="21517"/>
                    <a:pt x="17232" y="20849"/>
                    <a:pt x="17356" y="19859"/>
                  </a:cubicBezTo>
                  <a:cubicBezTo>
                    <a:pt x="17538" y="18278"/>
                    <a:pt x="18359" y="16364"/>
                    <a:pt x="18663" y="13932"/>
                  </a:cubicBezTo>
                  <a:cubicBezTo>
                    <a:pt x="19210" y="9494"/>
                    <a:pt x="17386" y="3354"/>
                    <a:pt x="12432" y="619"/>
                  </a:cubicBezTo>
                  <a:cubicBezTo>
                    <a:pt x="11653" y="184"/>
                    <a:pt x="10983" y="1"/>
                    <a:pt x="104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 name="Google Shape;1756;p20"/>
            <p:cNvSpPr/>
            <p:nvPr/>
          </p:nvSpPr>
          <p:spPr>
            <a:xfrm>
              <a:off x="10691200" y="1773125"/>
              <a:ext cx="217350" cy="355650"/>
            </a:xfrm>
            <a:custGeom>
              <a:avLst/>
              <a:gdLst/>
              <a:ahLst/>
              <a:cxnLst/>
              <a:rect l="l" t="t" r="r" b="b"/>
              <a:pathLst>
                <a:path w="8694" h="14226" fill="none" extrusionOk="0">
                  <a:moveTo>
                    <a:pt x="8693" y="14225"/>
                  </a:moveTo>
                  <a:cubicBezTo>
                    <a:pt x="8177" y="14164"/>
                    <a:pt x="7751" y="13800"/>
                    <a:pt x="7478" y="13344"/>
                  </a:cubicBezTo>
                  <a:cubicBezTo>
                    <a:pt x="7204" y="12918"/>
                    <a:pt x="7052" y="12401"/>
                    <a:pt x="6900" y="11915"/>
                  </a:cubicBezTo>
                  <a:cubicBezTo>
                    <a:pt x="6323" y="10183"/>
                    <a:pt x="5380" y="8572"/>
                    <a:pt x="4195" y="7173"/>
                  </a:cubicBezTo>
                  <a:cubicBezTo>
                    <a:pt x="3709" y="6596"/>
                    <a:pt x="3161" y="6079"/>
                    <a:pt x="2736" y="5441"/>
                  </a:cubicBezTo>
                  <a:cubicBezTo>
                    <a:pt x="2402" y="4985"/>
                    <a:pt x="2158" y="4468"/>
                    <a:pt x="1915" y="3982"/>
                  </a:cubicBezTo>
                  <a:cubicBezTo>
                    <a:pt x="1824" y="3769"/>
                    <a:pt x="1733" y="3556"/>
                    <a:pt x="1611" y="3374"/>
                  </a:cubicBezTo>
                  <a:cubicBezTo>
                    <a:pt x="1064" y="2249"/>
                    <a:pt x="517" y="1125"/>
                    <a:pt x="0"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 name="Google Shape;1757;p20"/>
            <p:cNvSpPr/>
            <p:nvPr/>
          </p:nvSpPr>
          <p:spPr>
            <a:xfrm>
              <a:off x="10741350" y="1862775"/>
              <a:ext cx="201400" cy="23575"/>
            </a:xfrm>
            <a:custGeom>
              <a:avLst/>
              <a:gdLst/>
              <a:ahLst/>
              <a:cxnLst/>
              <a:rect l="l" t="t" r="r" b="b"/>
              <a:pathLst>
                <a:path w="8056" h="943" fill="none" extrusionOk="0">
                  <a:moveTo>
                    <a:pt x="0" y="578"/>
                  </a:moveTo>
                  <a:cubicBezTo>
                    <a:pt x="335" y="183"/>
                    <a:pt x="882" y="1"/>
                    <a:pt x="1399" y="122"/>
                  </a:cubicBezTo>
                  <a:cubicBezTo>
                    <a:pt x="1703" y="183"/>
                    <a:pt x="1946" y="365"/>
                    <a:pt x="2219" y="487"/>
                  </a:cubicBezTo>
                  <a:cubicBezTo>
                    <a:pt x="2736" y="761"/>
                    <a:pt x="3314" y="913"/>
                    <a:pt x="3861" y="943"/>
                  </a:cubicBezTo>
                  <a:cubicBezTo>
                    <a:pt x="4073" y="943"/>
                    <a:pt x="4317" y="943"/>
                    <a:pt x="4529" y="882"/>
                  </a:cubicBezTo>
                  <a:cubicBezTo>
                    <a:pt x="4712" y="821"/>
                    <a:pt x="4864" y="669"/>
                    <a:pt x="5046" y="609"/>
                  </a:cubicBezTo>
                  <a:cubicBezTo>
                    <a:pt x="5411" y="426"/>
                    <a:pt x="5806" y="396"/>
                    <a:pt x="6201" y="365"/>
                  </a:cubicBezTo>
                  <a:cubicBezTo>
                    <a:pt x="6839" y="335"/>
                    <a:pt x="7447" y="305"/>
                    <a:pt x="8055" y="274"/>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 name="Google Shape;1758;p20"/>
            <p:cNvSpPr/>
            <p:nvPr/>
          </p:nvSpPr>
          <p:spPr>
            <a:xfrm>
              <a:off x="10716275" y="1726750"/>
              <a:ext cx="179350" cy="100350"/>
            </a:xfrm>
            <a:custGeom>
              <a:avLst/>
              <a:gdLst/>
              <a:ahLst/>
              <a:cxnLst/>
              <a:rect l="l" t="t" r="r" b="b"/>
              <a:pathLst>
                <a:path w="7174" h="4014" fill="none" extrusionOk="0">
                  <a:moveTo>
                    <a:pt x="0" y="4013"/>
                  </a:moveTo>
                  <a:cubicBezTo>
                    <a:pt x="365" y="3861"/>
                    <a:pt x="517" y="3466"/>
                    <a:pt x="760" y="3192"/>
                  </a:cubicBezTo>
                  <a:cubicBezTo>
                    <a:pt x="1155" y="2767"/>
                    <a:pt x="1733" y="2615"/>
                    <a:pt x="2310" y="2524"/>
                  </a:cubicBezTo>
                  <a:cubicBezTo>
                    <a:pt x="2858" y="2463"/>
                    <a:pt x="3435" y="2463"/>
                    <a:pt x="3982" y="2281"/>
                  </a:cubicBezTo>
                  <a:cubicBezTo>
                    <a:pt x="5198" y="1855"/>
                    <a:pt x="5958" y="518"/>
                    <a:pt x="7174"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 name="Google Shape;1759;p20"/>
            <p:cNvSpPr/>
            <p:nvPr/>
          </p:nvSpPr>
          <p:spPr>
            <a:xfrm>
              <a:off x="10820375" y="1952450"/>
              <a:ext cx="136050" cy="22825"/>
            </a:xfrm>
            <a:custGeom>
              <a:avLst/>
              <a:gdLst/>
              <a:ahLst/>
              <a:cxnLst/>
              <a:rect l="l" t="t" r="r" b="b"/>
              <a:pathLst>
                <a:path w="5442" h="913" fill="none" extrusionOk="0">
                  <a:moveTo>
                    <a:pt x="1" y="912"/>
                  </a:moveTo>
                  <a:cubicBezTo>
                    <a:pt x="274" y="547"/>
                    <a:pt x="760" y="456"/>
                    <a:pt x="1186" y="487"/>
                  </a:cubicBezTo>
                  <a:cubicBezTo>
                    <a:pt x="1642" y="517"/>
                    <a:pt x="2037" y="669"/>
                    <a:pt x="2493" y="730"/>
                  </a:cubicBezTo>
                  <a:cubicBezTo>
                    <a:pt x="2797" y="760"/>
                    <a:pt x="3101" y="760"/>
                    <a:pt x="3405" y="699"/>
                  </a:cubicBezTo>
                  <a:cubicBezTo>
                    <a:pt x="4104" y="547"/>
                    <a:pt x="4742" y="92"/>
                    <a:pt x="544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 name="Google Shape;1760;p20"/>
            <p:cNvSpPr/>
            <p:nvPr/>
          </p:nvSpPr>
          <p:spPr>
            <a:xfrm>
              <a:off x="10855325" y="2037550"/>
              <a:ext cx="75250" cy="18275"/>
            </a:xfrm>
            <a:custGeom>
              <a:avLst/>
              <a:gdLst/>
              <a:ahLst/>
              <a:cxnLst/>
              <a:rect l="l" t="t" r="r" b="b"/>
              <a:pathLst>
                <a:path w="3010" h="731" fill="none" extrusionOk="0">
                  <a:moveTo>
                    <a:pt x="1" y="396"/>
                  </a:moveTo>
                  <a:cubicBezTo>
                    <a:pt x="366" y="183"/>
                    <a:pt x="791" y="1"/>
                    <a:pt x="1186" y="92"/>
                  </a:cubicBezTo>
                  <a:cubicBezTo>
                    <a:pt x="1521" y="153"/>
                    <a:pt x="1794" y="426"/>
                    <a:pt x="2098" y="578"/>
                  </a:cubicBezTo>
                  <a:cubicBezTo>
                    <a:pt x="2402" y="730"/>
                    <a:pt x="2858" y="730"/>
                    <a:pt x="3010" y="426"/>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 name="Google Shape;1761;p20"/>
            <p:cNvSpPr/>
            <p:nvPr/>
          </p:nvSpPr>
          <p:spPr>
            <a:xfrm>
              <a:off x="10571125" y="1824025"/>
              <a:ext cx="140600" cy="82100"/>
            </a:xfrm>
            <a:custGeom>
              <a:avLst/>
              <a:gdLst/>
              <a:ahLst/>
              <a:cxnLst/>
              <a:rect l="l" t="t" r="r" b="b"/>
              <a:pathLst>
                <a:path w="5624" h="3284" fill="none" extrusionOk="0">
                  <a:moveTo>
                    <a:pt x="5624" y="1"/>
                  </a:moveTo>
                  <a:cubicBezTo>
                    <a:pt x="5381" y="213"/>
                    <a:pt x="5168" y="426"/>
                    <a:pt x="4925" y="639"/>
                  </a:cubicBezTo>
                  <a:cubicBezTo>
                    <a:pt x="4408" y="1125"/>
                    <a:pt x="3770" y="1642"/>
                    <a:pt x="3040" y="1672"/>
                  </a:cubicBezTo>
                  <a:cubicBezTo>
                    <a:pt x="2554" y="1672"/>
                    <a:pt x="2068" y="1460"/>
                    <a:pt x="1581" y="1551"/>
                  </a:cubicBezTo>
                  <a:cubicBezTo>
                    <a:pt x="1186" y="1611"/>
                    <a:pt x="821" y="1885"/>
                    <a:pt x="578" y="2189"/>
                  </a:cubicBezTo>
                  <a:cubicBezTo>
                    <a:pt x="335" y="2523"/>
                    <a:pt x="153" y="2888"/>
                    <a:pt x="1" y="3283"/>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 name="Google Shape;1762;p20"/>
            <p:cNvSpPr/>
            <p:nvPr/>
          </p:nvSpPr>
          <p:spPr>
            <a:xfrm>
              <a:off x="10676000" y="1884825"/>
              <a:ext cx="71450" cy="166425"/>
            </a:xfrm>
            <a:custGeom>
              <a:avLst/>
              <a:gdLst/>
              <a:ahLst/>
              <a:cxnLst/>
              <a:rect l="l" t="t" r="r" b="b"/>
              <a:pathLst>
                <a:path w="2858" h="6657" fill="none" extrusionOk="0">
                  <a:moveTo>
                    <a:pt x="2706" y="0"/>
                  </a:moveTo>
                  <a:cubicBezTo>
                    <a:pt x="2858" y="335"/>
                    <a:pt x="2675" y="699"/>
                    <a:pt x="2554" y="1034"/>
                  </a:cubicBezTo>
                  <a:cubicBezTo>
                    <a:pt x="2341" y="1672"/>
                    <a:pt x="2371" y="2401"/>
                    <a:pt x="2007" y="3009"/>
                  </a:cubicBezTo>
                  <a:cubicBezTo>
                    <a:pt x="1855" y="3313"/>
                    <a:pt x="1611" y="3556"/>
                    <a:pt x="1399" y="3830"/>
                  </a:cubicBezTo>
                  <a:cubicBezTo>
                    <a:pt x="973" y="4347"/>
                    <a:pt x="730" y="4955"/>
                    <a:pt x="456" y="5563"/>
                  </a:cubicBezTo>
                  <a:cubicBezTo>
                    <a:pt x="304" y="5927"/>
                    <a:pt x="152" y="6292"/>
                    <a:pt x="0" y="665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 name="Google Shape;1763;p20"/>
            <p:cNvSpPr/>
            <p:nvPr/>
          </p:nvSpPr>
          <p:spPr>
            <a:xfrm>
              <a:off x="10791500" y="1993475"/>
              <a:ext cx="37250" cy="107175"/>
            </a:xfrm>
            <a:custGeom>
              <a:avLst/>
              <a:gdLst/>
              <a:ahLst/>
              <a:cxnLst/>
              <a:rect l="l" t="t" r="r" b="b"/>
              <a:pathLst>
                <a:path w="1490" h="4287" fill="none" extrusionOk="0">
                  <a:moveTo>
                    <a:pt x="1490" y="1"/>
                  </a:moveTo>
                  <a:cubicBezTo>
                    <a:pt x="1277" y="761"/>
                    <a:pt x="1034" y="1490"/>
                    <a:pt x="760" y="2189"/>
                  </a:cubicBezTo>
                  <a:cubicBezTo>
                    <a:pt x="517" y="2888"/>
                    <a:pt x="244" y="3587"/>
                    <a:pt x="1" y="428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 name="Google Shape;1764;p20"/>
            <p:cNvSpPr/>
            <p:nvPr/>
          </p:nvSpPr>
          <p:spPr>
            <a:xfrm>
              <a:off x="10840900" y="2074800"/>
              <a:ext cx="19025" cy="53975"/>
            </a:xfrm>
            <a:custGeom>
              <a:avLst/>
              <a:gdLst/>
              <a:ahLst/>
              <a:cxnLst/>
              <a:rect l="l" t="t" r="r" b="b"/>
              <a:pathLst>
                <a:path w="761" h="2159" fill="none" extrusionOk="0">
                  <a:moveTo>
                    <a:pt x="760" y="0"/>
                  </a:moveTo>
                  <a:cubicBezTo>
                    <a:pt x="365" y="669"/>
                    <a:pt x="122" y="1368"/>
                    <a:pt x="0" y="2128"/>
                  </a:cubicBezTo>
                  <a:cubicBezTo>
                    <a:pt x="61" y="2158"/>
                    <a:pt x="152" y="2128"/>
                    <a:pt x="183" y="203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 name="Google Shape;1765;p20"/>
            <p:cNvSpPr/>
            <p:nvPr/>
          </p:nvSpPr>
          <p:spPr>
            <a:xfrm>
              <a:off x="10876000" y="1588350"/>
              <a:ext cx="503125" cy="479600"/>
            </a:xfrm>
            <a:custGeom>
              <a:avLst/>
              <a:gdLst/>
              <a:ahLst/>
              <a:cxnLst/>
              <a:rect l="l" t="t" r="r" b="b"/>
              <a:pathLst>
                <a:path w="20125" h="19184" extrusionOk="0">
                  <a:moveTo>
                    <a:pt x="8918" y="1373"/>
                  </a:moveTo>
                  <a:cubicBezTo>
                    <a:pt x="9719" y="1373"/>
                    <a:pt x="11097" y="1798"/>
                    <a:pt x="11150" y="2589"/>
                  </a:cubicBezTo>
                  <a:cubicBezTo>
                    <a:pt x="11180" y="2771"/>
                    <a:pt x="11058" y="2984"/>
                    <a:pt x="10876" y="3075"/>
                  </a:cubicBezTo>
                  <a:cubicBezTo>
                    <a:pt x="10694" y="3196"/>
                    <a:pt x="10481" y="3227"/>
                    <a:pt x="10268" y="3227"/>
                  </a:cubicBezTo>
                  <a:cubicBezTo>
                    <a:pt x="10220" y="3229"/>
                    <a:pt x="10172" y="3230"/>
                    <a:pt x="10124" y="3230"/>
                  </a:cubicBezTo>
                  <a:cubicBezTo>
                    <a:pt x="9504" y="3230"/>
                    <a:pt x="8889" y="3049"/>
                    <a:pt x="8353" y="2710"/>
                  </a:cubicBezTo>
                  <a:cubicBezTo>
                    <a:pt x="8171" y="2589"/>
                    <a:pt x="8019" y="2437"/>
                    <a:pt x="7958" y="2224"/>
                  </a:cubicBezTo>
                  <a:cubicBezTo>
                    <a:pt x="7897" y="2041"/>
                    <a:pt x="7958" y="1829"/>
                    <a:pt x="8110" y="1677"/>
                  </a:cubicBezTo>
                  <a:cubicBezTo>
                    <a:pt x="8232" y="1555"/>
                    <a:pt x="8414" y="1464"/>
                    <a:pt x="8596" y="1403"/>
                  </a:cubicBezTo>
                  <a:cubicBezTo>
                    <a:pt x="8685" y="1383"/>
                    <a:pt x="8795" y="1373"/>
                    <a:pt x="8918" y="1373"/>
                  </a:cubicBezTo>
                  <a:close/>
                  <a:moveTo>
                    <a:pt x="4523" y="5962"/>
                  </a:moveTo>
                  <a:cubicBezTo>
                    <a:pt x="5314" y="6023"/>
                    <a:pt x="5982" y="6753"/>
                    <a:pt x="5982" y="7513"/>
                  </a:cubicBezTo>
                  <a:cubicBezTo>
                    <a:pt x="5982" y="7604"/>
                    <a:pt x="5982" y="7665"/>
                    <a:pt x="5952" y="7756"/>
                  </a:cubicBezTo>
                  <a:cubicBezTo>
                    <a:pt x="5901" y="7833"/>
                    <a:pt x="5822" y="7861"/>
                    <a:pt x="5735" y="7861"/>
                  </a:cubicBezTo>
                  <a:cubicBezTo>
                    <a:pt x="5615" y="7861"/>
                    <a:pt x="5480" y="7808"/>
                    <a:pt x="5374" y="7756"/>
                  </a:cubicBezTo>
                  <a:cubicBezTo>
                    <a:pt x="4979" y="7482"/>
                    <a:pt x="4645" y="7117"/>
                    <a:pt x="4432" y="6722"/>
                  </a:cubicBezTo>
                  <a:lnTo>
                    <a:pt x="4432" y="6601"/>
                  </a:lnTo>
                  <a:cubicBezTo>
                    <a:pt x="4371" y="6479"/>
                    <a:pt x="4311" y="6327"/>
                    <a:pt x="4311" y="6175"/>
                  </a:cubicBezTo>
                  <a:cubicBezTo>
                    <a:pt x="4311" y="6114"/>
                    <a:pt x="4341" y="6023"/>
                    <a:pt x="4402" y="5993"/>
                  </a:cubicBezTo>
                  <a:cubicBezTo>
                    <a:pt x="4432" y="5962"/>
                    <a:pt x="4493" y="5962"/>
                    <a:pt x="4523" y="5962"/>
                  </a:cubicBezTo>
                  <a:close/>
                  <a:moveTo>
                    <a:pt x="12220" y="10568"/>
                  </a:moveTo>
                  <a:cubicBezTo>
                    <a:pt x="12391" y="10568"/>
                    <a:pt x="12571" y="10616"/>
                    <a:pt x="12730" y="10704"/>
                  </a:cubicBezTo>
                  <a:cubicBezTo>
                    <a:pt x="13369" y="11038"/>
                    <a:pt x="13612" y="11646"/>
                    <a:pt x="13916" y="12254"/>
                  </a:cubicBezTo>
                  <a:cubicBezTo>
                    <a:pt x="14007" y="12406"/>
                    <a:pt x="14128" y="12558"/>
                    <a:pt x="14220" y="12710"/>
                  </a:cubicBezTo>
                  <a:cubicBezTo>
                    <a:pt x="14402" y="12984"/>
                    <a:pt x="14463" y="13318"/>
                    <a:pt x="14402" y="13622"/>
                  </a:cubicBezTo>
                  <a:cubicBezTo>
                    <a:pt x="14341" y="13956"/>
                    <a:pt x="14098" y="14230"/>
                    <a:pt x="13794" y="14321"/>
                  </a:cubicBezTo>
                  <a:cubicBezTo>
                    <a:pt x="13712" y="14351"/>
                    <a:pt x="13626" y="14364"/>
                    <a:pt x="13539" y="14364"/>
                  </a:cubicBezTo>
                  <a:cubicBezTo>
                    <a:pt x="13273" y="14364"/>
                    <a:pt x="12997" y="14239"/>
                    <a:pt x="12791" y="14078"/>
                  </a:cubicBezTo>
                  <a:cubicBezTo>
                    <a:pt x="12517" y="13835"/>
                    <a:pt x="12335" y="13531"/>
                    <a:pt x="12153" y="13197"/>
                  </a:cubicBezTo>
                  <a:lnTo>
                    <a:pt x="11879" y="12741"/>
                  </a:lnTo>
                  <a:cubicBezTo>
                    <a:pt x="11666" y="12406"/>
                    <a:pt x="11454" y="12042"/>
                    <a:pt x="11423" y="11677"/>
                  </a:cubicBezTo>
                  <a:cubicBezTo>
                    <a:pt x="11362" y="11282"/>
                    <a:pt x="11514" y="10826"/>
                    <a:pt x="11879" y="10643"/>
                  </a:cubicBezTo>
                  <a:cubicBezTo>
                    <a:pt x="11981" y="10593"/>
                    <a:pt x="12098" y="10568"/>
                    <a:pt x="12220" y="10568"/>
                  </a:cubicBezTo>
                  <a:close/>
                  <a:moveTo>
                    <a:pt x="9444" y="13410"/>
                  </a:moveTo>
                  <a:cubicBezTo>
                    <a:pt x="9508" y="13410"/>
                    <a:pt x="9572" y="13420"/>
                    <a:pt x="9630" y="13440"/>
                  </a:cubicBezTo>
                  <a:cubicBezTo>
                    <a:pt x="10147" y="13592"/>
                    <a:pt x="10420" y="14169"/>
                    <a:pt x="10633" y="14656"/>
                  </a:cubicBezTo>
                  <a:cubicBezTo>
                    <a:pt x="10755" y="14960"/>
                    <a:pt x="10876" y="15233"/>
                    <a:pt x="10907" y="15567"/>
                  </a:cubicBezTo>
                  <a:cubicBezTo>
                    <a:pt x="10937" y="15841"/>
                    <a:pt x="10815" y="16175"/>
                    <a:pt x="10542" y="16297"/>
                  </a:cubicBezTo>
                  <a:cubicBezTo>
                    <a:pt x="10486" y="16318"/>
                    <a:pt x="10427" y="16328"/>
                    <a:pt x="10367" y="16328"/>
                  </a:cubicBezTo>
                  <a:cubicBezTo>
                    <a:pt x="10164" y="16328"/>
                    <a:pt x="9946" y="16218"/>
                    <a:pt x="9782" y="16054"/>
                  </a:cubicBezTo>
                  <a:cubicBezTo>
                    <a:pt x="9204" y="15507"/>
                    <a:pt x="9052" y="14625"/>
                    <a:pt x="8961" y="13835"/>
                  </a:cubicBezTo>
                  <a:lnTo>
                    <a:pt x="9022" y="13744"/>
                  </a:lnTo>
                  <a:cubicBezTo>
                    <a:pt x="9052" y="13683"/>
                    <a:pt x="9052" y="13622"/>
                    <a:pt x="9083" y="13561"/>
                  </a:cubicBezTo>
                  <a:cubicBezTo>
                    <a:pt x="9166" y="13457"/>
                    <a:pt x="9306" y="13410"/>
                    <a:pt x="9444" y="13410"/>
                  </a:cubicBezTo>
                  <a:close/>
                  <a:moveTo>
                    <a:pt x="9437" y="0"/>
                  </a:moveTo>
                  <a:cubicBezTo>
                    <a:pt x="9371" y="0"/>
                    <a:pt x="9303" y="2"/>
                    <a:pt x="9235" y="5"/>
                  </a:cubicBezTo>
                  <a:cubicBezTo>
                    <a:pt x="5253" y="187"/>
                    <a:pt x="177" y="5810"/>
                    <a:pt x="359" y="11586"/>
                  </a:cubicBezTo>
                  <a:cubicBezTo>
                    <a:pt x="420" y="13865"/>
                    <a:pt x="116" y="16023"/>
                    <a:pt x="55" y="17209"/>
                  </a:cubicBezTo>
                  <a:cubicBezTo>
                    <a:pt x="0" y="18284"/>
                    <a:pt x="870" y="19183"/>
                    <a:pt x="1916" y="19183"/>
                  </a:cubicBezTo>
                  <a:cubicBezTo>
                    <a:pt x="2024" y="19183"/>
                    <a:pt x="2133" y="19174"/>
                    <a:pt x="2244" y="19154"/>
                  </a:cubicBezTo>
                  <a:cubicBezTo>
                    <a:pt x="3824" y="18881"/>
                    <a:pt x="5891" y="19124"/>
                    <a:pt x="8292" y="18729"/>
                  </a:cubicBezTo>
                  <a:cubicBezTo>
                    <a:pt x="12730" y="17999"/>
                    <a:pt x="18080" y="14504"/>
                    <a:pt x="19326" y="9002"/>
                  </a:cubicBezTo>
                  <a:cubicBezTo>
                    <a:pt x="20125" y="5457"/>
                    <a:pt x="17428" y="4820"/>
                    <a:pt x="15388" y="4820"/>
                  </a:cubicBezTo>
                  <a:cubicBezTo>
                    <a:pt x="14245" y="4820"/>
                    <a:pt x="13308" y="5020"/>
                    <a:pt x="13308" y="5020"/>
                  </a:cubicBezTo>
                  <a:cubicBezTo>
                    <a:pt x="13308" y="5020"/>
                    <a:pt x="13220" y="0"/>
                    <a:pt x="9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 name="Google Shape;1766;p20"/>
            <p:cNvSpPr/>
            <p:nvPr/>
          </p:nvSpPr>
          <p:spPr>
            <a:xfrm>
              <a:off x="10911575" y="1730550"/>
              <a:ext cx="282700" cy="308550"/>
            </a:xfrm>
            <a:custGeom>
              <a:avLst/>
              <a:gdLst/>
              <a:ahLst/>
              <a:cxnLst/>
              <a:rect l="l" t="t" r="r" b="b"/>
              <a:pathLst>
                <a:path w="11308" h="12342" fill="none" extrusionOk="0">
                  <a:moveTo>
                    <a:pt x="91" y="12341"/>
                  </a:moveTo>
                  <a:cubicBezTo>
                    <a:pt x="0" y="11825"/>
                    <a:pt x="243" y="11308"/>
                    <a:pt x="578" y="10943"/>
                  </a:cubicBezTo>
                  <a:cubicBezTo>
                    <a:pt x="912" y="10548"/>
                    <a:pt x="1368" y="10275"/>
                    <a:pt x="1793" y="9971"/>
                  </a:cubicBezTo>
                  <a:cubicBezTo>
                    <a:pt x="3283" y="8937"/>
                    <a:pt x="4590" y="7569"/>
                    <a:pt x="5593" y="6019"/>
                  </a:cubicBezTo>
                  <a:cubicBezTo>
                    <a:pt x="5988" y="5411"/>
                    <a:pt x="6353" y="4743"/>
                    <a:pt x="6839" y="4165"/>
                  </a:cubicBezTo>
                  <a:cubicBezTo>
                    <a:pt x="7173" y="3709"/>
                    <a:pt x="7599" y="3344"/>
                    <a:pt x="8025" y="2949"/>
                  </a:cubicBezTo>
                  <a:cubicBezTo>
                    <a:pt x="8176" y="2797"/>
                    <a:pt x="8359" y="2645"/>
                    <a:pt x="8511" y="2493"/>
                  </a:cubicBezTo>
                  <a:cubicBezTo>
                    <a:pt x="9423" y="1673"/>
                    <a:pt x="10365" y="822"/>
                    <a:pt x="11307"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 name="Google Shape;1767;p20"/>
            <p:cNvSpPr/>
            <p:nvPr/>
          </p:nvSpPr>
          <p:spPr>
            <a:xfrm>
              <a:off x="11108375" y="1807300"/>
              <a:ext cx="63850" cy="192275"/>
            </a:xfrm>
            <a:custGeom>
              <a:avLst/>
              <a:gdLst/>
              <a:ahLst/>
              <a:cxnLst/>
              <a:rect l="l" t="t" r="r" b="b"/>
              <a:pathLst>
                <a:path w="2554" h="7691" fill="none" extrusionOk="0">
                  <a:moveTo>
                    <a:pt x="1" y="1"/>
                  </a:moveTo>
                  <a:cubicBezTo>
                    <a:pt x="456" y="214"/>
                    <a:pt x="791" y="730"/>
                    <a:pt x="821" y="1247"/>
                  </a:cubicBezTo>
                  <a:cubicBezTo>
                    <a:pt x="821" y="1551"/>
                    <a:pt x="730" y="1855"/>
                    <a:pt x="700" y="2129"/>
                  </a:cubicBezTo>
                  <a:cubicBezTo>
                    <a:pt x="578" y="2706"/>
                    <a:pt x="608" y="3284"/>
                    <a:pt x="730" y="3831"/>
                  </a:cubicBezTo>
                  <a:cubicBezTo>
                    <a:pt x="760" y="4043"/>
                    <a:pt x="852" y="4256"/>
                    <a:pt x="973" y="4439"/>
                  </a:cubicBezTo>
                  <a:cubicBezTo>
                    <a:pt x="1095" y="4621"/>
                    <a:pt x="1247" y="4743"/>
                    <a:pt x="1399" y="4895"/>
                  </a:cubicBezTo>
                  <a:cubicBezTo>
                    <a:pt x="1672" y="5168"/>
                    <a:pt x="1794" y="5563"/>
                    <a:pt x="1915" y="5928"/>
                  </a:cubicBezTo>
                  <a:cubicBezTo>
                    <a:pt x="2128" y="6505"/>
                    <a:pt x="2341" y="7083"/>
                    <a:pt x="2554" y="7691"/>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 name="Google Shape;1768;p20"/>
            <p:cNvSpPr/>
            <p:nvPr/>
          </p:nvSpPr>
          <p:spPr>
            <a:xfrm>
              <a:off x="11148650" y="1769325"/>
              <a:ext cx="146675" cy="144400"/>
            </a:xfrm>
            <a:custGeom>
              <a:avLst/>
              <a:gdLst/>
              <a:ahLst/>
              <a:cxnLst/>
              <a:rect l="l" t="t" r="r" b="b"/>
              <a:pathLst>
                <a:path w="5867" h="5776" fill="none" extrusionOk="0">
                  <a:moveTo>
                    <a:pt x="1" y="0"/>
                  </a:moveTo>
                  <a:cubicBezTo>
                    <a:pt x="244" y="304"/>
                    <a:pt x="669" y="365"/>
                    <a:pt x="1034" y="517"/>
                  </a:cubicBezTo>
                  <a:cubicBezTo>
                    <a:pt x="1551" y="760"/>
                    <a:pt x="1855" y="1277"/>
                    <a:pt x="2098" y="1793"/>
                  </a:cubicBezTo>
                  <a:cubicBezTo>
                    <a:pt x="2311" y="2341"/>
                    <a:pt x="2463" y="2888"/>
                    <a:pt x="2797" y="3344"/>
                  </a:cubicBezTo>
                  <a:cubicBezTo>
                    <a:pt x="3557" y="4407"/>
                    <a:pt x="5046" y="4742"/>
                    <a:pt x="5867" y="5775"/>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 name="Google Shape;1769;p20"/>
            <p:cNvSpPr/>
            <p:nvPr/>
          </p:nvSpPr>
          <p:spPr>
            <a:xfrm>
              <a:off x="11036175" y="1911425"/>
              <a:ext cx="60825" cy="123875"/>
            </a:xfrm>
            <a:custGeom>
              <a:avLst/>
              <a:gdLst/>
              <a:ahLst/>
              <a:cxnLst/>
              <a:rect l="l" t="t" r="r" b="b"/>
              <a:pathLst>
                <a:path w="2433" h="4955" fill="none" extrusionOk="0">
                  <a:moveTo>
                    <a:pt x="1" y="0"/>
                  </a:moveTo>
                  <a:cubicBezTo>
                    <a:pt x="426" y="152"/>
                    <a:pt x="639" y="578"/>
                    <a:pt x="730" y="1033"/>
                  </a:cubicBezTo>
                  <a:cubicBezTo>
                    <a:pt x="822" y="1459"/>
                    <a:pt x="822" y="1885"/>
                    <a:pt x="882" y="2340"/>
                  </a:cubicBezTo>
                  <a:cubicBezTo>
                    <a:pt x="913" y="2644"/>
                    <a:pt x="1004" y="2948"/>
                    <a:pt x="1156" y="3222"/>
                  </a:cubicBezTo>
                  <a:cubicBezTo>
                    <a:pt x="1490" y="3860"/>
                    <a:pt x="2129" y="4316"/>
                    <a:pt x="2433" y="4954"/>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 name="Google Shape;1770;p20"/>
            <p:cNvSpPr/>
            <p:nvPr/>
          </p:nvSpPr>
          <p:spPr>
            <a:xfrm>
              <a:off x="10976925" y="1965375"/>
              <a:ext cx="19775" cy="72200"/>
            </a:xfrm>
            <a:custGeom>
              <a:avLst/>
              <a:gdLst/>
              <a:ahLst/>
              <a:cxnLst/>
              <a:rect l="l" t="t" r="r" b="b"/>
              <a:pathLst>
                <a:path w="791" h="2888" fill="none" extrusionOk="0">
                  <a:moveTo>
                    <a:pt x="0" y="0"/>
                  </a:moveTo>
                  <a:cubicBezTo>
                    <a:pt x="304" y="304"/>
                    <a:pt x="608" y="638"/>
                    <a:pt x="638" y="1064"/>
                  </a:cubicBezTo>
                  <a:cubicBezTo>
                    <a:pt x="638" y="1398"/>
                    <a:pt x="486" y="1733"/>
                    <a:pt x="395" y="2067"/>
                  </a:cubicBezTo>
                  <a:cubicBezTo>
                    <a:pt x="334" y="2401"/>
                    <a:pt x="456" y="2827"/>
                    <a:pt x="790" y="2888"/>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 name="Google Shape;1771;p20"/>
            <p:cNvSpPr/>
            <p:nvPr/>
          </p:nvSpPr>
          <p:spPr>
            <a:xfrm>
              <a:off x="11032375" y="1652300"/>
              <a:ext cx="118575" cy="112475"/>
            </a:xfrm>
            <a:custGeom>
              <a:avLst/>
              <a:gdLst/>
              <a:ahLst/>
              <a:cxnLst/>
              <a:rect l="l" t="t" r="r" b="b"/>
              <a:pathLst>
                <a:path w="4743" h="4499" fill="none" extrusionOk="0">
                  <a:moveTo>
                    <a:pt x="4743" y="4499"/>
                  </a:moveTo>
                  <a:cubicBezTo>
                    <a:pt x="4469" y="4316"/>
                    <a:pt x="4196" y="4164"/>
                    <a:pt x="3922" y="4012"/>
                  </a:cubicBezTo>
                  <a:cubicBezTo>
                    <a:pt x="3314" y="3617"/>
                    <a:pt x="2645" y="3192"/>
                    <a:pt x="2402" y="2493"/>
                  </a:cubicBezTo>
                  <a:cubicBezTo>
                    <a:pt x="2250" y="2006"/>
                    <a:pt x="2311" y="1490"/>
                    <a:pt x="2129" y="1064"/>
                  </a:cubicBezTo>
                  <a:cubicBezTo>
                    <a:pt x="1946" y="669"/>
                    <a:pt x="1582" y="426"/>
                    <a:pt x="1186" y="274"/>
                  </a:cubicBezTo>
                  <a:cubicBezTo>
                    <a:pt x="822" y="122"/>
                    <a:pt x="396" y="61"/>
                    <a:pt x="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 name="Google Shape;1772;p20"/>
            <p:cNvSpPr/>
            <p:nvPr/>
          </p:nvSpPr>
          <p:spPr>
            <a:xfrm>
              <a:off x="10922200" y="1794400"/>
              <a:ext cx="179350" cy="26600"/>
            </a:xfrm>
            <a:custGeom>
              <a:avLst/>
              <a:gdLst/>
              <a:ahLst/>
              <a:cxnLst/>
              <a:rect l="l" t="t" r="r" b="b"/>
              <a:pathLst>
                <a:path w="7174" h="1064" fill="none" extrusionOk="0">
                  <a:moveTo>
                    <a:pt x="7174" y="730"/>
                  </a:moveTo>
                  <a:cubicBezTo>
                    <a:pt x="6900" y="942"/>
                    <a:pt x="6505" y="882"/>
                    <a:pt x="6141" y="882"/>
                  </a:cubicBezTo>
                  <a:cubicBezTo>
                    <a:pt x="5441" y="851"/>
                    <a:pt x="4742" y="1064"/>
                    <a:pt x="4074" y="912"/>
                  </a:cubicBezTo>
                  <a:cubicBezTo>
                    <a:pt x="3739" y="821"/>
                    <a:pt x="3466" y="638"/>
                    <a:pt x="3131" y="517"/>
                  </a:cubicBezTo>
                  <a:cubicBezTo>
                    <a:pt x="2523" y="274"/>
                    <a:pt x="1855" y="213"/>
                    <a:pt x="1186" y="122"/>
                  </a:cubicBezTo>
                  <a:cubicBezTo>
                    <a:pt x="791" y="91"/>
                    <a:pt x="396" y="30"/>
                    <a:pt x="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 name="Google Shape;1773;p20"/>
            <p:cNvSpPr/>
            <p:nvPr/>
          </p:nvSpPr>
          <p:spPr>
            <a:xfrm>
              <a:off x="10907775" y="1919000"/>
              <a:ext cx="113250" cy="6125"/>
            </a:xfrm>
            <a:custGeom>
              <a:avLst/>
              <a:gdLst/>
              <a:ahLst/>
              <a:cxnLst/>
              <a:rect l="l" t="t" r="r" b="b"/>
              <a:pathLst>
                <a:path w="4530" h="245" fill="none" extrusionOk="0">
                  <a:moveTo>
                    <a:pt x="4529" y="214"/>
                  </a:moveTo>
                  <a:cubicBezTo>
                    <a:pt x="3739" y="244"/>
                    <a:pt x="2979" y="183"/>
                    <a:pt x="2219" y="153"/>
                  </a:cubicBezTo>
                  <a:cubicBezTo>
                    <a:pt x="1459" y="92"/>
                    <a:pt x="730" y="62"/>
                    <a:pt x="0"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 name="Google Shape;1774;p20"/>
            <p:cNvSpPr/>
            <p:nvPr/>
          </p:nvSpPr>
          <p:spPr>
            <a:xfrm>
              <a:off x="10894850" y="1971450"/>
              <a:ext cx="57000" cy="6100"/>
            </a:xfrm>
            <a:custGeom>
              <a:avLst/>
              <a:gdLst/>
              <a:ahLst/>
              <a:cxnLst/>
              <a:rect l="l" t="t" r="r" b="b"/>
              <a:pathLst>
                <a:path w="2280" h="244" fill="none" extrusionOk="0">
                  <a:moveTo>
                    <a:pt x="2280" y="243"/>
                  </a:moveTo>
                  <a:cubicBezTo>
                    <a:pt x="1551" y="61"/>
                    <a:pt x="760" y="0"/>
                    <a:pt x="31" y="91"/>
                  </a:cubicBezTo>
                  <a:cubicBezTo>
                    <a:pt x="0" y="183"/>
                    <a:pt x="92" y="243"/>
                    <a:pt x="152" y="243"/>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 name="Google Shape;1775;p20"/>
            <p:cNvSpPr/>
            <p:nvPr/>
          </p:nvSpPr>
          <p:spPr>
            <a:xfrm>
              <a:off x="10248175" y="1575450"/>
              <a:ext cx="588950" cy="452350"/>
            </a:xfrm>
            <a:custGeom>
              <a:avLst/>
              <a:gdLst/>
              <a:ahLst/>
              <a:cxnLst/>
              <a:rect l="l" t="t" r="r" b="b"/>
              <a:pathLst>
                <a:path w="23558" h="18094" extrusionOk="0">
                  <a:moveTo>
                    <a:pt x="12402" y="1281"/>
                  </a:moveTo>
                  <a:cubicBezTo>
                    <a:pt x="13101" y="1281"/>
                    <a:pt x="14743" y="2162"/>
                    <a:pt x="14621" y="3044"/>
                  </a:cubicBezTo>
                  <a:cubicBezTo>
                    <a:pt x="14591" y="3256"/>
                    <a:pt x="14408" y="3408"/>
                    <a:pt x="14226" y="3469"/>
                  </a:cubicBezTo>
                  <a:cubicBezTo>
                    <a:pt x="14136" y="3495"/>
                    <a:pt x="14046" y="3504"/>
                    <a:pt x="13958" y="3504"/>
                  </a:cubicBezTo>
                  <a:cubicBezTo>
                    <a:pt x="13839" y="3504"/>
                    <a:pt x="13723" y="3487"/>
                    <a:pt x="13618" y="3469"/>
                  </a:cubicBezTo>
                  <a:cubicBezTo>
                    <a:pt x="12949" y="3317"/>
                    <a:pt x="12341" y="2983"/>
                    <a:pt x="11885" y="2497"/>
                  </a:cubicBezTo>
                  <a:cubicBezTo>
                    <a:pt x="11733" y="2345"/>
                    <a:pt x="11581" y="2162"/>
                    <a:pt x="11581" y="1949"/>
                  </a:cubicBezTo>
                  <a:cubicBezTo>
                    <a:pt x="11581" y="1737"/>
                    <a:pt x="11703" y="1554"/>
                    <a:pt x="11855" y="1433"/>
                  </a:cubicBezTo>
                  <a:cubicBezTo>
                    <a:pt x="12007" y="1342"/>
                    <a:pt x="12220" y="1281"/>
                    <a:pt x="12402" y="1281"/>
                  </a:cubicBezTo>
                  <a:close/>
                  <a:moveTo>
                    <a:pt x="7311" y="4723"/>
                  </a:moveTo>
                  <a:cubicBezTo>
                    <a:pt x="7334" y="4723"/>
                    <a:pt x="7356" y="4731"/>
                    <a:pt x="7387" y="4746"/>
                  </a:cubicBezTo>
                  <a:cubicBezTo>
                    <a:pt x="8116" y="4989"/>
                    <a:pt x="8603" y="5840"/>
                    <a:pt x="8420" y="6600"/>
                  </a:cubicBezTo>
                  <a:cubicBezTo>
                    <a:pt x="8420" y="6691"/>
                    <a:pt x="8390" y="6752"/>
                    <a:pt x="8329" y="6813"/>
                  </a:cubicBezTo>
                  <a:cubicBezTo>
                    <a:pt x="8281" y="6861"/>
                    <a:pt x="8221" y="6882"/>
                    <a:pt x="8156" y="6882"/>
                  </a:cubicBezTo>
                  <a:cubicBezTo>
                    <a:pt x="8016" y="6882"/>
                    <a:pt x="7855" y="6785"/>
                    <a:pt x="7752" y="6661"/>
                  </a:cubicBezTo>
                  <a:cubicBezTo>
                    <a:pt x="7417" y="6326"/>
                    <a:pt x="7204" y="5901"/>
                    <a:pt x="7113" y="5445"/>
                  </a:cubicBezTo>
                  <a:lnTo>
                    <a:pt x="7113" y="5354"/>
                  </a:lnTo>
                  <a:cubicBezTo>
                    <a:pt x="7083" y="5202"/>
                    <a:pt x="7083" y="5050"/>
                    <a:pt x="7113" y="4898"/>
                  </a:cubicBezTo>
                  <a:cubicBezTo>
                    <a:pt x="7144" y="4837"/>
                    <a:pt x="7174" y="4746"/>
                    <a:pt x="7235" y="4746"/>
                  </a:cubicBezTo>
                  <a:cubicBezTo>
                    <a:pt x="7265" y="4731"/>
                    <a:pt x="7288" y="4723"/>
                    <a:pt x="7311" y="4723"/>
                  </a:cubicBezTo>
                  <a:close/>
                  <a:moveTo>
                    <a:pt x="13533" y="11022"/>
                  </a:moveTo>
                  <a:cubicBezTo>
                    <a:pt x="13782" y="11022"/>
                    <a:pt x="14020" y="11136"/>
                    <a:pt x="14195" y="11311"/>
                  </a:cubicBezTo>
                  <a:cubicBezTo>
                    <a:pt x="14743" y="11798"/>
                    <a:pt x="14834" y="12436"/>
                    <a:pt x="14986" y="13074"/>
                  </a:cubicBezTo>
                  <a:cubicBezTo>
                    <a:pt x="15016" y="13257"/>
                    <a:pt x="15107" y="13439"/>
                    <a:pt x="15168" y="13591"/>
                  </a:cubicBezTo>
                  <a:cubicBezTo>
                    <a:pt x="15290" y="13895"/>
                    <a:pt x="15290" y="14260"/>
                    <a:pt x="15138" y="14533"/>
                  </a:cubicBezTo>
                  <a:cubicBezTo>
                    <a:pt x="14986" y="14837"/>
                    <a:pt x="14712" y="15050"/>
                    <a:pt x="14378" y="15080"/>
                  </a:cubicBezTo>
                  <a:cubicBezTo>
                    <a:pt x="14357" y="15082"/>
                    <a:pt x="14336" y="15083"/>
                    <a:pt x="14316" y="15083"/>
                  </a:cubicBezTo>
                  <a:cubicBezTo>
                    <a:pt x="13975" y="15083"/>
                    <a:pt x="13667" y="14852"/>
                    <a:pt x="13466" y="14594"/>
                  </a:cubicBezTo>
                  <a:cubicBezTo>
                    <a:pt x="13253" y="14290"/>
                    <a:pt x="13132" y="13956"/>
                    <a:pt x="13040" y="13591"/>
                  </a:cubicBezTo>
                  <a:cubicBezTo>
                    <a:pt x="12980" y="13439"/>
                    <a:pt x="12949" y="13257"/>
                    <a:pt x="12888" y="13074"/>
                  </a:cubicBezTo>
                  <a:cubicBezTo>
                    <a:pt x="12767" y="12710"/>
                    <a:pt x="12645" y="12314"/>
                    <a:pt x="12706" y="11919"/>
                  </a:cubicBezTo>
                  <a:cubicBezTo>
                    <a:pt x="12736" y="11524"/>
                    <a:pt x="13010" y="11129"/>
                    <a:pt x="13375" y="11038"/>
                  </a:cubicBezTo>
                  <a:cubicBezTo>
                    <a:pt x="13428" y="11027"/>
                    <a:pt x="13481" y="11022"/>
                    <a:pt x="13533" y="11022"/>
                  </a:cubicBezTo>
                  <a:close/>
                  <a:moveTo>
                    <a:pt x="10216" y="13134"/>
                  </a:moveTo>
                  <a:cubicBezTo>
                    <a:pt x="10325" y="13134"/>
                    <a:pt x="10446" y="13175"/>
                    <a:pt x="10548" y="13226"/>
                  </a:cubicBezTo>
                  <a:cubicBezTo>
                    <a:pt x="11004" y="13500"/>
                    <a:pt x="11156" y="14108"/>
                    <a:pt x="11247" y="14655"/>
                  </a:cubicBezTo>
                  <a:cubicBezTo>
                    <a:pt x="11277" y="14959"/>
                    <a:pt x="11338" y="15263"/>
                    <a:pt x="11277" y="15567"/>
                  </a:cubicBezTo>
                  <a:cubicBezTo>
                    <a:pt x="11217" y="15871"/>
                    <a:pt x="11034" y="16175"/>
                    <a:pt x="10761" y="16205"/>
                  </a:cubicBezTo>
                  <a:cubicBezTo>
                    <a:pt x="10729" y="16212"/>
                    <a:pt x="10697" y="16216"/>
                    <a:pt x="10665" y="16216"/>
                  </a:cubicBezTo>
                  <a:cubicBezTo>
                    <a:pt x="10425" y="16216"/>
                    <a:pt x="10196" y="16025"/>
                    <a:pt x="10062" y="15810"/>
                  </a:cubicBezTo>
                  <a:cubicBezTo>
                    <a:pt x="9636" y="15141"/>
                    <a:pt x="9697" y="14260"/>
                    <a:pt x="9788" y="13439"/>
                  </a:cubicBezTo>
                  <a:lnTo>
                    <a:pt x="9879" y="13378"/>
                  </a:lnTo>
                  <a:cubicBezTo>
                    <a:pt x="9910" y="13317"/>
                    <a:pt x="9940" y="13257"/>
                    <a:pt x="10001" y="13226"/>
                  </a:cubicBezTo>
                  <a:cubicBezTo>
                    <a:pt x="10054" y="13159"/>
                    <a:pt x="10131" y="13134"/>
                    <a:pt x="10216" y="13134"/>
                  </a:cubicBezTo>
                  <a:close/>
                  <a:moveTo>
                    <a:pt x="12360" y="1"/>
                  </a:moveTo>
                  <a:cubicBezTo>
                    <a:pt x="8476" y="1"/>
                    <a:pt x="3094" y="4016"/>
                    <a:pt x="1976" y="9214"/>
                  </a:cubicBezTo>
                  <a:cubicBezTo>
                    <a:pt x="1490" y="11433"/>
                    <a:pt x="700" y="13469"/>
                    <a:pt x="365" y="14594"/>
                  </a:cubicBezTo>
                  <a:cubicBezTo>
                    <a:pt x="1" y="15749"/>
                    <a:pt x="791" y="16935"/>
                    <a:pt x="2007" y="17026"/>
                  </a:cubicBezTo>
                  <a:cubicBezTo>
                    <a:pt x="3587" y="17117"/>
                    <a:pt x="5533" y="17877"/>
                    <a:pt x="7995" y="18059"/>
                  </a:cubicBezTo>
                  <a:cubicBezTo>
                    <a:pt x="8300" y="18082"/>
                    <a:pt x="8612" y="18093"/>
                    <a:pt x="8930" y="18093"/>
                  </a:cubicBezTo>
                  <a:cubicBezTo>
                    <a:pt x="13272" y="18093"/>
                    <a:pt x="18684" y="15950"/>
                    <a:pt x="21034" y="11220"/>
                  </a:cubicBezTo>
                  <a:cubicBezTo>
                    <a:pt x="23557" y="6174"/>
                    <a:pt x="16141" y="5931"/>
                    <a:pt x="16141" y="5931"/>
                  </a:cubicBezTo>
                  <a:cubicBezTo>
                    <a:pt x="16141" y="5931"/>
                    <a:pt x="17265" y="855"/>
                    <a:pt x="13344" y="95"/>
                  </a:cubicBezTo>
                  <a:cubicBezTo>
                    <a:pt x="13030" y="32"/>
                    <a:pt x="12701" y="1"/>
                    <a:pt x="12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 name="Google Shape;1776;p20"/>
            <p:cNvSpPr/>
            <p:nvPr/>
          </p:nvSpPr>
          <p:spPr>
            <a:xfrm>
              <a:off x="10286925" y="1735875"/>
              <a:ext cx="345775" cy="233325"/>
            </a:xfrm>
            <a:custGeom>
              <a:avLst/>
              <a:gdLst/>
              <a:ahLst/>
              <a:cxnLst/>
              <a:rect l="l" t="t" r="r" b="b"/>
              <a:pathLst>
                <a:path w="13831" h="9333" fill="none" extrusionOk="0">
                  <a:moveTo>
                    <a:pt x="1" y="9332"/>
                  </a:moveTo>
                  <a:cubicBezTo>
                    <a:pt x="31" y="8815"/>
                    <a:pt x="396" y="8359"/>
                    <a:pt x="821" y="8086"/>
                  </a:cubicBezTo>
                  <a:cubicBezTo>
                    <a:pt x="1247" y="7782"/>
                    <a:pt x="1764" y="7630"/>
                    <a:pt x="2220" y="7448"/>
                  </a:cubicBezTo>
                  <a:cubicBezTo>
                    <a:pt x="3952" y="6779"/>
                    <a:pt x="5533" y="5776"/>
                    <a:pt x="6870" y="4499"/>
                  </a:cubicBezTo>
                  <a:cubicBezTo>
                    <a:pt x="7417" y="3982"/>
                    <a:pt x="7904" y="3435"/>
                    <a:pt x="8512" y="2979"/>
                  </a:cubicBezTo>
                  <a:cubicBezTo>
                    <a:pt x="8968" y="2645"/>
                    <a:pt x="9454" y="2371"/>
                    <a:pt x="9940" y="2098"/>
                  </a:cubicBezTo>
                  <a:cubicBezTo>
                    <a:pt x="10153" y="2007"/>
                    <a:pt x="10335" y="1885"/>
                    <a:pt x="10548" y="1794"/>
                  </a:cubicBezTo>
                  <a:cubicBezTo>
                    <a:pt x="11642" y="1186"/>
                    <a:pt x="12737" y="578"/>
                    <a:pt x="13831" y="1"/>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 name="Google Shape;1777;p20"/>
            <p:cNvSpPr/>
            <p:nvPr/>
          </p:nvSpPr>
          <p:spPr>
            <a:xfrm>
              <a:off x="10526300" y="1790600"/>
              <a:ext cx="21300" cy="201375"/>
            </a:xfrm>
            <a:custGeom>
              <a:avLst/>
              <a:gdLst/>
              <a:ahLst/>
              <a:cxnLst/>
              <a:rect l="l" t="t" r="r" b="b"/>
              <a:pathLst>
                <a:path w="852" h="8055" fill="none" extrusionOk="0">
                  <a:moveTo>
                    <a:pt x="183" y="0"/>
                  </a:moveTo>
                  <a:cubicBezTo>
                    <a:pt x="608" y="334"/>
                    <a:pt x="821" y="882"/>
                    <a:pt x="700" y="1398"/>
                  </a:cubicBezTo>
                  <a:cubicBezTo>
                    <a:pt x="639" y="1702"/>
                    <a:pt x="487" y="1945"/>
                    <a:pt x="365" y="2249"/>
                  </a:cubicBezTo>
                  <a:cubicBezTo>
                    <a:pt x="122" y="2766"/>
                    <a:pt x="0" y="3313"/>
                    <a:pt x="0" y="3891"/>
                  </a:cubicBezTo>
                  <a:cubicBezTo>
                    <a:pt x="0" y="4104"/>
                    <a:pt x="0" y="4347"/>
                    <a:pt x="92" y="4529"/>
                  </a:cubicBezTo>
                  <a:cubicBezTo>
                    <a:pt x="183" y="4711"/>
                    <a:pt x="304" y="4894"/>
                    <a:pt x="396" y="5076"/>
                  </a:cubicBezTo>
                  <a:cubicBezTo>
                    <a:pt x="578" y="5411"/>
                    <a:pt x="639" y="5806"/>
                    <a:pt x="669" y="6201"/>
                  </a:cubicBezTo>
                  <a:cubicBezTo>
                    <a:pt x="730" y="6839"/>
                    <a:pt x="791" y="7447"/>
                    <a:pt x="852" y="8055"/>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 name="Google Shape;1778;p20"/>
            <p:cNvSpPr/>
            <p:nvPr/>
          </p:nvSpPr>
          <p:spPr>
            <a:xfrm>
              <a:off x="10580250" y="1763225"/>
              <a:ext cx="107925" cy="174800"/>
            </a:xfrm>
            <a:custGeom>
              <a:avLst/>
              <a:gdLst/>
              <a:ahLst/>
              <a:cxnLst/>
              <a:rect l="l" t="t" r="r" b="b"/>
              <a:pathLst>
                <a:path w="4317" h="6992" fill="none" extrusionOk="0">
                  <a:moveTo>
                    <a:pt x="1" y="1"/>
                  </a:moveTo>
                  <a:cubicBezTo>
                    <a:pt x="153" y="366"/>
                    <a:pt x="548" y="518"/>
                    <a:pt x="852" y="761"/>
                  </a:cubicBezTo>
                  <a:cubicBezTo>
                    <a:pt x="1277" y="1095"/>
                    <a:pt x="1490" y="1703"/>
                    <a:pt x="1581" y="2250"/>
                  </a:cubicBezTo>
                  <a:cubicBezTo>
                    <a:pt x="1672" y="2797"/>
                    <a:pt x="1703" y="3375"/>
                    <a:pt x="1915" y="3922"/>
                  </a:cubicBezTo>
                  <a:cubicBezTo>
                    <a:pt x="2402" y="5138"/>
                    <a:pt x="3739" y="5806"/>
                    <a:pt x="4317" y="6992"/>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 name="Google Shape;1779;p20"/>
            <p:cNvSpPr/>
            <p:nvPr/>
          </p:nvSpPr>
          <p:spPr>
            <a:xfrm>
              <a:off x="10436625" y="1874175"/>
              <a:ext cx="28900" cy="135300"/>
            </a:xfrm>
            <a:custGeom>
              <a:avLst/>
              <a:gdLst/>
              <a:ahLst/>
              <a:cxnLst/>
              <a:rect l="l" t="t" r="r" b="b"/>
              <a:pathLst>
                <a:path w="1156" h="5412" fill="none" extrusionOk="0">
                  <a:moveTo>
                    <a:pt x="1" y="1"/>
                  </a:moveTo>
                  <a:cubicBezTo>
                    <a:pt x="365" y="244"/>
                    <a:pt x="487" y="730"/>
                    <a:pt x="487" y="1186"/>
                  </a:cubicBezTo>
                  <a:cubicBezTo>
                    <a:pt x="457" y="1612"/>
                    <a:pt x="335" y="2037"/>
                    <a:pt x="274" y="2493"/>
                  </a:cubicBezTo>
                  <a:cubicBezTo>
                    <a:pt x="274" y="2797"/>
                    <a:pt x="274" y="3101"/>
                    <a:pt x="365" y="3405"/>
                  </a:cubicBezTo>
                  <a:cubicBezTo>
                    <a:pt x="548" y="4104"/>
                    <a:pt x="1034" y="4682"/>
                    <a:pt x="1156" y="5411"/>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 name="Google Shape;1780;p20"/>
            <p:cNvSpPr/>
            <p:nvPr/>
          </p:nvSpPr>
          <p:spPr>
            <a:xfrm>
              <a:off x="10494375" y="1621900"/>
              <a:ext cx="88950" cy="136800"/>
            </a:xfrm>
            <a:custGeom>
              <a:avLst/>
              <a:gdLst/>
              <a:ahLst/>
              <a:cxnLst/>
              <a:rect l="l" t="t" r="r" b="b"/>
              <a:pathLst>
                <a:path w="3558" h="5472" fill="none" extrusionOk="0">
                  <a:moveTo>
                    <a:pt x="3557" y="5472"/>
                  </a:moveTo>
                  <a:cubicBezTo>
                    <a:pt x="3314" y="5259"/>
                    <a:pt x="3101" y="5046"/>
                    <a:pt x="2858" y="4833"/>
                  </a:cubicBezTo>
                  <a:cubicBezTo>
                    <a:pt x="2341" y="4316"/>
                    <a:pt x="1825" y="3709"/>
                    <a:pt x="1764" y="2979"/>
                  </a:cubicBezTo>
                  <a:cubicBezTo>
                    <a:pt x="1733" y="2493"/>
                    <a:pt x="1916" y="2006"/>
                    <a:pt x="1825" y="1520"/>
                  </a:cubicBezTo>
                  <a:cubicBezTo>
                    <a:pt x="1733" y="1125"/>
                    <a:pt x="1460" y="791"/>
                    <a:pt x="1125" y="547"/>
                  </a:cubicBezTo>
                  <a:cubicBezTo>
                    <a:pt x="791" y="304"/>
                    <a:pt x="396" y="152"/>
                    <a:pt x="1"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 name="Google Shape;1781;p20"/>
            <p:cNvSpPr/>
            <p:nvPr/>
          </p:nvSpPr>
          <p:spPr>
            <a:xfrm>
              <a:off x="10353800" y="1733600"/>
              <a:ext cx="169475" cy="63850"/>
            </a:xfrm>
            <a:custGeom>
              <a:avLst/>
              <a:gdLst/>
              <a:ahLst/>
              <a:cxnLst/>
              <a:rect l="l" t="t" r="r" b="b"/>
              <a:pathLst>
                <a:path w="6779" h="2554" fill="none" extrusionOk="0">
                  <a:moveTo>
                    <a:pt x="6779" y="2402"/>
                  </a:moveTo>
                  <a:cubicBezTo>
                    <a:pt x="6475" y="2554"/>
                    <a:pt x="6110" y="2402"/>
                    <a:pt x="5745" y="2311"/>
                  </a:cubicBezTo>
                  <a:cubicBezTo>
                    <a:pt x="5107" y="2098"/>
                    <a:pt x="4378" y="2159"/>
                    <a:pt x="3739" y="1855"/>
                  </a:cubicBezTo>
                  <a:cubicBezTo>
                    <a:pt x="3435" y="1703"/>
                    <a:pt x="3192" y="1459"/>
                    <a:pt x="2919" y="1247"/>
                  </a:cubicBezTo>
                  <a:cubicBezTo>
                    <a:pt x="2371" y="882"/>
                    <a:pt x="1733" y="639"/>
                    <a:pt x="1125" y="396"/>
                  </a:cubicBezTo>
                  <a:cubicBezTo>
                    <a:pt x="761" y="274"/>
                    <a:pt x="365" y="122"/>
                    <a:pt x="1"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 name="Google Shape;1782;p20"/>
            <p:cNvSpPr/>
            <p:nvPr/>
          </p:nvSpPr>
          <p:spPr>
            <a:xfrm>
              <a:off x="11103825" y="1683125"/>
              <a:ext cx="473425" cy="504700"/>
            </a:xfrm>
            <a:custGeom>
              <a:avLst/>
              <a:gdLst/>
              <a:ahLst/>
              <a:cxnLst/>
              <a:rect l="l" t="t" r="r" b="b"/>
              <a:pathLst>
                <a:path w="18937" h="20188" extrusionOk="0">
                  <a:moveTo>
                    <a:pt x="13815" y="5524"/>
                  </a:moveTo>
                  <a:cubicBezTo>
                    <a:pt x="13932" y="5524"/>
                    <a:pt x="14051" y="5542"/>
                    <a:pt x="14165" y="5576"/>
                  </a:cubicBezTo>
                  <a:cubicBezTo>
                    <a:pt x="14499" y="5667"/>
                    <a:pt x="14742" y="5910"/>
                    <a:pt x="14833" y="6244"/>
                  </a:cubicBezTo>
                  <a:cubicBezTo>
                    <a:pt x="14894" y="6579"/>
                    <a:pt x="14742" y="6944"/>
                    <a:pt x="14469" y="7217"/>
                  </a:cubicBezTo>
                  <a:cubicBezTo>
                    <a:pt x="14225" y="7460"/>
                    <a:pt x="13891" y="7612"/>
                    <a:pt x="13557" y="7795"/>
                  </a:cubicBezTo>
                  <a:cubicBezTo>
                    <a:pt x="13405" y="7855"/>
                    <a:pt x="13253" y="7947"/>
                    <a:pt x="13070" y="8007"/>
                  </a:cubicBezTo>
                  <a:cubicBezTo>
                    <a:pt x="12736" y="8190"/>
                    <a:pt x="12341" y="8372"/>
                    <a:pt x="11946" y="8372"/>
                  </a:cubicBezTo>
                  <a:cubicBezTo>
                    <a:pt x="11923" y="8374"/>
                    <a:pt x="11899" y="8375"/>
                    <a:pt x="11875" y="8375"/>
                  </a:cubicBezTo>
                  <a:cubicBezTo>
                    <a:pt x="11525" y="8375"/>
                    <a:pt x="11117" y="8167"/>
                    <a:pt x="11003" y="7825"/>
                  </a:cubicBezTo>
                  <a:cubicBezTo>
                    <a:pt x="10882" y="7551"/>
                    <a:pt x="10943" y="7247"/>
                    <a:pt x="11125" y="6974"/>
                  </a:cubicBezTo>
                  <a:cubicBezTo>
                    <a:pt x="11520" y="6366"/>
                    <a:pt x="12128" y="6184"/>
                    <a:pt x="12766" y="5940"/>
                  </a:cubicBezTo>
                  <a:cubicBezTo>
                    <a:pt x="12918" y="5880"/>
                    <a:pt x="13070" y="5758"/>
                    <a:pt x="13253" y="5667"/>
                  </a:cubicBezTo>
                  <a:cubicBezTo>
                    <a:pt x="13424" y="5572"/>
                    <a:pt x="13618" y="5524"/>
                    <a:pt x="13815" y="5524"/>
                  </a:cubicBezTo>
                  <a:close/>
                  <a:moveTo>
                    <a:pt x="15806" y="9223"/>
                  </a:moveTo>
                  <a:cubicBezTo>
                    <a:pt x="16079" y="9223"/>
                    <a:pt x="16414" y="9345"/>
                    <a:pt x="16505" y="9618"/>
                  </a:cubicBezTo>
                  <a:cubicBezTo>
                    <a:pt x="16596" y="9892"/>
                    <a:pt x="16414" y="10196"/>
                    <a:pt x="16201" y="10378"/>
                  </a:cubicBezTo>
                  <a:cubicBezTo>
                    <a:pt x="15593" y="10925"/>
                    <a:pt x="14712" y="10986"/>
                    <a:pt x="13921" y="11017"/>
                  </a:cubicBezTo>
                  <a:lnTo>
                    <a:pt x="13800" y="10925"/>
                  </a:lnTo>
                  <a:cubicBezTo>
                    <a:pt x="13769" y="10925"/>
                    <a:pt x="13709" y="10895"/>
                    <a:pt x="13678" y="10865"/>
                  </a:cubicBezTo>
                  <a:cubicBezTo>
                    <a:pt x="13496" y="10743"/>
                    <a:pt x="13496" y="10500"/>
                    <a:pt x="13587" y="10287"/>
                  </a:cubicBezTo>
                  <a:cubicBezTo>
                    <a:pt x="13800" y="9801"/>
                    <a:pt x="14377" y="9558"/>
                    <a:pt x="14894" y="9406"/>
                  </a:cubicBezTo>
                  <a:cubicBezTo>
                    <a:pt x="15168" y="9314"/>
                    <a:pt x="15472" y="9223"/>
                    <a:pt x="15806" y="9223"/>
                  </a:cubicBezTo>
                  <a:close/>
                  <a:moveTo>
                    <a:pt x="2888" y="7855"/>
                  </a:moveTo>
                  <a:cubicBezTo>
                    <a:pt x="3101" y="7855"/>
                    <a:pt x="3283" y="8007"/>
                    <a:pt x="3374" y="8190"/>
                  </a:cubicBezTo>
                  <a:cubicBezTo>
                    <a:pt x="3465" y="8372"/>
                    <a:pt x="3465" y="8585"/>
                    <a:pt x="3465" y="8767"/>
                  </a:cubicBezTo>
                  <a:cubicBezTo>
                    <a:pt x="3404" y="9466"/>
                    <a:pt x="3161" y="10105"/>
                    <a:pt x="2766" y="10652"/>
                  </a:cubicBezTo>
                  <a:cubicBezTo>
                    <a:pt x="2645" y="10804"/>
                    <a:pt x="2493" y="10986"/>
                    <a:pt x="2280" y="11017"/>
                  </a:cubicBezTo>
                  <a:cubicBezTo>
                    <a:pt x="2252" y="11021"/>
                    <a:pt x="2224" y="11022"/>
                    <a:pt x="2197" y="11022"/>
                  </a:cubicBezTo>
                  <a:cubicBezTo>
                    <a:pt x="2020" y="11022"/>
                    <a:pt x="1865" y="10940"/>
                    <a:pt x="1733" y="10834"/>
                  </a:cubicBezTo>
                  <a:cubicBezTo>
                    <a:pt x="1611" y="10682"/>
                    <a:pt x="1520" y="10500"/>
                    <a:pt x="1490" y="10287"/>
                  </a:cubicBezTo>
                  <a:cubicBezTo>
                    <a:pt x="1398" y="9618"/>
                    <a:pt x="1976" y="7855"/>
                    <a:pt x="2888" y="7855"/>
                  </a:cubicBezTo>
                  <a:close/>
                  <a:moveTo>
                    <a:pt x="7250" y="13414"/>
                  </a:moveTo>
                  <a:cubicBezTo>
                    <a:pt x="7286" y="13414"/>
                    <a:pt x="7321" y="13415"/>
                    <a:pt x="7356" y="13418"/>
                  </a:cubicBezTo>
                  <a:cubicBezTo>
                    <a:pt x="7447" y="13418"/>
                    <a:pt x="7508" y="13448"/>
                    <a:pt x="7569" y="13479"/>
                  </a:cubicBezTo>
                  <a:cubicBezTo>
                    <a:pt x="7751" y="13631"/>
                    <a:pt x="7660" y="13904"/>
                    <a:pt x="7538" y="14056"/>
                  </a:cubicBezTo>
                  <a:cubicBezTo>
                    <a:pt x="7265" y="14451"/>
                    <a:pt x="6870" y="14725"/>
                    <a:pt x="6414" y="14907"/>
                  </a:cubicBezTo>
                  <a:lnTo>
                    <a:pt x="6322" y="14907"/>
                  </a:lnTo>
                  <a:cubicBezTo>
                    <a:pt x="6233" y="14952"/>
                    <a:pt x="6128" y="14980"/>
                    <a:pt x="6019" y="14980"/>
                  </a:cubicBezTo>
                  <a:cubicBezTo>
                    <a:pt x="5978" y="14980"/>
                    <a:pt x="5938" y="14976"/>
                    <a:pt x="5897" y="14968"/>
                  </a:cubicBezTo>
                  <a:cubicBezTo>
                    <a:pt x="5806" y="14968"/>
                    <a:pt x="5715" y="14938"/>
                    <a:pt x="5684" y="14877"/>
                  </a:cubicBezTo>
                  <a:cubicBezTo>
                    <a:pt x="5684" y="14846"/>
                    <a:pt x="5684" y="14786"/>
                    <a:pt x="5684" y="14755"/>
                  </a:cubicBezTo>
                  <a:cubicBezTo>
                    <a:pt x="5800" y="14001"/>
                    <a:pt x="6524" y="13414"/>
                    <a:pt x="7250" y="13414"/>
                  </a:cubicBezTo>
                  <a:close/>
                  <a:moveTo>
                    <a:pt x="8513" y="1"/>
                  </a:moveTo>
                  <a:cubicBezTo>
                    <a:pt x="4769" y="1"/>
                    <a:pt x="5502" y="5910"/>
                    <a:pt x="5502" y="5910"/>
                  </a:cubicBezTo>
                  <a:cubicBezTo>
                    <a:pt x="5502" y="5910"/>
                    <a:pt x="5394" y="5903"/>
                    <a:pt x="5210" y="5903"/>
                  </a:cubicBezTo>
                  <a:cubicBezTo>
                    <a:pt x="4111" y="5903"/>
                    <a:pt x="282" y="6148"/>
                    <a:pt x="152" y="9558"/>
                  </a:cubicBezTo>
                  <a:cubicBezTo>
                    <a:pt x="0" y="13539"/>
                    <a:pt x="5167" y="19071"/>
                    <a:pt x="10943" y="19406"/>
                  </a:cubicBezTo>
                  <a:cubicBezTo>
                    <a:pt x="13222" y="19527"/>
                    <a:pt x="15320" y="20014"/>
                    <a:pt x="16505" y="20166"/>
                  </a:cubicBezTo>
                  <a:cubicBezTo>
                    <a:pt x="16599" y="20180"/>
                    <a:pt x="16693" y="20187"/>
                    <a:pt x="16785" y="20187"/>
                  </a:cubicBezTo>
                  <a:cubicBezTo>
                    <a:pt x="17848" y="20187"/>
                    <a:pt x="18717" y="19251"/>
                    <a:pt x="18633" y="18159"/>
                  </a:cubicBezTo>
                  <a:cubicBezTo>
                    <a:pt x="18511" y="16579"/>
                    <a:pt x="18937" y="14542"/>
                    <a:pt x="18724" y="12080"/>
                  </a:cubicBezTo>
                  <a:cubicBezTo>
                    <a:pt x="18390" y="7612"/>
                    <a:pt x="15380" y="1989"/>
                    <a:pt x="10000" y="257"/>
                  </a:cubicBezTo>
                  <a:cubicBezTo>
                    <a:pt x="9439" y="80"/>
                    <a:pt x="8946" y="1"/>
                    <a:pt x="8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 name="Google Shape;1783;p20"/>
            <p:cNvSpPr/>
            <p:nvPr/>
          </p:nvSpPr>
          <p:spPr>
            <a:xfrm>
              <a:off x="11256550" y="1847575"/>
              <a:ext cx="283475" cy="306275"/>
            </a:xfrm>
            <a:custGeom>
              <a:avLst/>
              <a:gdLst/>
              <a:ahLst/>
              <a:cxnLst/>
              <a:rect l="l" t="t" r="r" b="b"/>
              <a:pathLst>
                <a:path w="11339" h="12251" fill="none" extrusionOk="0">
                  <a:moveTo>
                    <a:pt x="11338" y="12220"/>
                  </a:moveTo>
                  <a:cubicBezTo>
                    <a:pt x="10822" y="12250"/>
                    <a:pt x="10335" y="11977"/>
                    <a:pt x="9970" y="11612"/>
                  </a:cubicBezTo>
                  <a:cubicBezTo>
                    <a:pt x="9636" y="11217"/>
                    <a:pt x="9393" y="10761"/>
                    <a:pt x="9119" y="10305"/>
                  </a:cubicBezTo>
                  <a:cubicBezTo>
                    <a:pt x="8208" y="8724"/>
                    <a:pt x="6992" y="7326"/>
                    <a:pt x="5533" y="6201"/>
                  </a:cubicBezTo>
                  <a:cubicBezTo>
                    <a:pt x="4925" y="5746"/>
                    <a:pt x="4317" y="5320"/>
                    <a:pt x="3770" y="4803"/>
                  </a:cubicBezTo>
                  <a:cubicBezTo>
                    <a:pt x="3375" y="4408"/>
                    <a:pt x="3010" y="3952"/>
                    <a:pt x="2676" y="3496"/>
                  </a:cubicBezTo>
                  <a:cubicBezTo>
                    <a:pt x="2524" y="3344"/>
                    <a:pt x="2402" y="3162"/>
                    <a:pt x="2250" y="2980"/>
                  </a:cubicBezTo>
                  <a:cubicBezTo>
                    <a:pt x="1490" y="1976"/>
                    <a:pt x="730" y="1004"/>
                    <a:pt x="1" y="1"/>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 name="Google Shape;1784;p20"/>
            <p:cNvSpPr/>
            <p:nvPr/>
          </p:nvSpPr>
          <p:spPr>
            <a:xfrm>
              <a:off x="11326475" y="1891650"/>
              <a:ext cx="196075" cy="47900"/>
            </a:xfrm>
            <a:custGeom>
              <a:avLst/>
              <a:gdLst/>
              <a:ahLst/>
              <a:cxnLst/>
              <a:rect l="l" t="t" r="r" b="b"/>
              <a:pathLst>
                <a:path w="7843" h="1916" fill="none" extrusionOk="0">
                  <a:moveTo>
                    <a:pt x="0" y="1916"/>
                  </a:moveTo>
                  <a:cubicBezTo>
                    <a:pt x="243" y="1460"/>
                    <a:pt x="760" y="1156"/>
                    <a:pt x="1277" y="1186"/>
                  </a:cubicBezTo>
                  <a:cubicBezTo>
                    <a:pt x="1581" y="1217"/>
                    <a:pt x="1885" y="1308"/>
                    <a:pt x="2158" y="1399"/>
                  </a:cubicBezTo>
                  <a:cubicBezTo>
                    <a:pt x="2705" y="1551"/>
                    <a:pt x="3313" y="1581"/>
                    <a:pt x="3860" y="1521"/>
                  </a:cubicBezTo>
                  <a:cubicBezTo>
                    <a:pt x="4073" y="1460"/>
                    <a:pt x="4286" y="1429"/>
                    <a:pt x="4499" y="1308"/>
                  </a:cubicBezTo>
                  <a:cubicBezTo>
                    <a:pt x="4651" y="1217"/>
                    <a:pt x="4803" y="1065"/>
                    <a:pt x="4955" y="943"/>
                  </a:cubicBezTo>
                  <a:cubicBezTo>
                    <a:pt x="5289" y="700"/>
                    <a:pt x="5684" y="578"/>
                    <a:pt x="6049" y="487"/>
                  </a:cubicBezTo>
                  <a:lnTo>
                    <a:pt x="7842" y="1"/>
                  </a:ln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 name="Google Shape;1785;p20"/>
            <p:cNvSpPr/>
            <p:nvPr/>
          </p:nvSpPr>
          <p:spPr>
            <a:xfrm>
              <a:off x="11291500" y="1761725"/>
              <a:ext cx="155800" cy="133750"/>
            </a:xfrm>
            <a:custGeom>
              <a:avLst/>
              <a:gdLst/>
              <a:ahLst/>
              <a:cxnLst/>
              <a:rect l="l" t="t" r="r" b="b"/>
              <a:pathLst>
                <a:path w="6232" h="5350" fill="none" extrusionOk="0">
                  <a:moveTo>
                    <a:pt x="1" y="5350"/>
                  </a:moveTo>
                  <a:cubicBezTo>
                    <a:pt x="335" y="5137"/>
                    <a:pt x="426" y="4711"/>
                    <a:pt x="609" y="4377"/>
                  </a:cubicBezTo>
                  <a:cubicBezTo>
                    <a:pt x="913" y="3891"/>
                    <a:pt x="1430" y="3617"/>
                    <a:pt x="1977" y="3435"/>
                  </a:cubicBezTo>
                  <a:cubicBezTo>
                    <a:pt x="2524" y="3252"/>
                    <a:pt x="3071" y="3131"/>
                    <a:pt x="3557" y="2857"/>
                  </a:cubicBezTo>
                  <a:cubicBezTo>
                    <a:pt x="4712" y="2189"/>
                    <a:pt x="5168" y="730"/>
                    <a:pt x="6232"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 name="Google Shape;1786;p20"/>
            <p:cNvSpPr/>
            <p:nvPr/>
          </p:nvSpPr>
          <p:spPr>
            <a:xfrm>
              <a:off x="11422975" y="1969925"/>
              <a:ext cx="129200" cy="50175"/>
            </a:xfrm>
            <a:custGeom>
              <a:avLst/>
              <a:gdLst/>
              <a:ahLst/>
              <a:cxnLst/>
              <a:rect l="l" t="t" r="r" b="b"/>
              <a:pathLst>
                <a:path w="5168" h="2007" fill="none" extrusionOk="0">
                  <a:moveTo>
                    <a:pt x="0" y="2007"/>
                  </a:moveTo>
                  <a:cubicBezTo>
                    <a:pt x="213" y="1611"/>
                    <a:pt x="669" y="1399"/>
                    <a:pt x="1095" y="1338"/>
                  </a:cubicBezTo>
                  <a:cubicBezTo>
                    <a:pt x="1551" y="1307"/>
                    <a:pt x="1976" y="1368"/>
                    <a:pt x="2432" y="1338"/>
                  </a:cubicBezTo>
                  <a:cubicBezTo>
                    <a:pt x="2736" y="1307"/>
                    <a:pt x="3040" y="1247"/>
                    <a:pt x="3313" y="1125"/>
                  </a:cubicBezTo>
                  <a:cubicBezTo>
                    <a:pt x="3982" y="821"/>
                    <a:pt x="4499" y="244"/>
                    <a:pt x="5168"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 name="Google Shape;1787;p20"/>
            <p:cNvSpPr/>
            <p:nvPr/>
          </p:nvSpPr>
          <p:spPr>
            <a:xfrm>
              <a:off x="11472375" y="2069475"/>
              <a:ext cx="73725" cy="14450"/>
            </a:xfrm>
            <a:custGeom>
              <a:avLst/>
              <a:gdLst/>
              <a:ahLst/>
              <a:cxnLst/>
              <a:rect l="l" t="t" r="r" b="b"/>
              <a:pathLst>
                <a:path w="2949" h="578" fill="none" extrusionOk="0">
                  <a:moveTo>
                    <a:pt x="0" y="578"/>
                  </a:moveTo>
                  <a:cubicBezTo>
                    <a:pt x="304" y="304"/>
                    <a:pt x="669" y="31"/>
                    <a:pt x="1094" y="31"/>
                  </a:cubicBezTo>
                  <a:cubicBezTo>
                    <a:pt x="1429" y="31"/>
                    <a:pt x="1733" y="243"/>
                    <a:pt x="2067" y="335"/>
                  </a:cubicBezTo>
                  <a:cubicBezTo>
                    <a:pt x="2401" y="426"/>
                    <a:pt x="2857" y="335"/>
                    <a:pt x="2948"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 name="Google Shape;1788;p20"/>
            <p:cNvSpPr/>
            <p:nvPr/>
          </p:nvSpPr>
          <p:spPr>
            <a:xfrm>
              <a:off x="11165375" y="1893175"/>
              <a:ext cx="121600" cy="108700"/>
            </a:xfrm>
            <a:custGeom>
              <a:avLst/>
              <a:gdLst/>
              <a:ahLst/>
              <a:cxnLst/>
              <a:rect l="l" t="t" r="r" b="b"/>
              <a:pathLst>
                <a:path w="4864" h="4348" fill="none" extrusionOk="0">
                  <a:moveTo>
                    <a:pt x="4864" y="1"/>
                  </a:moveTo>
                  <a:cubicBezTo>
                    <a:pt x="4681" y="244"/>
                    <a:pt x="4499" y="517"/>
                    <a:pt x="4316" y="760"/>
                  </a:cubicBezTo>
                  <a:cubicBezTo>
                    <a:pt x="3891" y="1368"/>
                    <a:pt x="3374" y="1976"/>
                    <a:pt x="2675" y="2159"/>
                  </a:cubicBezTo>
                  <a:cubicBezTo>
                    <a:pt x="2189" y="2250"/>
                    <a:pt x="1672" y="2159"/>
                    <a:pt x="1216" y="2311"/>
                  </a:cubicBezTo>
                  <a:cubicBezTo>
                    <a:pt x="821" y="2463"/>
                    <a:pt x="547" y="2797"/>
                    <a:pt x="365" y="3162"/>
                  </a:cubicBezTo>
                  <a:cubicBezTo>
                    <a:pt x="152" y="3526"/>
                    <a:pt x="91" y="3922"/>
                    <a:pt x="0" y="434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 name="Google Shape;1789;p20"/>
            <p:cNvSpPr/>
            <p:nvPr/>
          </p:nvSpPr>
          <p:spPr>
            <a:xfrm>
              <a:off x="11296825" y="1946375"/>
              <a:ext cx="38775" cy="177075"/>
            </a:xfrm>
            <a:custGeom>
              <a:avLst/>
              <a:gdLst/>
              <a:ahLst/>
              <a:cxnLst/>
              <a:rect l="l" t="t" r="r" b="b"/>
              <a:pathLst>
                <a:path w="1551" h="7083" fill="none" extrusionOk="0">
                  <a:moveTo>
                    <a:pt x="1338" y="0"/>
                  </a:moveTo>
                  <a:cubicBezTo>
                    <a:pt x="1551" y="304"/>
                    <a:pt x="1460" y="699"/>
                    <a:pt x="1399" y="1034"/>
                  </a:cubicBezTo>
                  <a:cubicBezTo>
                    <a:pt x="1308" y="1733"/>
                    <a:pt x="1460" y="2432"/>
                    <a:pt x="1247" y="3101"/>
                  </a:cubicBezTo>
                  <a:cubicBezTo>
                    <a:pt x="1156" y="3405"/>
                    <a:pt x="943" y="3708"/>
                    <a:pt x="791" y="4012"/>
                  </a:cubicBezTo>
                  <a:cubicBezTo>
                    <a:pt x="517" y="4590"/>
                    <a:pt x="365" y="5259"/>
                    <a:pt x="244" y="5897"/>
                  </a:cubicBezTo>
                  <a:cubicBezTo>
                    <a:pt x="153" y="6292"/>
                    <a:pt x="92" y="6687"/>
                    <a:pt x="1" y="7082"/>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 name="Google Shape;1790;p20"/>
            <p:cNvSpPr/>
            <p:nvPr/>
          </p:nvSpPr>
          <p:spPr>
            <a:xfrm>
              <a:off x="11419925" y="2036800"/>
              <a:ext cx="15225" cy="112475"/>
            </a:xfrm>
            <a:custGeom>
              <a:avLst/>
              <a:gdLst/>
              <a:ahLst/>
              <a:cxnLst/>
              <a:rect l="l" t="t" r="r" b="b"/>
              <a:pathLst>
                <a:path w="609" h="4499" fill="none" extrusionOk="0">
                  <a:moveTo>
                    <a:pt x="609" y="0"/>
                  </a:moveTo>
                  <a:cubicBezTo>
                    <a:pt x="578" y="760"/>
                    <a:pt x="457" y="1520"/>
                    <a:pt x="335" y="2280"/>
                  </a:cubicBezTo>
                  <a:cubicBezTo>
                    <a:pt x="214" y="3009"/>
                    <a:pt x="122" y="3739"/>
                    <a:pt x="1" y="4499"/>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 name="Google Shape;1791;p20"/>
            <p:cNvSpPr/>
            <p:nvPr/>
          </p:nvSpPr>
          <p:spPr>
            <a:xfrm>
              <a:off x="11472375" y="2109750"/>
              <a:ext cx="9900" cy="56250"/>
            </a:xfrm>
            <a:custGeom>
              <a:avLst/>
              <a:gdLst/>
              <a:ahLst/>
              <a:cxnLst/>
              <a:rect l="l" t="t" r="r" b="b"/>
              <a:pathLst>
                <a:path w="396" h="2250" fill="none" extrusionOk="0">
                  <a:moveTo>
                    <a:pt x="395" y="0"/>
                  </a:moveTo>
                  <a:cubicBezTo>
                    <a:pt x="122" y="730"/>
                    <a:pt x="0" y="1490"/>
                    <a:pt x="30" y="2250"/>
                  </a:cubicBezTo>
                  <a:cubicBezTo>
                    <a:pt x="122" y="2250"/>
                    <a:pt x="213" y="2189"/>
                    <a:pt x="213" y="2098"/>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 name="Google Shape;1792;p20"/>
            <p:cNvSpPr/>
            <p:nvPr/>
          </p:nvSpPr>
          <p:spPr>
            <a:xfrm>
              <a:off x="10426750" y="1983600"/>
              <a:ext cx="900500" cy="144400"/>
            </a:xfrm>
            <a:custGeom>
              <a:avLst/>
              <a:gdLst/>
              <a:ahLst/>
              <a:cxnLst/>
              <a:rect l="l" t="t" r="r" b="b"/>
              <a:pathLst>
                <a:path w="36020" h="5776" extrusionOk="0">
                  <a:moveTo>
                    <a:pt x="18846" y="1"/>
                  </a:moveTo>
                  <a:cubicBezTo>
                    <a:pt x="7508" y="1"/>
                    <a:pt x="1" y="1064"/>
                    <a:pt x="1" y="1064"/>
                  </a:cubicBezTo>
                  <a:lnTo>
                    <a:pt x="3344" y="5776"/>
                  </a:lnTo>
                  <a:lnTo>
                    <a:pt x="32129" y="5137"/>
                  </a:lnTo>
                  <a:lnTo>
                    <a:pt x="36020" y="1186"/>
                  </a:lnTo>
                  <a:cubicBezTo>
                    <a:pt x="36020" y="1186"/>
                    <a:pt x="30214" y="1"/>
                    <a:pt x="18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 name="Google Shape;1793;p20"/>
            <p:cNvSpPr/>
            <p:nvPr/>
          </p:nvSpPr>
          <p:spPr>
            <a:xfrm>
              <a:off x="10381925" y="2010200"/>
              <a:ext cx="981050" cy="620800"/>
            </a:xfrm>
            <a:custGeom>
              <a:avLst/>
              <a:gdLst/>
              <a:ahLst/>
              <a:cxnLst/>
              <a:rect l="l" t="t" r="r" b="b"/>
              <a:pathLst>
                <a:path w="39242" h="24832" extrusionOk="0">
                  <a:moveTo>
                    <a:pt x="1794" y="0"/>
                  </a:moveTo>
                  <a:cubicBezTo>
                    <a:pt x="1794" y="1"/>
                    <a:pt x="0" y="20457"/>
                    <a:pt x="12493" y="23587"/>
                  </a:cubicBezTo>
                  <a:cubicBezTo>
                    <a:pt x="16208" y="24516"/>
                    <a:pt x="19214" y="24831"/>
                    <a:pt x="21638" y="24831"/>
                  </a:cubicBezTo>
                  <a:cubicBezTo>
                    <a:pt x="25483" y="24831"/>
                    <a:pt x="27867" y="24040"/>
                    <a:pt x="29302" y="23648"/>
                  </a:cubicBezTo>
                  <a:cubicBezTo>
                    <a:pt x="30062" y="23466"/>
                    <a:pt x="32068" y="22676"/>
                    <a:pt x="32676" y="22159"/>
                  </a:cubicBezTo>
                  <a:cubicBezTo>
                    <a:pt x="34895" y="20274"/>
                    <a:pt x="39241" y="14621"/>
                    <a:pt x="37813" y="122"/>
                  </a:cubicBezTo>
                  <a:lnTo>
                    <a:pt x="37813" y="122"/>
                  </a:lnTo>
                  <a:cubicBezTo>
                    <a:pt x="37812" y="122"/>
                    <a:pt x="30752" y="1748"/>
                    <a:pt x="20268" y="1748"/>
                  </a:cubicBezTo>
                  <a:cubicBezTo>
                    <a:pt x="14856" y="1748"/>
                    <a:pt x="8531" y="1315"/>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 name="Google Shape;1794;p20"/>
            <p:cNvSpPr/>
            <p:nvPr/>
          </p:nvSpPr>
          <p:spPr>
            <a:xfrm>
              <a:off x="10433600" y="1298950"/>
              <a:ext cx="913400" cy="711275"/>
            </a:xfrm>
            <a:custGeom>
              <a:avLst/>
              <a:gdLst/>
              <a:ahLst/>
              <a:cxnLst/>
              <a:rect l="l" t="t" r="r" b="b"/>
              <a:pathLst>
                <a:path w="36536" h="28451" extrusionOk="0">
                  <a:moveTo>
                    <a:pt x="18754" y="0"/>
                  </a:moveTo>
                  <a:cubicBezTo>
                    <a:pt x="18694" y="0"/>
                    <a:pt x="18633" y="31"/>
                    <a:pt x="18602" y="91"/>
                  </a:cubicBezTo>
                  <a:lnTo>
                    <a:pt x="61" y="27417"/>
                  </a:lnTo>
                  <a:cubicBezTo>
                    <a:pt x="0" y="27478"/>
                    <a:pt x="31" y="27599"/>
                    <a:pt x="122" y="27660"/>
                  </a:cubicBezTo>
                  <a:cubicBezTo>
                    <a:pt x="157" y="27683"/>
                    <a:pt x="196" y="27693"/>
                    <a:pt x="234" y="27693"/>
                  </a:cubicBezTo>
                  <a:cubicBezTo>
                    <a:pt x="297" y="27693"/>
                    <a:pt x="358" y="27667"/>
                    <a:pt x="395" y="27630"/>
                  </a:cubicBezTo>
                  <a:lnTo>
                    <a:pt x="18754" y="547"/>
                  </a:lnTo>
                  <a:lnTo>
                    <a:pt x="36171" y="28359"/>
                  </a:lnTo>
                  <a:cubicBezTo>
                    <a:pt x="36201" y="28420"/>
                    <a:pt x="36262" y="28450"/>
                    <a:pt x="36323" y="28450"/>
                  </a:cubicBezTo>
                  <a:cubicBezTo>
                    <a:pt x="36353" y="28450"/>
                    <a:pt x="36384" y="28450"/>
                    <a:pt x="36414" y="28420"/>
                  </a:cubicBezTo>
                  <a:cubicBezTo>
                    <a:pt x="36505" y="28390"/>
                    <a:pt x="36536" y="28268"/>
                    <a:pt x="36475" y="28177"/>
                  </a:cubicBezTo>
                  <a:lnTo>
                    <a:pt x="18906" y="91"/>
                  </a:lnTo>
                  <a:cubicBezTo>
                    <a:pt x="18876" y="31"/>
                    <a:pt x="18815" y="0"/>
                    <a:pt x="187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 name="Google Shape;1795;p20"/>
            <p:cNvSpPr/>
            <p:nvPr/>
          </p:nvSpPr>
          <p:spPr>
            <a:xfrm>
              <a:off x="10755775" y="1298950"/>
              <a:ext cx="311600" cy="1337425"/>
            </a:xfrm>
            <a:custGeom>
              <a:avLst/>
              <a:gdLst/>
              <a:ahLst/>
              <a:cxnLst/>
              <a:rect l="l" t="t" r="r" b="b"/>
              <a:pathLst>
                <a:path w="12464" h="53497" extrusionOk="0">
                  <a:moveTo>
                    <a:pt x="5867" y="1155"/>
                  </a:moveTo>
                  <a:lnTo>
                    <a:pt x="12068" y="29484"/>
                  </a:lnTo>
                  <a:lnTo>
                    <a:pt x="5958" y="52554"/>
                  </a:lnTo>
                  <a:lnTo>
                    <a:pt x="366" y="29788"/>
                  </a:lnTo>
                  <a:lnTo>
                    <a:pt x="5867" y="1155"/>
                  </a:lnTo>
                  <a:close/>
                  <a:moveTo>
                    <a:pt x="5867" y="0"/>
                  </a:moveTo>
                  <a:cubicBezTo>
                    <a:pt x="5776" y="0"/>
                    <a:pt x="5685" y="91"/>
                    <a:pt x="5685" y="152"/>
                  </a:cubicBezTo>
                  <a:lnTo>
                    <a:pt x="1" y="29757"/>
                  </a:lnTo>
                  <a:cubicBezTo>
                    <a:pt x="1" y="29788"/>
                    <a:pt x="1" y="29818"/>
                    <a:pt x="1" y="29849"/>
                  </a:cubicBezTo>
                  <a:lnTo>
                    <a:pt x="5746" y="53344"/>
                  </a:lnTo>
                  <a:cubicBezTo>
                    <a:pt x="5776" y="53436"/>
                    <a:pt x="5837" y="53496"/>
                    <a:pt x="5928" y="53496"/>
                  </a:cubicBezTo>
                  <a:cubicBezTo>
                    <a:pt x="6019" y="53496"/>
                    <a:pt x="6110" y="53436"/>
                    <a:pt x="6110" y="53375"/>
                  </a:cubicBezTo>
                  <a:lnTo>
                    <a:pt x="12433" y="29514"/>
                  </a:lnTo>
                  <a:cubicBezTo>
                    <a:pt x="12463" y="29484"/>
                    <a:pt x="12463" y="29453"/>
                    <a:pt x="12433" y="29423"/>
                  </a:cubicBezTo>
                  <a:lnTo>
                    <a:pt x="6050" y="152"/>
                  </a:lnTo>
                  <a:cubicBezTo>
                    <a:pt x="6019" y="61"/>
                    <a:pt x="5958" y="0"/>
                    <a:pt x="5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 name="Google Shape;1796;p20"/>
            <p:cNvSpPr/>
            <p:nvPr/>
          </p:nvSpPr>
          <p:spPr>
            <a:xfrm>
              <a:off x="10431300" y="1984925"/>
              <a:ext cx="334400" cy="591425"/>
            </a:xfrm>
            <a:custGeom>
              <a:avLst/>
              <a:gdLst/>
              <a:ahLst/>
              <a:cxnLst/>
              <a:rect l="l" t="t" r="r" b="b"/>
              <a:pathLst>
                <a:path w="13376" h="23657" extrusionOk="0">
                  <a:moveTo>
                    <a:pt x="204" y="0"/>
                  </a:moveTo>
                  <a:cubicBezTo>
                    <a:pt x="186" y="0"/>
                    <a:pt x="169" y="3"/>
                    <a:pt x="153" y="8"/>
                  </a:cubicBezTo>
                  <a:cubicBezTo>
                    <a:pt x="31" y="39"/>
                    <a:pt x="1" y="160"/>
                    <a:pt x="31" y="252"/>
                  </a:cubicBezTo>
                  <a:lnTo>
                    <a:pt x="7114" y="23535"/>
                  </a:lnTo>
                  <a:cubicBezTo>
                    <a:pt x="7114" y="23595"/>
                    <a:pt x="7205" y="23656"/>
                    <a:pt x="7266" y="23656"/>
                  </a:cubicBezTo>
                  <a:lnTo>
                    <a:pt x="7296" y="23656"/>
                  </a:lnTo>
                  <a:cubicBezTo>
                    <a:pt x="7357" y="23656"/>
                    <a:pt x="7448" y="23595"/>
                    <a:pt x="7478" y="23535"/>
                  </a:cubicBezTo>
                  <a:lnTo>
                    <a:pt x="13345" y="2410"/>
                  </a:lnTo>
                  <a:cubicBezTo>
                    <a:pt x="13375" y="2318"/>
                    <a:pt x="13314" y="2197"/>
                    <a:pt x="13223" y="2166"/>
                  </a:cubicBezTo>
                  <a:cubicBezTo>
                    <a:pt x="13202" y="2161"/>
                    <a:pt x="13182" y="2159"/>
                    <a:pt x="13163" y="2159"/>
                  </a:cubicBezTo>
                  <a:cubicBezTo>
                    <a:pt x="13072" y="2159"/>
                    <a:pt x="13005" y="2218"/>
                    <a:pt x="12980" y="2318"/>
                  </a:cubicBezTo>
                  <a:lnTo>
                    <a:pt x="7266" y="22805"/>
                  </a:lnTo>
                  <a:lnTo>
                    <a:pt x="396" y="130"/>
                  </a:lnTo>
                  <a:cubicBezTo>
                    <a:pt x="371" y="55"/>
                    <a:pt x="284"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 name="Google Shape;1797;p20"/>
            <p:cNvSpPr/>
            <p:nvPr/>
          </p:nvSpPr>
          <p:spPr>
            <a:xfrm>
              <a:off x="11056700" y="1966875"/>
              <a:ext cx="269800" cy="606425"/>
            </a:xfrm>
            <a:custGeom>
              <a:avLst/>
              <a:gdLst/>
              <a:ahLst/>
              <a:cxnLst/>
              <a:rect l="l" t="t" r="r" b="b"/>
              <a:pathLst>
                <a:path w="10792" h="24257" extrusionOk="0">
                  <a:moveTo>
                    <a:pt x="10609" y="1"/>
                  </a:moveTo>
                  <a:cubicBezTo>
                    <a:pt x="10518" y="1"/>
                    <a:pt x="10426" y="62"/>
                    <a:pt x="10396" y="153"/>
                  </a:cubicBezTo>
                  <a:lnTo>
                    <a:pt x="5533" y="23223"/>
                  </a:lnTo>
                  <a:lnTo>
                    <a:pt x="396" y="2706"/>
                  </a:lnTo>
                  <a:cubicBezTo>
                    <a:pt x="396" y="2631"/>
                    <a:pt x="313" y="2577"/>
                    <a:pt x="233" y="2577"/>
                  </a:cubicBezTo>
                  <a:cubicBezTo>
                    <a:pt x="216" y="2577"/>
                    <a:pt x="199" y="2579"/>
                    <a:pt x="183" y="2585"/>
                  </a:cubicBezTo>
                  <a:cubicBezTo>
                    <a:pt x="61" y="2615"/>
                    <a:pt x="1" y="2706"/>
                    <a:pt x="31" y="2797"/>
                  </a:cubicBezTo>
                  <a:lnTo>
                    <a:pt x="5350" y="24135"/>
                  </a:lnTo>
                  <a:cubicBezTo>
                    <a:pt x="5381" y="24196"/>
                    <a:pt x="5441" y="24257"/>
                    <a:pt x="5533" y="24257"/>
                  </a:cubicBezTo>
                  <a:cubicBezTo>
                    <a:pt x="5624" y="24257"/>
                    <a:pt x="5715" y="24196"/>
                    <a:pt x="5715" y="24105"/>
                  </a:cubicBezTo>
                  <a:lnTo>
                    <a:pt x="10761" y="244"/>
                  </a:lnTo>
                  <a:cubicBezTo>
                    <a:pt x="10791" y="122"/>
                    <a:pt x="10730" y="31"/>
                    <a:pt x="10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 name="Google Shape;1798;p20"/>
            <p:cNvSpPr/>
            <p:nvPr/>
          </p:nvSpPr>
          <p:spPr>
            <a:xfrm>
              <a:off x="10419150" y="1717425"/>
              <a:ext cx="476050" cy="463050"/>
            </a:xfrm>
            <a:custGeom>
              <a:avLst/>
              <a:gdLst/>
              <a:ahLst/>
              <a:cxnLst/>
              <a:rect l="l" t="t" r="r" b="b"/>
              <a:pathLst>
                <a:path w="19042" h="18522" extrusionOk="0">
                  <a:moveTo>
                    <a:pt x="4134" y="5815"/>
                  </a:moveTo>
                  <a:cubicBezTo>
                    <a:pt x="4894" y="5845"/>
                    <a:pt x="5563" y="6544"/>
                    <a:pt x="5563" y="7274"/>
                  </a:cubicBezTo>
                  <a:cubicBezTo>
                    <a:pt x="5593" y="7365"/>
                    <a:pt x="5563" y="7426"/>
                    <a:pt x="5533" y="7486"/>
                  </a:cubicBezTo>
                  <a:cubicBezTo>
                    <a:pt x="5490" y="7573"/>
                    <a:pt x="5406" y="7605"/>
                    <a:pt x="5310" y="7605"/>
                  </a:cubicBezTo>
                  <a:cubicBezTo>
                    <a:pt x="5203" y="7605"/>
                    <a:pt x="5082" y="7565"/>
                    <a:pt x="4986" y="7517"/>
                  </a:cubicBezTo>
                  <a:cubicBezTo>
                    <a:pt x="4590" y="7274"/>
                    <a:pt x="4286" y="6939"/>
                    <a:pt x="4074" y="6544"/>
                  </a:cubicBezTo>
                  <a:lnTo>
                    <a:pt x="4074" y="6453"/>
                  </a:lnTo>
                  <a:cubicBezTo>
                    <a:pt x="3982" y="6301"/>
                    <a:pt x="3952" y="6179"/>
                    <a:pt x="3952" y="6027"/>
                  </a:cubicBezTo>
                  <a:cubicBezTo>
                    <a:pt x="3952" y="5967"/>
                    <a:pt x="3952" y="5875"/>
                    <a:pt x="4013" y="5845"/>
                  </a:cubicBezTo>
                  <a:cubicBezTo>
                    <a:pt x="4043" y="5815"/>
                    <a:pt x="4104" y="5815"/>
                    <a:pt x="4134" y="5815"/>
                  </a:cubicBezTo>
                  <a:close/>
                  <a:moveTo>
                    <a:pt x="14401" y="7291"/>
                  </a:moveTo>
                  <a:cubicBezTo>
                    <a:pt x="14903" y="7291"/>
                    <a:pt x="15350" y="7505"/>
                    <a:pt x="15837" y="7699"/>
                  </a:cubicBezTo>
                  <a:cubicBezTo>
                    <a:pt x="15989" y="7790"/>
                    <a:pt x="16171" y="7790"/>
                    <a:pt x="16323" y="7851"/>
                  </a:cubicBezTo>
                  <a:cubicBezTo>
                    <a:pt x="16627" y="7942"/>
                    <a:pt x="16901" y="8125"/>
                    <a:pt x="17053" y="8398"/>
                  </a:cubicBezTo>
                  <a:cubicBezTo>
                    <a:pt x="17205" y="8672"/>
                    <a:pt x="17205" y="9037"/>
                    <a:pt x="17053" y="9310"/>
                  </a:cubicBezTo>
                  <a:cubicBezTo>
                    <a:pt x="16870" y="9584"/>
                    <a:pt x="16506" y="9736"/>
                    <a:pt x="16141" y="9736"/>
                  </a:cubicBezTo>
                  <a:cubicBezTo>
                    <a:pt x="15806" y="9736"/>
                    <a:pt x="15472" y="9614"/>
                    <a:pt x="15138" y="9523"/>
                  </a:cubicBezTo>
                  <a:cubicBezTo>
                    <a:pt x="14986" y="9462"/>
                    <a:pt x="14803" y="9401"/>
                    <a:pt x="14651" y="9341"/>
                  </a:cubicBezTo>
                  <a:cubicBezTo>
                    <a:pt x="14287" y="9219"/>
                    <a:pt x="13922" y="9097"/>
                    <a:pt x="13648" y="8854"/>
                  </a:cubicBezTo>
                  <a:cubicBezTo>
                    <a:pt x="13375" y="8581"/>
                    <a:pt x="13192" y="8186"/>
                    <a:pt x="13344" y="7821"/>
                  </a:cubicBezTo>
                  <a:cubicBezTo>
                    <a:pt x="13466" y="7547"/>
                    <a:pt x="13739" y="7395"/>
                    <a:pt x="14013" y="7334"/>
                  </a:cubicBezTo>
                  <a:cubicBezTo>
                    <a:pt x="14147" y="7304"/>
                    <a:pt x="14276" y="7291"/>
                    <a:pt x="14401" y="7291"/>
                  </a:cubicBezTo>
                  <a:close/>
                  <a:moveTo>
                    <a:pt x="2170" y="9611"/>
                  </a:moveTo>
                  <a:cubicBezTo>
                    <a:pt x="2939" y="9611"/>
                    <a:pt x="4209" y="9983"/>
                    <a:pt x="4286" y="10708"/>
                  </a:cubicBezTo>
                  <a:cubicBezTo>
                    <a:pt x="4317" y="10921"/>
                    <a:pt x="4195" y="11104"/>
                    <a:pt x="4013" y="11195"/>
                  </a:cubicBezTo>
                  <a:cubicBezTo>
                    <a:pt x="3861" y="11316"/>
                    <a:pt x="3648" y="11347"/>
                    <a:pt x="3466" y="11347"/>
                  </a:cubicBezTo>
                  <a:cubicBezTo>
                    <a:pt x="3413" y="11349"/>
                    <a:pt x="3359" y="11350"/>
                    <a:pt x="3306" y="11350"/>
                  </a:cubicBezTo>
                  <a:cubicBezTo>
                    <a:pt x="2717" y="11350"/>
                    <a:pt x="2113" y="11197"/>
                    <a:pt x="1612" y="10891"/>
                  </a:cubicBezTo>
                  <a:cubicBezTo>
                    <a:pt x="1429" y="10800"/>
                    <a:pt x="1277" y="10648"/>
                    <a:pt x="1216" y="10465"/>
                  </a:cubicBezTo>
                  <a:cubicBezTo>
                    <a:pt x="1156" y="10283"/>
                    <a:pt x="1216" y="10070"/>
                    <a:pt x="1338" y="9918"/>
                  </a:cubicBezTo>
                  <a:cubicBezTo>
                    <a:pt x="1460" y="9797"/>
                    <a:pt x="1642" y="9705"/>
                    <a:pt x="1824" y="9645"/>
                  </a:cubicBezTo>
                  <a:cubicBezTo>
                    <a:pt x="1919" y="9622"/>
                    <a:pt x="2037" y="9611"/>
                    <a:pt x="2170" y="9611"/>
                  </a:cubicBezTo>
                  <a:close/>
                  <a:moveTo>
                    <a:pt x="11770" y="10893"/>
                  </a:moveTo>
                  <a:cubicBezTo>
                    <a:pt x="11830" y="10893"/>
                    <a:pt x="11891" y="10903"/>
                    <a:pt x="11946" y="10921"/>
                  </a:cubicBezTo>
                  <a:cubicBezTo>
                    <a:pt x="12432" y="11073"/>
                    <a:pt x="12736" y="11590"/>
                    <a:pt x="12949" y="12076"/>
                  </a:cubicBezTo>
                  <a:cubicBezTo>
                    <a:pt x="13040" y="12350"/>
                    <a:pt x="13162" y="12623"/>
                    <a:pt x="13192" y="12927"/>
                  </a:cubicBezTo>
                  <a:cubicBezTo>
                    <a:pt x="13223" y="13201"/>
                    <a:pt x="13132" y="13505"/>
                    <a:pt x="12888" y="13626"/>
                  </a:cubicBezTo>
                  <a:cubicBezTo>
                    <a:pt x="12828" y="13657"/>
                    <a:pt x="12763" y="13670"/>
                    <a:pt x="12697" y="13670"/>
                  </a:cubicBezTo>
                  <a:cubicBezTo>
                    <a:pt x="12501" y="13670"/>
                    <a:pt x="12296" y="13550"/>
                    <a:pt x="12159" y="13414"/>
                  </a:cubicBezTo>
                  <a:cubicBezTo>
                    <a:pt x="11581" y="12897"/>
                    <a:pt x="11429" y="12076"/>
                    <a:pt x="11308" y="11316"/>
                  </a:cubicBezTo>
                  <a:lnTo>
                    <a:pt x="11369" y="11225"/>
                  </a:lnTo>
                  <a:cubicBezTo>
                    <a:pt x="11399" y="11164"/>
                    <a:pt x="11399" y="11104"/>
                    <a:pt x="11429" y="11073"/>
                  </a:cubicBezTo>
                  <a:cubicBezTo>
                    <a:pt x="11493" y="10946"/>
                    <a:pt x="11630" y="10893"/>
                    <a:pt x="11770" y="10893"/>
                  </a:cubicBezTo>
                  <a:close/>
                  <a:moveTo>
                    <a:pt x="8778" y="0"/>
                  </a:moveTo>
                  <a:cubicBezTo>
                    <a:pt x="8691" y="0"/>
                    <a:pt x="8602" y="3"/>
                    <a:pt x="8511" y="9"/>
                  </a:cubicBezTo>
                  <a:cubicBezTo>
                    <a:pt x="4712" y="283"/>
                    <a:pt x="1" y="5754"/>
                    <a:pt x="274" y="11286"/>
                  </a:cubicBezTo>
                  <a:cubicBezTo>
                    <a:pt x="365" y="13474"/>
                    <a:pt x="153" y="15541"/>
                    <a:pt x="92" y="16666"/>
                  </a:cubicBezTo>
                  <a:cubicBezTo>
                    <a:pt x="65" y="17704"/>
                    <a:pt x="897" y="18521"/>
                    <a:pt x="1882" y="18521"/>
                  </a:cubicBezTo>
                  <a:cubicBezTo>
                    <a:pt x="1993" y="18521"/>
                    <a:pt x="2106" y="18511"/>
                    <a:pt x="2220" y="18490"/>
                  </a:cubicBezTo>
                  <a:cubicBezTo>
                    <a:pt x="3739" y="18186"/>
                    <a:pt x="5715" y="18398"/>
                    <a:pt x="8025" y="17973"/>
                  </a:cubicBezTo>
                  <a:cubicBezTo>
                    <a:pt x="12250" y="17152"/>
                    <a:pt x="17296" y="13718"/>
                    <a:pt x="18360" y="8429"/>
                  </a:cubicBezTo>
                  <a:cubicBezTo>
                    <a:pt x="19041" y="5116"/>
                    <a:pt x="16610" y="4491"/>
                    <a:pt x="14679" y="4491"/>
                  </a:cubicBezTo>
                  <a:cubicBezTo>
                    <a:pt x="13510" y="4491"/>
                    <a:pt x="12524" y="4720"/>
                    <a:pt x="12524" y="4720"/>
                  </a:cubicBezTo>
                  <a:cubicBezTo>
                    <a:pt x="12524" y="4720"/>
                    <a:pt x="12321" y="0"/>
                    <a:pt x="87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 name="Google Shape;1799;p20"/>
            <p:cNvSpPr/>
            <p:nvPr/>
          </p:nvSpPr>
          <p:spPr>
            <a:xfrm>
              <a:off x="10454100" y="1852150"/>
              <a:ext cx="264475" cy="300925"/>
            </a:xfrm>
            <a:custGeom>
              <a:avLst/>
              <a:gdLst/>
              <a:ahLst/>
              <a:cxnLst/>
              <a:rect l="l" t="t" r="r" b="b"/>
              <a:pathLst>
                <a:path w="10579" h="12037" fill="none" extrusionOk="0">
                  <a:moveTo>
                    <a:pt x="92" y="12037"/>
                  </a:moveTo>
                  <a:cubicBezTo>
                    <a:pt x="1" y="11550"/>
                    <a:pt x="214" y="11064"/>
                    <a:pt x="548" y="10669"/>
                  </a:cubicBezTo>
                  <a:cubicBezTo>
                    <a:pt x="882" y="10304"/>
                    <a:pt x="1277" y="10031"/>
                    <a:pt x="1703" y="9727"/>
                  </a:cubicBezTo>
                  <a:cubicBezTo>
                    <a:pt x="3101" y="8693"/>
                    <a:pt x="4317" y="7386"/>
                    <a:pt x="5229" y="5897"/>
                  </a:cubicBezTo>
                  <a:cubicBezTo>
                    <a:pt x="5624" y="5289"/>
                    <a:pt x="5958" y="4620"/>
                    <a:pt x="6384" y="4073"/>
                  </a:cubicBezTo>
                  <a:cubicBezTo>
                    <a:pt x="6718" y="3648"/>
                    <a:pt x="7113" y="3252"/>
                    <a:pt x="7509" y="2888"/>
                  </a:cubicBezTo>
                  <a:cubicBezTo>
                    <a:pt x="7661" y="2736"/>
                    <a:pt x="7813" y="2584"/>
                    <a:pt x="7965" y="2462"/>
                  </a:cubicBezTo>
                  <a:cubicBezTo>
                    <a:pt x="8816" y="1611"/>
                    <a:pt x="9697" y="790"/>
                    <a:pt x="10579"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 name="Google Shape;1800;p20"/>
            <p:cNvSpPr/>
            <p:nvPr/>
          </p:nvSpPr>
          <p:spPr>
            <a:xfrm>
              <a:off x="10638000" y="1927375"/>
              <a:ext cx="65375" cy="182400"/>
            </a:xfrm>
            <a:custGeom>
              <a:avLst/>
              <a:gdLst/>
              <a:ahLst/>
              <a:cxnLst/>
              <a:rect l="l" t="t" r="r" b="b"/>
              <a:pathLst>
                <a:path w="2615" h="7296" fill="none" extrusionOk="0">
                  <a:moveTo>
                    <a:pt x="1" y="0"/>
                  </a:moveTo>
                  <a:cubicBezTo>
                    <a:pt x="457" y="213"/>
                    <a:pt x="791" y="669"/>
                    <a:pt x="821" y="1155"/>
                  </a:cubicBezTo>
                  <a:cubicBezTo>
                    <a:pt x="821" y="1459"/>
                    <a:pt x="760" y="1733"/>
                    <a:pt x="700" y="2037"/>
                  </a:cubicBezTo>
                  <a:cubicBezTo>
                    <a:pt x="609" y="2584"/>
                    <a:pt x="639" y="3131"/>
                    <a:pt x="791" y="3648"/>
                  </a:cubicBezTo>
                  <a:cubicBezTo>
                    <a:pt x="821" y="3861"/>
                    <a:pt x="912" y="4073"/>
                    <a:pt x="1034" y="4225"/>
                  </a:cubicBezTo>
                  <a:cubicBezTo>
                    <a:pt x="1156" y="4377"/>
                    <a:pt x="1308" y="4499"/>
                    <a:pt x="1429" y="4651"/>
                  </a:cubicBezTo>
                  <a:cubicBezTo>
                    <a:pt x="1703" y="4924"/>
                    <a:pt x="1855" y="5289"/>
                    <a:pt x="1976" y="5624"/>
                  </a:cubicBezTo>
                  <a:cubicBezTo>
                    <a:pt x="2189" y="6171"/>
                    <a:pt x="2402" y="6748"/>
                    <a:pt x="2615" y="7295"/>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 name="Google Shape;1801;p20"/>
            <p:cNvSpPr/>
            <p:nvPr/>
          </p:nvSpPr>
          <p:spPr>
            <a:xfrm>
              <a:off x="10676000" y="1890125"/>
              <a:ext cx="143650" cy="134525"/>
            </a:xfrm>
            <a:custGeom>
              <a:avLst/>
              <a:gdLst/>
              <a:ahLst/>
              <a:cxnLst/>
              <a:rect l="l" t="t" r="r" b="b"/>
              <a:pathLst>
                <a:path w="5746" h="5381" fill="none" extrusionOk="0">
                  <a:moveTo>
                    <a:pt x="0" y="1"/>
                  </a:moveTo>
                  <a:cubicBezTo>
                    <a:pt x="244" y="305"/>
                    <a:pt x="669" y="335"/>
                    <a:pt x="1003" y="487"/>
                  </a:cubicBezTo>
                  <a:cubicBezTo>
                    <a:pt x="1490" y="700"/>
                    <a:pt x="1794" y="1186"/>
                    <a:pt x="2037" y="1673"/>
                  </a:cubicBezTo>
                  <a:cubicBezTo>
                    <a:pt x="2250" y="2189"/>
                    <a:pt x="2432" y="2706"/>
                    <a:pt x="2736" y="3132"/>
                  </a:cubicBezTo>
                  <a:cubicBezTo>
                    <a:pt x="3496" y="4135"/>
                    <a:pt x="4924" y="4439"/>
                    <a:pt x="5745" y="538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 name="Google Shape;1802;p20"/>
            <p:cNvSpPr/>
            <p:nvPr/>
          </p:nvSpPr>
          <p:spPr>
            <a:xfrm>
              <a:off x="10571125" y="2028425"/>
              <a:ext cx="60825" cy="117825"/>
            </a:xfrm>
            <a:custGeom>
              <a:avLst/>
              <a:gdLst/>
              <a:ahLst/>
              <a:cxnLst/>
              <a:rect l="l" t="t" r="r" b="b"/>
              <a:pathLst>
                <a:path w="2433" h="4713" fill="none" extrusionOk="0">
                  <a:moveTo>
                    <a:pt x="1" y="1"/>
                  </a:moveTo>
                  <a:cubicBezTo>
                    <a:pt x="396" y="123"/>
                    <a:pt x="639" y="548"/>
                    <a:pt x="730" y="974"/>
                  </a:cubicBezTo>
                  <a:cubicBezTo>
                    <a:pt x="821" y="1369"/>
                    <a:pt x="821" y="1794"/>
                    <a:pt x="882" y="2220"/>
                  </a:cubicBezTo>
                  <a:cubicBezTo>
                    <a:pt x="943" y="2493"/>
                    <a:pt x="1034" y="2797"/>
                    <a:pt x="1186" y="3040"/>
                  </a:cubicBezTo>
                  <a:cubicBezTo>
                    <a:pt x="1521" y="3648"/>
                    <a:pt x="2128" y="4074"/>
                    <a:pt x="2432" y="4712"/>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 name="Google Shape;1803;p20"/>
            <p:cNvSpPr/>
            <p:nvPr/>
          </p:nvSpPr>
          <p:spPr>
            <a:xfrm>
              <a:off x="10515650" y="2081625"/>
              <a:ext cx="20550" cy="68425"/>
            </a:xfrm>
            <a:custGeom>
              <a:avLst/>
              <a:gdLst/>
              <a:ahLst/>
              <a:cxnLst/>
              <a:rect l="l" t="t" r="r" b="b"/>
              <a:pathLst>
                <a:path w="822" h="2737" fill="none" extrusionOk="0">
                  <a:moveTo>
                    <a:pt x="1" y="1"/>
                  </a:moveTo>
                  <a:cubicBezTo>
                    <a:pt x="305" y="274"/>
                    <a:pt x="609" y="578"/>
                    <a:pt x="639" y="973"/>
                  </a:cubicBezTo>
                  <a:cubicBezTo>
                    <a:pt x="639" y="1308"/>
                    <a:pt x="487" y="1612"/>
                    <a:pt x="426" y="1946"/>
                  </a:cubicBezTo>
                  <a:cubicBezTo>
                    <a:pt x="396" y="2280"/>
                    <a:pt x="518" y="2675"/>
                    <a:pt x="822" y="2736"/>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 name="Google Shape;1804;p20"/>
            <p:cNvSpPr/>
            <p:nvPr/>
          </p:nvSpPr>
          <p:spPr>
            <a:xfrm>
              <a:off x="10562025" y="1780700"/>
              <a:ext cx="116275" cy="104900"/>
            </a:xfrm>
            <a:custGeom>
              <a:avLst/>
              <a:gdLst/>
              <a:ahLst/>
              <a:cxnLst/>
              <a:rect l="l" t="t" r="r" b="b"/>
              <a:pathLst>
                <a:path w="4651" h="4196" fill="none" extrusionOk="0">
                  <a:moveTo>
                    <a:pt x="4651" y="4196"/>
                  </a:moveTo>
                  <a:cubicBezTo>
                    <a:pt x="4377" y="4044"/>
                    <a:pt x="4103" y="3892"/>
                    <a:pt x="3860" y="3740"/>
                  </a:cubicBezTo>
                  <a:cubicBezTo>
                    <a:pt x="3252" y="3405"/>
                    <a:pt x="2584" y="2980"/>
                    <a:pt x="2371" y="2311"/>
                  </a:cubicBezTo>
                  <a:cubicBezTo>
                    <a:pt x="2219" y="1886"/>
                    <a:pt x="2249" y="1369"/>
                    <a:pt x="2067" y="974"/>
                  </a:cubicBezTo>
                  <a:cubicBezTo>
                    <a:pt x="1885" y="609"/>
                    <a:pt x="1520" y="366"/>
                    <a:pt x="1155" y="214"/>
                  </a:cubicBezTo>
                  <a:cubicBezTo>
                    <a:pt x="790" y="92"/>
                    <a:pt x="395" y="31"/>
                    <a:pt x="0"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 name="Google Shape;1805;p20"/>
            <p:cNvSpPr/>
            <p:nvPr/>
          </p:nvSpPr>
          <p:spPr>
            <a:xfrm>
              <a:off x="10460200" y="1919000"/>
              <a:ext cx="171750" cy="22825"/>
            </a:xfrm>
            <a:custGeom>
              <a:avLst/>
              <a:gdLst/>
              <a:ahLst/>
              <a:cxnLst/>
              <a:rect l="l" t="t" r="r" b="b"/>
              <a:pathLst>
                <a:path w="6870" h="913" fill="none" extrusionOk="0">
                  <a:moveTo>
                    <a:pt x="6869" y="548"/>
                  </a:moveTo>
                  <a:cubicBezTo>
                    <a:pt x="6596" y="761"/>
                    <a:pt x="6201" y="700"/>
                    <a:pt x="5866" y="700"/>
                  </a:cubicBezTo>
                  <a:cubicBezTo>
                    <a:pt x="5228" y="670"/>
                    <a:pt x="4559" y="913"/>
                    <a:pt x="3921" y="761"/>
                  </a:cubicBezTo>
                  <a:cubicBezTo>
                    <a:pt x="3587" y="700"/>
                    <a:pt x="3313" y="548"/>
                    <a:pt x="2979" y="427"/>
                  </a:cubicBezTo>
                  <a:cubicBezTo>
                    <a:pt x="2401" y="214"/>
                    <a:pt x="1763" y="153"/>
                    <a:pt x="1125" y="92"/>
                  </a:cubicBezTo>
                  <a:lnTo>
                    <a:pt x="0" y="1"/>
                  </a:ln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 name="Google Shape;1806;p20"/>
            <p:cNvSpPr/>
            <p:nvPr/>
          </p:nvSpPr>
          <p:spPr>
            <a:xfrm>
              <a:off x="10448025" y="2038325"/>
              <a:ext cx="108700" cy="3825"/>
            </a:xfrm>
            <a:custGeom>
              <a:avLst/>
              <a:gdLst/>
              <a:ahLst/>
              <a:cxnLst/>
              <a:rect l="l" t="t" r="r" b="b"/>
              <a:pathLst>
                <a:path w="4348" h="153" fill="none" extrusionOk="0">
                  <a:moveTo>
                    <a:pt x="4347" y="122"/>
                  </a:moveTo>
                  <a:cubicBezTo>
                    <a:pt x="3618" y="152"/>
                    <a:pt x="2888" y="122"/>
                    <a:pt x="2128" y="91"/>
                  </a:cubicBezTo>
                  <a:cubicBezTo>
                    <a:pt x="1429" y="61"/>
                    <a:pt x="730" y="30"/>
                    <a:pt x="1"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 name="Google Shape;1807;p20"/>
            <p:cNvSpPr/>
            <p:nvPr/>
          </p:nvSpPr>
          <p:spPr>
            <a:xfrm>
              <a:off x="10437400" y="2088475"/>
              <a:ext cx="53975" cy="6100"/>
            </a:xfrm>
            <a:custGeom>
              <a:avLst/>
              <a:gdLst/>
              <a:ahLst/>
              <a:cxnLst/>
              <a:rect l="l" t="t" r="r" b="b"/>
              <a:pathLst>
                <a:path w="2159" h="244" fill="none" extrusionOk="0">
                  <a:moveTo>
                    <a:pt x="2158" y="213"/>
                  </a:moveTo>
                  <a:cubicBezTo>
                    <a:pt x="1459" y="31"/>
                    <a:pt x="730" y="0"/>
                    <a:pt x="31" y="91"/>
                  </a:cubicBezTo>
                  <a:cubicBezTo>
                    <a:pt x="0" y="183"/>
                    <a:pt x="61" y="243"/>
                    <a:pt x="152" y="243"/>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 name="Google Shape;1808;p20"/>
            <p:cNvSpPr/>
            <p:nvPr/>
          </p:nvSpPr>
          <p:spPr>
            <a:xfrm>
              <a:off x="10912325" y="1723100"/>
              <a:ext cx="473425" cy="497225"/>
            </a:xfrm>
            <a:custGeom>
              <a:avLst/>
              <a:gdLst/>
              <a:ahLst/>
              <a:cxnLst/>
              <a:rect l="l" t="t" r="r" b="b"/>
              <a:pathLst>
                <a:path w="18937" h="19889" extrusionOk="0">
                  <a:moveTo>
                    <a:pt x="13596" y="5333"/>
                  </a:moveTo>
                  <a:cubicBezTo>
                    <a:pt x="13697" y="5333"/>
                    <a:pt x="13797" y="5347"/>
                    <a:pt x="13891" y="5375"/>
                  </a:cubicBezTo>
                  <a:cubicBezTo>
                    <a:pt x="14195" y="5466"/>
                    <a:pt x="14469" y="5709"/>
                    <a:pt x="14560" y="6013"/>
                  </a:cubicBezTo>
                  <a:cubicBezTo>
                    <a:pt x="14651" y="6378"/>
                    <a:pt x="14499" y="6743"/>
                    <a:pt x="14226" y="7016"/>
                  </a:cubicBezTo>
                  <a:cubicBezTo>
                    <a:pt x="13982" y="7259"/>
                    <a:pt x="13679" y="7442"/>
                    <a:pt x="13344" y="7624"/>
                  </a:cubicBezTo>
                  <a:cubicBezTo>
                    <a:pt x="13192" y="7685"/>
                    <a:pt x="13040" y="7776"/>
                    <a:pt x="12858" y="7867"/>
                  </a:cubicBezTo>
                  <a:cubicBezTo>
                    <a:pt x="12523" y="8050"/>
                    <a:pt x="12159" y="8232"/>
                    <a:pt x="11764" y="8263"/>
                  </a:cubicBezTo>
                  <a:cubicBezTo>
                    <a:pt x="11735" y="8265"/>
                    <a:pt x="11707" y="8266"/>
                    <a:pt x="11678" y="8266"/>
                  </a:cubicBezTo>
                  <a:cubicBezTo>
                    <a:pt x="11309" y="8266"/>
                    <a:pt x="10932" y="8084"/>
                    <a:pt x="10791" y="7746"/>
                  </a:cubicBezTo>
                  <a:cubicBezTo>
                    <a:pt x="10669" y="7472"/>
                    <a:pt x="10730" y="7168"/>
                    <a:pt x="10882" y="6895"/>
                  </a:cubicBezTo>
                  <a:cubicBezTo>
                    <a:pt x="11247" y="6287"/>
                    <a:pt x="11855" y="6074"/>
                    <a:pt x="12463" y="5800"/>
                  </a:cubicBezTo>
                  <a:cubicBezTo>
                    <a:pt x="12645" y="5740"/>
                    <a:pt x="12797" y="5618"/>
                    <a:pt x="12949" y="5527"/>
                  </a:cubicBezTo>
                  <a:cubicBezTo>
                    <a:pt x="13138" y="5401"/>
                    <a:pt x="13370" y="5333"/>
                    <a:pt x="13596" y="5333"/>
                  </a:cubicBezTo>
                  <a:close/>
                  <a:moveTo>
                    <a:pt x="15624" y="8962"/>
                  </a:moveTo>
                  <a:cubicBezTo>
                    <a:pt x="15928" y="8962"/>
                    <a:pt x="16232" y="9083"/>
                    <a:pt x="16353" y="9357"/>
                  </a:cubicBezTo>
                  <a:cubicBezTo>
                    <a:pt x="16445" y="9630"/>
                    <a:pt x="16293" y="9904"/>
                    <a:pt x="16080" y="10117"/>
                  </a:cubicBezTo>
                  <a:cubicBezTo>
                    <a:pt x="15502" y="10664"/>
                    <a:pt x="14621" y="10755"/>
                    <a:pt x="13800" y="10816"/>
                  </a:cubicBezTo>
                  <a:lnTo>
                    <a:pt x="13709" y="10755"/>
                  </a:lnTo>
                  <a:cubicBezTo>
                    <a:pt x="13648" y="10725"/>
                    <a:pt x="13618" y="10725"/>
                    <a:pt x="13557" y="10694"/>
                  </a:cubicBezTo>
                  <a:cubicBezTo>
                    <a:pt x="13405" y="10573"/>
                    <a:pt x="13375" y="10329"/>
                    <a:pt x="13466" y="10117"/>
                  </a:cubicBezTo>
                  <a:cubicBezTo>
                    <a:pt x="13648" y="9630"/>
                    <a:pt x="14226" y="9357"/>
                    <a:pt x="14712" y="9174"/>
                  </a:cubicBezTo>
                  <a:cubicBezTo>
                    <a:pt x="15016" y="9083"/>
                    <a:pt x="15320" y="8962"/>
                    <a:pt x="15624" y="8962"/>
                  </a:cubicBezTo>
                  <a:close/>
                  <a:moveTo>
                    <a:pt x="2675" y="8050"/>
                  </a:moveTo>
                  <a:cubicBezTo>
                    <a:pt x="2888" y="8050"/>
                    <a:pt x="3070" y="8202"/>
                    <a:pt x="3162" y="8354"/>
                  </a:cubicBezTo>
                  <a:cubicBezTo>
                    <a:pt x="3253" y="8536"/>
                    <a:pt x="3283" y="8749"/>
                    <a:pt x="3283" y="8962"/>
                  </a:cubicBezTo>
                  <a:cubicBezTo>
                    <a:pt x="3283" y="9630"/>
                    <a:pt x="3040" y="10299"/>
                    <a:pt x="2675" y="10846"/>
                  </a:cubicBezTo>
                  <a:cubicBezTo>
                    <a:pt x="2523" y="11029"/>
                    <a:pt x="2371" y="11211"/>
                    <a:pt x="2189" y="11241"/>
                  </a:cubicBezTo>
                  <a:cubicBezTo>
                    <a:pt x="2153" y="11246"/>
                    <a:pt x="2119" y="11249"/>
                    <a:pt x="2085" y="11249"/>
                  </a:cubicBezTo>
                  <a:cubicBezTo>
                    <a:pt x="1916" y="11249"/>
                    <a:pt x="1768" y="11186"/>
                    <a:pt x="1642" y="11059"/>
                  </a:cubicBezTo>
                  <a:cubicBezTo>
                    <a:pt x="1490" y="10937"/>
                    <a:pt x="1429" y="10755"/>
                    <a:pt x="1368" y="10542"/>
                  </a:cubicBezTo>
                  <a:cubicBezTo>
                    <a:pt x="1247" y="9873"/>
                    <a:pt x="1794" y="8080"/>
                    <a:pt x="2675" y="8050"/>
                  </a:cubicBezTo>
                  <a:close/>
                  <a:moveTo>
                    <a:pt x="7302" y="13459"/>
                  </a:moveTo>
                  <a:cubicBezTo>
                    <a:pt x="7320" y="13459"/>
                    <a:pt x="7338" y="13459"/>
                    <a:pt x="7356" y="13460"/>
                  </a:cubicBezTo>
                  <a:cubicBezTo>
                    <a:pt x="7417" y="13460"/>
                    <a:pt x="7508" y="13491"/>
                    <a:pt x="7569" y="13521"/>
                  </a:cubicBezTo>
                  <a:cubicBezTo>
                    <a:pt x="7751" y="13643"/>
                    <a:pt x="7660" y="13916"/>
                    <a:pt x="7539" y="14098"/>
                  </a:cubicBezTo>
                  <a:cubicBezTo>
                    <a:pt x="7265" y="14494"/>
                    <a:pt x="6900" y="14798"/>
                    <a:pt x="6475" y="14980"/>
                  </a:cubicBezTo>
                  <a:lnTo>
                    <a:pt x="6353" y="14980"/>
                  </a:lnTo>
                  <a:cubicBezTo>
                    <a:pt x="6232" y="15041"/>
                    <a:pt x="6080" y="15071"/>
                    <a:pt x="5928" y="15071"/>
                  </a:cubicBezTo>
                  <a:cubicBezTo>
                    <a:pt x="5867" y="15071"/>
                    <a:pt x="5776" y="15041"/>
                    <a:pt x="5745" y="14980"/>
                  </a:cubicBezTo>
                  <a:cubicBezTo>
                    <a:pt x="5715" y="14950"/>
                    <a:pt x="5715" y="14889"/>
                    <a:pt x="5715" y="14828"/>
                  </a:cubicBezTo>
                  <a:cubicBezTo>
                    <a:pt x="5804" y="14085"/>
                    <a:pt x="6531" y="13459"/>
                    <a:pt x="7302" y="13459"/>
                  </a:cubicBezTo>
                  <a:close/>
                  <a:moveTo>
                    <a:pt x="8153" y="1"/>
                  </a:moveTo>
                  <a:cubicBezTo>
                    <a:pt x="4280" y="1"/>
                    <a:pt x="5229" y="6044"/>
                    <a:pt x="5229" y="6044"/>
                  </a:cubicBezTo>
                  <a:cubicBezTo>
                    <a:pt x="5229" y="6044"/>
                    <a:pt x="5192" y="6042"/>
                    <a:pt x="5125" y="6042"/>
                  </a:cubicBezTo>
                  <a:cubicBezTo>
                    <a:pt x="4393" y="6042"/>
                    <a:pt x="28" y="6195"/>
                    <a:pt x="0" y="9843"/>
                  </a:cubicBezTo>
                  <a:cubicBezTo>
                    <a:pt x="0" y="13825"/>
                    <a:pt x="5350" y="19175"/>
                    <a:pt x="11125" y="19296"/>
                  </a:cubicBezTo>
                  <a:cubicBezTo>
                    <a:pt x="13405" y="19357"/>
                    <a:pt x="15533" y="19752"/>
                    <a:pt x="16718" y="19874"/>
                  </a:cubicBezTo>
                  <a:cubicBezTo>
                    <a:pt x="16796" y="19884"/>
                    <a:pt x="16874" y="19889"/>
                    <a:pt x="16951" y="19889"/>
                  </a:cubicBezTo>
                  <a:cubicBezTo>
                    <a:pt x="18035" y="19889"/>
                    <a:pt x="18927" y="18914"/>
                    <a:pt x="18785" y="17807"/>
                  </a:cubicBezTo>
                  <a:cubicBezTo>
                    <a:pt x="18603" y="16226"/>
                    <a:pt x="18937" y="14159"/>
                    <a:pt x="18663" y="11728"/>
                  </a:cubicBezTo>
                  <a:cubicBezTo>
                    <a:pt x="18177" y="7259"/>
                    <a:pt x="14955" y="1758"/>
                    <a:pt x="9514" y="208"/>
                  </a:cubicBezTo>
                  <a:cubicBezTo>
                    <a:pt x="9005" y="65"/>
                    <a:pt x="8553" y="1"/>
                    <a:pt x="8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 name="Google Shape;1809;p20"/>
            <p:cNvSpPr/>
            <p:nvPr/>
          </p:nvSpPr>
          <p:spPr>
            <a:xfrm>
              <a:off x="11058975" y="1889375"/>
              <a:ext cx="294100" cy="297150"/>
            </a:xfrm>
            <a:custGeom>
              <a:avLst/>
              <a:gdLst/>
              <a:ahLst/>
              <a:cxnLst/>
              <a:rect l="l" t="t" r="r" b="b"/>
              <a:pathLst>
                <a:path w="11764" h="11886" fill="none" extrusionOk="0">
                  <a:moveTo>
                    <a:pt x="11764" y="11824"/>
                  </a:moveTo>
                  <a:cubicBezTo>
                    <a:pt x="11247" y="11885"/>
                    <a:pt x="10731" y="11642"/>
                    <a:pt x="10366" y="11277"/>
                  </a:cubicBezTo>
                  <a:cubicBezTo>
                    <a:pt x="10001" y="10913"/>
                    <a:pt x="9758" y="10426"/>
                    <a:pt x="9484" y="10001"/>
                  </a:cubicBezTo>
                  <a:cubicBezTo>
                    <a:pt x="8512" y="8451"/>
                    <a:pt x="7235" y="7083"/>
                    <a:pt x="5746" y="6019"/>
                  </a:cubicBezTo>
                  <a:cubicBezTo>
                    <a:pt x="5138" y="5563"/>
                    <a:pt x="4469" y="5168"/>
                    <a:pt x="3922" y="4681"/>
                  </a:cubicBezTo>
                  <a:cubicBezTo>
                    <a:pt x="3496" y="4286"/>
                    <a:pt x="3132" y="3861"/>
                    <a:pt x="2797" y="3435"/>
                  </a:cubicBezTo>
                  <a:cubicBezTo>
                    <a:pt x="2645" y="3253"/>
                    <a:pt x="2493" y="3070"/>
                    <a:pt x="2372" y="2919"/>
                  </a:cubicBezTo>
                  <a:cubicBezTo>
                    <a:pt x="1551" y="1946"/>
                    <a:pt x="761" y="973"/>
                    <a:pt x="1"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 name="Google Shape;1810;p20"/>
            <p:cNvSpPr/>
            <p:nvPr/>
          </p:nvSpPr>
          <p:spPr>
            <a:xfrm>
              <a:off x="11131925" y="1925100"/>
              <a:ext cx="194575" cy="53975"/>
            </a:xfrm>
            <a:custGeom>
              <a:avLst/>
              <a:gdLst/>
              <a:ahLst/>
              <a:cxnLst/>
              <a:rect l="l" t="t" r="r" b="b"/>
              <a:pathLst>
                <a:path w="7783" h="2159" fill="none" extrusionOk="0">
                  <a:moveTo>
                    <a:pt x="1" y="2158"/>
                  </a:moveTo>
                  <a:cubicBezTo>
                    <a:pt x="214" y="1702"/>
                    <a:pt x="730" y="1398"/>
                    <a:pt x="1247" y="1398"/>
                  </a:cubicBezTo>
                  <a:cubicBezTo>
                    <a:pt x="1551" y="1398"/>
                    <a:pt x="1855" y="1520"/>
                    <a:pt x="2159" y="1581"/>
                  </a:cubicBezTo>
                  <a:cubicBezTo>
                    <a:pt x="2706" y="1702"/>
                    <a:pt x="3284" y="1733"/>
                    <a:pt x="3831" y="1611"/>
                  </a:cubicBezTo>
                  <a:cubicBezTo>
                    <a:pt x="4074" y="1581"/>
                    <a:pt x="4287" y="1520"/>
                    <a:pt x="4469" y="1398"/>
                  </a:cubicBezTo>
                  <a:cubicBezTo>
                    <a:pt x="4621" y="1307"/>
                    <a:pt x="4773" y="1125"/>
                    <a:pt x="4925" y="1003"/>
                  </a:cubicBezTo>
                  <a:cubicBezTo>
                    <a:pt x="5229" y="760"/>
                    <a:pt x="5624" y="638"/>
                    <a:pt x="5989" y="517"/>
                  </a:cubicBezTo>
                  <a:cubicBezTo>
                    <a:pt x="6597" y="334"/>
                    <a:pt x="7174" y="183"/>
                    <a:pt x="7782"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 name="Google Shape;1811;p20"/>
            <p:cNvSpPr/>
            <p:nvPr/>
          </p:nvSpPr>
          <p:spPr>
            <a:xfrm>
              <a:off x="11095450" y="1797425"/>
              <a:ext cx="151250" cy="139100"/>
            </a:xfrm>
            <a:custGeom>
              <a:avLst/>
              <a:gdLst/>
              <a:ahLst/>
              <a:cxnLst/>
              <a:rect l="l" t="t" r="r" b="b"/>
              <a:pathLst>
                <a:path w="6050" h="5564" fill="none" extrusionOk="0">
                  <a:moveTo>
                    <a:pt x="1" y="5563"/>
                  </a:moveTo>
                  <a:cubicBezTo>
                    <a:pt x="335" y="5350"/>
                    <a:pt x="396" y="4894"/>
                    <a:pt x="578" y="4560"/>
                  </a:cubicBezTo>
                  <a:cubicBezTo>
                    <a:pt x="852" y="4074"/>
                    <a:pt x="1369" y="3770"/>
                    <a:pt x="1916" y="3587"/>
                  </a:cubicBezTo>
                  <a:cubicBezTo>
                    <a:pt x="2432" y="3375"/>
                    <a:pt x="3010" y="3253"/>
                    <a:pt x="3466" y="2949"/>
                  </a:cubicBezTo>
                  <a:cubicBezTo>
                    <a:pt x="4591" y="2250"/>
                    <a:pt x="4986" y="791"/>
                    <a:pt x="6050"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 name="Google Shape;1812;p20"/>
            <p:cNvSpPr/>
            <p:nvPr/>
          </p:nvSpPr>
          <p:spPr>
            <a:xfrm>
              <a:off x="11231475" y="2001850"/>
              <a:ext cx="126925" cy="53975"/>
            </a:xfrm>
            <a:custGeom>
              <a:avLst/>
              <a:gdLst/>
              <a:ahLst/>
              <a:cxnLst/>
              <a:rect l="l" t="t" r="r" b="b"/>
              <a:pathLst>
                <a:path w="5077" h="2159" fill="none" extrusionOk="0">
                  <a:moveTo>
                    <a:pt x="1" y="2158"/>
                  </a:moveTo>
                  <a:cubicBezTo>
                    <a:pt x="183" y="1763"/>
                    <a:pt x="639" y="1550"/>
                    <a:pt x="1064" y="1489"/>
                  </a:cubicBezTo>
                  <a:cubicBezTo>
                    <a:pt x="1490" y="1429"/>
                    <a:pt x="1946" y="1459"/>
                    <a:pt x="2372" y="1429"/>
                  </a:cubicBezTo>
                  <a:cubicBezTo>
                    <a:pt x="2675" y="1398"/>
                    <a:pt x="2979" y="1307"/>
                    <a:pt x="3283" y="1186"/>
                  </a:cubicBezTo>
                  <a:cubicBezTo>
                    <a:pt x="3922" y="882"/>
                    <a:pt x="4408" y="274"/>
                    <a:pt x="5077"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 name="Google Shape;1813;p20"/>
            <p:cNvSpPr/>
            <p:nvPr/>
          </p:nvSpPr>
          <p:spPr>
            <a:xfrm>
              <a:off x="11282400" y="2102150"/>
              <a:ext cx="73725" cy="15975"/>
            </a:xfrm>
            <a:custGeom>
              <a:avLst/>
              <a:gdLst/>
              <a:ahLst/>
              <a:cxnLst/>
              <a:rect l="l" t="t" r="r" b="b"/>
              <a:pathLst>
                <a:path w="2949" h="639" fill="none" extrusionOk="0">
                  <a:moveTo>
                    <a:pt x="0" y="639"/>
                  </a:moveTo>
                  <a:cubicBezTo>
                    <a:pt x="304" y="365"/>
                    <a:pt x="669" y="61"/>
                    <a:pt x="1094" y="61"/>
                  </a:cubicBezTo>
                  <a:cubicBezTo>
                    <a:pt x="1429" y="61"/>
                    <a:pt x="1733" y="243"/>
                    <a:pt x="2067" y="335"/>
                  </a:cubicBezTo>
                  <a:cubicBezTo>
                    <a:pt x="2401" y="426"/>
                    <a:pt x="2857" y="335"/>
                    <a:pt x="2949"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 name="Google Shape;1814;p20"/>
            <p:cNvSpPr/>
            <p:nvPr/>
          </p:nvSpPr>
          <p:spPr>
            <a:xfrm>
              <a:off x="10973125" y="1934200"/>
              <a:ext cx="117800" cy="112500"/>
            </a:xfrm>
            <a:custGeom>
              <a:avLst/>
              <a:gdLst/>
              <a:ahLst/>
              <a:cxnLst/>
              <a:rect l="l" t="t" r="r" b="b"/>
              <a:pathLst>
                <a:path w="4712" h="4500" fill="none" extrusionOk="0">
                  <a:moveTo>
                    <a:pt x="0" y="4499"/>
                  </a:moveTo>
                  <a:cubicBezTo>
                    <a:pt x="61" y="4104"/>
                    <a:pt x="122" y="3709"/>
                    <a:pt x="304" y="3314"/>
                  </a:cubicBezTo>
                  <a:cubicBezTo>
                    <a:pt x="486" y="2949"/>
                    <a:pt x="760" y="2615"/>
                    <a:pt x="1155" y="2463"/>
                  </a:cubicBezTo>
                  <a:cubicBezTo>
                    <a:pt x="1581" y="2250"/>
                    <a:pt x="2128" y="2372"/>
                    <a:pt x="2584" y="2220"/>
                  </a:cubicBezTo>
                  <a:cubicBezTo>
                    <a:pt x="3283" y="2037"/>
                    <a:pt x="3769" y="1399"/>
                    <a:pt x="4164" y="791"/>
                  </a:cubicBezTo>
                  <a:cubicBezTo>
                    <a:pt x="4347" y="518"/>
                    <a:pt x="4529" y="274"/>
                    <a:pt x="4711"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 name="Google Shape;1815;p20"/>
            <p:cNvSpPr/>
            <p:nvPr/>
          </p:nvSpPr>
          <p:spPr>
            <a:xfrm>
              <a:off x="11109125" y="1985875"/>
              <a:ext cx="32700" cy="177850"/>
            </a:xfrm>
            <a:custGeom>
              <a:avLst/>
              <a:gdLst/>
              <a:ahLst/>
              <a:cxnLst/>
              <a:rect l="l" t="t" r="r" b="b"/>
              <a:pathLst>
                <a:path w="1308" h="7114" fill="none" extrusionOk="0">
                  <a:moveTo>
                    <a:pt x="1095" y="1"/>
                  </a:moveTo>
                  <a:cubicBezTo>
                    <a:pt x="1308" y="305"/>
                    <a:pt x="1217" y="700"/>
                    <a:pt x="1156" y="1034"/>
                  </a:cubicBezTo>
                  <a:cubicBezTo>
                    <a:pt x="1095" y="1733"/>
                    <a:pt x="1308" y="2432"/>
                    <a:pt x="1095" y="3101"/>
                  </a:cubicBezTo>
                  <a:cubicBezTo>
                    <a:pt x="1004" y="3435"/>
                    <a:pt x="822" y="3709"/>
                    <a:pt x="670" y="4043"/>
                  </a:cubicBezTo>
                  <a:cubicBezTo>
                    <a:pt x="396" y="4621"/>
                    <a:pt x="305" y="5290"/>
                    <a:pt x="183" y="5958"/>
                  </a:cubicBezTo>
                  <a:cubicBezTo>
                    <a:pt x="123" y="6353"/>
                    <a:pt x="62" y="6749"/>
                    <a:pt x="1" y="7113"/>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 name="Google Shape;1816;p20"/>
            <p:cNvSpPr/>
            <p:nvPr/>
          </p:nvSpPr>
          <p:spPr>
            <a:xfrm>
              <a:off x="11233000" y="2072500"/>
              <a:ext cx="10650" cy="112500"/>
            </a:xfrm>
            <a:custGeom>
              <a:avLst/>
              <a:gdLst/>
              <a:ahLst/>
              <a:cxnLst/>
              <a:rect l="l" t="t" r="r" b="b"/>
              <a:pathLst>
                <a:path w="426" h="4500" fill="none" extrusionOk="0">
                  <a:moveTo>
                    <a:pt x="426" y="1"/>
                  </a:moveTo>
                  <a:cubicBezTo>
                    <a:pt x="426" y="761"/>
                    <a:pt x="335" y="1521"/>
                    <a:pt x="244" y="2281"/>
                  </a:cubicBezTo>
                  <a:cubicBezTo>
                    <a:pt x="152" y="3040"/>
                    <a:pt x="61" y="3770"/>
                    <a:pt x="0" y="4499"/>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 name="Google Shape;1817;p20"/>
            <p:cNvSpPr/>
            <p:nvPr/>
          </p:nvSpPr>
          <p:spPr>
            <a:xfrm>
              <a:off x="11285425" y="2143950"/>
              <a:ext cx="8400" cy="56250"/>
            </a:xfrm>
            <a:custGeom>
              <a:avLst/>
              <a:gdLst/>
              <a:ahLst/>
              <a:cxnLst/>
              <a:rect l="l" t="t" r="r" b="b"/>
              <a:pathLst>
                <a:path w="336" h="2250" fill="none" extrusionOk="0">
                  <a:moveTo>
                    <a:pt x="335" y="0"/>
                  </a:moveTo>
                  <a:cubicBezTo>
                    <a:pt x="92" y="730"/>
                    <a:pt x="1" y="1489"/>
                    <a:pt x="62" y="2249"/>
                  </a:cubicBezTo>
                  <a:cubicBezTo>
                    <a:pt x="122" y="2249"/>
                    <a:pt x="214" y="2189"/>
                    <a:pt x="214" y="2128"/>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 name="Google Shape;1818;p20"/>
            <p:cNvSpPr/>
            <p:nvPr/>
          </p:nvSpPr>
          <p:spPr>
            <a:xfrm>
              <a:off x="10873575" y="1051225"/>
              <a:ext cx="54725" cy="265600"/>
            </a:xfrm>
            <a:custGeom>
              <a:avLst/>
              <a:gdLst/>
              <a:ahLst/>
              <a:cxnLst/>
              <a:rect l="l" t="t" r="r" b="b"/>
              <a:pathLst>
                <a:path w="2189" h="10624" extrusionOk="0">
                  <a:moveTo>
                    <a:pt x="417" y="10040"/>
                  </a:moveTo>
                  <a:lnTo>
                    <a:pt x="417" y="10040"/>
                  </a:lnTo>
                  <a:cubicBezTo>
                    <a:pt x="419" y="10040"/>
                    <a:pt x="426" y="10052"/>
                    <a:pt x="431" y="10065"/>
                  </a:cubicBezTo>
                  <a:lnTo>
                    <a:pt x="431" y="10065"/>
                  </a:lnTo>
                  <a:cubicBezTo>
                    <a:pt x="429" y="10064"/>
                    <a:pt x="427" y="10062"/>
                    <a:pt x="426" y="10061"/>
                  </a:cubicBezTo>
                  <a:cubicBezTo>
                    <a:pt x="418" y="10046"/>
                    <a:pt x="416" y="10040"/>
                    <a:pt x="417" y="10040"/>
                  </a:cubicBezTo>
                  <a:close/>
                  <a:moveTo>
                    <a:pt x="431" y="10066"/>
                  </a:moveTo>
                  <a:lnTo>
                    <a:pt x="431" y="10066"/>
                  </a:lnTo>
                  <a:cubicBezTo>
                    <a:pt x="436" y="10079"/>
                    <a:pt x="437" y="10092"/>
                    <a:pt x="426" y="10092"/>
                  </a:cubicBezTo>
                  <a:cubicBezTo>
                    <a:pt x="426" y="10083"/>
                    <a:pt x="428" y="10075"/>
                    <a:pt x="431" y="10066"/>
                  </a:cubicBezTo>
                  <a:close/>
                  <a:moveTo>
                    <a:pt x="888" y="9818"/>
                  </a:moveTo>
                  <a:lnTo>
                    <a:pt x="888" y="9818"/>
                  </a:lnTo>
                  <a:cubicBezTo>
                    <a:pt x="888" y="9828"/>
                    <a:pt x="888" y="9837"/>
                    <a:pt x="887" y="9847"/>
                  </a:cubicBezTo>
                  <a:lnTo>
                    <a:pt x="887" y="9847"/>
                  </a:lnTo>
                  <a:cubicBezTo>
                    <a:pt x="843" y="9868"/>
                    <a:pt x="800" y="9889"/>
                    <a:pt x="760" y="9909"/>
                  </a:cubicBezTo>
                  <a:cubicBezTo>
                    <a:pt x="730" y="9909"/>
                    <a:pt x="699" y="9940"/>
                    <a:pt x="669" y="10000"/>
                  </a:cubicBezTo>
                  <a:cubicBezTo>
                    <a:pt x="645" y="10074"/>
                    <a:pt x="659" y="10147"/>
                    <a:pt x="713" y="10204"/>
                  </a:cubicBezTo>
                  <a:lnTo>
                    <a:pt x="713" y="10204"/>
                  </a:lnTo>
                  <a:cubicBezTo>
                    <a:pt x="606" y="10171"/>
                    <a:pt x="512" y="10125"/>
                    <a:pt x="432" y="10065"/>
                  </a:cubicBezTo>
                  <a:lnTo>
                    <a:pt x="432" y="10065"/>
                  </a:lnTo>
                  <a:cubicBezTo>
                    <a:pt x="440" y="10042"/>
                    <a:pt x="456" y="10014"/>
                    <a:pt x="456" y="9970"/>
                  </a:cubicBezTo>
                  <a:cubicBezTo>
                    <a:pt x="474" y="9934"/>
                    <a:pt x="481" y="9877"/>
                    <a:pt x="478" y="9818"/>
                  </a:cubicBezTo>
                  <a:close/>
                  <a:moveTo>
                    <a:pt x="1459" y="10061"/>
                  </a:moveTo>
                  <a:cubicBezTo>
                    <a:pt x="1529" y="10061"/>
                    <a:pt x="1599" y="10074"/>
                    <a:pt x="1661" y="10097"/>
                  </a:cubicBezTo>
                  <a:lnTo>
                    <a:pt x="1661" y="10097"/>
                  </a:lnTo>
                  <a:cubicBezTo>
                    <a:pt x="1529" y="10169"/>
                    <a:pt x="1386" y="10220"/>
                    <a:pt x="1240" y="10244"/>
                  </a:cubicBezTo>
                  <a:lnTo>
                    <a:pt x="1240" y="10244"/>
                  </a:lnTo>
                  <a:cubicBezTo>
                    <a:pt x="1244" y="10226"/>
                    <a:pt x="1246" y="10205"/>
                    <a:pt x="1246" y="10183"/>
                  </a:cubicBezTo>
                  <a:cubicBezTo>
                    <a:pt x="1246" y="10160"/>
                    <a:pt x="1246" y="10137"/>
                    <a:pt x="1246" y="10114"/>
                  </a:cubicBezTo>
                  <a:lnTo>
                    <a:pt x="1246" y="10114"/>
                  </a:lnTo>
                  <a:cubicBezTo>
                    <a:pt x="1315" y="10091"/>
                    <a:pt x="1385" y="10074"/>
                    <a:pt x="1459" y="10061"/>
                  </a:cubicBezTo>
                  <a:close/>
                  <a:moveTo>
                    <a:pt x="1064" y="0"/>
                  </a:moveTo>
                  <a:cubicBezTo>
                    <a:pt x="973" y="0"/>
                    <a:pt x="882" y="91"/>
                    <a:pt x="882" y="183"/>
                  </a:cubicBezTo>
                  <a:cubicBezTo>
                    <a:pt x="912" y="1854"/>
                    <a:pt x="912" y="3526"/>
                    <a:pt x="912" y="5198"/>
                  </a:cubicBezTo>
                  <a:cubicBezTo>
                    <a:pt x="912" y="6620"/>
                    <a:pt x="912" y="8020"/>
                    <a:pt x="893" y="9436"/>
                  </a:cubicBezTo>
                  <a:lnTo>
                    <a:pt x="893" y="9436"/>
                  </a:lnTo>
                  <a:lnTo>
                    <a:pt x="213" y="9453"/>
                  </a:lnTo>
                  <a:cubicBezTo>
                    <a:pt x="152" y="9453"/>
                    <a:pt x="122" y="9453"/>
                    <a:pt x="91" y="9484"/>
                  </a:cubicBezTo>
                  <a:cubicBezTo>
                    <a:pt x="0" y="9544"/>
                    <a:pt x="0" y="9666"/>
                    <a:pt x="61" y="9757"/>
                  </a:cubicBezTo>
                  <a:lnTo>
                    <a:pt x="61" y="9788"/>
                  </a:lnTo>
                  <a:cubicBezTo>
                    <a:pt x="122" y="9818"/>
                    <a:pt x="122" y="9818"/>
                    <a:pt x="91" y="9879"/>
                  </a:cubicBezTo>
                  <a:cubicBezTo>
                    <a:pt x="91" y="9909"/>
                    <a:pt x="61" y="9940"/>
                    <a:pt x="61" y="10031"/>
                  </a:cubicBezTo>
                  <a:cubicBezTo>
                    <a:pt x="61" y="10092"/>
                    <a:pt x="61" y="10152"/>
                    <a:pt x="91" y="10213"/>
                  </a:cubicBezTo>
                  <a:cubicBezTo>
                    <a:pt x="91" y="10244"/>
                    <a:pt x="122" y="10274"/>
                    <a:pt x="122" y="10274"/>
                  </a:cubicBezTo>
                  <a:lnTo>
                    <a:pt x="183" y="10335"/>
                  </a:lnTo>
                  <a:cubicBezTo>
                    <a:pt x="365" y="10517"/>
                    <a:pt x="608" y="10578"/>
                    <a:pt x="821" y="10608"/>
                  </a:cubicBezTo>
                  <a:cubicBezTo>
                    <a:pt x="898" y="10619"/>
                    <a:pt x="975" y="10624"/>
                    <a:pt x="1052" y="10624"/>
                  </a:cubicBezTo>
                  <a:cubicBezTo>
                    <a:pt x="1428" y="10624"/>
                    <a:pt x="1794" y="10501"/>
                    <a:pt x="2098" y="10274"/>
                  </a:cubicBezTo>
                  <a:cubicBezTo>
                    <a:pt x="2158" y="10213"/>
                    <a:pt x="2189" y="10122"/>
                    <a:pt x="2158" y="10031"/>
                  </a:cubicBezTo>
                  <a:cubicBezTo>
                    <a:pt x="2067" y="9909"/>
                    <a:pt x="1946" y="9818"/>
                    <a:pt x="1824" y="9757"/>
                  </a:cubicBezTo>
                  <a:cubicBezTo>
                    <a:pt x="1745" y="9718"/>
                    <a:pt x="1654" y="9704"/>
                    <a:pt x="1567" y="9699"/>
                  </a:cubicBezTo>
                  <a:lnTo>
                    <a:pt x="1567" y="9699"/>
                  </a:lnTo>
                  <a:cubicBezTo>
                    <a:pt x="1576" y="9679"/>
                    <a:pt x="1581" y="9657"/>
                    <a:pt x="1581" y="9636"/>
                  </a:cubicBezTo>
                  <a:cubicBezTo>
                    <a:pt x="1581" y="9514"/>
                    <a:pt x="1490" y="9423"/>
                    <a:pt x="1398" y="9423"/>
                  </a:cubicBezTo>
                  <a:lnTo>
                    <a:pt x="1246" y="9427"/>
                  </a:lnTo>
                  <a:lnTo>
                    <a:pt x="1246" y="9427"/>
                  </a:lnTo>
                  <a:cubicBezTo>
                    <a:pt x="1246" y="8014"/>
                    <a:pt x="1242" y="6617"/>
                    <a:pt x="1216" y="5198"/>
                  </a:cubicBezTo>
                  <a:cubicBezTo>
                    <a:pt x="1246" y="3526"/>
                    <a:pt x="1246" y="1854"/>
                    <a:pt x="1246" y="183"/>
                  </a:cubicBezTo>
                  <a:cubicBezTo>
                    <a:pt x="1246" y="91"/>
                    <a:pt x="1155" y="0"/>
                    <a:pt x="10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819" name="Google Shape;1819;p20"/>
          <p:cNvSpPr txBox="1"/>
          <p:nvPr>
            <p:ph type="title" idx="2"/>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1820" name="Google Shape;1820;p20"/>
          <p:cNvGrpSpPr/>
          <p:nvPr/>
        </p:nvGrpSpPr>
        <p:grpSpPr>
          <a:xfrm rot="-9295606" flipH="1">
            <a:off x="8493210" y="-186622"/>
            <a:ext cx="1098409" cy="2394569"/>
            <a:chOff x="3345650" y="2840950"/>
            <a:chExt cx="370900" cy="808575"/>
          </a:xfrm>
        </p:grpSpPr>
        <p:sp>
          <p:nvSpPr>
            <p:cNvPr id="1821" name="Google Shape;1821;p20"/>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 name="Google Shape;1822;p20"/>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 name="Google Shape;1823;p20"/>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 name="Google Shape;1824;p20"/>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 name="Google Shape;1825;p20"/>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 name="Google Shape;1826;p20"/>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 name="Google Shape;1827;p20"/>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 name="Google Shape;1828;p20"/>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 name="Google Shape;1829;p20"/>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 name="Google Shape;1830;p20"/>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 name="Google Shape;1831;p20"/>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2" name="Google Shape;1832;p20"/>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3" name="Google Shape;1833;p20"/>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 name="Google Shape;1834;p20"/>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 name="Google Shape;1835;p20"/>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 name="Google Shape;1836;p20"/>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 name="Google Shape;1837;p20"/>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 name="Google Shape;1838;p20"/>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 name="Google Shape;1839;p20"/>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 name="Google Shape;1840;p20"/>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 name="Google Shape;1841;p20"/>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 name="Google Shape;1842;p20"/>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 name="Google Shape;1843;p20"/>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 name="Google Shape;1844;p20"/>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 name="Google Shape;1845;p20"/>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 name="Google Shape;1846;p20"/>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 name="Google Shape;1847;p20"/>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 name="Google Shape;1848;p20"/>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 name="Google Shape;1849;p20"/>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 name="Google Shape;1850;p20"/>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 name="Google Shape;1851;p20"/>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 name="Google Shape;1852;p20"/>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 name="Google Shape;1853;p20"/>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 name="Google Shape;1854;p20"/>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 name="Google Shape;1855;p20"/>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 name="Google Shape;1856;p20"/>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 name="Google Shape;1857;p20"/>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 name="Google Shape;1858;p20"/>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 name="Google Shape;1859;p20"/>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 name="Google Shape;1860;p20"/>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 name="Google Shape;1861;p20"/>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 name="Google Shape;1862;p20"/>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 name="Google Shape;1863;p20"/>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 name="Google Shape;1864;p20"/>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 name="Google Shape;1865;p20"/>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 name="Google Shape;1866;p20"/>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 name="Google Shape;1867;p20"/>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 name="Google Shape;1868;p20"/>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69" name="Google Shape;1869;p20"/>
          <p:cNvGrpSpPr/>
          <p:nvPr/>
        </p:nvGrpSpPr>
        <p:grpSpPr>
          <a:xfrm rot="-7362562">
            <a:off x="8389513" y="-1907869"/>
            <a:ext cx="1847564" cy="4032546"/>
            <a:chOff x="7386050" y="661025"/>
            <a:chExt cx="1576975" cy="3441950"/>
          </a:xfrm>
        </p:grpSpPr>
        <p:sp>
          <p:nvSpPr>
            <p:cNvPr id="1870" name="Google Shape;1870;p20"/>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 name="Google Shape;1871;p20"/>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 name="Google Shape;1872;p20"/>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 name="Google Shape;1873;p20"/>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 name="Google Shape;1874;p20"/>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 name="Google Shape;1875;p20"/>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 name="Google Shape;1876;p20"/>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 name="Google Shape;1877;p20"/>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 name="Google Shape;1878;p20"/>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 name="Google Shape;1879;p20"/>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 name="Google Shape;1880;p20"/>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1881" name="Google Shape;1881;p20"/>
          <p:cNvPicPr preferRelativeResize="0"/>
          <p:nvPr/>
        </p:nvPicPr>
        <p:blipFill>
          <a:blip r:embed="rId2">
            <a:alphaModFix amt="51000"/>
          </a:blip>
          <a:stretch>
            <a:fillRect/>
          </a:stretch>
        </p:blipFill>
        <p:spPr>
          <a:xfrm>
            <a:off x="-1266788" y="-720250"/>
            <a:ext cx="2944863" cy="2634425"/>
          </a:xfrm>
          <a:prstGeom prst="rect">
            <a:avLst/>
          </a:prstGeom>
          <a:noFill/>
          <a:ln>
            <a:noFill/>
          </a:ln>
        </p:spPr>
      </p:pic>
      <p:pic>
        <p:nvPicPr>
          <p:cNvPr id="1882" name="Google Shape;1882;p20"/>
          <p:cNvPicPr preferRelativeResize="0"/>
          <p:nvPr/>
        </p:nvPicPr>
        <p:blipFill>
          <a:blip r:embed="rId2">
            <a:alphaModFix amt="51000"/>
          </a:blip>
          <a:stretch>
            <a:fillRect/>
          </a:stretch>
        </p:blipFill>
        <p:spPr>
          <a:xfrm>
            <a:off x="7613887" y="-459825"/>
            <a:ext cx="2944863" cy="2634425"/>
          </a:xfrm>
          <a:prstGeom prst="rect">
            <a:avLst/>
          </a:prstGeom>
          <a:noFill/>
          <a:ln>
            <a:noFill/>
          </a:ln>
        </p:spPr>
      </p:pic>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ext 4">
  <p:cSld name="CUSTOM_12">
    <p:spTree>
      <p:nvGrpSpPr>
        <p:cNvPr id="1883" name="Shape 1883"/>
        <p:cNvGrpSpPr/>
        <p:nvPr/>
      </p:nvGrpSpPr>
      <p:grpSpPr>
        <a:xfrm>
          <a:off x="0" y="0"/>
          <a:ext cx="0" cy="0"/>
          <a:chOff x="0" y="0"/>
          <a:chExt cx="0" cy="0"/>
        </a:xfrm>
      </p:grpSpPr>
      <p:sp>
        <p:nvSpPr>
          <p:cNvPr id="1884" name="Google Shape;1884;p21"/>
          <p:cNvSpPr txBox="1"/>
          <p:nvPr>
            <p:ph type="title"/>
          </p:nvPr>
        </p:nvSpPr>
        <p:spPr>
          <a:xfrm>
            <a:off x="726425" y="1207825"/>
            <a:ext cx="3393000" cy="15435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885" name="Google Shape;1885;p21"/>
          <p:cNvSpPr txBox="1"/>
          <p:nvPr>
            <p:ph type="subTitle" idx="1"/>
          </p:nvPr>
        </p:nvSpPr>
        <p:spPr>
          <a:xfrm>
            <a:off x="726425" y="2751298"/>
            <a:ext cx="3393000" cy="1172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86" name="Google Shape;1886;p21"/>
          <p:cNvSpPr/>
          <p:nvPr/>
        </p:nvSpPr>
        <p:spPr>
          <a:xfrm rot="-8614070" flipH="1">
            <a:off x="-1284390" y="3553364"/>
            <a:ext cx="2540892" cy="2210763"/>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87" name="Google Shape;1887;p21"/>
          <p:cNvGrpSpPr/>
          <p:nvPr/>
        </p:nvGrpSpPr>
        <p:grpSpPr>
          <a:xfrm rot="7084717" flipH="1">
            <a:off x="3605703" y="-490771"/>
            <a:ext cx="992233" cy="1839015"/>
            <a:chOff x="3321775" y="2146200"/>
            <a:chExt cx="1129175" cy="2092825"/>
          </a:xfrm>
        </p:grpSpPr>
        <p:sp>
          <p:nvSpPr>
            <p:cNvPr id="1888" name="Google Shape;1888;p21"/>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 name="Google Shape;1889;p21"/>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 name="Google Shape;1890;p21"/>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 name="Google Shape;1891;p21"/>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 name="Google Shape;1892;p21"/>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 name="Google Shape;1893;p21"/>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 name="Google Shape;1894;p21"/>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 name="Google Shape;1895;p21"/>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 name="Google Shape;1896;p21"/>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 name="Google Shape;1897;p21"/>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 name="Google Shape;1898;p21"/>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 name="Google Shape;1899;p21"/>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 name="Google Shape;1900;p21"/>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 name="Google Shape;1901;p21"/>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 name="Google Shape;1902;p21"/>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 name="Google Shape;1903;p21"/>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 name="Google Shape;1904;p21"/>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 name="Google Shape;1905;p21"/>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 name="Google Shape;1906;p21"/>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 name="Google Shape;1907;p21"/>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 name="Google Shape;1908;p21"/>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 name="Google Shape;1909;p21"/>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 name="Google Shape;1910;p21"/>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 name="Google Shape;1911;p21"/>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 name="Google Shape;1912;p21"/>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 name="Google Shape;1913;p21"/>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 name="Google Shape;1914;p21"/>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 name="Google Shape;1915;p21"/>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 name="Google Shape;1916;p21"/>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 name="Google Shape;1917;p21"/>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18" name="Google Shape;1918;p21"/>
          <p:cNvGrpSpPr/>
          <p:nvPr/>
        </p:nvGrpSpPr>
        <p:grpSpPr>
          <a:xfrm>
            <a:off x="3730435" y="3713466"/>
            <a:ext cx="2176120" cy="1473255"/>
            <a:chOff x="4159060" y="3694416"/>
            <a:chExt cx="2176120" cy="1473255"/>
          </a:xfrm>
        </p:grpSpPr>
        <p:grpSp>
          <p:nvGrpSpPr>
            <p:cNvPr id="1919" name="Google Shape;1919;p21"/>
            <p:cNvGrpSpPr/>
            <p:nvPr/>
          </p:nvGrpSpPr>
          <p:grpSpPr>
            <a:xfrm>
              <a:off x="4902504" y="4429988"/>
              <a:ext cx="1432676" cy="737683"/>
              <a:chOff x="4102175" y="4352175"/>
              <a:chExt cx="1709025" cy="879975"/>
            </a:xfrm>
          </p:grpSpPr>
          <p:sp>
            <p:nvSpPr>
              <p:cNvPr id="1920" name="Google Shape;1920;p21"/>
              <p:cNvSpPr/>
              <p:nvPr/>
            </p:nvSpPr>
            <p:spPr>
              <a:xfrm>
                <a:off x="4412200" y="4352175"/>
                <a:ext cx="1157350" cy="879975"/>
              </a:xfrm>
              <a:custGeom>
                <a:avLst/>
                <a:gdLst/>
                <a:ahLst/>
                <a:cxnLst/>
                <a:rect l="l" t="t" r="r" b="b"/>
                <a:pathLst>
                  <a:path w="46294" h="35199" extrusionOk="0">
                    <a:moveTo>
                      <a:pt x="44561" y="28907"/>
                    </a:moveTo>
                    <a:cubicBezTo>
                      <a:pt x="44773" y="26445"/>
                      <a:pt x="44226" y="22736"/>
                      <a:pt x="45138" y="21065"/>
                    </a:cubicBezTo>
                    <a:cubicBezTo>
                      <a:pt x="46050" y="19423"/>
                      <a:pt x="46293" y="17630"/>
                      <a:pt x="45047" y="16870"/>
                    </a:cubicBezTo>
                    <a:cubicBezTo>
                      <a:pt x="43831" y="16080"/>
                      <a:pt x="45229" y="13648"/>
                      <a:pt x="43406" y="12037"/>
                    </a:cubicBezTo>
                    <a:cubicBezTo>
                      <a:pt x="41582" y="10426"/>
                      <a:pt x="41947" y="9241"/>
                      <a:pt x="41217" y="8055"/>
                    </a:cubicBezTo>
                    <a:cubicBezTo>
                      <a:pt x="40457" y="6870"/>
                      <a:pt x="37995" y="5867"/>
                      <a:pt x="37995" y="5867"/>
                    </a:cubicBezTo>
                    <a:cubicBezTo>
                      <a:pt x="37995" y="5867"/>
                      <a:pt x="41065" y="9423"/>
                      <a:pt x="39819" y="11277"/>
                    </a:cubicBezTo>
                    <a:cubicBezTo>
                      <a:pt x="38603" y="13101"/>
                      <a:pt x="35564" y="14560"/>
                      <a:pt x="36445" y="16718"/>
                    </a:cubicBezTo>
                    <a:cubicBezTo>
                      <a:pt x="37296" y="18876"/>
                      <a:pt x="38117" y="20062"/>
                      <a:pt x="36475" y="22554"/>
                    </a:cubicBezTo>
                    <a:cubicBezTo>
                      <a:pt x="34834" y="25016"/>
                      <a:pt x="34652" y="26384"/>
                      <a:pt x="35381" y="27965"/>
                    </a:cubicBezTo>
                    <a:cubicBezTo>
                      <a:pt x="36111" y="29515"/>
                      <a:pt x="34469" y="33375"/>
                      <a:pt x="32706" y="33922"/>
                    </a:cubicBezTo>
                    <a:cubicBezTo>
                      <a:pt x="30974" y="34469"/>
                      <a:pt x="33922" y="31703"/>
                      <a:pt x="32615" y="28420"/>
                    </a:cubicBezTo>
                    <a:cubicBezTo>
                      <a:pt x="31339" y="25107"/>
                      <a:pt x="31795" y="22828"/>
                      <a:pt x="32068" y="19970"/>
                    </a:cubicBezTo>
                    <a:cubicBezTo>
                      <a:pt x="32342" y="17144"/>
                      <a:pt x="31156" y="12007"/>
                      <a:pt x="26749" y="9423"/>
                    </a:cubicBezTo>
                    <a:cubicBezTo>
                      <a:pt x="22341" y="6870"/>
                      <a:pt x="19879" y="1"/>
                      <a:pt x="19879" y="1"/>
                    </a:cubicBezTo>
                    <a:cubicBezTo>
                      <a:pt x="19879" y="1"/>
                      <a:pt x="17873" y="3739"/>
                      <a:pt x="18785" y="8055"/>
                    </a:cubicBezTo>
                    <a:cubicBezTo>
                      <a:pt x="19697" y="12372"/>
                      <a:pt x="17053" y="16049"/>
                      <a:pt x="18968" y="18694"/>
                    </a:cubicBezTo>
                    <a:cubicBezTo>
                      <a:pt x="20882" y="21369"/>
                      <a:pt x="24925" y="25563"/>
                      <a:pt x="25290" y="28147"/>
                    </a:cubicBezTo>
                    <a:cubicBezTo>
                      <a:pt x="25655" y="30700"/>
                      <a:pt x="27570" y="30062"/>
                      <a:pt x="26931" y="32645"/>
                    </a:cubicBezTo>
                    <a:cubicBezTo>
                      <a:pt x="26323" y="35199"/>
                      <a:pt x="24104" y="34469"/>
                      <a:pt x="23557" y="32250"/>
                    </a:cubicBezTo>
                    <a:cubicBezTo>
                      <a:pt x="23010" y="30031"/>
                      <a:pt x="20518" y="24469"/>
                      <a:pt x="16870" y="22888"/>
                    </a:cubicBezTo>
                    <a:cubicBezTo>
                      <a:pt x="13192" y="21338"/>
                      <a:pt x="11095" y="22433"/>
                      <a:pt x="10062" y="19150"/>
                    </a:cubicBezTo>
                    <a:cubicBezTo>
                      <a:pt x="9059" y="15837"/>
                      <a:pt x="6353" y="16961"/>
                      <a:pt x="5989" y="15442"/>
                    </a:cubicBezTo>
                    <a:cubicBezTo>
                      <a:pt x="5563" y="13891"/>
                      <a:pt x="4226" y="12767"/>
                      <a:pt x="2615" y="12584"/>
                    </a:cubicBezTo>
                    <a:cubicBezTo>
                      <a:pt x="1703" y="12493"/>
                      <a:pt x="760" y="12736"/>
                      <a:pt x="1" y="13314"/>
                    </a:cubicBezTo>
                    <a:cubicBezTo>
                      <a:pt x="1" y="13314"/>
                      <a:pt x="2767" y="12767"/>
                      <a:pt x="3496" y="15381"/>
                    </a:cubicBezTo>
                    <a:cubicBezTo>
                      <a:pt x="4226" y="17995"/>
                      <a:pt x="2888" y="21034"/>
                      <a:pt x="4773" y="22858"/>
                    </a:cubicBezTo>
                    <a:cubicBezTo>
                      <a:pt x="6657" y="24682"/>
                      <a:pt x="5381" y="26718"/>
                      <a:pt x="8846" y="29089"/>
                    </a:cubicBezTo>
                    <a:cubicBezTo>
                      <a:pt x="12341" y="31460"/>
                      <a:pt x="13071" y="31369"/>
                      <a:pt x="14621" y="33132"/>
                    </a:cubicBezTo>
                    <a:cubicBezTo>
                      <a:pt x="15350" y="33952"/>
                      <a:pt x="16293" y="34317"/>
                      <a:pt x="17083" y="34712"/>
                    </a:cubicBezTo>
                    <a:lnTo>
                      <a:pt x="39485" y="34712"/>
                    </a:lnTo>
                    <a:cubicBezTo>
                      <a:pt x="39758" y="34074"/>
                      <a:pt x="40184" y="33557"/>
                      <a:pt x="40731" y="33162"/>
                    </a:cubicBezTo>
                    <a:cubicBezTo>
                      <a:pt x="42615" y="31886"/>
                      <a:pt x="44318" y="31399"/>
                      <a:pt x="44561" y="289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 name="Google Shape;1921;p21"/>
              <p:cNvSpPr/>
              <p:nvPr/>
            </p:nvSpPr>
            <p:spPr>
              <a:xfrm>
                <a:off x="4102175" y="4979075"/>
                <a:ext cx="622375" cy="240925"/>
              </a:xfrm>
              <a:custGeom>
                <a:avLst/>
                <a:gdLst/>
                <a:ahLst/>
                <a:cxnLst/>
                <a:rect l="l" t="t" r="r" b="b"/>
                <a:pathLst>
                  <a:path w="24895" h="9637" extrusionOk="0">
                    <a:moveTo>
                      <a:pt x="11824" y="1916"/>
                    </a:moveTo>
                    <a:cubicBezTo>
                      <a:pt x="8146" y="2098"/>
                      <a:pt x="3952" y="2372"/>
                      <a:pt x="2736" y="1186"/>
                    </a:cubicBezTo>
                    <a:cubicBezTo>
                      <a:pt x="1550" y="1"/>
                      <a:pt x="0" y="791"/>
                      <a:pt x="0" y="791"/>
                    </a:cubicBezTo>
                    <a:cubicBezTo>
                      <a:pt x="0" y="791"/>
                      <a:pt x="2462" y="1521"/>
                      <a:pt x="3101" y="3466"/>
                    </a:cubicBezTo>
                    <a:cubicBezTo>
                      <a:pt x="3739" y="5655"/>
                      <a:pt x="4681" y="7752"/>
                      <a:pt x="5958" y="9636"/>
                    </a:cubicBezTo>
                    <a:lnTo>
                      <a:pt x="24894" y="9636"/>
                    </a:lnTo>
                    <a:cubicBezTo>
                      <a:pt x="22736" y="7448"/>
                      <a:pt x="21338" y="7114"/>
                      <a:pt x="18602" y="6050"/>
                    </a:cubicBezTo>
                    <a:cubicBezTo>
                      <a:pt x="15563" y="4864"/>
                      <a:pt x="15472" y="1734"/>
                      <a:pt x="11824" y="19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2" name="Google Shape;1922;p21"/>
              <p:cNvSpPr/>
              <p:nvPr/>
            </p:nvSpPr>
            <p:spPr>
              <a:xfrm>
                <a:off x="5469225" y="4964650"/>
                <a:ext cx="341975" cy="255350"/>
              </a:xfrm>
              <a:custGeom>
                <a:avLst/>
                <a:gdLst/>
                <a:ahLst/>
                <a:cxnLst/>
                <a:rect l="l" t="t" r="r" b="b"/>
                <a:pathLst>
                  <a:path w="13679" h="10214" extrusionOk="0">
                    <a:moveTo>
                      <a:pt x="12401" y="0"/>
                    </a:moveTo>
                    <a:cubicBezTo>
                      <a:pt x="12401" y="0"/>
                      <a:pt x="12128" y="3010"/>
                      <a:pt x="9818" y="3374"/>
                    </a:cubicBezTo>
                    <a:cubicBezTo>
                      <a:pt x="7538" y="3709"/>
                      <a:pt x="4559" y="3769"/>
                      <a:pt x="4134" y="6019"/>
                    </a:cubicBezTo>
                    <a:cubicBezTo>
                      <a:pt x="3708" y="8268"/>
                      <a:pt x="3860" y="9058"/>
                      <a:pt x="2614" y="9332"/>
                    </a:cubicBezTo>
                    <a:cubicBezTo>
                      <a:pt x="1702" y="9514"/>
                      <a:pt x="669" y="9605"/>
                      <a:pt x="0" y="10213"/>
                    </a:cubicBezTo>
                    <a:lnTo>
                      <a:pt x="10578" y="10213"/>
                    </a:lnTo>
                    <a:cubicBezTo>
                      <a:pt x="10882" y="8238"/>
                      <a:pt x="12249" y="7873"/>
                      <a:pt x="12949" y="6535"/>
                    </a:cubicBezTo>
                    <a:cubicBezTo>
                      <a:pt x="13678" y="5107"/>
                      <a:pt x="12401" y="0"/>
                      <a:pt x="124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3" name="Google Shape;1923;p21"/>
              <p:cNvSpPr/>
              <p:nvPr/>
            </p:nvSpPr>
            <p:spPr>
              <a:xfrm>
                <a:off x="4102175" y="4352175"/>
                <a:ext cx="1686225" cy="867825"/>
              </a:xfrm>
              <a:custGeom>
                <a:avLst/>
                <a:gdLst/>
                <a:ahLst/>
                <a:cxnLst/>
                <a:rect l="l" t="t" r="r" b="b"/>
                <a:pathLst>
                  <a:path w="67449" h="34713" extrusionOk="0">
                    <a:moveTo>
                      <a:pt x="1186" y="25624"/>
                    </a:moveTo>
                    <a:cubicBezTo>
                      <a:pt x="760" y="25624"/>
                      <a:pt x="365" y="25715"/>
                      <a:pt x="0" y="25898"/>
                    </a:cubicBezTo>
                    <a:cubicBezTo>
                      <a:pt x="0" y="25898"/>
                      <a:pt x="152" y="25928"/>
                      <a:pt x="426" y="26050"/>
                    </a:cubicBezTo>
                    <a:cubicBezTo>
                      <a:pt x="471" y="26043"/>
                      <a:pt x="518" y="26040"/>
                      <a:pt x="566" y="26040"/>
                    </a:cubicBezTo>
                    <a:cubicBezTo>
                      <a:pt x="2167" y="26040"/>
                      <a:pt x="5290" y="29364"/>
                      <a:pt x="5319" y="29393"/>
                    </a:cubicBezTo>
                    <a:lnTo>
                      <a:pt x="5350" y="29424"/>
                    </a:lnTo>
                    <a:lnTo>
                      <a:pt x="5441" y="29454"/>
                    </a:lnTo>
                    <a:cubicBezTo>
                      <a:pt x="5441" y="29454"/>
                      <a:pt x="10882" y="31247"/>
                      <a:pt x="12493" y="33405"/>
                    </a:cubicBezTo>
                    <a:cubicBezTo>
                      <a:pt x="12858" y="33922"/>
                      <a:pt x="13313" y="34348"/>
                      <a:pt x="13800" y="34712"/>
                    </a:cubicBezTo>
                    <a:lnTo>
                      <a:pt x="14924" y="34712"/>
                    </a:lnTo>
                    <a:cubicBezTo>
                      <a:pt x="14165" y="34348"/>
                      <a:pt x="13465" y="33770"/>
                      <a:pt x="12949" y="33071"/>
                    </a:cubicBezTo>
                    <a:cubicBezTo>
                      <a:pt x="11338" y="30913"/>
                      <a:pt x="6322" y="29150"/>
                      <a:pt x="5684" y="28937"/>
                    </a:cubicBezTo>
                    <a:cubicBezTo>
                      <a:pt x="5289" y="28572"/>
                      <a:pt x="2979" y="26171"/>
                      <a:pt x="1186" y="25624"/>
                    </a:cubicBezTo>
                    <a:close/>
                    <a:moveTo>
                      <a:pt x="13982" y="12615"/>
                    </a:moveTo>
                    <a:cubicBezTo>
                      <a:pt x="13405" y="12736"/>
                      <a:pt x="12858" y="12980"/>
                      <a:pt x="12402" y="13314"/>
                    </a:cubicBezTo>
                    <a:cubicBezTo>
                      <a:pt x="12638" y="13292"/>
                      <a:pt x="12874" y="13271"/>
                      <a:pt x="13100" y="13271"/>
                    </a:cubicBezTo>
                    <a:cubicBezTo>
                      <a:pt x="13194" y="13271"/>
                      <a:pt x="13285" y="13275"/>
                      <a:pt x="13374" y="13283"/>
                    </a:cubicBezTo>
                    <a:cubicBezTo>
                      <a:pt x="13648" y="13223"/>
                      <a:pt x="13921" y="13192"/>
                      <a:pt x="14195" y="13192"/>
                    </a:cubicBezTo>
                    <a:cubicBezTo>
                      <a:pt x="14742" y="13192"/>
                      <a:pt x="15259" y="13375"/>
                      <a:pt x="15715" y="13709"/>
                    </a:cubicBezTo>
                    <a:cubicBezTo>
                      <a:pt x="16079" y="14043"/>
                      <a:pt x="16383" y="14439"/>
                      <a:pt x="16596" y="14894"/>
                    </a:cubicBezTo>
                    <a:cubicBezTo>
                      <a:pt x="16779" y="15350"/>
                      <a:pt x="16900" y="15837"/>
                      <a:pt x="16900" y="16353"/>
                    </a:cubicBezTo>
                    <a:cubicBezTo>
                      <a:pt x="16900" y="17296"/>
                      <a:pt x="17721" y="18116"/>
                      <a:pt x="18481" y="18876"/>
                    </a:cubicBezTo>
                    <a:cubicBezTo>
                      <a:pt x="19028" y="19393"/>
                      <a:pt x="19545" y="19940"/>
                      <a:pt x="19666" y="20396"/>
                    </a:cubicBezTo>
                    <a:cubicBezTo>
                      <a:pt x="19849" y="21095"/>
                      <a:pt x="20791" y="22220"/>
                      <a:pt x="22159" y="23314"/>
                    </a:cubicBezTo>
                    <a:cubicBezTo>
                      <a:pt x="23496" y="24347"/>
                      <a:pt x="24955" y="25229"/>
                      <a:pt x="26536" y="25867"/>
                    </a:cubicBezTo>
                    <a:cubicBezTo>
                      <a:pt x="28268" y="26597"/>
                      <a:pt x="29727" y="28147"/>
                      <a:pt x="31034" y="30031"/>
                    </a:cubicBezTo>
                    <a:cubicBezTo>
                      <a:pt x="32037" y="31521"/>
                      <a:pt x="32949" y="33071"/>
                      <a:pt x="33739" y="34682"/>
                    </a:cubicBezTo>
                    <a:lnTo>
                      <a:pt x="34378" y="34712"/>
                    </a:lnTo>
                    <a:cubicBezTo>
                      <a:pt x="33527" y="32980"/>
                      <a:pt x="32554" y="31308"/>
                      <a:pt x="31490" y="29697"/>
                    </a:cubicBezTo>
                    <a:cubicBezTo>
                      <a:pt x="30122" y="27752"/>
                      <a:pt x="28572" y="26141"/>
                      <a:pt x="26748" y="25381"/>
                    </a:cubicBezTo>
                    <a:cubicBezTo>
                      <a:pt x="25229" y="24743"/>
                      <a:pt x="23800" y="23892"/>
                      <a:pt x="22523" y="22888"/>
                    </a:cubicBezTo>
                    <a:cubicBezTo>
                      <a:pt x="21216" y="21855"/>
                      <a:pt x="20365" y="20852"/>
                      <a:pt x="20213" y="20244"/>
                    </a:cubicBezTo>
                    <a:cubicBezTo>
                      <a:pt x="20031" y="19636"/>
                      <a:pt x="19453" y="19059"/>
                      <a:pt x="18876" y="18481"/>
                    </a:cubicBezTo>
                    <a:cubicBezTo>
                      <a:pt x="18207" y="17782"/>
                      <a:pt x="17478" y="17083"/>
                      <a:pt x="17478" y="16353"/>
                    </a:cubicBezTo>
                    <a:cubicBezTo>
                      <a:pt x="17478" y="15776"/>
                      <a:pt x="17326" y="15198"/>
                      <a:pt x="17113" y="14682"/>
                    </a:cubicBezTo>
                    <a:cubicBezTo>
                      <a:pt x="16870" y="14135"/>
                      <a:pt x="16505" y="13648"/>
                      <a:pt x="16049" y="13283"/>
                    </a:cubicBezTo>
                    <a:cubicBezTo>
                      <a:pt x="15532" y="12828"/>
                      <a:pt x="14864" y="12615"/>
                      <a:pt x="14195" y="12615"/>
                    </a:cubicBezTo>
                    <a:close/>
                    <a:moveTo>
                      <a:pt x="32280" y="1"/>
                    </a:moveTo>
                    <a:cubicBezTo>
                      <a:pt x="32280" y="1"/>
                      <a:pt x="32128" y="305"/>
                      <a:pt x="31916" y="852"/>
                    </a:cubicBezTo>
                    <a:cubicBezTo>
                      <a:pt x="31672" y="4590"/>
                      <a:pt x="33557" y="7964"/>
                      <a:pt x="35198" y="10882"/>
                    </a:cubicBezTo>
                    <a:cubicBezTo>
                      <a:pt x="36353" y="12949"/>
                      <a:pt x="37356" y="14742"/>
                      <a:pt x="37356" y="16201"/>
                    </a:cubicBezTo>
                    <a:cubicBezTo>
                      <a:pt x="37417" y="18177"/>
                      <a:pt x="37812" y="20153"/>
                      <a:pt x="38572" y="21977"/>
                    </a:cubicBezTo>
                    <a:cubicBezTo>
                      <a:pt x="39332" y="23922"/>
                      <a:pt x="40274" y="25806"/>
                      <a:pt x="41369" y="27600"/>
                    </a:cubicBezTo>
                    <a:cubicBezTo>
                      <a:pt x="42220" y="29028"/>
                      <a:pt x="42706" y="31855"/>
                      <a:pt x="42980" y="34712"/>
                    </a:cubicBezTo>
                    <a:lnTo>
                      <a:pt x="43557" y="34712"/>
                    </a:lnTo>
                    <a:cubicBezTo>
                      <a:pt x="43253" y="31764"/>
                      <a:pt x="42767" y="28816"/>
                      <a:pt x="41855" y="27296"/>
                    </a:cubicBezTo>
                    <a:cubicBezTo>
                      <a:pt x="40791" y="25533"/>
                      <a:pt x="39879" y="23679"/>
                      <a:pt x="39089" y="21794"/>
                    </a:cubicBezTo>
                    <a:cubicBezTo>
                      <a:pt x="38360" y="20001"/>
                      <a:pt x="37964" y="18116"/>
                      <a:pt x="37934" y="16201"/>
                    </a:cubicBezTo>
                    <a:cubicBezTo>
                      <a:pt x="37934" y="14590"/>
                      <a:pt x="36901" y="12736"/>
                      <a:pt x="35715" y="10609"/>
                    </a:cubicBezTo>
                    <a:cubicBezTo>
                      <a:pt x="34043" y="7660"/>
                      <a:pt x="32128" y="4256"/>
                      <a:pt x="32493" y="548"/>
                    </a:cubicBezTo>
                    <a:cubicBezTo>
                      <a:pt x="32372" y="183"/>
                      <a:pt x="32280" y="1"/>
                      <a:pt x="32280" y="1"/>
                    </a:cubicBezTo>
                    <a:close/>
                    <a:moveTo>
                      <a:pt x="50366" y="5867"/>
                    </a:moveTo>
                    <a:lnTo>
                      <a:pt x="50366" y="5867"/>
                    </a:lnTo>
                    <a:cubicBezTo>
                      <a:pt x="50366" y="5867"/>
                      <a:pt x="50639" y="6201"/>
                      <a:pt x="51004" y="6688"/>
                    </a:cubicBezTo>
                    <a:cubicBezTo>
                      <a:pt x="52098" y="7751"/>
                      <a:pt x="52858" y="9119"/>
                      <a:pt x="53223" y="10578"/>
                    </a:cubicBezTo>
                    <a:cubicBezTo>
                      <a:pt x="53588" y="12098"/>
                      <a:pt x="53588" y="13466"/>
                      <a:pt x="53375" y="13861"/>
                    </a:cubicBezTo>
                    <a:lnTo>
                      <a:pt x="53375" y="13891"/>
                    </a:lnTo>
                    <a:cubicBezTo>
                      <a:pt x="52858" y="14651"/>
                      <a:pt x="52646" y="15594"/>
                      <a:pt x="52828" y="16505"/>
                    </a:cubicBezTo>
                    <a:cubicBezTo>
                      <a:pt x="53010" y="17539"/>
                      <a:pt x="53497" y="18451"/>
                      <a:pt x="54226" y="19211"/>
                    </a:cubicBezTo>
                    <a:cubicBezTo>
                      <a:pt x="55260" y="20335"/>
                      <a:pt x="54226" y="22341"/>
                      <a:pt x="53314" y="24104"/>
                    </a:cubicBezTo>
                    <a:cubicBezTo>
                      <a:pt x="52585" y="25472"/>
                      <a:pt x="51946" y="26749"/>
                      <a:pt x="52250" y="27630"/>
                    </a:cubicBezTo>
                    <a:cubicBezTo>
                      <a:pt x="52767" y="28998"/>
                      <a:pt x="51642" y="30335"/>
                      <a:pt x="49971" y="32372"/>
                    </a:cubicBezTo>
                    <a:cubicBezTo>
                      <a:pt x="49606" y="32797"/>
                      <a:pt x="49211" y="33253"/>
                      <a:pt x="48816" y="33740"/>
                    </a:cubicBezTo>
                    <a:cubicBezTo>
                      <a:pt x="48572" y="34044"/>
                      <a:pt x="48329" y="34348"/>
                      <a:pt x="48086" y="34712"/>
                    </a:cubicBezTo>
                    <a:lnTo>
                      <a:pt x="48816" y="34712"/>
                    </a:lnTo>
                    <a:cubicBezTo>
                      <a:pt x="48998" y="34500"/>
                      <a:pt x="49150" y="34287"/>
                      <a:pt x="49302" y="34104"/>
                    </a:cubicBezTo>
                    <a:cubicBezTo>
                      <a:pt x="49667" y="33618"/>
                      <a:pt x="50062" y="33162"/>
                      <a:pt x="50427" y="32706"/>
                    </a:cubicBezTo>
                    <a:cubicBezTo>
                      <a:pt x="52250" y="30548"/>
                      <a:pt x="53436" y="29089"/>
                      <a:pt x="52828" y="27448"/>
                    </a:cubicBezTo>
                    <a:cubicBezTo>
                      <a:pt x="52615" y="26810"/>
                      <a:pt x="53223" y="25624"/>
                      <a:pt x="53861" y="24347"/>
                    </a:cubicBezTo>
                    <a:cubicBezTo>
                      <a:pt x="54864" y="22433"/>
                      <a:pt x="55989" y="20274"/>
                      <a:pt x="54682" y="18815"/>
                    </a:cubicBezTo>
                    <a:cubicBezTo>
                      <a:pt x="54044" y="18147"/>
                      <a:pt x="53618" y="17326"/>
                      <a:pt x="53436" y="16414"/>
                    </a:cubicBezTo>
                    <a:cubicBezTo>
                      <a:pt x="53284" y="15654"/>
                      <a:pt x="53436" y="14864"/>
                      <a:pt x="53861" y="14195"/>
                    </a:cubicBezTo>
                    <a:lnTo>
                      <a:pt x="53861" y="14165"/>
                    </a:lnTo>
                    <a:cubicBezTo>
                      <a:pt x="54135" y="13679"/>
                      <a:pt x="54196" y="12128"/>
                      <a:pt x="53770" y="10457"/>
                    </a:cubicBezTo>
                    <a:cubicBezTo>
                      <a:pt x="53405" y="8937"/>
                      <a:pt x="52646" y="7569"/>
                      <a:pt x="51582" y="6444"/>
                    </a:cubicBezTo>
                    <a:cubicBezTo>
                      <a:pt x="51187" y="6232"/>
                      <a:pt x="50761" y="6049"/>
                      <a:pt x="50366" y="5867"/>
                    </a:cubicBezTo>
                    <a:close/>
                    <a:moveTo>
                      <a:pt x="67083" y="24499"/>
                    </a:moveTo>
                    <a:cubicBezTo>
                      <a:pt x="67053" y="24834"/>
                      <a:pt x="66992" y="25138"/>
                      <a:pt x="66901" y="25442"/>
                    </a:cubicBezTo>
                    <a:cubicBezTo>
                      <a:pt x="66901" y="27600"/>
                      <a:pt x="65624" y="28785"/>
                      <a:pt x="64652" y="29727"/>
                    </a:cubicBezTo>
                    <a:cubicBezTo>
                      <a:pt x="64044" y="30275"/>
                      <a:pt x="63558" y="30731"/>
                      <a:pt x="63466" y="31308"/>
                    </a:cubicBezTo>
                    <a:cubicBezTo>
                      <a:pt x="63345" y="31946"/>
                      <a:pt x="62980" y="32554"/>
                      <a:pt x="62494" y="33010"/>
                    </a:cubicBezTo>
                    <a:cubicBezTo>
                      <a:pt x="61825" y="33618"/>
                      <a:pt x="61065" y="34135"/>
                      <a:pt x="60214" y="34469"/>
                    </a:cubicBezTo>
                    <a:lnTo>
                      <a:pt x="59819" y="34652"/>
                    </a:lnTo>
                    <a:lnTo>
                      <a:pt x="59697" y="34712"/>
                    </a:lnTo>
                    <a:lnTo>
                      <a:pt x="61035" y="34712"/>
                    </a:lnTo>
                    <a:cubicBezTo>
                      <a:pt x="61703" y="34378"/>
                      <a:pt x="62342" y="33952"/>
                      <a:pt x="62889" y="33436"/>
                    </a:cubicBezTo>
                    <a:cubicBezTo>
                      <a:pt x="63466" y="32889"/>
                      <a:pt x="63862" y="32190"/>
                      <a:pt x="64014" y="31399"/>
                    </a:cubicBezTo>
                    <a:cubicBezTo>
                      <a:pt x="64105" y="31004"/>
                      <a:pt x="64530" y="30639"/>
                      <a:pt x="65047" y="30123"/>
                    </a:cubicBezTo>
                    <a:cubicBezTo>
                      <a:pt x="66020" y="29241"/>
                      <a:pt x="67235" y="28056"/>
                      <a:pt x="67448" y="26080"/>
                    </a:cubicBezTo>
                    <a:cubicBezTo>
                      <a:pt x="67266" y="25168"/>
                      <a:pt x="67083" y="24499"/>
                      <a:pt x="67083" y="2449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24" name="Google Shape;1924;p21"/>
            <p:cNvGrpSpPr/>
            <p:nvPr/>
          </p:nvGrpSpPr>
          <p:grpSpPr>
            <a:xfrm>
              <a:off x="4387657" y="3694416"/>
              <a:ext cx="1252400" cy="1473059"/>
              <a:chOff x="2634050" y="3784550"/>
              <a:chExt cx="1220425" cy="1435450"/>
            </a:xfrm>
          </p:grpSpPr>
          <p:sp>
            <p:nvSpPr>
              <p:cNvPr id="1925" name="Google Shape;1925;p21"/>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 name="Google Shape;1926;p21"/>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 name="Google Shape;1927;p21"/>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 name="Google Shape;1928;p21"/>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9" name="Google Shape;1929;p21"/>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0" name="Google Shape;1930;p21"/>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1" name="Google Shape;1931;p21"/>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2" name="Google Shape;1932;p21"/>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3" name="Google Shape;1933;p21"/>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4" name="Google Shape;1934;p21"/>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5" name="Google Shape;1935;p21"/>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6" name="Google Shape;1936;p21"/>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7" name="Google Shape;1937;p21"/>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8" name="Google Shape;1938;p21"/>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9" name="Google Shape;1939;p21"/>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0" name="Google Shape;1940;p21"/>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1" name="Google Shape;1941;p21"/>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2" name="Google Shape;1942;p21"/>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3" name="Google Shape;1943;p21"/>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4" name="Google Shape;1944;p21"/>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5" name="Google Shape;1945;p21"/>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46" name="Google Shape;1946;p21"/>
            <p:cNvGrpSpPr/>
            <p:nvPr/>
          </p:nvGrpSpPr>
          <p:grpSpPr>
            <a:xfrm>
              <a:off x="4159060" y="4439610"/>
              <a:ext cx="701773" cy="702653"/>
              <a:chOff x="5856000" y="4600650"/>
              <a:chExt cx="618575" cy="619350"/>
            </a:xfrm>
          </p:grpSpPr>
          <p:sp>
            <p:nvSpPr>
              <p:cNvPr id="1947" name="Google Shape;1947;p21"/>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8" name="Google Shape;1948;p21"/>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9" name="Google Shape;1949;p21"/>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0" name="Google Shape;1950;p21"/>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1" name="Google Shape;1951;p21"/>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2" name="Google Shape;1952;p21"/>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3" name="Google Shape;1953;p21"/>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4" name="Google Shape;1954;p21"/>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5" name="Google Shape;1955;p21"/>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6" name="Google Shape;1956;p21"/>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pic>
        <p:nvPicPr>
          <p:cNvPr id="1957" name="Google Shape;1957;p21"/>
          <p:cNvPicPr preferRelativeResize="0"/>
          <p:nvPr/>
        </p:nvPicPr>
        <p:blipFill>
          <a:blip r:embed="rId2">
            <a:alphaModFix amt="50000"/>
          </a:blip>
          <a:stretch>
            <a:fillRect/>
          </a:stretch>
        </p:blipFill>
        <p:spPr>
          <a:xfrm>
            <a:off x="-2494150" y="3306005"/>
            <a:ext cx="3742525" cy="3347995"/>
          </a:xfrm>
          <a:prstGeom prst="rect">
            <a:avLst/>
          </a:prstGeom>
          <a:noFill/>
          <a:ln>
            <a:noFill/>
          </a:ln>
        </p:spPr>
      </p:pic>
      <p:pic>
        <p:nvPicPr>
          <p:cNvPr id="1958" name="Google Shape;1958;p21"/>
          <p:cNvPicPr preferRelativeResize="0"/>
          <p:nvPr/>
        </p:nvPicPr>
        <p:blipFill>
          <a:blip r:embed="rId2">
            <a:alphaModFix amt="50000"/>
          </a:blip>
          <a:stretch>
            <a:fillRect/>
          </a:stretch>
        </p:blipFill>
        <p:spPr>
          <a:xfrm>
            <a:off x="3534825" y="3713475"/>
            <a:ext cx="2958175" cy="2646325"/>
          </a:xfrm>
          <a:prstGeom prst="rect">
            <a:avLst/>
          </a:prstGeom>
          <a:noFill/>
          <a:ln>
            <a:noFill/>
          </a:ln>
        </p:spPr>
      </p:pic>
      <p:pic>
        <p:nvPicPr>
          <p:cNvPr id="1959" name="Google Shape;1959;p21"/>
          <p:cNvPicPr preferRelativeResize="0"/>
          <p:nvPr/>
        </p:nvPicPr>
        <p:blipFill>
          <a:blip r:embed="rId2">
            <a:alphaModFix amt="50000"/>
          </a:blip>
          <a:stretch>
            <a:fillRect/>
          </a:stretch>
        </p:blipFill>
        <p:spPr>
          <a:xfrm>
            <a:off x="2727500" y="-1547225"/>
            <a:ext cx="2958175" cy="2646325"/>
          </a:xfrm>
          <a:prstGeom prst="rect">
            <a:avLst/>
          </a:prstGeom>
          <a:noFill/>
          <a:ln>
            <a:noFill/>
          </a:ln>
        </p:spPr>
      </p:pic>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1">
  <p:cSld name="CUSTOM_10">
    <p:spTree>
      <p:nvGrpSpPr>
        <p:cNvPr id="1960" name="Shape 1960"/>
        <p:cNvGrpSpPr/>
        <p:nvPr/>
      </p:nvGrpSpPr>
      <p:grpSpPr>
        <a:xfrm>
          <a:off x="0" y="0"/>
          <a:ext cx="0" cy="0"/>
          <a:chOff x="0" y="0"/>
          <a:chExt cx="0" cy="0"/>
        </a:xfrm>
      </p:grpSpPr>
      <p:sp>
        <p:nvSpPr>
          <p:cNvPr id="1961" name="Google Shape;1961;p22"/>
          <p:cNvSpPr/>
          <p:nvPr/>
        </p:nvSpPr>
        <p:spPr>
          <a:xfrm rot="-3482857" flipH="1">
            <a:off x="7706678"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962" name="Google Shape;1962;p22"/>
          <p:cNvGrpSpPr/>
          <p:nvPr/>
        </p:nvGrpSpPr>
        <p:grpSpPr>
          <a:xfrm rot="-8236893" flipH="1">
            <a:off x="8161871" y="-382950"/>
            <a:ext cx="1160581" cy="1843510"/>
            <a:chOff x="4836950" y="647600"/>
            <a:chExt cx="1160575" cy="1843500"/>
          </a:xfrm>
        </p:grpSpPr>
        <p:sp>
          <p:nvSpPr>
            <p:cNvPr id="1963" name="Google Shape;1963;p22"/>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4" name="Google Shape;1964;p22"/>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5" name="Google Shape;1965;p22"/>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6" name="Google Shape;1966;p22"/>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7" name="Google Shape;1967;p22"/>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8" name="Google Shape;1968;p22"/>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9" name="Google Shape;1969;p22"/>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0" name="Google Shape;1970;p22"/>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1" name="Google Shape;1971;p22"/>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2" name="Google Shape;1972;p22"/>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3" name="Google Shape;1973;p22"/>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4" name="Google Shape;1974;p22"/>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5" name="Google Shape;1975;p22"/>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6" name="Google Shape;1976;p22"/>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7" name="Google Shape;1977;p22"/>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8" name="Google Shape;1978;p22"/>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9" name="Google Shape;1979;p22"/>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0" name="Google Shape;1980;p22"/>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1" name="Google Shape;1981;p22"/>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2" name="Google Shape;1982;p22"/>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3" name="Google Shape;1983;p22"/>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4" name="Google Shape;1984;p22"/>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5" name="Google Shape;1985;p22"/>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6" name="Google Shape;1986;p22"/>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987" name="Google Shape;1987;p22"/>
          <p:cNvSpPr/>
          <p:nvPr/>
        </p:nvSpPr>
        <p:spPr>
          <a:xfrm rot="-818203">
            <a:off x="-2503374" y="-605378"/>
            <a:ext cx="3855895" cy="198354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988" name="Google Shape;1988;p22"/>
          <p:cNvGrpSpPr/>
          <p:nvPr/>
        </p:nvGrpSpPr>
        <p:grpSpPr>
          <a:xfrm rot="1702189" flipH="1">
            <a:off x="-1959604" y="-942952"/>
            <a:ext cx="3117292" cy="2414378"/>
            <a:chOff x="9298389" y="-164681"/>
            <a:chExt cx="3403527" cy="2636070"/>
          </a:xfrm>
        </p:grpSpPr>
        <p:sp>
          <p:nvSpPr>
            <p:cNvPr id="1989" name="Google Shape;1989;p22"/>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0" name="Google Shape;1990;p22"/>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991" name="Google Shape;1991;p22"/>
          <p:cNvSpPr txBox="1"/>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atin typeface="Poppins" panose="020B0704020202020204"/>
                <a:ea typeface="Poppins" panose="020B0704020202020204"/>
                <a:cs typeface="Poppins" panose="020B0704020202020204"/>
                <a:sym typeface="Poppins" panose="020B0704020202020204"/>
              </a:defRPr>
            </a:lvl2pPr>
            <a:lvl3pPr lvl="2">
              <a:spcBef>
                <a:spcPts val="0"/>
              </a:spcBef>
              <a:spcAft>
                <a:spcPts val="0"/>
              </a:spcAft>
              <a:buSzPts val="3000"/>
              <a:buNone/>
              <a:defRPr>
                <a:latin typeface="Poppins" panose="020B0704020202020204"/>
                <a:ea typeface="Poppins" panose="020B0704020202020204"/>
                <a:cs typeface="Poppins" panose="020B0704020202020204"/>
                <a:sym typeface="Poppins" panose="020B0704020202020204"/>
              </a:defRPr>
            </a:lvl3pPr>
            <a:lvl4pPr lvl="3">
              <a:spcBef>
                <a:spcPts val="0"/>
              </a:spcBef>
              <a:spcAft>
                <a:spcPts val="0"/>
              </a:spcAft>
              <a:buSzPts val="3000"/>
              <a:buNone/>
              <a:defRPr>
                <a:latin typeface="Poppins" panose="020B0704020202020204"/>
                <a:ea typeface="Poppins" panose="020B0704020202020204"/>
                <a:cs typeface="Poppins" panose="020B0704020202020204"/>
                <a:sym typeface="Poppins" panose="020B0704020202020204"/>
              </a:defRPr>
            </a:lvl4pPr>
            <a:lvl5pPr lvl="4">
              <a:spcBef>
                <a:spcPts val="0"/>
              </a:spcBef>
              <a:spcAft>
                <a:spcPts val="0"/>
              </a:spcAft>
              <a:buSzPts val="3000"/>
              <a:buNone/>
              <a:defRPr>
                <a:latin typeface="Poppins" panose="020B0704020202020204"/>
                <a:ea typeface="Poppins" panose="020B0704020202020204"/>
                <a:cs typeface="Poppins" panose="020B0704020202020204"/>
                <a:sym typeface="Poppins" panose="020B0704020202020204"/>
              </a:defRPr>
            </a:lvl5pPr>
            <a:lvl6pPr lvl="5">
              <a:spcBef>
                <a:spcPts val="0"/>
              </a:spcBef>
              <a:spcAft>
                <a:spcPts val="0"/>
              </a:spcAft>
              <a:buSzPts val="3000"/>
              <a:buNone/>
              <a:defRPr>
                <a:latin typeface="Poppins" panose="020B0704020202020204"/>
                <a:ea typeface="Poppins" panose="020B0704020202020204"/>
                <a:cs typeface="Poppins" panose="020B0704020202020204"/>
                <a:sym typeface="Poppins" panose="020B0704020202020204"/>
              </a:defRPr>
            </a:lvl6pPr>
            <a:lvl7pPr lvl="6">
              <a:spcBef>
                <a:spcPts val="0"/>
              </a:spcBef>
              <a:spcAft>
                <a:spcPts val="0"/>
              </a:spcAft>
              <a:buSzPts val="3000"/>
              <a:buNone/>
              <a:defRPr>
                <a:latin typeface="Poppins" panose="020B0704020202020204"/>
                <a:ea typeface="Poppins" panose="020B0704020202020204"/>
                <a:cs typeface="Poppins" panose="020B0704020202020204"/>
                <a:sym typeface="Poppins" panose="020B0704020202020204"/>
              </a:defRPr>
            </a:lvl7pPr>
            <a:lvl8pPr lvl="7">
              <a:spcBef>
                <a:spcPts val="0"/>
              </a:spcBef>
              <a:spcAft>
                <a:spcPts val="0"/>
              </a:spcAft>
              <a:buSzPts val="3000"/>
              <a:buNone/>
              <a:defRPr>
                <a:latin typeface="Poppins" panose="020B0704020202020204"/>
                <a:ea typeface="Poppins" panose="020B0704020202020204"/>
                <a:cs typeface="Poppins" panose="020B0704020202020204"/>
                <a:sym typeface="Poppins" panose="020B0704020202020204"/>
              </a:defRPr>
            </a:lvl8pPr>
            <a:lvl9pPr lvl="8">
              <a:spcBef>
                <a:spcPts val="0"/>
              </a:spcBef>
              <a:spcAft>
                <a:spcPts val="0"/>
              </a:spcAft>
              <a:buSzPts val="3000"/>
              <a:buNone/>
              <a:defRPr>
                <a:latin typeface="Poppins" panose="020B0704020202020204"/>
                <a:ea typeface="Poppins" panose="020B0704020202020204"/>
                <a:cs typeface="Poppins" panose="020B0704020202020204"/>
                <a:sym typeface="Poppins" panose="020B0704020202020204"/>
              </a:defRPr>
            </a:lvl9pPr>
          </a:lstStyle>
          <a:p/>
        </p:txBody>
      </p:sp>
      <p:sp>
        <p:nvSpPr>
          <p:cNvPr id="1992" name="Google Shape;1992;p22"/>
          <p:cNvSpPr txBox="1"/>
          <p:nvPr>
            <p:ph type="body" idx="1"/>
          </p:nvPr>
        </p:nvSpPr>
        <p:spPr>
          <a:xfrm>
            <a:off x="720000" y="1620450"/>
            <a:ext cx="3801000" cy="29829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1pPr>
            <a:lvl2pPr marL="914400" lvl="1"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2pPr>
            <a:lvl3pPr marL="1371600" lvl="2"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3pPr>
            <a:lvl4pPr marL="1828800" lvl="3"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4pPr>
            <a:lvl5pPr marL="2286000" lvl="4"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5pPr>
            <a:lvl6pPr marL="2743200" lvl="5"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6pPr>
            <a:lvl7pPr marL="3200400" lvl="6"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7pPr>
            <a:lvl8pPr marL="3657600" lvl="7"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8pPr>
            <a:lvl9pPr marL="4114800" lvl="8"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9pPr>
          </a:lstStyle>
          <a:p/>
        </p:txBody>
      </p:sp>
      <p:sp>
        <p:nvSpPr>
          <p:cNvPr id="1993" name="Google Shape;1993;p22"/>
          <p:cNvSpPr txBox="1"/>
          <p:nvPr>
            <p:ph type="body" idx="2"/>
          </p:nvPr>
        </p:nvSpPr>
        <p:spPr>
          <a:xfrm>
            <a:off x="4623125" y="1620575"/>
            <a:ext cx="3801000" cy="1224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1pPr>
            <a:lvl2pPr marL="914400" lvl="1"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2pPr>
            <a:lvl3pPr marL="1371600" lvl="2"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3pPr>
            <a:lvl4pPr marL="1828800" lvl="3"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4pPr>
            <a:lvl5pPr marL="2286000" lvl="4"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5pPr>
            <a:lvl6pPr marL="2743200" lvl="5"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6pPr>
            <a:lvl7pPr marL="3200400" lvl="6"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7pPr>
            <a:lvl8pPr marL="3657600" lvl="7"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8pPr>
            <a:lvl9pPr marL="4114800" lvl="8"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9pPr>
          </a:lstStyle>
          <a:p/>
        </p:txBody>
      </p:sp>
      <p:pic>
        <p:nvPicPr>
          <p:cNvPr id="1994" name="Google Shape;1994;p22"/>
          <p:cNvPicPr preferRelativeResize="0"/>
          <p:nvPr/>
        </p:nvPicPr>
        <p:blipFill>
          <a:blip r:embed="rId2">
            <a:alphaModFix amt="52000"/>
          </a:blip>
          <a:stretch>
            <a:fillRect/>
          </a:stretch>
        </p:blipFill>
        <p:spPr>
          <a:xfrm>
            <a:off x="-2116525" y="-1420795"/>
            <a:ext cx="3742525" cy="3347995"/>
          </a:xfrm>
          <a:prstGeom prst="rect">
            <a:avLst/>
          </a:prstGeom>
          <a:noFill/>
          <a:ln>
            <a:noFill/>
          </a:ln>
        </p:spPr>
      </p:pic>
      <p:pic>
        <p:nvPicPr>
          <p:cNvPr id="1995" name="Google Shape;1995;p22"/>
          <p:cNvPicPr preferRelativeResize="0"/>
          <p:nvPr/>
        </p:nvPicPr>
        <p:blipFill>
          <a:blip r:embed="rId2">
            <a:alphaModFix amt="52000"/>
          </a:blip>
          <a:stretch>
            <a:fillRect/>
          </a:stretch>
        </p:blipFill>
        <p:spPr>
          <a:xfrm>
            <a:off x="7519425" y="-1031950"/>
            <a:ext cx="3742525" cy="3347995"/>
          </a:xfrm>
          <a:prstGeom prst="rect">
            <a:avLst/>
          </a:prstGeom>
          <a:noFill/>
          <a:ln>
            <a:noFill/>
          </a:ln>
        </p:spPr>
      </p:pic>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996" name="Shape 1996"/>
        <p:cNvGrpSpPr/>
        <p:nvPr/>
      </p:nvGrpSpPr>
      <p:grpSpPr>
        <a:xfrm>
          <a:off x="0" y="0"/>
          <a:ext cx="0" cy="0"/>
          <a:chOff x="0" y="0"/>
          <a:chExt cx="0" cy="0"/>
        </a:xfrm>
      </p:grpSpPr>
      <p:sp>
        <p:nvSpPr>
          <p:cNvPr id="1997" name="Google Shape;1997;p23"/>
          <p:cNvSpPr txBox="1"/>
          <p:nvPr>
            <p:ph type="title"/>
          </p:nvPr>
        </p:nvSpPr>
        <p:spPr>
          <a:xfrm>
            <a:off x="720000"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p:txBody>
      </p:sp>
      <p:sp>
        <p:nvSpPr>
          <p:cNvPr id="1998" name="Google Shape;1998;p23"/>
          <p:cNvSpPr txBox="1"/>
          <p:nvPr>
            <p:ph type="subTitle" idx="1"/>
          </p:nvPr>
        </p:nvSpPr>
        <p:spPr>
          <a:xfrm>
            <a:off x="720000" y="3136575"/>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999" name="Google Shape;1999;p23"/>
          <p:cNvSpPr txBox="1"/>
          <p:nvPr>
            <p:ph type="title" idx="2"/>
          </p:nvPr>
        </p:nvSpPr>
        <p:spPr>
          <a:xfrm>
            <a:off x="3403796"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p:txBody>
      </p:sp>
      <p:sp>
        <p:nvSpPr>
          <p:cNvPr id="2000" name="Google Shape;2000;p23"/>
          <p:cNvSpPr txBox="1"/>
          <p:nvPr>
            <p:ph type="subTitle" idx="3"/>
          </p:nvPr>
        </p:nvSpPr>
        <p:spPr>
          <a:xfrm>
            <a:off x="3403796"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001" name="Google Shape;2001;p23"/>
          <p:cNvSpPr txBox="1"/>
          <p:nvPr>
            <p:ph type="title" idx="4"/>
          </p:nvPr>
        </p:nvSpPr>
        <p:spPr>
          <a:xfrm>
            <a:off x="6087592" y="2617772"/>
            <a:ext cx="2336400" cy="383700"/>
          </a:xfrm>
          <a:prstGeom prst="rect">
            <a:avLst/>
          </a:prstGeom>
        </p:spPr>
        <p:txBody>
          <a:bodyPr spcFirstLastPara="1" wrap="square" lIns="91425" tIns="91425" rIns="91425" bIns="91425" anchor="ctr" anchorCtr="0">
            <a:noAutofit/>
          </a:bodyPr>
          <a:lstStyle>
            <a:lvl1pPr lvl="0" algn="ctr" rtl="0">
              <a:spcBef>
                <a:spcPts val="120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p:txBody>
      </p:sp>
      <p:sp>
        <p:nvSpPr>
          <p:cNvPr id="2002" name="Google Shape;2002;p23"/>
          <p:cNvSpPr txBox="1"/>
          <p:nvPr>
            <p:ph type="subTitle" idx="5"/>
          </p:nvPr>
        </p:nvSpPr>
        <p:spPr>
          <a:xfrm>
            <a:off x="6087592"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003" name="Google Shape;2003;p23"/>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004" name="Google Shape;2004;p23"/>
          <p:cNvGrpSpPr/>
          <p:nvPr/>
        </p:nvGrpSpPr>
        <p:grpSpPr>
          <a:xfrm rot="8236893">
            <a:off x="-122790" y="-382950"/>
            <a:ext cx="1160581" cy="1843510"/>
            <a:chOff x="4836950" y="647600"/>
            <a:chExt cx="1160575" cy="1843500"/>
          </a:xfrm>
        </p:grpSpPr>
        <p:sp>
          <p:nvSpPr>
            <p:cNvPr id="2005" name="Google Shape;2005;p23"/>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6" name="Google Shape;2006;p23"/>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7" name="Google Shape;2007;p23"/>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8" name="Google Shape;2008;p23"/>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9" name="Google Shape;2009;p23"/>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0" name="Google Shape;2010;p23"/>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1" name="Google Shape;2011;p23"/>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2" name="Google Shape;2012;p23"/>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3" name="Google Shape;2013;p23"/>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4" name="Google Shape;2014;p23"/>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5" name="Google Shape;2015;p23"/>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6" name="Google Shape;2016;p23"/>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7" name="Google Shape;2017;p23"/>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8" name="Google Shape;2018;p23"/>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9" name="Google Shape;2019;p23"/>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0" name="Google Shape;2020;p23"/>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1" name="Google Shape;2021;p23"/>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2" name="Google Shape;2022;p23"/>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3" name="Google Shape;2023;p23"/>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4" name="Google Shape;2024;p23"/>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5" name="Google Shape;2025;p23"/>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6" name="Google Shape;2026;p23"/>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7" name="Google Shape;2027;p23"/>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8" name="Google Shape;2028;p23"/>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029" name="Google Shape;2029;p23"/>
          <p:cNvSpPr/>
          <p:nvPr/>
        </p:nvSpPr>
        <p:spPr>
          <a:xfrm rot="-695360" flipH="1">
            <a:off x="7542352" y="-986365"/>
            <a:ext cx="3855895" cy="1983544"/>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030" name="Google Shape;2030;p23"/>
          <p:cNvGrpSpPr/>
          <p:nvPr/>
        </p:nvGrpSpPr>
        <p:grpSpPr>
          <a:xfrm rot="-1702004">
            <a:off x="7920647" y="-887877"/>
            <a:ext cx="3403432" cy="2635996"/>
            <a:chOff x="9298389" y="-164681"/>
            <a:chExt cx="3403527" cy="2636070"/>
          </a:xfrm>
        </p:grpSpPr>
        <p:sp>
          <p:nvSpPr>
            <p:cNvPr id="2031" name="Google Shape;2031;p23"/>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2" name="Google Shape;2032;p23"/>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033" name="Google Shape;2033;p23"/>
          <p:cNvSpPr txBox="1"/>
          <p:nvPr>
            <p:ph type="title" idx="6"/>
          </p:nvPr>
        </p:nvSpPr>
        <p:spPr>
          <a:xfrm>
            <a:off x="720000" y="526266"/>
            <a:ext cx="7704000" cy="594000"/>
          </a:xfrm>
          <a:prstGeom prst="rect">
            <a:avLst/>
          </a:prstGeom>
        </p:spPr>
        <p:txBody>
          <a:bodyPr spcFirstLastPara="1" wrap="square" lIns="91425" tIns="91425" rIns="91425" bIns="91425" anchor="ctr" anchorCtr="0">
            <a:noAutofit/>
          </a:bodyPr>
          <a:lstStyle>
            <a:lvl1pPr lvl="0" algn="ctr">
              <a:lnSpc>
                <a:spcPct val="115000"/>
              </a:lnSpc>
              <a:spcBef>
                <a:spcPts val="120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pic>
        <p:nvPicPr>
          <p:cNvPr id="2034" name="Google Shape;2034;p23"/>
          <p:cNvPicPr preferRelativeResize="0"/>
          <p:nvPr/>
        </p:nvPicPr>
        <p:blipFill>
          <a:blip r:embed="rId2">
            <a:alphaModFix amt="51000"/>
          </a:blip>
          <a:stretch>
            <a:fillRect/>
          </a:stretch>
        </p:blipFill>
        <p:spPr>
          <a:xfrm>
            <a:off x="-2116525" y="-1420795"/>
            <a:ext cx="3742525" cy="3347995"/>
          </a:xfrm>
          <a:prstGeom prst="rect">
            <a:avLst/>
          </a:prstGeom>
          <a:noFill/>
          <a:ln>
            <a:noFill/>
          </a:ln>
        </p:spPr>
      </p:pic>
      <p:pic>
        <p:nvPicPr>
          <p:cNvPr id="2035" name="Google Shape;2035;p23"/>
          <p:cNvPicPr preferRelativeResize="0"/>
          <p:nvPr/>
        </p:nvPicPr>
        <p:blipFill>
          <a:blip r:embed="rId2">
            <a:alphaModFix amt="51000"/>
          </a:blip>
          <a:stretch>
            <a:fillRect/>
          </a:stretch>
        </p:blipFill>
        <p:spPr>
          <a:xfrm>
            <a:off x="7818900" y="-997375"/>
            <a:ext cx="3742525" cy="3347995"/>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matchingName="Title only">
  <p:cSld name="TITLE_ONLY">
    <p:spTree>
      <p:nvGrpSpPr>
        <p:cNvPr id="1" name="Shape 1298"/>
        <p:cNvGrpSpPr/>
        <p:nvPr/>
      </p:nvGrpSpPr>
      <p:grpSpPr>
        <a:xfrm>
          <a:off x="0" y="0"/>
          <a:ext cx="0" cy="0"/>
          <a:chOff x="0" y="0"/>
          <a:chExt cx="0" cy="0"/>
        </a:xfrm>
      </p:grpSpPr>
      <p:sp>
        <p:nvSpPr>
          <p:cNvPr id="1299" name="Google Shape;1299;p6"/>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grpSp>
        <p:nvGrpSpPr>
          <p:cNvPr id="1300" name="Google Shape;1300;p6"/>
          <p:cNvGrpSpPr/>
          <p:nvPr/>
        </p:nvGrpSpPr>
        <p:grpSpPr>
          <a:xfrm rot="-5400000" flipH="1">
            <a:off x="-176341" y="4297983"/>
            <a:ext cx="461349" cy="207014"/>
            <a:chOff x="8502760" y="3542528"/>
            <a:chExt cx="711519" cy="319269"/>
          </a:xfrm>
        </p:grpSpPr>
        <p:sp>
          <p:nvSpPr>
            <p:cNvPr id="1301" name="Google Shape;1301;p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2" name="Google Shape;1302;p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3" name="Google Shape;1303;p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 name="Google Shape;1304;p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 name="Google Shape;1305;p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 name="Google Shape;1306;p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 name="Google Shape;1307;p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 name="Google Shape;1308;p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 name="Google Shape;1309;p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310" name="Google Shape;1310;p6"/>
          <p:cNvSpPr/>
          <p:nvPr/>
        </p:nvSpPr>
        <p:spPr>
          <a:xfrm flipH="1">
            <a:off x="-99978" y="4785421"/>
            <a:ext cx="2772180" cy="37510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 name="Google Shape;1311;p6"/>
          <p:cNvSpPr/>
          <p:nvPr/>
        </p:nvSpPr>
        <p:spPr>
          <a:xfrm flipH="1">
            <a:off x="5395945" y="-15075"/>
            <a:ext cx="3942005" cy="428256"/>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12" name="Google Shape;1312;p6"/>
          <p:cNvGrpSpPr/>
          <p:nvPr/>
        </p:nvGrpSpPr>
        <p:grpSpPr>
          <a:xfrm rot="5400000" flipH="1">
            <a:off x="8611250" y="-289703"/>
            <a:ext cx="439050" cy="1138216"/>
            <a:chOff x="1823086" y="-208516"/>
            <a:chExt cx="433159" cy="1122944"/>
          </a:xfrm>
        </p:grpSpPr>
        <p:sp>
          <p:nvSpPr>
            <p:cNvPr id="1313" name="Google Shape;1313;p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 name="Google Shape;1314;p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5" name="Google Shape;1315;p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6" name="Google Shape;1316;p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 name="Google Shape;1317;p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8" name="Google Shape;1318;p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9" name="Google Shape;1319;p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 name="Google Shape;1320;p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21" name="Google Shape;1321;p6"/>
          <p:cNvGrpSpPr/>
          <p:nvPr/>
        </p:nvGrpSpPr>
        <p:grpSpPr>
          <a:xfrm rot="5400000" flipH="1">
            <a:off x="8446719" y="-121413"/>
            <a:ext cx="444435" cy="1202872"/>
            <a:chOff x="904476" y="-243594"/>
            <a:chExt cx="438472" cy="1186732"/>
          </a:xfrm>
        </p:grpSpPr>
        <p:sp>
          <p:nvSpPr>
            <p:cNvPr id="1322" name="Google Shape;1322;p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 name="Google Shape;1323;p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 name="Google Shape;1324;p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 name="Google Shape;1325;p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 name="Google Shape;1326;p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 name="Google Shape;1327;p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 name="Google Shape;1328;p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 name="Google Shape;1329;p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 name="Google Shape;1330;p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 name="Google Shape;1331;p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 name="Google Shape;1332;p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 name="Google Shape;1333;p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 name="Google Shape;1334;p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 name="Google Shape;1335;p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 name="Google Shape;1336;p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 name="Google Shape;1337;p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 name="Google Shape;1338;p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 name="Google Shape;1339;p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 name="Google Shape;1340;p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 name="Google Shape;1341;p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 name="Google Shape;1342;p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 name="Google Shape;1343;p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 name="Google Shape;1344;p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 name="Google Shape;1345;p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 name="Google Shape;1346;p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7" name="Google Shape;1347;p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8" name="Google Shape;1348;p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49" name="Google Shape;1349;p6"/>
          <p:cNvGrpSpPr/>
          <p:nvPr/>
        </p:nvGrpSpPr>
        <p:grpSpPr>
          <a:xfrm flipH="1">
            <a:off x="-96294" y="4514105"/>
            <a:ext cx="690975" cy="442129"/>
            <a:chOff x="7750342" y="3926048"/>
            <a:chExt cx="1406709" cy="900099"/>
          </a:xfrm>
        </p:grpSpPr>
        <p:sp>
          <p:nvSpPr>
            <p:cNvPr id="1350" name="Google Shape;1350;p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1" name="Google Shape;1351;p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2" name="Google Shape;1352;p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 name="Google Shape;1353;p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 name="Google Shape;1354;p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5" name="Google Shape;1355;p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6" name="Google Shape;1356;p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 name="Google Shape;1357;p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58" name="Google Shape;1358;p6"/>
          <p:cNvGrpSpPr/>
          <p:nvPr/>
        </p:nvGrpSpPr>
        <p:grpSpPr>
          <a:xfrm flipH="1">
            <a:off x="-316921" y="4375054"/>
            <a:ext cx="608676" cy="611453"/>
            <a:chOff x="8276926" y="3750868"/>
            <a:chExt cx="1239162" cy="1244814"/>
          </a:xfrm>
        </p:grpSpPr>
        <p:sp>
          <p:nvSpPr>
            <p:cNvPr id="1359" name="Google Shape;1359;p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 name="Google Shape;1360;p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 name="Google Shape;1361;p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 name="Google Shape;1362;p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 name="Google Shape;1363;p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 name="Google Shape;1364;p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 name="Google Shape;1365;p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 name="Google Shape;1366;p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 name="Google Shape;1367;p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 name="Google Shape;1368;p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 name="Google Shape;1369;p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 name="Google Shape;1370;p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 name="Google Shape;1371;p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 name="Google Shape;1372;p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 name="Google Shape;1373;p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 name="Google Shape;1374;p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 name="Google Shape;1375;p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 name="Google Shape;1376;p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 name="Google Shape;1377;p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 name="Google Shape;1378;p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 name="Google Shape;1379;p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 name="Google Shape;1380;p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 name="Google Shape;1381;p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 name="Google Shape;1382;p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 name="Google Shape;1383;p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 name="Google Shape;1384;p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5" name="Google Shape;1385;p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86" name="Google Shape;1386;p6"/>
          <p:cNvGrpSpPr/>
          <p:nvPr/>
        </p:nvGrpSpPr>
        <p:grpSpPr>
          <a:xfrm flipH="1">
            <a:off x="-114469" y="4732401"/>
            <a:ext cx="442554" cy="428250"/>
            <a:chOff x="8202967" y="4478366"/>
            <a:chExt cx="900965" cy="871845"/>
          </a:xfrm>
        </p:grpSpPr>
        <p:sp>
          <p:nvSpPr>
            <p:cNvPr id="1387" name="Google Shape;1387;p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 name="Google Shape;1388;p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 name="Google Shape;1389;p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 name="Google Shape;1390;p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 name="Google Shape;1391;p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 name="Google Shape;1392;p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 name="Google Shape;1393;p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 name="Google Shape;1394;p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 name="Google Shape;1395;p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 name="Google Shape;1396;p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7" name="Google Shape;1397;p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8" name="Google Shape;1398;p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 name="Google Shape;1399;p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 name="Google Shape;1400;p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 name="Google Shape;1401;p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 name="Google Shape;1402;p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 name="Google Shape;1403;p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 name="Google Shape;1404;p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 name="Google Shape;1405;p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06" name="Google Shape;1406;p6"/>
          <p:cNvGrpSpPr/>
          <p:nvPr/>
        </p:nvGrpSpPr>
        <p:grpSpPr>
          <a:xfrm rot="5400000" flipH="1">
            <a:off x="413630" y="4744528"/>
            <a:ext cx="215154" cy="582789"/>
            <a:chOff x="7607455" y="4238363"/>
            <a:chExt cx="438017" cy="1186459"/>
          </a:xfrm>
        </p:grpSpPr>
        <p:sp>
          <p:nvSpPr>
            <p:cNvPr id="1407" name="Google Shape;140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 name="Google Shape;140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 name="Google Shape;140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 name="Google Shape;141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 name="Google Shape;141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 name="Google Shape;141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 name="Google Shape;141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 name="Google Shape;141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 name="Google Shape;141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6" name="Google Shape;141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 name="Google Shape;141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8" name="Google Shape;141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 name="Google Shape;141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 name="Google Shape;142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 name="Google Shape;142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 name="Google Shape;142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 name="Google Shape;142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 name="Google Shape;142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 name="Google Shape;142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 name="Google Shape;142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 name="Google Shape;142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 name="Google Shape;142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 name="Google Shape;142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0" name="Google Shape;143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31" name="Google Shape;1431;p6"/>
          <p:cNvGrpSpPr/>
          <p:nvPr/>
        </p:nvGrpSpPr>
        <p:grpSpPr>
          <a:xfrm rot="5400000" flipH="1">
            <a:off x="-67436" y="1312833"/>
            <a:ext cx="633267" cy="380075"/>
            <a:chOff x="8365864" y="2993835"/>
            <a:chExt cx="933472" cy="547264"/>
          </a:xfrm>
        </p:grpSpPr>
        <p:sp>
          <p:nvSpPr>
            <p:cNvPr id="1432" name="Google Shape;1432;p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 name="Google Shape;1433;p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 name="Google Shape;1434;p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 name="Google Shape;1435;p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 name="Google Shape;1436;p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 name="Google Shape;1437;p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 name="Google Shape;1438;p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39" name="Google Shape;1439;p6"/>
          <p:cNvGrpSpPr/>
          <p:nvPr/>
        </p:nvGrpSpPr>
        <p:grpSpPr>
          <a:xfrm flipH="1">
            <a:off x="-185562" y="501899"/>
            <a:ext cx="800029" cy="592349"/>
            <a:chOff x="8118223" y="2202382"/>
            <a:chExt cx="1151949" cy="873156"/>
          </a:xfrm>
        </p:grpSpPr>
        <p:sp>
          <p:nvSpPr>
            <p:cNvPr id="1440" name="Google Shape;1440;p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 name="Google Shape;1441;p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 name="Google Shape;1442;p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 name="Google Shape;1443;p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 name="Google Shape;1444;p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 name="Google Shape;1445;p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6" name="Google Shape;1446;p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7" name="Google Shape;1447;p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 name="Google Shape;1448;p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 name="Google Shape;1449;p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 name="Google Shape;1450;p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 name="Google Shape;1451;p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 name="Google Shape;1452;p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 name="Google Shape;1453;p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 name="Google Shape;1454;p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 name="Google Shape;1455;p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 name="Google Shape;1456;p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 name="Google Shape;1457;p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 name="Google Shape;1458;p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 name="Google Shape;1459;p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 name="Google Shape;1460;p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61" name="Google Shape;1461;p6"/>
          <p:cNvGrpSpPr/>
          <p:nvPr/>
        </p:nvGrpSpPr>
        <p:grpSpPr>
          <a:xfrm rot="970126" flipH="1">
            <a:off x="8414239" y="3772767"/>
            <a:ext cx="980086" cy="909573"/>
            <a:chOff x="-181020" y="4253777"/>
            <a:chExt cx="1117161" cy="1087511"/>
          </a:xfrm>
        </p:grpSpPr>
        <p:sp>
          <p:nvSpPr>
            <p:cNvPr id="1462" name="Google Shape;1462;p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 name="Google Shape;1463;p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 name="Google Shape;1464;p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 name="Google Shape;1465;p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 name="Google Shape;1466;p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 name="Google Shape;1467;p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 name="Google Shape;1468;p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 name="Google Shape;1469;p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 name="Google Shape;1470;p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 name="Google Shape;1471;p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 name="Google Shape;1472;p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 name="Google Shape;1473;p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 name="Google Shape;1474;p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 name="Google Shape;1475;p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76" name="Google Shape;1476;p6"/>
          <p:cNvGrpSpPr/>
          <p:nvPr/>
        </p:nvGrpSpPr>
        <p:grpSpPr>
          <a:xfrm rot="475448" flipH="1">
            <a:off x="8399227" y="4239117"/>
            <a:ext cx="775564" cy="992078"/>
            <a:chOff x="-168050" y="4195214"/>
            <a:chExt cx="719519" cy="965231"/>
          </a:xfrm>
        </p:grpSpPr>
        <p:sp>
          <p:nvSpPr>
            <p:cNvPr id="1477" name="Google Shape;1477;p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 name="Google Shape;1478;p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 name="Google Shape;1479;p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 name="Google Shape;1480;p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 name="Google Shape;1481;p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 name="Google Shape;1482;p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 name="Google Shape;1483;p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 name="Google Shape;1484;p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 name="Google Shape;1485;p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 name="Google Shape;1486;p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 name="Google Shape;1487;p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 name="Google Shape;1488;p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 name="Google Shape;1489;p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 name="Google Shape;1490;p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 name="Google Shape;1491;p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 name="Google Shape;1492;p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 name="Google Shape;1493;p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 name="Google Shape;1494;p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 name="Google Shape;1495;p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 name="Google Shape;1496;p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 name="Google Shape;1497;p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 name="Google Shape;1498;p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 name="Google Shape;1499;p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 name="Google Shape;1500;p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 name="Google Shape;1501;p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 name="Google Shape;1502;p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 name="Google Shape;1503;p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 name="Google Shape;1504;p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 name="Google Shape;1505;p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 name="Google Shape;1506;p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 name="Google Shape;1507;p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 name="Google Shape;1508;p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 name="Google Shape;1509;p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 name="Google Shape;1510;p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 name="Google Shape;1511;p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 name="Google Shape;1512;p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 name="Google Shape;1513;p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 name="Google Shape;1514;p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 name="Google Shape;1515;p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 name="Google Shape;1516;p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 name="Google Shape;1517;p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 name="Google Shape;1518;p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 name="Google Shape;1519;p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 name="Google Shape;1520;p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1" name="Google Shape;1521;p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2" name="Google Shape;1522;p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 name="Google Shape;1523;p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24" name="Google Shape;1524;p6"/>
          <p:cNvGrpSpPr/>
          <p:nvPr/>
        </p:nvGrpSpPr>
        <p:grpSpPr>
          <a:xfrm flipH="1">
            <a:off x="-138601" y="-156827"/>
            <a:ext cx="775583" cy="776946"/>
            <a:chOff x="7973149" y="-201092"/>
            <a:chExt cx="1116750" cy="1145263"/>
          </a:xfrm>
        </p:grpSpPr>
        <p:sp>
          <p:nvSpPr>
            <p:cNvPr id="1525" name="Google Shape;1525;p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 name="Google Shape;1526;p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 name="Google Shape;1527;p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 name="Google Shape;1528;p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 name="Google Shape;1529;p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 name="Google Shape;1530;p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 name="Google Shape;1531;p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 name="Google Shape;1532;p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 name="Google Shape;1533;p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 name="Google Shape;1534;p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 name="Google Shape;1535;p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 name="Google Shape;1536;p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 name="Google Shape;1537;p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 name="Google Shape;1538;p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 name="Google Shape;1539;p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 name="Google Shape;1540;p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 name="Google Shape;1541;p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 name="Google Shape;1542;p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 name="Google Shape;1543;p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 name="Google Shape;1544;p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 name="Google Shape;1545;p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 name="Google Shape;1546;p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 name="Google Shape;1547;p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 name="Google Shape;1548;p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 name="Google Shape;1549;p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 name="Google Shape;1550;p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 name="Google Shape;1551;p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 name="Google Shape;1552;p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 name="Google Shape;1553;p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 name="Google Shape;1554;p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 name="Google Shape;1555;p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 name="Google Shape;1556;p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 name="Google Shape;1557;p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 name="Google Shape;1558;p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 name="Google Shape;1559;p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 name="Google Shape;1560;p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 name="Google Shape;1561;p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 name="Google Shape;1562;p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 name="Google Shape;1563;p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 name="Google Shape;1564;p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 name="Google Shape;1565;p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 name="Google Shape;1566;p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 name="Google Shape;1567;p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 name="Google Shape;1568;p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 name="Google Shape;1569;p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 name="Google Shape;1570;p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 name="Google Shape;1571;p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 name="Google Shape;1572;p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 name="Google Shape;1573;p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 name="Google Shape;1574;p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 name="Google Shape;1575;p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 name="Google Shape;1576;p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 name="Google Shape;1577;p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 name="Google Shape;1578;p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 name="Google Shape;1579;p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 name="Google Shape;1580;p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 name="Google Shape;1581;p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 name="Google Shape;1582;p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 name="Google Shape;1583;p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 name="Google Shape;1584;p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 name="Google Shape;1585;p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86" name="Google Shape;1586;p6"/>
          <p:cNvGrpSpPr/>
          <p:nvPr/>
        </p:nvGrpSpPr>
        <p:grpSpPr>
          <a:xfrm rot="-958644" flipH="1">
            <a:off x="8838391" y="3315009"/>
            <a:ext cx="366316" cy="1040956"/>
            <a:chOff x="7607455" y="4238363"/>
            <a:chExt cx="438017" cy="1186459"/>
          </a:xfrm>
        </p:grpSpPr>
        <p:sp>
          <p:nvSpPr>
            <p:cNvPr id="1587" name="Google Shape;158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 name="Google Shape;158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 name="Google Shape;158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 name="Google Shape;159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 name="Google Shape;159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 name="Google Shape;159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 name="Google Shape;159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 name="Google Shape;159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 name="Google Shape;159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 name="Google Shape;159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 name="Google Shape;159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 name="Google Shape;159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 name="Google Shape;159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 name="Google Shape;160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 name="Google Shape;160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 name="Google Shape;160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 name="Google Shape;160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 name="Google Shape;160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 name="Google Shape;160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 name="Google Shape;160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 name="Google Shape;160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 name="Google Shape;160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 name="Google Shape;160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 name="Google Shape;161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four columns">
  <p:cSld name="CUSTOM_4">
    <p:spTree>
      <p:nvGrpSpPr>
        <p:cNvPr id="2036" name="Shape 2036"/>
        <p:cNvGrpSpPr/>
        <p:nvPr/>
      </p:nvGrpSpPr>
      <p:grpSpPr>
        <a:xfrm>
          <a:off x="0" y="0"/>
          <a:ext cx="0" cy="0"/>
          <a:chOff x="0" y="0"/>
          <a:chExt cx="0" cy="0"/>
        </a:xfrm>
      </p:grpSpPr>
      <p:sp>
        <p:nvSpPr>
          <p:cNvPr id="2037" name="Google Shape;2037;p24"/>
          <p:cNvSpPr/>
          <p:nvPr/>
        </p:nvSpPr>
        <p:spPr>
          <a:xfrm>
            <a:off x="6076850" y="-537900"/>
            <a:ext cx="5500082" cy="6059819"/>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8" name="Google Shape;2038;p24"/>
          <p:cNvSpPr txBox="1"/>
          <p:nvPr>
            <p:ph type="title"/>
          </p:nvPr>
        </p:nvSpPr>
        <p:spPr>
          <a:xfrm>
            <a:off x="720000" y="540000"/>
            <a:ext cx="51021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2039" name="Google Shape;2039;p24"/>
          <p:cNvSpPr txBox="1"/>
          <p:nvPr>
            <p:ph type="title" idx="2"/>
          </p:nvPr>
        </p:nvSpPr>
        <p:spPr>
          <a:xfrm>
            <a:off x="2020441"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p:txBody>
      </p:sp>
      <p:sp>
        <p:nvSpPr>
          <p:cNvPr id="2040" name="Google Shape;2040;p24"/>
          <p:cNvSpPr txBox="1"/>
          <p:nvPr>
            <p:ph type="subTitle" idx="1"/>
          </p:nvPr>
        </p:nvSpPr>
        <p:spPr>
          <a:xfrm>
            <a:off x="2020448"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p:txBody>
      </p:sp>
      <p:sp>
        <p:nvSpPr>
          <p:cNvPr id="2041" name="Google Shape;2041;p24"/>
          <p:cNvSpPr txBox="1"/>
          <p:nvPr>
            <p:ph type="title" idx="3"/>
          </p:nvPr>
        </p:nvSpPr>
        <p:spPr>
          <a:xfrm>
            <a:off x="3320208"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p:txBody>
      </p:sp>
      <p:sp>
        <p:nvSpPr>
          <p:cNvPr id="2042" name="Google Shape;2042;p24"/>
          <p:cNvSpPr txBox="1"/>
          <p:nvPr>
            <p:ph type="subTitle" idx="4"/>
          </p:nvPr>
        </p:nvSpPr>
        <p:spPr>
          <a:xfrm>
            <a:off x="3320202"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p:txBody>
      </p:sp>
      <p:sp>
        <p:nvSpPr>
          <p:cNvPr id="2043" name="Google Shape;2043;p24"/>
          <p:cNvSpPr txBox="1"/>
          <p:nvPr>
            <p:ph type="title" idx="5"/>
          </p:nvPr>
        </p:nvSpPr>
        <p:spPr>
          <a:xfrm>
            <a:off x="720700"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p:txBody>
      </p:sp>
      <p:sp>
        <p:nvSpPr>
          <p:cNvPr id="2044" name="Google Shape;2044;p24"/>
          <p:cNvSpPr txBox="1"/>
          <p:nvPr>
            <p:ph type="subTitle" idx="6"/>
          </p:nvPr>
        </p:nvSpPr>
        <p:spPr>
          <a:xfrm>
            <a:off x="720700"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p:txBody>
      </p:sp>
      <p:sp>
        <p:nvSpPr>
          <p:cNvPr id="2045" name="Google Shape;2045;p24"/>
          <p:cNvSpPr txBox="1"/>
          <p:nvPr>
            <p:ph type="title" idx="7"/>
          </p:nvPr>
        </p:nvSpPr>
        <p:spPr>
          <a:xfrm>
            <a:off x="4626224"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p:txBody>
      </p:sp>
      <p:sp>
        <p:nvSpPr>
          <p:cNvPr id="2046" name="Google Shape;2046;p24"/>
          <p:cNvSpPr txBox="1"/>
          <p:nvPr>
            <p:ph type="subTitle" idx="8"/>
          </p:nvPr>
        </p:nvSpPr>
        <p:spPr>
          <a:xfrm>
            <a:off x="4626225"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p:txBody>
      </p:sp>
      <p:grpSp>
        <p:nvGrpSpPr>
          <p:cNvPr id="2047" name="Google Shape;2047;p24"/>
          <p:cNvGrpSpPr/>
          <p:nvPr/>
        </p:nvGrpSpPr>
        <p:grpSpPr>
          <a:xfrm rot="8236893">
            <a:off x="-579990" y="-840150"/>
            <a:ext cx="1160581" cy="1843510"/>
            <a:chOff x="4836950" y="647600"/>
            <a:chExt cx="1160575" cy="1843500"/>
          </a:xfrm>
        </p:grpSpPr>
        <p:sp>
          <p:nvSpPr>
            <p:cNvPr id="2048" name="Google Shape;2048;p2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9" name="Google Shape;2049;p2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0" name="Google Shape;2050;p2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1" name="Google Shape;2051;p2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2" name="Google Shape;2052;p24"/>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3" name="Google Shape;2053;p24"/>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4" name="Google Shape;2054;p2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5" name="Google Shape;2055;p2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6" name="Google Shape;2056;p2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7" name="Google Shape;2057;p2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8" name="Google Shape;2058;p24"/>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9" name="Google Shape;2059;p24"/>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0" name="Google Shape;2060;p24"/>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1" name="Google Shape;2061;p24"/>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2" name="Google Shape;2062;p2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3" name="Google Shape;2063;p2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4" name="Google Shape;2064;p2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5" name="Google Shape;2065;p2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6" name="Google Shape;2066;p24"/>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7" name="Google Shape;2067;p24"/>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8" name="Google Shape;2068;p24"/>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9" name="Google Shape;2069;p24"/>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0" name="Google Shape;2070;p24"/>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1" name="Google Shape;2071;p24"/>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2072" name="Google Shape;2072;p24"/>
          <p:cNvPicPr preferRelativeResize="0"/>
          <p:nvPr/>
        </p:nvPicPr>
        <p:blipFill>
          <a:blip r:embed="rId2">
            <a:alphaModFix amt="51000"/>
          </a:blip>
          <a:stretch>
            <a:fillRect/>
          </a:stretch>
        </p:blipFill>
        <p:spPr>
          <a:xfrm>
            <a:off x="-1387300" y="-1143675"/>
            <a:ext cx="2962825" cy="2650500"/>
          </a:xfrm>
          <a:prstGeom prst="rect">
            <a:avLst/>
          </a:prstGeom>
          <a:noFill/>
          <a:ln>
            <a:noFill/>
          </a:ln>
        </p:spPr>
      </p:pic>
      <p:pic>
        <p:nvPicPr>
          <p:cNvPr id="2073" name="Google Shape;2073;p24"/>
          <p:cNvPicPr preferRelativeResize="0"/>
          <p:nvPr/>
        </p:nvPicPr>
        <p:blipFill>
          <a:blip r:embed="rId2">
            <a:alphaModFix amt="51000"/>
          </a:blip>
          <a:stretch>
            <a:fillRect/>
          </a:stretch>
        </p:blipFill>
        <p:spPr>
          <a:xfrm>
            <a:off x="6076850" y="2407530"/>
            <a:ext cx="3742525" cy="3347995"/>
          </a:xfrm>
          <a:prstGeom prst="rect">
            <a:avLst/>
          </a:prstGeom>
          <a:noFill/>
          <a:ln>
            <a:noFill/>
          </a:ln>
        </p:spPr>
      </p:pic>
      <p:pic>
        <p:nvPicPr>
          <p:cNvPr id="2074" name="Google Shape;2074;p24"/>
          <p:cNvPicPr preferRelativeResize="0"/>
          <p:nvPr/>
        </p:nvPicPr>
        <p:blipFill>
          <a:blip r:embed="rId2">
            <a:alphaModFix amt="51000"/>
          </a:blip>
          <a:stretch>
            <a:fillRect/>
          </a:stretch>
        </p:blipFill>
        <p:spPr>
          <a:xfrm>
            <a:off x="6076850" y="-997375"/>
            <a:ext cx="3742525" cy="3347995"/>
          </a:xfrm>
          <a:prstGeom prst="rect">
            <a:avLst/>
          </a:prstGeom>
          <a:noFill/>
          <a:ln>
            <a:noFill/>
          </a:ln>
        </p:spPr>
      </p:pic>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six columns">
  <p:cSld name="CUSTOM_5">
    <p:spTree>
      <p:nvGrpSpPr>
        <p:cNvPr id="2075" name="Shape 2075"/>
        <p:cNvGrpSpPr/>
        <p:nvPr/>
      </p:nvGrpSpPr>
      <p:grpSpPr>
        <a:xfrm>
          <a:off x="0" y="0"/>
          <a:ext cx="0" cy="0"/>
          <a:chOff x="0" y="0"/>
          <a:chExt cx="0" cy="0"/>
        </a:xfrm>
      </p:grpSpPr>
      <p:grpSp>
        <p:nvGrpSpPr>
          <p:cNvPr id="2076" name="Google Shape;2076;p25"/>
          <p:cNvGrpSpPr/>
          <p:nvPr/>
        </p:nvGrpSpPr>
        <p:grpSpPr>
          <a:xfrm rot="8220563">
            <a:off x="-110731" y="-557136"/>
            <a:ext cx="939578" cy="2149414"/>
            <a:chOff x="5067575" y="3176425"/>
            <a:chExt cx="473000" cy="1081975"/>
          </a:xfrm>
        </p:grpSpPr>
        <p:sp>
          <p:nvSpPr>
            <p:cNvPr id="2077" name="Google Shape;2077;p2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8" name="Google Shape;2078;p2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9" name="Google Shape;2079;p2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0" name="Google Shape;2080;p2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081" name="Google Shape;2081;p25"/>
          <p:cNvGrpSpPr/>
          <p:nvPr/>
        </p:nvGrpSpPr>
        <p:grpSpPr>
          <a:xfrm rot="6064909">
            <a:off x="-525704" y="-915629"/>
            <a:ext cx="1148912" cy="2301674"/>
            <a:chOff x="3238525" y="2739250"/>
            <a:chExt cx="1148975" cy="2301800"/>
          </a:xfrm>
        </p:grpSpPr>
        <p:sp>
          <p:nvSpPr>
            <p:cNvPr id="2082" name="Google Shape;2082;p25"/>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3" name="Google Shape;2083;p25"/>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4" name="Google Shape;2084;p25"/>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5" name="Google Shape;2085;p25"/>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6" name="Google Shape;2086;p25"/>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7" name="Google Shape;2087;p25"/>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8" name="Google Shape;2088;p25"/>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9" name="Google Shape;2089;p25"/>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0" name="Google Shape;2090;p25"/>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1" name="Google Shape;2091;p25"/>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2" name="Google Shape;2092;p25"/>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3" name="Google Shape;2093;p25"/>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4" name="Google Shape;2094;p25"/>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5" name="Google Shape;2095;p25"/>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6" name="Google Shape;2096;p25"/>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7" name="Google Shape;2097;p25"/>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8" name="Google Shape;2098;p25"/>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9" name="Google Shape;2099;p25"/>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0" name="Google Shape;2100;p25"/>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1" name="Google Shape;2101;p25"/>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2" name="Google Shape;2102;p25"/>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3" name="Google Shape;2103;p25"/>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4" name="Google Shape;2104;p25"/>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5" name="Google Shape;2105;p25"/>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6" name="Google Shape;2106;p25"/>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7" name="Google Shape;2107;p25"/>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8" name="Google Shape;2108;p25"/>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9" name="Google Shape;2109;p25"/>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0" name="Google Shape;2110;p25"/>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1" name="Google Shape;2111;p25"/>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2" name="Google Shape;2112;p25"/>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3" name="Google Shape;2113;p25"/>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4" name="Google Shape;2114;p25"/>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5" name="Google Shape;2115;p25"/>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6" name="Google Shape;2116;p25"/>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7" name="Google Shape;2117;p25"/>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8" name="Google Shape;2118;p25"/>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9" name="Google Shape;2119;p25"/>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0" name="Google Shape;2120;p25"/>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1" name="Google Shape;2121;p25"/>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2" name="Google Shape;2122;p25"/>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3" name="Google Shape;2123;p25"/>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4" name="Google Shape;2124;p25"/>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5" name="Google Shape;2125;p25"/>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6" name="Google Shape;2126;p25"/>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7" name="Google Shape;2127;p25"/>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8" name="Google Shape;2128;p25"/>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9" name="Google Shape;2129;p25"/>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0" name="Google Shape;2130;p25"/>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1" name="Google Shape;2131;p25"/>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2" name="Google Shape;2132;p25"/>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3" name="Google Shape;2133;p25"/>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4" name="Google Shape;2134;p25"/>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5" name="Google Shape;2135;p25"/>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6" name="Google Shape;2136;p25"/>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7" name="Google Shape;2137;p25"/>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8" name="Google Shape;2138;p25"/>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9" name="Google Shape;2139;p25"/>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0" name="Google Shape;2140;p25"/>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141" name="Google Shape;2141;p25"/>
          <p:cNvSpPr/>
          <p:nvPr/>
        </p:nvSpPr>
        <p:spPr>
          <a:xfrm>
            <a:off x="7032950" y="-457550"/>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2" name="Google Shape;2142;p25"/>
          <p:cNvSpPr txBox="1"/>
          <p:nvPr>
            <p:ph type="title"/>
          </p:nvPr>
        </p:nvSpPr>
        <p:spPr>
          <a:xfrm>
            <a:off x="720000"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p:txBody>
      </p:sp>
      <p:sp>
        <p:nvSpPr>
          <p:cNvPr id="2143" name="Google Shape;2143;p25"/>
          <p:cNvSpPr txBox="1"/>
          <p:nvPr>
            <p:ph type="subTitle" idx="1"/>
          </p:nvPr>
        </p:nvSpPr>
        <p:spPr>
          <a:xfrm>
            <a:off x="720000"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144" name="Google Shape;2144;p25"/>
          <p:cNvSpPr txBox="1"/>
          <p:nvPr>
            <p:ph type="title" idx="2"/>
          </p:nvPr>
        </p:nvSpPr>
        <p:spPr>
          <a:xfrm>
            <a:off x="3419269"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p:txBody>
      </p:sp>
      <p:sp>
        <p:nvSpPr>
          <p:cNvPr id="2145" name="Google Shape;2145;p25"/>
          <p:cNvSpPr txBox="1"/>
          <p:nvPr>
            <p:ph type="subTitle" idx="3"/>
          </p:nvPr>
        </p:nvSpPr>
        <p:spPr>
          <a:xfrm>
            <a:off x="3419269"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146" name="Google Shape;2146;p25"/>
          <p:cNvSpPr txBox="1"/>
          <p:nvPr>
            <p:ph type="title" idx="4"/>
          </p:nvPr>
        </p:nvSpPr>
        <p:spPr>
          <a:xfrm>
            <a:off x="720000"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p:txBody>
      </p:sp>
      <p:sp>
        <p:nvSpPr>
          <p:cNvPr id="2147" name="Google Shape;2147;p25"/>
          <p:cNvSpPr txBox="1"/>
          <p:nvPr>
            <p:ph type="subTitle" idx="5"/>
          </p:nvPr>
        </p:nvSpPr>
        <p:spPr>
          <a:xfrm>
            <a:off x="720000"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148" name="Google Shape;2148;p25"/>
          <p:cNvSpPr txBox="1"/>
          <p:nvPr>
            <p:ph type="title" idx="6"/>
          </p:nvPr>
        </p:nvSpPr>
        <p:spPr>
          <a:xfrm>
            <a:off x="3419269"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p:txBody>
      </p:sp>
      <p:sp>
        <p:nvSpPr>
          <p:cNvPr id="2149" name="Google Shape;2149;p25"/>
          <p:cNvSpPr txBox="1"/>
          <p:nvPr>
            <p:ph type="subTitle" idx="7"/>
          </p:nvPr>
        </p:nvSpPr>
        <p:spPr>
          <a:xfrm>
            <a:off x="3419269"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150" name="Google Shape;2150;p25"/>
          <p:cNvSpPr txBox="1"/>
          <p:nvPr>
            <p:ph type="title" idx="8"/>
          </p:nvPr>
        </p:nvSpPr>
        <p:spPr>
          <a:xfrm>
            <a:off x="6118545"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p:txBody>
      </p:sp>
      <p:sp>
        <p:nvSpPr>
          <p:cNvPr id="2151" name="Google Shape;2151;p25"/>
          <p:cNvSpPr txBox="1"/>
          <p:nvPr>
            <p:ph type="subTitle" idx="9"/>
          </p:nvPr>
        </p:nvSpPr>
        <p:spPr>
          <a:xfrm>
            <a:off x="6118545"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152" name="Google Shape;2152;p25"/>
          <p:cNvSpPr txBox="1"/>
          <p:nvPr>
            <p:ph type="title" idx="13"/>
          </p:nvPr>
        </p:nvSpPr>
        <p:spPr>
          <a:xfrm>
            <a:off x="6118545"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p:txBody>
      </p:sp>
      <p:sp>
        <p:nvSpPr>
          <p:cNvPr id="2153" name="Google Shape;2153;p25"/>
          <p:cNvSpPr txBox="1"/>
          <p:nvPr>
            <p:ph type="subTitle" idx="14"/>
          </p:nvPr>
        </p:nvSpPr>
        <p:spPr>
          <a:xfrm>
            <a:off x="6118545"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pic>
        <p:nvPicPr>
          <p:cNvPr id="2154" name="Google Shape;2154;p25"/>
          <p:cNvPicPr preferRelativeResize="0"/>
          <p:nvPr/>
        </p:nvPicPr>
        <p:blipFill>
          <a:blip r:embed="rId2">
            <a:alphaModFix amt="51000"/>
          </a:blip>
          <a:stretch>
            <a:fillRect/>
          </a:stretch>
        </p:blipFill>
        <p:spPr>
          <a:xfrm>
            <a:off x="7818900" y="2407530"/>
            <a:ext cx="3742525" cy="3347995"/>
          </a:xfrm>
          <a:prstGeom prst="rect">
            <a:avLst/>
          </a:prstGeom>
          <a:noFill/>
          <a:ln>
            <a:noFill/>
          </a:ln>
        </p:spPr>
      </p:pic>
      <p:pic>
        <p:nvPicPr>
          <p:cNvPr id="2155" name="Google Shape;2155;p25"/>
          <p:cNvPicPr preferRelativeResize="0"/>
          <p:nvPr/>
        </p:nvPicPr>
        <p:blipFill>
          <a:blip r:embed="rId2">
            <a:alphaModFix amt="51000"/>
          </a:blip>
          <a:stretch>
            <a:fillRect/>
          </a:stretch>
        </p:blipFill>
        <p:spPr>
          <a:xfrm>
            <a:off x="7818900" y="-997375"/>
            <a:ext cx="3742525" cy="3347995"/>
          </a:xfrm>
          <a:prstGeom prst="rect">
            <a:avLst/>
          </a:prstGeom>
          <a:noFill/>
          <a:ln>
            <a:noFill/>
          </a:ln>
        </p:spPr>
      </p:pic>
      <p:pic>
        <p:nvPicPr>
          <p:cNvPr id="2156" name="Google Shape;2156;p25"/>
          <p:cNvPicPr preferRelativeResize="0"/>
          <p:nvPr/>
        </p:nvPicPr>
        <p:blipFill>
          <a:blip r:embed="rId2">
            <a:alphaModFix amt="51000"/>
          </a:blip>
          <a:stretch>
            <a:fillRect/>
          </a:stretch>
        </p:blipFill>
        <p:spPr>
          <a:xfrm>
            <a:off x="-1387300" y="-1143675"/>
            <a:ext cx="2962825" cy="2650500"/>
          </a:xfrm>
          <a:prstGeom prst="rect">
            <a:avLst/>
          </a:prstGeom>
          <a:noFill/>
          <a:ln>
            <a:noFill/>
          </a:ln>
        </p:spPr>
      </p:pic>
      <p:sp>
        <p:nvSpPr>
          <p:cNvPr id="2157" name="Google Shape;2157;p25"/>
          <p:cNvSpPr txBox="1"/>
          <p:nvPr>
            <p:ph type="title" idx="15"/>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Numbers and text">
  <p:cSld name="CUSTOM_6">
    <p:spTree>
      <p:nvGrpSpPr>
        <p:cNvPr id="2158" name="Shape 2158"/>
        <p:cNvGrpSpPr/>
        <p:nvPr/>
      </p:nvGrpSpPr>
      <p:grpSpPr>
        <a:xfrm>
          <a:off x="0" y="0"/>
          <a:ext cx="0" cy="0"/>
          <a:chOff x="0" y="0"/>
          <a:chExt cx="0" cy="0"/>
        </a:xfrm>
      </p:grpSpPr>
      <p:pic>
        <p:nvPicPr>
          <p:cNvPr id="2159" name="Google Shape;2159;p26"/>
          <p:cNvPicPr preferRelativeResize="0"/>
          <p:nvPr/>
        </p:nvPicPr>
        <p:blipFill>
          <a:blip r:embed="rId2">
            <a:alphaModFix amt="50000"/>
          </a:blip>
          <a:stretch>
            <a:fillRect/>
          </a:stretch>
        </p:blipFill>
        <p:spPr>
          <a:xfrm>
            <a:off x="-2402975" y="990853"/>
            <a:ext cx="4642000" cy="4152647"/>
          </a:xfrm>
          <a:prstGeom prst="rect">
            <a:avLst/>
          </a:prstGeom>
          <a:noFill/>
          <a:ln>
            <a:noFill/>
          </a:ln>
        </p:spPr>
      </p:pic>
      <p:sp>
        <p:nvSpPr>
          <p:cNvPr id="2160" name="Google Shape;2160;p26"/>
          <p:cNvSpPr txBox="1"/>
          <p:nvPr>
            <p:ph type="title" hasCustomPrompt="1"/>
          </p:nvPr>
        </p:nvSpPr>
        <p:spPr>
          <a:xfrm>
            <a:off x="1363225" y="786625"/>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1" name="Google Shape;2161;p26"/>
          <p:cNvSpPr txBox="1"/>
          <p:nvPr>
            <p:ph type="subTitle" idx="1"/>
          </p:nvPr>
        </p:nvSpPr>
        <p:spPr>
          <a:xfrm>
            <a:off x="1363225" y="1406675"/>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162" name="Google Shape;2162;p26"/>
          <p:cNvSpPr txBox="1"/>
          <p:nvPr>
            <p:ph type="title" idx="2" hasCustomPrompt="1"/>
          </p:nvPr>
        </p:nvSpPr>
        <p:spPr>
          <a:xfrm>
            <a:off x="2664325" y="2096450"/>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solidFill>
                  <a:schemeClr val="dk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3" name="Google Shape;2163;p26"/>
          <p:cNvSpPr txBox="1"/>
          <p:nvPr>
            <p:ph type="subTitle" idx="3"/>
          </p:nvPr>
        </p:nvSpPr>
        <p:spPr>
          <a:xfrm>
            <a:off x="2664325" y="2716775"/>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164" name="Google Shape;2164;p26"/>
          <p:cNvSpPr txBox="1"/>
          <p:nvPr>
            <p:ph type="title" idx="4" hasCustomPrompt="1"/>
          </p:nvPr>
        </p:nvSpPr>
        <p:spPr>
          <a:xfrm>
            <a:off x="3965900" y="3406275"/>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5" name="Google Shape;2165;p26"/>
          <p:cNvSpPr txBox="1"/>
          <p:nvPr>
            <p:ph type="subTitle" idx="5"/>
          </p:nvPr>
        </p:nvSpPr>
        <p:spPr>
          <a:xfrm>
            <a:off x="3965937" y="4032150"/>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solidFill>
                  <a:srgbClr val="434343"/>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166" name="Google Shape;2166;p26"/>
          <p:cNvSpPr/>
          <p:nvPr/>
        </p:nvSpPr>
        <p:spPr>
          <a:xfrm rot="-1121181">
            <a:off x="-1296411" y="1070113"/>
            <a:ext cx="3223809" cy="4956897"/>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167" name="Google Shape;2167;p26"/>
          <p:cNvGrpSpPr/>
          <p:nvPr/>
        </p:nvGrpSpPr>
        <p:grpSpPr>
          <a:xfrm>
            <a:off x="330000" y="2824450"/>
            <a:ext cx="1327650" cy="1767125"/>
            <a:chOff x="590575" y="2824450"/>
            <a:chExt cx="1327650" cy="1767125"/>
          </a:xfrm>
        </p:grpSpPr>
        <p:sp>
          <p:nvSpPr>
            <p:cNvPr id="2168" name="Google Shape;2168;p26"/>
            <p:cNvSpPr/>
            <p:nvPr/>
          </p:nvSpPr>
          <p:spPr>
            <a:xfrm>
              <a:off x="720675" y="4498150"/>
              <a:ext cx="1100825" cy="93425"/>
            </a:xfrm>
            <a:custGeom>
              <a:avLst/>
              <a:gdLst/>
              <a:ahLst/>
              <a:cxnLst/>
              <a:rect l="l" t="t" r="r" b="b"/>
              <a:pathLst>
                <a:path w="44033" h="3737" extrusionOk="0">
                  <a:moveTo>
                    <a:pt x="22016" y="0"/>
                  </a:moveTo>
                  <a:cubicBezTo>
                    <a:pt x="9841" y="0"/>
                    <a:pt x="1" y="834"/>
                    <a:pt x="1" y="1868"/>
                  </a:cubicBezTo>
                  <a:cubicBezTo>
                    <a:pt x="1" y="2903"/>
                    <a:pt x="9841" y="3736"/>
                    <a:pt x="22016" y="3736"/>
                  </a:cubicBezTo>
                  <a:cubicBezTo>
                    <a:pt x="34158" y="3736"/>
                    <a:pt x="44032" y="2903"/>
                    <a:pt x="44032" y="1868"/>
                  </a:cubicBezTo>
                  <a:cubicBezTo>
                    <a:pt x="44032" y="834"/>
                    <a:pt x="34158" y="0"/>
                    <a:pt x="22016" y="0"/>
                  </a:cubicBezTo>
                  <a:close/>
                </a:path>
              </a:pathLst>
            </a:custGeom>
            <a:solidFill>
              <a:srgbClr val="1E3D2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9" name="Google Shape;2169;p26"/>
            <p:cNvSpPr/>
            <p:nvPr/>
          </p:nvSpPr>
          <p:spPr>
            <a:xfrm>
              <a:off x="1298600" y="2941150"/>
              <a:ext cx="456025" cy="1334575"/>
            </a:xfrm>
            <a:custGeom>
              <a:avLst/>
              <a:gdLst/>
              <a:ahLst/>
              <a:cxnLst/>
              <a:rect l="l" t="t" r="r" b="b"/>
              <a:pathLst>
                <a:path w="18241" h="53383" extrusionOk="0">
                  <a:moveTo>
                    <a:pt x="17851" y="0"/>
                  </a:moveTo>
                  <a:cubicBezTo>
                    <a:pt x="17783" y="0"/>
                    <a:pt x="17711" y="30"/>
                    <a:pt x="17646" y="103"/>
                  </a:cubicBezTo>
                  <a:cubicBezTo>
                    <a:pt x="17079" y="736"/>
                    <a:pt x="16579" y="1437"/>
                    <a:pt x="16078" y="2104"/>
                  </a:cubicBezTo>
                  <a:cubicBezTo>
                    <a:pt x="14644" y="3972"/>
                    <a:pt x="13410" y="5974"/>
                    <a:pt x="12242" y="8008"/>
                  </a:cubicBezTo>
                  <a:cubicBezTo>
                    <a:pt x="10408" y="11244"/>
                    <a:pt x="8807" y="14613"/>
                    <a:pt x="7439" y="18015"/>
                  </a:cubicBezTo>
                  <a:cubicBezTo>
                    <a:pt x="5604" y="22619"/>
                    <a:pt x="4137" y="27355"/>
                    <a:pt x="2969" y="32159"/>
                  </a:cubicBezTo>
                  <a:cubicBezTo>
                    <a:pt x="1568" y="38197"/>
                    <a:pt x="634" y="44334"/>
                    <a:pt x="200" y="50505"/>
                  </a:cubicBezTo>
                  <a:cubicBezTo>
                    <a:pt x="100" y="51373"/>
                    <a:pt x="67" y="52273"/>
                    <a:pt x="34" y="53107"/>
                  </a:cubicBezTo>
                  <a:cubicBezTo>
                    <a:pt x="0" y="53291"/>
                    <a:pt x="134" y="53382"/>
                    <a:pt x="280" y="53382"/>
                  </a:cubicBezTo>
                  <a:cubicBezTo>
                    <a:pt x="426" y="53382"/>
                    <a:pt x="584" y="53291"/>
                    <a:pt x="601" y="53107"/>
                  </a:cubicBezTo>
                  <a:cubicBezTo>
                    <a:pt x="1234" y="41699"/>
                    <a:pt x="3369" y="30324"/>
                    <a:pt x="7406" y="19617"/>
                  </a:cubicBezTo>
                  <a:cubicBezTo>
                    <a:pt x="9640" y="13746"/>
                    <a:pt x="12442" y="7975"/>
                    <a:pt x="16145" y="2871"/>
                  </a:cubicBezTo>
                  <a:cubicBezTo>
                    <a:pt x="16746" y="2037"/>
                    <a:pt x="17379" y="1203"/>
                    <a:pt x="18013" y="470"/>
                  </a:cubicBezTo>
                  <a:cubicBezTo>
                    <a:pt x="18241" y="293"/>
                    <a:pt x="18066" y="0"/>
                    <a:pt x="178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0" name="Google Shape;2170;p26"/>
            <p:cNvSpPr/>
            <p:nvPr/>
          </p:nvSpPr>
          <p:spPr>
            <a:xfrm>
              <a:off x="1706375" y="2824450"/>
              <a:ext cx="145975" cy="170150"/>
            </a:xfrm>
            <a:custGeom>
              <a:avLst/>
              <a:gdLst/>
              <a:ahLst/>
              <a:cxnLst/>
              <a:rect l="l" t="t" r="r" b="b"/>
              <a:pathLst>
                <a:path w="5839" h="6806" extrusionOk="0">
                  <a:moveTo>
                    <a:pt x="5838" y="1"/>
                  </a:moveTo>
                  <a:cubicBezTo>
                    <a:pt x="4971" y="267"/>
                    <a:pt x="4304" y="634"/>
                    <a:pt x="3670" y="1101"/>
                  </a:cubicBezTo>
                  <a:cubicBezTo>
                    <a:pt x="3070" y="1568"/>
                    <a:pt x="2503" y="2035"/>
                    <a:pt x="2002" y="2636"/>
                  </a:cubicBezTo>
                  <a:cubicBezTo>
                    <a:pt x="1569" y="3236"/>
                    <a:pt x="1135" y="3837"/>
                    <a:pt x="768" y="4504"/>
                  </a:cubicBezTo>
                  <a:cubicBezTo>
                    <a:pt x="435" y="5171"/>
                    <a:pt x="134" y="5938"/>
                    <a:pt x="1" y="6805"/>
                  </a:cubicBezTo>
                  <a:cubicBezTo>
                    <a:pt x="868" y="6572"/>
                    <a:pt x="1569" y="6138"/>
                    <a:pt x="2169" y="5705"/>
                  </a:cubicBezTo>
                  <a:cubicBezTo>
                    <a:pt x="2803" y="5271"/>
                    <a:pt x="3337" y="4771"/>
                    <a:pt x="3837" y="4170"/>
                  </a:cubicBezTo>
                  <a:cubicBezTo>
                    <a:pt x="4304" y="3603"/>
                    <a:pt x="4704" y="2969"/>
                    <a:pt x="5105" y="2302"/>
                  </a:cubicBezTo>
                  <a:cubicBezTo>
                    <a:pt x="5438" y="1635"/>
                    <a:pt x="5705" y="868"/>
                    <a:pt x="5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1" name="Google Shape;2171;p26"/>
            <p:cNvSpPr/>
            <p:nvPr/>
          </p:nvSpPr>
          <p:spPr>
            <a:xfrm>
              <a:off x="1670525" y="2987775"/>
              <a:ext cx="217675" cy="59150"/>
            </a:xfrm>
            <a:custGeom>
              <a:avLst/>
              <a:gdLst/>
              <a:ahLst/>
              <a:cxnLst/>
              <a:rect l="l" t="t" r="r" b="b"/>
              <a:pathLst>
                <a:path w="8707" h="2366" extrusionOk="0">
                  <a:moveTo>
                    <a:pt x="7418" y="1"/>
                  </a:moveTo>
                  <a:cubicBezTo>
                    <a:pt x="7060" y="1"/>
                    <a:pt x="6712" y="26"/>
                    <a:pt x="6372" y="72"/>
                  </a:cubicBezTo>
                  <a:cubicBezTo>
                    <a:pt x="5605" y="139"/>
                    <a:pt x="4871" y="272"/>
                    <a:pt x="4170" y="439"/>
                  </a:cubicBezTo>
                  <a:cubicBezTo>
                    <a:pt x="3436" y="639"/>
                    <a:pt x="2736" y="873"/>
                    <a:pt x="2035" y="1140"/>
                  </a:cubicBezTo>
                  <a:cubicBezTo>
                    <a:pt x="1335" y="1440"/>
                    <a:pt x="634" y="1774"/>
                    <a:pt x="1" y="2274"/>
                  </a:cubicBezTo>
                  <a:cubicBezTo>
                    <a:pt x="384" y="2341"/>
                    <a:pt x="768" y="2366"/>
                    <a:pt x="1151" y="2366"/>
                  </a:cubicBezTo>
                  <a:cubicBezTo>
                    <a:pt x="1535" y="2366"/>
                    <a:pt x="1919" y="2341"/>
                    <a:pt x="2302" y="2307"/>
                  </a:cubicBezTo>
                  <a:cubicBezTo>
                    <a:pt x="3069" y="2241"/>
                    <a:pt x="3837" y="2107"/>
                    <a:pt x="4537" y="1940"/>
                  </a:cubicBezTo>
                  <a:cubicBezTo>
                    <a:pt x="5238" y="1740"/>
                    <a:pt x="5938" y="1540"/>
                    <a:pt x="6672" y="1240"/>
                  </a:cubicBezTo>
                  <a:cubicBezTo>
                    <a:pt x="7372" y="940"/>
                    <a:pt x="8040" y="606"/>
                    <a:pt x="8707" y="106"/>
                  </a:cubicBezTo>
                  <a:cubicBezTo>
                    <a:pt x="8260" y="34"/>
                    <a:pt x="7832" y="1"/>
                    <a:pt x="7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2" name="Google Shape;2172;p26"/>
            <p:cNvSpPr/>
            <p:nvPr/>
          </p:nvSpPr>
          <p:spPr>
            <a:xfrm>
              <a:off x="1613825" y="2828625"/>
              <a:ext cx="70900" cy="218500"/>
            </a:xfrm>
            <a:custGeom>
              <a:avLst/>
              <a:gdLst/>
              <a:ahLst/>
              <a:cxnLst/>
              <a:rect l="l" t="t" r="r" b="b"/>
              <a:pathLst>
                <a:path w="2836" h="8740" extrusionOk="0">
                  <a:moveTo>
                    <a:pt x="434" y="0"/>
                  </a:moveTo>
                  <a:cubicBezTo>
                    <a:pt x="100" y="834"/>
                    <a:pt x="0" y="1635"/>
                    <a:pt x="0" y="2369"/>
                  </a:cubicBezTo>
                  <a:cubicBezTo>
                    <a:pt x="0" y="3169"/>
                    <a:pt x="100" y="3936"/>
                    <a:pt x="267" y="4637"/>
                  </a:cubicBezTo>
                  <a:cubicBezTo>
                    <a:pt x="401" y="5337"/>
                    <a:pt x="667" y="6038"/>
                    <a:pt x="1001" y="6772"/>
                  </a:cubicBezTo>
                  <a:cubicBezTo>
                    <a:pt x="1368" y="7439"/>
                    <a:pt x="1802" y="8106"/>
                    <a:pt x="2435" y="8740"/>
                  </a:cubicBezTo>
                  <a:cubicBezTo>
                    <a:pt x="2702" y="7906"/>
                    <a:pt x="2802" y="7105"/>
                    <a:pt x="2836" y="6338"/>
                  </a:cubicBezTo>
                  <a:cubicBezTo>
                    <a:pt x="2836" y="5538"/>
                    <a:pt x="2769" y="4804"/>
                    <a:pt x="2602" y="4103"/>
                  </a:cubicBezTo>
                  <a:cubicBezTo>
                    <a:pt x="2435" y="3403"/>
                    <a:pt x="2168" y="2669"/>
                    <a:pt x="1835" y="1968"/>
                  </a:cubicBezTo>
                  <a:cubicBezTo>
                    <a:pt x="1468" y="1301"/>
                    <a:pt x="1101" y="634"/>
                    <a:pt x="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3" name="Google Shape;2173;p26"/>
            <p:cNvSpPr/>
            <p:nvPr/>
          </p:nvSpPr>
          <p:spPr>
            <a:xfrm>
              <a:off x="1618000" y="3076825"/>
              <a:ext cx="221000" cy="65225"/>
            </a:xfrm>
            <a:custGeom>
              <a:avLst/>
              <a:gdLst/>
              <a:ahLst/>
              <a:cxnLst/>
              <a:rect l="l" t="t" r="r" b="b"/>
              <a:pathLst>
                <a:path w="8840" h="2609" extrusionOk="0">
                  <a:moveTo>
                    <a:pt x="5933" y="1"/>
                  </a:moveTo>
                  <a:cubicBezTo>
                    <a:pt x="5356" y="1"/>
                    <a:pt x="4789" y="44"/>
                    <a:pt x="4203" y="146"/>
                  </a:cubicBezTo>
                  <a:cubicBezTo>
                    <a:pt x="3469" y="246"/>
                    <a:pt x="2769" y="480"/>
                    <a:pt x="2035" y="747"/>
                  </a:cubicBezTo>
                  <a:cubicBezTo>
                    <a:pt x="1334" y="1080"/>
                    <a:pt x="667" y="1481"/>
                    <a:pt x="0" y="2048"/>
                  </a:cubicBezTo>
                  <a:cubicBezTo>
                    <a:pt x="834" y="2415"/>
                    <a:pt x="1601" y="2548"/>
                    <a:pt x="2368" y="2581"/>
                  </a:cubicBezTo>
                  <a:cubicBezTo>
                    <a:pt x="2583" y="2600"/>
                    <a:pt x="2794" y="2608"/>
                    <a:pt x="3005" y="2608"/>
                  </a:cubicBezTo>
                  <a:cubicBezTo>
                    <a:pt x="3548" y="2608"/>
                    <a:pt x="4084" y="2553"/>
                    <a:pt x="4637" y="2481"/>
                  </a:cubicBezTo>
                  <a:cubicBezTo>
                    <a:pt x="5371" y="2348"/>
                    <a:pt x="6071" y="2148"/>
                    <a:pt x="6805" y="1847"/>
                  </a:cubicBezTo>
                  <a:cubicBezTo>
                    <a:pt x="7505" y="1514"/>
                    <a:pt x="8173" y="1180"/>
                    <a:pt x="8840" y="547"/>
                  </a:cubicBezTo>
                  <a:cubicBezTo>
                    <a:pt x="8006" y="213"/>
                    <a:pt x="7205" y="46"/>
                    <a:pt x="6471" y="13"/>
                  </a:cubicBezTo>
                  <a:cubicBezTo>
                    <a:pt x="6290" y="5"/>
                    <a:pt x="6111" y="1"/>
                    <a:pt x="59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4" name="Google Shape;2174;p26"/>
            <p:cNvSpPr/>
            <p:nvPr/>
          </p:nvSpPr>
          <p:spPr>
            <a:xfrm>
              <a:off x="1557950" y="2910350"/>
              <a:ext cx="66725" cy="216850"/>
            </a:xfrm>
            <a:custGeom>
              <a:avLst/>
              <a:gdLst/>
              <a:ahLst/>
              <a:cxnLst/>
              <a:rect l="l" t="t" r="r" b="b"/>
              <a:pathLst>
                <a:path w="2669" h="8674" extrusionOk="0">
                  <a:moveTo>
                    <a:pt x="200" y="0"/>
                  </a:moveTo>
                  <a:cubicBezTo>
                    <a:pt x="0" y="834"/>
                    <a:pt x="0" y="1635"/>
                    <a:pt x="34" y="2369"/>
                  </a:cubicBezTo>
                  <a:cubicBezTo>
                    <a:pt x="67" y="3136"/>
                    <a:pt x="200" y="3870"/>
                    <a:pt x="367" y="4570"/>
                  </a:cubicBezTo>
                  <a:cubicBezTo>
                    <a:pt x="534" y="5338"/>
                    <a:pt x="768" y="6038"/>
                    <a:pt x="1101" y="6705"/>
                  </a:cubicBezTo>
                  <a:cubicBezTo>
                    <a:pt x="1435" y="7372"/>
                    <a:pt x="1802" y="8039"/>
                    <a:pt x="2402" y="8673"/>
                  </a:cubicBezTo>
                  <a:cubicBezTo>
                    <a:pt x="2602" y="7839"/>
                    <a:pt x="2669" y="7039"/>
                    <a:pt x="2569" y="6305"/>
                  </a:cubicBezTo>
                  <a:cubicBezTo>
                    <a:pt x="2535" y="5538"/>
                    <a:pt x="2402" y="4804"/>
                    <a:pt x="2235" y="4070"/>
                  </a:cubicBezTo>
                  <a:cubicBezTo>
                    <a:pt x="2068" y="3336"/>
                    <a:pt x="1835" y="2636"/>
                    <a:pt x="1501" y="1968"/>
                  </a:cubicBezTo>
                  <a:cubicBezTo>
                    <a:pt x="1168" y="1268"/>
                    <a:pt x="768" y="634"/>
                    <a:pt x="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5" name="Google Shape;2175;p26"/>
            <p:cNvSpPr/>
            <p:nvPr/>
          </p:nvSpPr>
          <p:spPr>
            <a:xfrm>
              <a:off x="1575450" y="3174150"/>
              <a:ext cx="224350" cy="42825"/>
            </a:xfrm>
            <a:custGeom>
              <a:avLst/>
              <a:gdLst/>
              <a:ahLst/>
              <a:cxnLst/>
              <a:rect l="l" t="t" r="r" b="b"/>
              <a:pathLst>
                <a:path w="8974" h="1713" extrusionOk="0">
                  <a:moveTo>
                    <a:pt x="5345" y="1"/>
                  </a:moveTo>
                  <a:cubicBezTo>
                    <a:pt x="5034" y="1"/>
                    <a:pt x="4722" y="9"/>
                    <a:pt x="4404" y="23"/>
                  </a:cubicBezTo>
                  <a:cubicBezTo>
                    <a:pt x="3670" y="56"/>
                    <a:pt x="2970" y="189"/>
                    <a:pt x="2202" y="356"/>
                  </a:cubicBezTo>
                  <a:cubicBezTo>
                    <a:pt x="1469" y="523"/>
                    <a:pt x="701" y="790"/>
                    <a:pt x="1" y="1157"/>
                  </a:cubicBezTo>
                  <a:cubicBezTo>
                    <a:pt x="735" y="1490"/>
                    <a:pt x="1502" y="1624"/>
                    <a:pt x="2269" y="1657"/>
                  </a:cubicBezTo>
                  <a:cubicBezTo>
                    <a:pt x="2719" y="1696"/>
                    <a:pt x="3168" y="1712"/>
                    <a:pt x="3611" y="1712"/>
                  </a:cubicBezTo>
                  <a:cubicBezTo>
                    <a:pt x="3924" y="1712"/>
                    <a:pt x="4233" y="1704"/>
                    <a:pt x="4537" y="1690"/>
                  </a:cubicBezTo>
                  <a:cubicBezTo>
                    <a:pt x="5271" y="1657"/>
                    <a:pt x="6005" y="1524"/>
                    <a:pt x="6739" y="1357"/>
                  </a:cubicBezTo>
                  <a:cubicBezTo>
                    <a:pt x="7506" y="1190"/>
                    <a:pt x="8240" y="990"/>
                    <a:pt x="8974" y="556"/>
                  </a:cubicBezTo>
                  <a:cubicBezTo>
                    <a:pt x="8173" y="289"/>
                    <a:pt x="7406" y="156"/>
                    <a:pt x="6672" y="56"/>
                  </a:cubicBezTo>
                  <a:cubicBezTo>
                    <a:pt x="6223" y="17"/>
                    <a:pt x="5785"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6" name="Google Shape;2176;p26"/>
            <p:cNvSpPr/>
            <p:nvPr/>
          </p:nvSpPr>
          <p:spPr>
            <a:xfrm>
              <a:off x="1500400" y="3001250"/>
              <a:ext cx="86750" cy="210175"/>
            </a:xfrm>
            <a:custGeom>
              <a:avLst/>
              <a:gdLst/>
              <a:ahLst/>
              <a:cxnLst/>
              <a:rect l="l" t="t" r="r" b="b"/>
              <a:pathLst>
                <a:path w="3470" h="8407" extrusionOk="0">
                  <a:moveTo>
                    <a:pt x="201" y="0"/>
                  </a:moveTo>
                  <a:cubicBezTo>
                    <a:pt x="1" y="868"/>
                    <a:pt x="1" y="1668"/>
                    <a:pt x="67" y="2402"/>
                  </a:cubicBezTo>
                  <a:cubicBezTo>
                    <a:pt x="201" y="3203"/>
                    <a:pt x="368" y="3903"/>
                    <a:pt x="601" y="4604"/>
                  </a:cubicBezTo>
                  <a:cubicBezTo>
                    <a:pt x="868" y="5271"/>
                    <a:pt x="1202" y="6005"/>
                    <a:pt x="1602" y="6605"/>
                  </a:cubicBezTo>
                  <a:cubicBezTo>
                    <a:pt x="2035" y="7239"/>
                    <a:pt x="2536" y="7873"/>
                    <a:pt x="3236" y="8406"/>
                  </a:cubicBezTo>
                  <a:cubicBezTo>
                    <a:pt x="3470" y="7572"/>
                    <a:pt x="3403" y="6772"/>
                    <a:pt x="3370" y="6005"/>
                  </a:cubicBezTo>
                  <a:cubicBezTo>
                    <a:pt x="3236" y="5204"/>
                    <a:pt x="3070" y="4504"/>
                    <a:pt x="2836" y="3770"/>
                  </a:cubicBezTo>
                  <a:cubicBezTo>
                    <a:pt x="2569" y="3103"/>
                    <a:pt x="2236" y="2402"/>
                    <a:pt x="1835" y="1768"/>
                  </a:cubicBezTo>
                  <a:cubicBezTo>
                    <a:pt x="1402" y="1101"/>
                    <a:pt x="901" y="534"/>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7" name="Google Shape;2177;p26"/>
            <p:cNvSpPr/>
            <p:nvPr/>
          </p:nvSpPr>
          <p:spPr>
            <a:xfrm>
              <a:off x="1526250" y="3240325"/>
              <a:ext cx="216025" cy="75600"/>
            </a:xfrm>
            <a:custGeom>
              <a:avLst/>
              <a:gdLst/>
              <a:ahLst/>
              <a:cxnLst/>
              <a:rect l="l" t="t" r="r" b="b"/>
              <a:pathLst>
                <a:path w="8641" h="3024" extrusionOk="0">
                  <a:moveTo>
                    <a:pt x="6652" y="0"/>
                  </a:moveTo>
                  <a:cubicBezTo>
                    <a:pt x="6502" y="0"/>
                    <a:pt x="6354" y="4"/>
                    <a:pt x="6205" y="11"/>
                  </a:cubicBezTo>
                  <a:cubicBezTo>
                    <a:pt x="5471" y="44"/>
                    <a:pt x="4704" y="178"/>
                    <a:pt x="4004" y="378"/>
                  </a:cubicBezTo>
                  <a:cubicBezTo>
                    <a:pt x="3303" y="611"/>
                    <a:pt x="2569" y="878"/>
                    <a:pt x="1935" y="1278"/>
                  </a:cubicBezTo>
                  <a:cubicBezTo>
                    <a:pt x="1268" y="1645"/>
                    <a:pt x="601" y="2112"/>
                    <a:pt x="1" y="2779"/>
                  </a:cubicBezTo>
                  <a:cubicBezTo>
                    <a:pt x="688" y="2965"/>
                    <a:pt x="1334" y="3024"/>
                    <a:pt x="1955" y="3024"/>
                  </a:cubicBezTo>
                  <a:cubicBezTo>
                    <a:pt x="2117" y="3024"/>
                    <a:pt x="2277" y="3020"/>
                    <a:pt x="2436" y="3013"/>
                  </a:cubicBezTo>
                  <a:cubicBezTo>
                    <a:pt x="3170" y="2980"/>
                    <a:pt x="3937" y="2846"/>
                    <a:pt x="4637" y="2646"/>
                  </a:cubicBezTo>
                  <a:cubicBezTo>
                    <a:pt x="5338" y="2479"/>
                    <a:pt x="6038" y="2179"/>
                    <a:pt x="6706" y="1812"/>
                  </a:cubicBezTo>
                  <a:cubicBezTo>
                    <a:pt x="7373" y="1445"/>
                    <a:pt x="8040" y="978"/>
                    <a:pt x="8640" y="311"/>
                  </a:cubicBezTo>
                  <a:cubicBezTo>
                    <a:pt x="7914" y="69"/>
                    <a:pt x="7275" y="0"/>
                    <a:pt x="6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8" name="Google Shape;2178;p26"/>
            <p:cNvSpPr/>
            <p:nvPr/>
          </p:nvSpPr>
          <p:spPr>
            <a:xfrm>
              <a:off x="1447025" y="3097975"/>
              <a:ext cx="83425" cy="209350"/>
            </a:xfrm>
            <a:custGeom>
              <a:avLst/>
              <a:gdLst/>
              <a:ahLst/>
              <a:cxnLst/>
              <a:rect l="l" t="t" r="r" b="b"/>
              <a:pathLst>
                <a:path w="3337" h="8374" extrusionOk="0">
                  <a:moveTo>
                    <a:pt x="101" y="1"/>
                  </a:moveTo>
                  <a:cubicBezTo>
                    <a:pt x="1" y="835"/>
                    <a:pt x="134" y="1569"/>
                    <a:pt x="268" y="2336"/>
                  </a:cubicBezTo>
                  <a:cubicBezTo>
                    <a:pt x="434" y="3070"/>
                    <a:pt x="635" y="3770"/>
                    <a:pt x="868" y="4504"/>
                  </a:cubicBezTo>
                  <a:cubicBezTo>
                    <a:pt x="1135" y="5204"/>
                    <a:pt x="1469" y="5872"/>
                    <a:pt x="1835" y="6539"/>
                  </a:cubicBezTo>
                  <a:cubicBezTo>
                    <a:pt x="2202" y="7173"/>
                    <a:pt x="2669" y="7773"/>
                    <a:pt x="3270" y="8373"/>
                  </a:cubicBezTo>
                  <a:cubicBezTo>
                    <a:pt x="3337" y="7539"/>
                    <a:pt x="3270" y="6806"/>
                    <a:pt x="3103" y="6038"/>
                  </a:cubicBezTo>
                  <a:cubicBezTo>
                    <a:pt x="2903" y="5305"/>
                    <a:pt x="2703" y="4571"/>
                    <a:pt x="2469" y="3870"/>
                  </a:cubicBezTo>
                  <a:cubicBezTo>
                    <a:pt x="2202" y="3170"/>
                    <a:pt x="1869" y="2503"/>
                    <a:pt x="1502" y="1835"/>
                  </a:cubicBezTo>
                  <a:cubicBezTo>
                    <a:pt x="1135" y="1202"/>
                    <a:pt x="668" y="568"/>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9" name="Google Shape;2179;p26"/>
            <p:cNvSpPr/>
            <p:nvPr/>
          </p:nvSpPr>
          <p:spPr>
            <a:xfrm>
              <a:off x="1483725" y="3347950"/>
              <a:ext cx="214350" cy="69500"/>
            </a:xfrm>
            <a:custGeom>
              <a:avLst/>
              <a:gdLst/>
              <a:ahLst/>
              <a:cxnLst/>
              <a:rect l="l" t="t" r="r" b="b"/>
              <a:pathLst>
                <a:path w="8574" h="2780" extrusionOk="0">
                  <a:moveTo>
                    <a:pt x="7141" y="1"/>
                  </a:moveTo>
                  <a:cubicBezTo>
                    <a:pt x="6838" y="1"/>
                    <a:pt x="6536" y="16"/>
                    <a:pt x="6238" y="42"/>
                  </a:cubicBezTo>
                  <a:cubicBezTo>
                    <a:pt x="5504" y="142"/>
                    <a:pt x="4737" y="309"/>
                    <a:pt x="4037" y="509"/>
                  </a:cubicBezTo>
                  <a:cubicBezTo>
                    <a:pt x="3336" y="709"/>
                    <a:pt x="2636" y="1010"/>
                    <a:pt x="1969" y="1343"/>
                  </a:cubicBezTo>
                  <a:cubicBezTo>
                    <a:pt x="1301" y="1677"/>
                    <a:pt x="634" y="2044"/>
                    <a:pt x="1" y="2644"/>
                  </a:cubicBezTo>
                  <a:cubicBezTo>
                    <a:pt x="470" y="2738"/>
                    <a:pt x="909" y="2779"/>
                    <a:pt x="1339" y="2779"/>
                  </a:cubicBezTo>
                  <a:cubicBezTo>
                    <a:pt x="1672" y="2779"/>
                    <a:pt x="2001" y="2754"/>
                    <a:pt x="2336" y="2711"/>
                  </a:cubicBezTo>
                  <a:cubicBezTo>
                    <a:pt x="3069" y="2677"/>
                    <a:pt x="3837" y="2511"/>
                    <a:pt x="4537" y="2311"/>
                  </a:cubicBezTo>
                  <a:cubicBezTo>
                    <a:pt x="5238" y="2077"/>
                    <a:pt x="5971" y="1810"/>
                    <a:pt x="6639" y="1477"/>
                  </a:cubicBezTo>
                  <a:cubicBezTo>
                    <a:pt x="7339" y="1076"/>
                    <a:pt x="7973" y="709"/>
                    <a:pt x="8573" y="142"/>
                  </a:cubicBezTo>
                  <a:cubicBezTo>
                    <a:pt x="8103" y="40"/>
                    <a:pt x="7621" y="1"/>
                    <a:pt x="7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0" name="Google Shape;2180;p26"/>
            <p:cNvSpPr/>
            <p:nvPr/>
          </p:nvSpPr>
          <p:spPr>
            <a:xfrm>
              <a:off x="1385325" y="3214725"/>
              <a:ext cx="107600" cy="200175"/>
            </a:xfrm>
            <a:custGeom>
              <a:avLst/>
              <a:gdLst/>
              <a:ahLst/>
              <a:cxnLst/>
              <a:rect l="l" t="t" r="r" b="b"/>
              <a:pathLst>
                <a:path w="4304" h="8007" extrusionOk="0">
                  <a:moveTo>
                    <a:pt x="100" y="1"/>
                  </a:moveTo>
                  <a:lnTo>
                    <a:pt x="100" y="1"/>
                  </a:lnTo>
                  <a:cubicBezTo>
                    <a:pt x="0" y="868"/>
                    <a:pt x="134" y="1669"/>
                    <a:pt x="301" y="2402"/>
                  </a:cubicBezTo>
                  <a:cubicBezTo>
                    <a:pt x="467" y="3170"/>
                    <a:pt x="768" y="3870"/>
                    <a:pt x="1101" y="4537"/>
                  </a:cubicBezTo>
                  <a:cubicBezTo>
                    <a:pt x="1435" y="5204"/>
                    <a:pt x="1835" y="5838"/>
                    <a:pt x="2335" y="6405"/>
                  </a:cubicBezTo>
                  <a:cubicBezTo>
                    <a:pt x="2836" y="7006"/>
                    <a:pt x="3403" y="7539"/>
                    <a:pt x="4170" y="8006"/>
                  </a:cubicBezTo>
                  <a:cubicBezTo>
                    <a:pt x="4303" y="7139"/>
                    <a:pt x="4170" y="6339"/>
                    <a:pt x="3970" y="5571"/>
                  </a:cubicBezTo>
                  <a:cubicBezTo>
                    <a:pt x="3803" y="4838"/>
                    <a:pt x="3503" y="4137"/>
                    <a:pt x="3169" y="3470"/>
                  </a:cubicBezTo>
                  <a:cubicBezTo>
                    <a:pt x="2836" y="2803"/>
                    <a:pt x="2435" y="2169"/>
                    <a:pt x="1935" y="1569"/>
                  </a:cubicBezTo>
                  <a:cubicBezTo>
                    <a:pt x="1435" y="1001"/>
                    <a:pt x="901" y="468"/>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1" name="Google Shape;2181;p26"/>
            <p:cNvSpPr/>
            <p:nvPr/>
          </p:nvSpPr>
          <p:spPr>
            <a:xfrm>
              <a:off x="1451200" y="3431850"/>
              <a:ext cx="187650" cy="79275"/>
            </a:xfrm>
            <a:custGeom>
              <a:avLst/>
              <a:gdLst/>
              <a:ahLst/>
              <a:cxnLst/>
              <a:rect l="l" t="t" r="r" b="b"/>
              <a:pathLst>
                <a:path w="7506" h="3171" extrusionOk="0">
                  <a:moveTo>
                    <a:pt x="6293" y="1"/>
                  </a:moveTo>
                  <a:cubicBezTo>
                    <a:pt x="5963" y="1"/>
                    <a:pt x="5647" y="24"/>
                    <a:pt x="5338" y="55"/>
                  </a:cubicBezTo>
                  <a:cubicBezTo>
                    <a:pt x="4671" y="189"/>
                    <a:pt x="4003" y="356"/>
                    <a:pt x="3370" y="622"/>
                  </a:cubicBezTo>
                  <a:cubicBezTo>
                    <a:pt x="2736" y="856"/>
                    <a:pt x="2169" y="1189"/>
                    <a:pt x="1602" y="1556"/>
                  </a:cubicBezTo>
                  <a:cubicBezTo>
                    <a:pt x="1001" y="1957"/>
                    <a:pt x="468" y="2390"/>
                    <a:pt x="1" y="3057"/>
                  </a:cubicBezTo>
                  <a:cubicBezTo>
                    <a:pt x="379" y="3136"/>
                    <a:pt x="735" y="3170"/>
                    <a:pt x="1075" y="3170"/>
                  </a:cubicBezTo>
                  <a:cubicBezTo>
                    <a:pt x="1456" y="3170"/>
                    <a:pt x="1817" y="3128"/>
                    <a:pt x="2169" y="3057"/>
                  </a:cubicBezTo>
                  <a:cubicBezTo>
                    <a:pt x="2836" y="2991"/>
                    <a:pt x="3503" y="2824"/>
                    <a:pt x="4137" y="2557"/>
                  </a:cubicBezTo>
                  <a:cubicBezTo>
                    <a:pt x="4771" y="2324"/>
                    <a:pt x="5338" y="1990"/>
                    <a:pt x="5938" y="1623"/>
                  </a:cubicBezTo>
                  <a:cubicBezTo>
                    <a:pt x="6505" y="1223"/>
                    <a:pt x="7039" y="789"/>
                    <a:pt x="7506" y="122"/>
                  </a:cubicBezTo>
                  <a:cubicBezTo>
                    <a:pt x="7076" y="33"/>
                    <a:pt x="6675" y="1"/>
                    <a:pt x="6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2" name="Google Shape;2182;p26"/>
            <p:cNvSpPr/>
            <p:nvPr/>
          </p:nvSpPr>
          <p:spPr>
            <a:xfrm>
              <a:off x="1360300" y="3327300"/>
              <a:ext cx="91750" cy="180175"/>
            </a:xfrm>
            <a:custGeom>
              <a:avLst/>
              <a:gdLst/>
              <a:ahLst/>
              <a:cxnLst/>
              <a:rect l="l" t="t" r="r" b="b"/>
              <a:pathLst>
                <a:path w="3670" h="7207" extrusionOk="0">
                  <a:moveTo>
                    <a:pt x="1" y="1"/>
                  </a:moveTo>
                  <a:cubicBezTo>
                    <a:pt x="1" y="802"/>
                    <a:pt x="134" y="1469"/>
                    <a:pt x="301" y="2136"/>
                  </a:cubicBezTo>
                  <a:cubicBezTo>
                    <a:pt x="501" y="2803"/>
                    <a:pt x="768" y="3403"/>
                    <a:pt x="1068" y="4004"/>
                  </a:cubicBezTo>
                  <a:cubicBezTo>
                    <a:pt x="1402" y="4571"/>
                    <a:pt x="1735" y="5171"/>
                    <a:pt x="2136" y="5705"/>
                  </a:cubicBezTo>
                  <a:cubicBezTo>
                    <a:pt x="2569" y="6239"/>
                    <a:pt x="3003" y="6739"/>
                    <a:pt x="3637" y="7206"/>
                  </a:cubicBezTo>
                  <a:cubicBezTo>
                    <a:pt x="3670" y="6406"/>
                    <a:pt x="3570" y="5738"/>
                    <a:pt x="3303" y="5071"/>
                  </a:cubicBezTo>
                  <a:cubicBezTo>
                    <a:pt x="3136" y="4404"/>
                    <a:pt x="2903" y="3804"/>
                    <a:pt x="2603" y="3203"/>
                  </a:cubicBezTo>
                  <a:cubicBezTo>
                    <a:pt x="2269" y="2636"/>
                    <a:pt x="1935" y="2036"/>
                    <a:pt x="1502" y="1502"/>
                  </a:cubicBezTo>
                  <a:cubicBezTo>
                    <a:pt x="1101" y="968"/>
                    <a:pt x="634" y="46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3" name="Google Shape;2183;p26"/>
            <p:cNvSpPr/>
            <p:nvPr/>
          </p:nvSpPr>
          <p:spPr>
            <a:xfrm>
              <a:off x="1339450" y="3564650"/>
              <a:ext cx="481675" cy="716900"/>
            </a:xfrm>
            <a:custGeom>
              <a:avLst/>
              <a:gdLst/>
              <a:ahLst/>
              <a:cxnLst/>
              <a:rect l="l" t="t" r="r" b="b"/>
              <a:pathLst>
                <a:path w="19267" h="28676" extrusionOk="0">
                  <a:moveTo>
                    <a:pt x="18899" y="1"/>
                  </a:moveTo>
                  <a:cubicBezTo>
                    <a:pt x="18853" y="1"/>
                    <a:pt x="18801" y="15"/>
                    <a:pt x="18747" y="47"/>
                  </a:cubicBezTo>
                  <a:cubicBezTo>
                    <a:pt x="12777" y="3850"/>
                    <a:pt x="7406" y="8753"/>
                    <a:pt x="3904" y="14991"/>
                  </a:cubicBezTo>
                  <a:cubicBezTo>
                    <a:pt x="1935" y="18427"/>
                    <a:pt x="568" y="22330"/>
                    <a:pt x="134" y="26266"/>
                  </a:cubicBezTo>
                  <a:cubicBezTo>
                    <a:pt x="67" y="27000"/>
                    <a:pt x="1" y="27700"/>
                    <a:pt x="67" y="28401"/>
                  </a:cubicBezTo>
                  <a:cubicBezTo>
                    <a:pt x="84" y="28584"/>
                    <a:pt x="234" y="28676"/>
                    <a:pt x="380" y="28676"/>
                  </a:cubicBezTo>
                  <a:cubicBezTo>
                    <a:pt x="526" y="28676"/>
                    <a:pt x="668" y="28584"/>
                    <a:pt x="668" y="28401"/>
                  </a:cubicBezTo>
                  <a:cubicBezTo>
                    <a:pt x="568" y="26433"/>
                    <a:pt x="968" y="24365"/>
                    <a:pt x="1468" y="22497"/>
                  </a:cubicBezTo>
                  <a:cubicBezTo>
                    <a:pt x="2803" y="17426"/>
                    <a:pt x="5505" y="12823"/>
                    <a:pt x="8974" y="8920"/>
                  </a:cubicBezTo>
                  <a:cubicBezTo>
                    <a:pt x="11909" y="5684"/>
                    <a:pt x="15345" y="2882"/>
                    <a:pt x="19014" y="547"/>
                  </a:cubicBezTo>
                  <a:cubicBezTo>
                    <a:pt x="19266" y="380"/>
                    <a:pt x="19143" y="1"/>
                    <a:pt x="18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4" name="Google Shape;2184;p26"/>
            <p:cNvSpPr/>
            <p:nvPr/>
          </p:nvSpPr>
          <p:spPr>
            <a:xfrm>
              <a:off x="1730575" y="3503275"/>
              <a:ext cx="187650" cy="122600"/>
            </a:xfrm>
            <a:custGeom>
              <a:avLst/>
              <a:gdLst/>
              <a:ahLst/>
              <a:cxnLst/>
              <a:rect l="l" t="t" r="r" b="b"/>
              <a:pathLst>
                <a:path w="7506" h="4904" extrusionOk="0">
                  <a:moveTo>
                    <a:pt x="7506" y="0"/>
                  </a:moveTo>
                  <a:lnTo>
                    <a:pt x="7506" y="0"/>
                  </a:lnTo>
                  <a:cubicBezTo>
                    <a:pt x="6672" y="134"/>
                    <a:pt x="5971" y="367"/>
                    <a:pt x="5271" y="667"/>
                  </a:cubicBezTo>
                  <a:cubicBezTo>
                    <a:pt x="4604" y="1001"/>
                    <a:pt x="3936" y="1335"/>
                    <a:pt x="3303" y="1735"/>
                  </a:cubicBezTo>
                  <a:cubicBezTo>
                    <a:pt x="2669" y="2169"/>
                    <a:pt x="2035" y="2636"/>
                    <a:pt x="1501" y="3136"/>
                  </a:cubicBezTo>
                  <a:cubicBezTo>
                    <a:pt x="968" y="3670"/>
                    <a:pt x="434" y="4203"/>
                    <a:pt x="0" y="4904"/>
                  </a:cubicBezTo>
                  <a:cubicBezTo>
                    <a:pt x="834" y="4804"/>
                    <a:pt x="1535" y="4537"/>
                    <a:pt x="2269" y="4270"/>
                  </a:cubicBezTo>
                  <a:cubicBezTo>
                    <a:pt x="2936" y="3936"/>
                    <a:pt x="3603" y="3603"/>
                    <a:pt x="4203" y="3169"/>
                  </a:cubicBezTo>
                  <a:cubicBezTo>
                    <a:pt x="4837" y="2769"/>
                    <a:pt x="5471" y="2302"/>
                    <a:pt x="6005" y="1802"/>
                  </a:cubicBezTo>
                  <a:cubicBezTo>
                    <a:pt x="6538" y="1235"/>
                    <a:pt x="7105" y="701"/>
                    <a:pt x="7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5" name="Google Shape;2185;p26"/>
            <p:cNvSpPr/>
            <p:nvPr/>
          </p:nvSpPr>
          <p:spPr>
            <a:xfrm>
              <a:off x="1685525" y="3640875"/>
              <a:ext cx="217700" cy="49525"/>
            </a:xfrm>
            <a:custGeom>
              <a:avLst/>
              <a:gdLst/>
              <a:ahLst/>
              <a:cxnLst/>
              <a:rect l="l" t="t" r="r" b="b"/>
              <a:pathLst>
                <a:path w="8708" h="1981" extrusionOk="0">
                  <a:moveTo>
                    <a:pt x="4404" y="0"/>
                  </a:moveTo>
                  <a:cubicBezTo>
                    <a:pt x="3670" y="0"/>
                    <a:pt x="2936" y="34"/>
                    <a:pt x="2236" y="167"/>
                  </a:cubicBezTo>
                  <a:cubicBezTo>
                    <a:pt x="1469" y="300"/>
                    <a:pt x="768" y="501"/>
                    <a:pt x="1" y="868"/>
                  </a:cubicBezTo>
                  <a:cubicBezTo>
                    <a:pt x="735" y="1301"/>
                    <a:pt x="1469" y="1501"/>
                    <a:pt x="2169" y="1668"/>
                  </a:cubicBezTo>
                  <a:cubicBezTo>
                    <a:pt x="2870" y="1835"/>
                    <a:pt x="3637" y="1902"/>
                    <a:pt x="4337" y="1968"/>
                  </a:cubicBezTo>
                  <a:cubicBezTo>
                    <a:pt x="4503" y="1976"/>
                    <a:pt x="4672" y="1980"/>
                    <a:pt x="4843" y="1980"/>
                  </a:cubicBezTo>
                  <a:cubicBezTo>
                    <a:pt x="5396" y="1980"/>
                    <a:pt x="5970" y="1937"/>
                    <a:pt x="6506" y="1835"/>
                  </a:cubicBezTo>
                  <a:cubicBezTo>
                    <a:pt x="7273" y="1701"/>
                    <a:pt x="7973" y="1501"/>
                    <a:pt x="8707" y="1134"/>
                  </a:cubicBezTo>
                  <a:cubicBezTo>
                    <a:pt x="7973" y="701"/>
                    <a:pt x="7273" y="467"/>
                    <a:pt x="6539" y="300"/>
                  </a:cubicBezTo>
                  <a:cubicBezTo>
                    <a:pt x="5838" y="134"/>
                    <a:pt x="5105" y="0"/>
                    <a:pt x="4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6" name="Google Shape;2186;p26"/>
            <p:cNvSpPr/>
            <p:nvPr/>
          </p:nvSpPr>
          <p:spPr>
            <a:xfrm>
              <a:off x="1680525" y="3479075"/>
              <a:ext cx="63400" cy="191850"/>
            </a:xfrm>
            <a:custGeom>
              <a:avLst/>
              <a:gdLst/>
              <a:ahLst/>
              <a:cxnLst/>
              <a:rect l="l" t="t" r="r" b="b"/>
              <a:pathLst>
                <a:path w="2536" h="7674" extrusionOk="0">
                  <a:moveTo>
                    <a:pt x="2503" y="1"/>
                  </a:moveTo>
                  <a:cubicBezTo>
                    <a:pt x="2002" y="568"/>
                    <a:pt x="1669" y="1135"/>
                    <a:pt x="1368" y="1769"/>
                  </a:cubicBezTo>
                  <a:cubicBezTo>
                    <a:pt x="1068" y="2403"/>
                    <a:pt x="835" y="3003"/>
                    <a:pt x="635" y="3637"/>
                  </a:cubicBezTo>
                  <a:cubicBezTo>
                    <a:pt x="468" y="4271"/>
                    <a:pt x="301" y="4938"/>
                    <a:pt x="168" y="5605"/>
                  </a:cubicBezTo>
                  <a:cubicBezTo>
                    <a:pt x="34" y="6272"/>
                    <a:pt x="1" y="6973"/>
                    <a:pt x="34" y="7673"/>
                  </a:cubicBezTo>
                  <a:cubicBezTo>
                    <a:pt x="501" y="7106"/>
                    <a:pt x="835" y="6506"/>
                    <a:pt x="1168" y="5939"/>
                  </a:cubicBezTo>
                  <a:cubicBezTo>
                    <a:pt x="1469" y="5305"/>
                    <a:pt x="1702" y="4671"/>
                    <a:pt x="1902" y="4071"/>
                  </a:cubicBezTo>
                  <a:cubicBezTo>
                    <a:pt x="2102" y="3437"/>
                    <a:pt x="2236" y="2770"/>
                    <a:pt x="2369" y="2102"/>
                  </a:cubicBezTo>
                  <a:cubicBezTo>
                    <a:pt x="2503" y="1435"/>
                    <a:pt x="2536" y="735"/>
                    <a:pt x="2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7" name="Google Shape;2187;p26"/>
            <p:cNvSpPr/>
            <p:nvPr/>
          </p:nvSpPr>
          <p:spPr>
            <a:xfrm>
              <a:off x="1638000" y="3700075"/>
              <a:ext cx="173475" cy="37550"/>
            </a:xfrm>
            <a:custGeom>
              <a:avLst/>
              <a:gdLst/>
              <a:ahLst/>
              <a:cxnLst/>
              <a:rect l="l" t="t" r="r" b="b"/>
              <a:pathLst>
                <a:path w="6939" h="1502" extrusionOk="0">
                  <a:moveTo>
                    <a:pt x="1835" y="1"/>
                  </a:moveTo>
                  <a:cubicBezTo>
                    <a:pt x="1201" y="1"/>
                    <a:pt x="634" y="34"/>
                    <a:pt x="1" y="167"/>
                  </a:cubicBezTo>
                  <a:cubicBezTo>
                    <a:pt x="534" y="501"/>
                    <a:pt x="1068" y="734"/>
                    <a:pt x="1668" y="935"/>
                  </a:cubicBezTo>
                  <a:cubicBezTo>
                    <a:pt x="2202" y="1101"/>
                    <a:pt x="2769" y="1268"/>
                    <a:pt x="3370" y="1335"/>
                  </a:cubicBezTo>
                  <a:cubicBezTo>
                    <a:pt x="3937" y="1435"/>
                    <a:pt x="4537" y="1502"/>
                    <a:pt x="5104" y="1502"/>
                  </a:cubicBezTo>
                  <a:cubicBezTo>
                    <a:pt x="5738" y="1502"/>
                    <a:pt x="6338" y="1468"/>
                    <a:pt x="6939" y="1335"/>
                  </a:cubicBezTo>
                  <a:cubicBezTo>
                    <a:pt x="6405" y="1001"/>
                    <a:pt x="5871" y="768"/>
                    <a:pt x="5271" y="601"/>
                  </a:cubicBezTo>
                  <a:cubicBezTo>
                    <a:pt x="4737" y="434"/>
                    <a:pt x="4170" y="267"/>
                    <a:pt x="3570" y="167"/>
                  </a:cubicBezTo>
                  <a:cubicBezTo>
                    <a:pt x="3003" y="101"/>
                    <a:pt x="2402" y="1"/>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8" name="Google Shape;2188;p26"/>
            <p:cNvSpPr/>
            <p:nvPr/>
          </p:nvSpPr>
          <p:spPr>
            <a:xfrm>
              <a:off x="1627150" y="3514100"/>
              <a:ext cx="45900" cy="189350"/>
            </a:xfrm>
            <a:custGeom>
              <a:avLst/>
              <a:gdLst/>
              <a:ahLst/>
              <a:cxnLst/>
              <a:rect l="l" t="t" r="r" b="b"/>
              <a:pathLst>
                <a:path w="1836" h="7574" extrusionOk="0">
                  <a:moveTo>
                    <a:pt x="1269" y="1"/>
                  </a:moveTo>
                  <a:cubicBezTo>
                    <a:pt x="835" y="568"/>
                    <a:pt x="635" y="1202"/>
                    <a:pt x="435" y="1836"/>
                  </a:cubicBezTo>
                  <a:cubicBezTo>
                    <a:pt x="268" y="2436"/>
                    <a:pt x="134" y="3070"/>
                    <a:pt x="101" y="3704"/>
                  </a:cubicBezTo>
                  <a:cubicBezTo>
                    <a:pt x="1" y="4337"/>
                    <a:pt x="1" y="5005"/>
                    <a:pt x="101" y="5605"/>
                  </a:cubicBezTo>
                  <a:cubicBezTo>
                    <a:pt x="168" y="6272"/>
                    <a:pt x="301" y="6906"/>
                    <a:pt x="601" y="7573"/>
                  </a:cubicBezTo>
                  <a:cubicBezTo>
                    <a:pt x="1002" y="6973"/>
                    <a:pt x="1269" y="6372"/>
                    <a:pt x="1402" y="5738"/>
                  </a:cubicBezTo>
                  <a:cubicBezTo>
                    <a:pt x="1602" y="5105"/>
                    <a:pt x="1736" y="4471"/>
                    <a:pt x="1769" y="3870"/>
                  </a:cubicBezTo>
                  <a:cubicBezTo>
                    <a:pt x="1836" y="3237"/>
                    <a:pt x="1836" y="2569"/>
                    <a:pt x="1769" y="1936"/>
                  </a:cubicBezTo>
                  <a:cubicBezTo>
                    <a:pt x="1669" y="1269"/>
                    <a:pt x="1569" y="668"/>
                    <a:pt x="1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9" name="Google Shape;2189;p26"/>
            <p:cNvSpPr/>
            <p:nvPr/>
          </p:nvSpPr>
          <p:spPr>
            <a:xfrm>
              <a:off x="1549600" y="3541625"/>
              <a:ext cx="52575" cy="200175"/>
            </a:xfrm>
            <a:custGeom>
              <a:avLst/>
              <a:gdLst/>
              <a:ahLst/>
              <a:cxnLst/>
              <a:rect l="l" t="t" r="r" b="b"/>
              <a:pathLst>
                <a:path w="2103" h="8007" extrusionOk="0">
                  <a:moveTo>
                    <a:pt x="334" y="1"/>
                  </a:moveTo>
                  <a:cubicBezTo>
                    <a:pt x="67" y="735"/>
                    <a:pt x="1" y="1435"/>
                    <a:pt x="1" y="2136"/>
                  </a:cubicBezTo>
                  <a:cubicBezTo>
                    <a:pt x="1" y="2836"/>
                    <a:pt x="34" y="3503"/>
                    <a:pt x="168" y="4170"/>
                  </a:cubicBezTo>
                  <a:cubicBezTo>
                    <a:pt x="234" y="4838"/>
                    <a:pt x="434" y="5505"/>
                    <a:pt x="701" y="6138"/>
                  </a:cubicBezTo>
                  <a:cubicBezTo>
                    <a:pt x="935" y="6772"/>
                    <a:pt x="1268" y="7439"/>
                    <a:pt x="1769" y="8006"/>
                  </a:cubicBezTo>
                  <a:cubicBezTo>
                    <a:pt x="2036" y="7273"/>
                    <a:pt x="2102" y="6572"/>
                    <a:pt x="2102" y="5905"/>
                  </a:cubicBezTo>
                  <a:cubicBezTo>
                    <a:pt x="2102" y="5171"/>
                    <a:pt x="2069" y="4504"/>
                    <a:pt x="1935" y="3837"/>
                  </a:cubicBezTo>
                  <a:cubicBezTo>
                    <a:pt x="1869" y="3170"/>
                    <a:pt x="1635" y="2503"/>
                    <a:pt x="1402" y="1902"/>
                  </a:cubicBezTo>
                  <a:cubicBezTo>
                    <a:pt x="1168" y="1268"/>
                    <a:pt x="835" y="60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0" name="Google Shape;2190;p26"/>
            <p:cNvSpPr/>
            <p:nvPr/>
          </p:nvSpPr>
          <p:spPr>
            <a:xfrm>
              <a:off x="1596300" y="3732600"/>
              <a:ext cx="200175" cy="54225"/>
            </a:xfrm>
            <a:custGeom>
              <a:avLst/>
              <a:gdLst/>
              <a:ahLst/>
              <a:cxnLst/>
              <a:rect l="l" t="t" r="r" b="b"/>
              <a:pathLst>
                <a:path w="8007" h="2169" extrusionOk="0">
                  <a:moveTo>
                    <a:pt x="2136" y="1"/>
                  </a:moveTo>
                  <a:cubicBezTo>
                    <a:pt x="1468" y="1"/>
                    <a:pt x="735" y="101"/>
                    <a:pt x="1" y="334"/>
                  </a:cubicBezTo>
                  <a:cubicBezTo>
                    <a:pt x="635" y="834"/>
                    <a:pt x="1235" y="1135"/>
                    <a:pt x="1869" y="1402"/>
                  </a:cubicBezTo>
                  <a:cubicBezTo>
                    <a:pt x="2503" y="1702"/>
                    <a:pt x="3170" y="1869"/>
                    <a:pt x="3837" y="2002"/>
                  </a:cubicBezTo>
                  <a:cubicBezTo>
                    <a:pt x="4504" y="2135"/>
                    <a:pt x="5171" y="2169"/>
                    <a:pt x="5872" y="2169"/>
                  </a:cubicBezTo>
                  <a:cubicBezTo>
                    <a:pt x="6539" y="2169"/>
                    <a:pt x="7239" y="2069"/>
                    <a:pt x="8006" y="1835"/>
                  </a:cubicBezTo>
                  <a:cubicBezTo>
                    <a:pt x="7406" y="1335"/>
                    <a:pt x="6739" y="1001"/>
                    <a:pt x="6105" y="734"/>
                  </a:cubicBezTo>
                  <a:cubicBezTo>
                    <a:pt x="5505" y="468"/>
                    <a:pt x="4838" y="301"/>
                    <a:pt x="4170" y="167"/>
                  </a:cubicBezTo>
                  <a:cubicBezTo>
                    <a:pt x="3503" y="34"/>
                    <a:pt x="2836" y="1"/>
                    <a:pt x="2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1" name="Google Shape;2191;p26"/>
            <p:cNvSpPr/>
            <p:nvPr/>
          </p:nvSpPr>
          <p:spPr>
            <a:xfrm>
              <a:off x="1501250" y="3604175"/>
              <a:ext cx="53375" cy="200175"/>
            </a:xfrm>
            <a:custGeom>
              <a:avLst/>
              <a:gdLst/>
              <a:ahLst/>
              <a:cxnLst/>
              <a:rect l="l" t="t" r="r" b="b"/>
              <a:pathLst>
                <a:path w="2135" h="8007" extrusionOk="0">
                  <a:moveTo>
                    <a:pt x="334" y="1"/>
                  </a:moveTo>
                  <a:cubicBezTo>
                    <a:pt x="100" y="734"/>
                    <a:pt x="0" y="1435"/>
                    <a:pt x="0" y="2135"/>
                  </a:cubicBezTo>
                  <a:cubicBezTo>
                    <a:pt x="0" y="2836"/>
                    <a:pt x="33" y="3503"/>
                    <a:pt x="167" y="4170"/>
                  </a:cubicBezTo>
                  <a:cubicBezTo>
                    <a:pt x="267" y="4837"/>
                    <a:pt x="467" y="5504"/>
                    <a:pt x="701" y="6138"/>
                  </a:cubicBezTo>
                  <a:cubicBezTo>
                    <a:pt x="967" y="6772"/>
                    <a:pt x="1301" y="7439"/>
                    <a:pt x="1801" y="8006"/>
                  </a:cubicBezTo>
                  <a:cubicBezTo>
                    <a:pt x="2035" y="7272"/>
                    <a:pt x="2102" y="6572"/>
                    <a:pt x="2135" y="5905"/>
                  </a:cubicBezTo>
                  <a:cubicBezTo>
                    <a:pt x="2135" y="5171"/>
                    <a:pt x="2102" y="4504"/>
                    <a:pt x="1968" y="3837"/>
                  </a:cubicBezTo>
                  <a:cubicBezTo>
                    <a:pt x="1868" y="3169"/>
                    <a:pt x="1668" y="2502"/>
                    <a:pt x="1434" y="1902"/>
                  </a:cubicBezTo>
                  <a:cubicBezTo>
                    <a:pt x="1168" y="1268"/>
                    <a:pt x="834" y="60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2" name="Google Shape;2192;p26"/>
            <p:cNvSpPr/>
            <p:nvPr/>
          </p:nvSpPr>
          <p:spPr>
            <a:xfrm>
              <a:off x="1547100" y="3795150"/>
              <a:ext cx="200175" cy="54225"/>
            </a:xfrm>
            <a:custGeom>
              <a:avLst/>
              <a:gdLst/>
              <a:ahLst/>
              <a:cxnLst/>
              <a:rect l="l" t="t" r="r" b="b"/>
              <a:pathLst>
                <a:path w="8007" h="2169" extrusionOk="0">
                  <a:moveTo>
                    <a:pt x="2136" y="0"/>
                  </a:moveTo>
                  <a:cubicBezTo>
                    <a:pt x="1468" y="0"/>
                    <a:pt x="768" y="100"/>
                    <a:pt x="1" y="334"/>
                  </a:cubicBezTo>
                  <a:cubicBezTo>
                    <a:pt x="634" y="834"/>
                    <a:pt x="1268" y="1134"/>
                    <a:pt x="1869" y="1401"/>
                  </a:cubicBezTo>
                  <a:cubicBezTo>
                    <a:pt x="2502" y="1702"/>
                    <a:pt x="3170" y="1868"/>
                    <a:pt x="3837" y="2002"/>
                  </a:cubicBezTo>
                  <a:cubicBezTo>
                    <a:pt x="4504" y="2135"/>
                    <a:pt x="5171" y="2169"/>
                    <a:pt x="5872" y="2169"/>
                  </a:cubicBezTo>
                  <a:cubicBezTo>
                    <a:pt x="6539" y="2169"/>
                    <a:pt x="7239" y="2068"/>
                    <a:pt x="8006" y="1835"/>
                  </a:cubicBezTo>
                  <a:cubicBezTo>
                    <a:pt x="7439" y="1335"/>
                    <a:pt x="6772" y="1001"/>
                    <a:pt x="6138" y="734"/>
                  </a:cubicBezTo>
                  <a:cubicBezTo>
                    <a:pt x="5505" y="467"/>
                    <a:pt x="4837" y="301"/>
                    <a:pt x="4170" y="167"/>
                  </a:cubicBezTo>
                  <a:cubicBezTo>
                    <a:pt x="3503" y="34"/>
                    <a:pt x="2836" y="0"/>
                    <a:pt x="2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3" name="Google Shape;2193;p26"/>
            <p:cNvSpPr/>
            <p:nvPr/>
          </p:nvSpPr>
          <p:spPr>
            <a:xfrm>
              <a:off x="1433700" y="3681725"/>
              <a:ext cx="64225" cy="196000"/>
            </a:xfrm>
            <a:custGeom>
              <a:avLst/>
              <a:gdLst/>
              <a:ahLst/>
              <a:cxnLst/>
              <a:rect l="l" t="t" r="r" b="b"/>
              <a:pathLst>
                <a:path w="2569" h="7840" extrusionOk="0">
                  <a:moveTo>
                    <a:pt x="167" y="1"/>
                  </a:moveTo>
                  <a:cubicBezTo>
                    <a:pt x="0" y="735"/>
                    <a:pt x="0" y="1468"/>
                    <a:pt x="33" y="2169"/>
                  </a:cubicBezTo>
                  <a:cubicBezTo>
                    <a:pt x="67" y="2836"/>
                    <a:pt x="200" y="3503"/>
                    <a:pt x="400" y="4170"/>
                  </a:cubicBezTo>
                  <a:cubicBezTo>
                    <a:pt x="567" y="4838"/>
                    <a:pt x="834" y="5471"/>
                    <a:pt x="1168" y="6072"/>
                  </a:cubicBezTo>
                  <a:cubicBezTo>
                    <a:pt x="1501" y="6706"/>
                    <a:pt x="1868" y="7306"/>
                    <a:pt x="2402" y="7840"/>
                  </a:cubicBezTo>
                  <a:cubicBezTo>
                    <a:pt x="2569" y="7039"/>
                    <a:pt x="2569" y="6372"/>
                    <a:pt x="2535" y="5671"/>
                  </a:cubicBezTo>
                  <a:cubicBezTo>
                    <a:pt x="2502" y="5004"/>
                    <a:pt x="2368" y="4337"/>
                    <a:pt x="2168" y="3670"/>
                  </a:cubicBezTo>
                  <a:cubicBezTo>
                    <a:pt x="2002" y="3003"/>
                    <a:pt x="1735" y="2369"/>
                    <a:pt x="1401" y="1735"/>
                  </a:cubicBezTo>
                  <a:cubicBezTo>
                    <a:pt x="1134" y="1135"/>
                    <a:pt x="701" y="5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4" name="Google Shape;2194;p26"/>
            <p:cNvSpPr/>
            <p:nvPr/>
          </p:nvSpPr>
          <p:spPr>
            <a:xfrm>
              <a:off x="1483725" y="3858950"/>
              <a:ext cx="203500" cy="36925"/>
            </a:xfrm>
            <a:custGeom>
              <a:avLst/>
              <a:gdLst/>
              <a:ahLst/>
              <a:cxnLst/>
              <a:rect l="l" t="t" r="r" b="b"/>
              <a:pathLst>
                <a:path w="8140" h="1477" extrusionOk="0">
                  <a:moveTo>
                    <a:pt x="3103" y="0"/>
                  </a:moveTo>
                  <a:cubicBezTo>
                    <a:pt x="2752" y="0"/>
                    <a:pt x="2402" y="17"/>
                    <a:pt x="2069" y="50"/>
                  </a:cubicBezTo>
                  <a:cubicBezTo>
                    <a:pt x="1368" y="117"/>
                    <a:pt x="701" y="217"/>
                    <a:pt x="1" y="451"/>
                  </a:cubicBezTo>
                  <a:cubicBezTo>
                    <a:pt x="668" y="784"/>
                    <a:pt x="1335" y="984"/>
                    <a:pt x="2002" y="1118"/>
                  </a:cubicBezTo>
                  <a:cubicBezTo>
                    <a:pt x="2669" y="1284"/>
                    <a:pt x="3336" y="1418"/>
                    <a:pt x="4003" y="1451"/>
                  </a:cubicBezTo>
                  <a:cubicBezTo>
                    <a:pt x="4337" y="1468"/>
                    <a:pt x="4679" y="1476"/>
                    <a:pt x="5021" y="1476"/>
                  </a:cubicBezTo>
                  <a:cubicBezTo>
                    <a:pt x="5363" y="1476"/>
                    <a:pt x="5705" y="1468"/>
                    <a:pt x="6038" y="1451"/>
                  </a:cubicBezTo>
                  <a:cubicBezTo>
                    <a:pt x="6739" y="1385"/>
                    <a:pt x="7406" y="1284"/>
                    <a:pt x="8140" y="1018"/>
                  </a:cubicBezTo>
                  <a:cubicBezTo>
                    <a:pt x="7473" y="717"/>
                    <a:pt x="6805" y="484"/>
                    <a:pt x="6138" y="317"/>
                  </a:cubicBezTo>
                  <a:cubicBezTo>
                    <a:pt x="5471" y="217"/>
                    <a:pt x="4804" y="84"/>
                    <a:pt x="4137" y="50"/>
                  </a:cubicBezTo>
                  <a:cubicBezTo>
                    <a:pt x="3803" y="17"/>
                    <a:pt x="3453" y="0"/>
                    <a:pt x="3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5" name="Google Shape;2195;p26"/>
            <p:cNvSpPr/>
            <p:nvPr/>
          </p:nvSpPr>
          <p:spPr>
            <a:xfrm>
              <a:off x="1374475" y="3750950"/>
              <a:ext cx="83425" cy="188500"/>
            </a:xfrm>
            <a:custGeom>
              <a:avLst/>
              <a:gdLst/>
              <a:ahLst/>
              <a:cxnLst/>
              <a:rect l="l" t="t" r="r" b="b"/>
              <a:pathLst>
                <a:path w="3337" h="7540" extrusionOk="0">
                  <a:moveTo>
                    <a:pt x="67" y="0"/>
                  </a:moveTo>
                  <a:lnTo>
                    <a:pt x="67" y="0"/>
                  </a:lnTo>
                  <a:cubicBezTo>
                    <a:pt x="1" y="801"/>
                    <a:pt x="67" y="1501"/>
                    <a:pt x="201" y="2169"/>
                  </a:cubicBezTo>
                  <a:cubicBezTo>
                    <a:pt x="368" y="2836"/>
                    <a:pt x="568" y="3503"/>
                    <a:pt x="835" y="4137"/>
                  </a:cubicBezTo>
                  <a:cubicBezTo>
                    <a:pt x="1068" y="4771"/>
                    <a:pt x="1402" y="5338"/>
                    <a:pt x="1769" y="5938"/>
                  </a:cubicBezTo>
                  <a:cubicBezTo>
                    <a:pt x="2202" y="6472"/>
                    <a:pt x="2603" y="7072"/>
                    <a:pt x="3236" y="7539"/>
                  </a:cubicBezTo>
                  <a:cubicBezTo>
                    <a:pt x="3336" y="6739"/>
                    <a:pt x="3236" y="6038"/>
                    <a:pt x="3103" y="5371"/>
                  </a:cubicBezTo>
                  <a:cubicBezTo>
                    <a:pt x="2936" y="4704"/>
                    <a:pt x="2736" y="4037"/>
                    <a:pt x="2503" y="3403"/>
                  </a:cubicBezTo>
                  <a:cubicBezTo>
                    <a:pt x="2236" y="2769"/>
                    <a:pt x="1902" y="2202"/>
                    <a:pt x="1535" y="1602"/>
                  </a:cubicBezTo>
                  <a:cubicBezTo>
                    <a:pt x="1168" y="1068"/>
                    <a:pt x="701" y="467"/>
                    <a:pt x="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6" name="Google Shape;2196;p26"/>
            <p:cNvSpPr/>
            <p:nvPr/>
          </p:nvSpPr>
          <p:spPr>
            <a:xfrm>
              <a:off x="1443700" y="3911575"/>
              <a:ext cx="203500" cy="36050"/>
            </a:xfrm>
            <a:custGeom>
              <a:avLst/>
              <a:gdLst/>
              <a:ahLst/>
              <a:cxnLst/>
              <a:rect l="l" t="t" r="r" b="b"/>
              <a:pathLst>
                <a:path w="8140" h="1442" extrusionOk="0">
                  <a:moveTo>
                    <a:pt x="4576" y="1"/>
                  </a:moveTo>
                  <a:cubicBezTo>
                    <a:pt x="4406" y="1"/>
                    <a:pt x="4237" y="5"/>
                    <a:pt x="4070" y="13"/>
                  </a:cubicBezTo>
                  <a:cubicBezTo>
                    <a:pt x="3336" y="13"/>
                    <a:pt x="2669" y="113"/>
                    <a:pt x="2002" y="214"/>
                  </a:cubicBezTo>
                  <a:cubicBezTo>
                    <a:pt x="1335" y="347"/>
                    <a:pt x="668" y="514"/>
                    <a:pt x="0" y="847"/>
                  </a:cubicBezTo>
                  <a:cubicBezTo>
                    <a:pt x="734" y="1114"/>
                    <a:pt x="1401" y="1214"/>
                    <a:pt x="2069" y="1348"/>
                  </a:cubicBezTo>
                  <a:cubicBezTo>
                    <a:pt x="2540" y="1395"/>
                    <a:pt x="3029" y="1442"/>
                    <a:pt x="3510" y="1442"/>
                  </a:cubicBezTo>
                  <a:cubicBezTo>
                    <a:pt x="3710" y="1442"/>
                    <a:pt x="3908" y="1434"/>
                    <a:pt x="4103" y="1414"/>
                  </a:cubicBezTo>
                  <a:cubicBezTo>
                    <a:pt x="4804" y="1414"/>
                    <a:pt x="5471" y="1348"/>
                    <a:pt x="6138" y="1214"/>
                  </a:cubicBezTo>
                  <a:cubicBezTo>
                    <a:pt x="6805" y="1081"/>
                    <a:pt x="7472" y="947"/>
                    <a:pt x="8140" y="580"/>
                  </a:cubicBezTo>
                  <a:cubicBezTo>
                    <a:pt x="7472" y="314"/>
                    <a:pt x="6772" y="180"/>
                    <a:pt x="6105" y="113"/>
                  </a:cubicBezTo>
                  <a:cubicBezTo>
                    <a:pt x="5604" y="38"/>
                    <a:pt x="5085" y="1"/>
                    <a:pt x="4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7" name="Google Shape;2197;p26"/>
            <p:cNvSpPr/>
            <p:nvPr/>
          </p:nvSpPr>
          <p:spPr>
            <a:xfrm>
              <a:off x="1296925" y="3854350"/>
              <a:ext cx="116775" cy="166825"/>
            </a:xfrm>
            <a:custGeom>
              <a:avLst/>
              <a:gdLst/>
              <a:ahLst/>
              <a:cxnLst/>
              <a:rect l="l" t="t" r="r" b="b"/>
              <a:pathLst>
                <a:path w="4671" h="6673" extrusionOk="0">
                  <a:moveTo>
                    <a:pt x="1" y="1"/>
                  </a:moveTo>
                  <a:cubicBezTo>
                    <a:pt x="67" y="801"/>
                    <a:pt x="301" y="1468"/>
                    <a:pt x="568" y="2102"/>
                  </a:cubicBezTo>
                  <a:cubicBezTo>
                    <a:pt x="834" y="2769"/>
                    <a:pt x="1201" y="3336"/>
                    <a:pt x="1602" y="3904"/>
                  </a:cubicBezTo>
                  <a:cubicBezTo>
                    <a:pt x="1969" y="4437"/>
                    <a:pt x="2436" y="4971"/>
                    <a:pt x="2936" y="5438"/>
                  </a:cubicBezTo>
                  <a:cubicBezTo>
                    <a:pt x="3436" y="5905"/>
                    <a:pt x="3970" y="6339"/>
                    <a:pt x="4671" y="6672"/>
                  </a:cubicBezTo>
                  <a:cubicBezTo>
                    <a:pt x="4604" y="5938"/>
                    <a:pt x="4337" y="5271"/>
                    <a:pt x="4103" y="4604"/>
                  </a:cubicBezTo>
                  <a:cubicBezTo>
                    <a:pt x="3837" y="3937"/>
                    <a:pt x="3470" y="3336"/>
                    <a:pt x="3069" y="2803"/>
                  </a:cubicBezTo>
                  <a:cubicBezTo>
                    <a:pt x="2702" y="2269"/>
                    <a:pt x="2235" y="1735"/>
                    <a:pt x="1735" y="1268"/>
                  </a:cubicBezTo>
                  <a:cubicBezTo>
                    <a:pt x="1235" y="801"/>
                    <a:pt x="701"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8" name="Google Shape;2198;p26"/>
            <p:cNvSpPr/>
            <p:nvPr/>
          </p:nvSpPr>
          <p:spPr>
            <a:xfrm>
              <a:off x="1401175" y="3964950"/>
              <a:ext cx="196825" cy="55375"/>
            </a:xfrm>
            <a:custGeom>
              <a:avLst/>
              <a:gdLst/>
              <a:ahLst/>
              <a:cxnLst/>
              <a:rect l="l" t="t" r="r" b="b"/>
              <a:pathLst>
                <a:path w="7873" h="2215" extrusionOk="0">
                  <a:moveTo>
                    <a:pt x="6677" y="0"/>
                  </a:moveTo>
                  <a:cubicBezTo>
                    <a:pt x="6361" y="0"/>
                    <a:pt x="6056" y="17"/>
                    <a:pt x="5771" y="47"/>
                  </a:cubicBezTo>
                  <a:cubicBezTo>
                    <a:pt x="5104" y="147"/>
                    <a:pt x="4437" y="247"/>
                    <a:pt x="3770" y="414"/>
                  </a:cubicBezTo>
                  <a:cubicBezTo>
                    <a:pt x="3136" y="580"/>
                    <a:pt x="2469" y="847"/>
                    <a:pt x="1835" y="1081"/>
                  </a:cubicBezTo>
                  <a:cubicBezTo>
                    <a:pt x="1201" y="1348"/>
                    <a:pt x="601" y="1681"/>
                    <a:pt x="0" y="2148"/>
                  </a:cubicBezTo>
                  <a:cubicBezTo>
                    <a:pt x="384" y="2198"/>
                    <a:pt x="751" y="2215"/>
                    <a:pt x="1105" y="2215"/>
                  </a:cubicBezTo>
                  <a:cubicBezTo>
                    <a:pt x="1460" y="2215"/>
                    <a:pt x="1801" y="2198"/>
                    <a:pt x="2135" y="2181"/>
                  </a:cubicBezTo>
                  <a:cubicBezTo>
                    <a:pt x="2802" y="2081"/>
                    <a:pt x="3469" y="1981"/>
                    <a:pt x="4136" y="1815"/>
                  </a:cubicBezTo>
                  <a:cubicBezTo>
                    <a:pt x="4737" y="1648"/>
                    <a:pt x="5404" y="1381"/>
                    <a:pt x="6038" y="1147"/>
                  </a:cubicBezTo>
                  <a:cubicBezTo>
                    <a:pt x="6672" y="881"/>
                    <a:pt x="7305" y="547"/>
                    <a:pt x="7872" y="80"/>
                  </a:cubicBezTo>
                  <a:cubicBezTo>
                    <a:pt x="7468" y="25"/>
                    <a:pt x="7064" y="0"/>
                    <a:pt x="6677" y="0"/>
                  </a:cubicBezTo>
                  <a:close/>
                </a:path>
              </a:pathLst>
            </a:custGeom>
            <a:solidFill>
              <a:srgbClr val="72A2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9" name="Google Shape;2199;p26"/>
            <p:cNvSpPr/>
            <p:nvPr/>
          </p:nvSpPr>
          <p:spPr>
            <a:xfrm>
              <a:off x="1045875" y="2953075"/>
              <a:ext cx="313625" cy="986625"/>
            </a:xfrm>
            <a:custGeom>
              <a:avLst/>
              <a:gdLst/>
              <a:ahLst/>
              <a:cxnLst/>
              <a:rect l="l" t="t" r="r" b="b"/>
              <a:pathLst>
                <a:path w="12545" h="39465" extrusionOk="0">
                  <a:moveTo>
                    <a:pt x="424" y="0"/>
                  </a:moveTo>
                  <a:cubicBezTo>
                    <a:pt x="199" y="0"/>
                    <a:pt x="0" y="266"/>
                    <a:pt x="202" y="493"/>
                  </a:cubicBezTo>
                  <a:cubicBezTo>
                    <a:pt x="1870" y="2161"/>
                    <a:pt x="3171" y="4262"/>
                    <a:pt x="4338" y="6264"/>
                  </a:cubicBezTo>
                  <a:cubicBezTo>
                    <a:pt x="7507" y="11668"/>
                    <a:pt x="9509" y="17739"/>
                    <a:pt x="10643" y="23943"/>
                  </a:cubicBezTo>
                  <a:cubicBezTo>
                    <a:pt x="11544" y="28980"/>
                    <a:pt x="11810" y="34150"/>
                    <a:pt x="11644" y="39287"/>
                  </a:cubicBezTo>
                  <a:cubicBezTo>
                    <a:pt x="11644" y="39413"/>
                    <a:pt x="11710" y="39464"/>
                    <a:pt x="11797" y="39464"/>
                  </a:cubicBezTo>
                  <a:cubicBezTo>
                    <a:pt x="11965" y="39464"/>
                    <a:pt x="12211" y="39273"/>
                    <a:pt x="12211" y="39054"/>
                  </a:cubicBezTo>
                  <a:cubicBezTo>
                    <a:pt x="12544" y="30715"/>
                    <a:pt x="11577" y="22475"/>
                    <a:pt x="8808" y="14536"/>
                  </a:cubicBezTo>
                  <a:cubicBezTo>
                    <a:pt x="7207" y="10100"/>
                    <a:pt x="5072" y="5763"/>
                    <a:pt x="2204" y="1961"/>
                  </a:cubicBezTo>
                  <a:cubicBezTo>
                    <a:pt x="1703" y="1293"/>
                    <a:pt x="1203" y="660"/>
                    <a:pt x="636" y="93"/>
                  </a:cubicBezTo>
                  <a:cubicBezTo>
                    <a:pt x="571" y="28"/>
                    <a:pt x="496" y="0"/>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0" name="Google Shape;2200;p26"/>
            <p:cNvSpPr/>
            <p:nvPr/>
          </p:nvSpPr>
          <p:spPr>
            <a:xfrm>
              <a:off x="974200" y="2853650"/>
              <a:ext cx="139275" cy="175150"/>
            </a:xfrm>
            <a:custGeom>
              <a:avLst/>
              <a:gdLst/>
              <a:ahLst/>
              <a:cxnLst/>
              <a:rect l="l" t="t" r="r" b="b"/>
              <a:pathLst>
                <a:path w="5571" h="7006" extrusionOk="0">
                  <a:moveTo>
                    <a:pt x="0" y="0"/>
                  </a:moveTo>
                  <a:cubicBezTo>
                    <a:pt x="67" y="901"/>
                    <a:pt x="334" y="1635"/>
                    <a:pt x="667" y="2335"/>
                  </a:cubicBezTo>
                  <a:cubicBezTo>
                    <a:pt x="1001" y="3069"/>
                    <a:pt x="1401" y="3669"/>
                    <a:pt x="1868" y="4270"/>
                  </a:cubicBezTo>
                  <a:cubicBezTo>
                    <a:pt x="2335" y="4837"/>
                    <a:pt x="2869" y="5404"/>
                    <a:pt x="3436" y="5838"/>
                  </a:cubicBezTo>
                  <a:cubicBezTo>
                    <a:pt x="4070" y="6305"/>
                    <a:pt x="4737" y="6738"/>
                    <a:pt x="5571" y="7005"/>
                  </a:cubicBezTo>
                  <a:cubicBezTo>
                    <a:pt x="5504" y="6138"/>
                    <a:pt x="5237" y="5404"/>
                    <a:pt x="4904" y="4670"/>
                  </a:cubicBezTo>
                  <a:cubicBezTo>
                    <a:pt x="4570" y="3970"/>
                    <a:pt x="4170" y="3336"/>
                    <a:pt x="3703" y="2769"/>
                  </a:cubicBezTo>
                  <a:cubicBezTo>
                    <a:pt x="3236" y="2168"/>
                    <a:pt x="2702" y="1635"/>
                    <a:pt x="2102" y="1168"/>
                  </a:cubicBezTo>
                  <a:cubicBezTo>
                    <a:pt x="1501" y="734"/>
                    <a:pt x="834" y="30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1" name="Google Shape;2201;p26"/>
            <p:cNvSpPr/>
            <p:nvPr/>
          </p:nvSpPr>
          <p:spPr>
            <a:xfrm>
              <a:off x="1150975" y="2882825"/>
              <a:ext cx="55900" cy="218525"/>
            </a:xfrm>
            <a:custGeom>
              <a:avLst/>
              <a:gdLst/>
              <a:ahLst/>
              <a:cxnLst/>
              <a:rect l="l" t="t" r="r" b="b"/>
              <a:pathLst>
                <a:path w="2236" h="8741" extrusionOk="0">
                  <a:moveTo>
                    <a:pt x="2136" y="1"/>
                  </a:moveTo>
                  <a:cubicBezTo>
                    <a:pt x="1669" y="668"/>
                    <a:pt x="1335" y="1335"/>
                    <a:pt x="1035" y="2069"/>
                  </a:cubicBezTo>
                  <a:cubicBezTo>
                    <a:pt x="735" y="2736"/>
                    <a:pt x="535" y="3470"/>
                    <a:pt x="368" y="4170"/>
                  </a:cubicBezTo>
                  <a:cubicBezTo>
                    <a:pt x="201" y="4904"/>
                    <a:pt x="68" y="5638"/>
                    <a:pt x="34" y="6405"/>
                  </a:cubicBezTo>
                  <a:cubicBezTo>
                    <a:pt x="1" y="7172"/>
                    <a:pt x="1" y="7940"/>
                    <a:pt x="134" y="8740"/>
                  </a:cubicBezTo>
                  <a:cubicBezTo>
                    <a:pt x="635" y="8073"/>
                    <a:pt x="935" y="7339"/>
                    <a:pt x="1168" y="6672"/>
                  </a:cubicBezTo>
                  <a:cubicBezTo>
                    <a:pt x="1469" y="6005"/>
                    <a:pt x="1669" y="5271"/>
                    <a:pt x="1836" y="4570"/>
                  </a:cubicBezTo>
                  <a:cubicBezTo>
                    <a:pt x="2036" y="3837"/>
                    <a:pt x="2169" y="3103"/>
                    <a:pt x="2203" y="2336"/>
                  </a:cubicBezTo>
                  <a:cubicBezTo>
                    <a:pt x="2236" y="1602"/>
                    <a:pt x="2236" y="801"/>
                    <a:pt x="2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2" name="Google Shape;2202;p26"/>
            <p:cNvSpPr/>
            <p:nvPr/>
          </p:nvSpPr>
          <p:spPr>
            <a:xfrm>
              <a:off x="940825" y="3037400"/>
              <a:ext cx="216850" cy="60225"/>
            </a:xfrm>
            <a:custGeom>
              <a:avLst/>
              <a:gdLst/>
              <a:ahLst/>
              <a:cxnLst/>
              <a:rect l="l" t="t" r="r" b="b"/>
              <a:pathLst>
                <a:path w="8674" h="2409" extrusionOk="0">
                  <a:moveTo>
                    <a:pt x="1255" y="1"/>
                  </a:moveTo>
                  <a:cubicBezTo>
                    <a:pt x="834" y="1"/>
                    <a:pt x="413" y="33"/>
                    <a:pt x="1" y="122"/>
                  </a:cubicBezTo>
                  <a:cubicBezTo>
                    <a:pt x="601" y="622"/>
                    <a:pt x="1269" y="989"/>
                    <a:pt x="2002" y="1290"/>
                  </a:cubicBezTo>
                  <a:cubicBezTo>
                    <a:pt x="2703" y="1590"/>
                    <a:pt x="3403" y="1823"/>
                    <a:pt x="4104" y="1990"/>
                  </a:cubicBezTo>
                  <a:cubicBezTo>
                    <a:pt x="4838" y="2157"/>
                    <a:pt x="5572" y="2290"/>
                    <a:pt x="6339" y="2390"/>
                  </a:cubicBezTo>
                  <a:cubicBezTo>
                    <a:pt x="6583" y="2401"/>
                    <a:pt x="6835" y="2409"/>
                    <a:pt x="7092" y="2409"/>
                  </a:cubicBezTo>
                  <a:cubicBezTo>
                    <a:pt x="7606" y="2409"/>
                    <a:pt x="8140" y="2379"/>
                    <a:pt x="8674" y="2290"/>
                  </a:cubicBezTo>
                  <a:cubicBezTo>
                    <a:pt x="8040" y="1790"/>
                    <a:pt x="7340" y="1456"/>
                    <a:pt x="6672" y="1156"/>
                  </a:cubicBezTo>
                  <a:cubicBezTo>
                    <a:pt x="5939" y="823"/>
                    <a:pt x="5238" y="589"/>
                    <a:pt x="4538" y="422"/>
                  </a:cubicBezTo>
                  <a:cubicBezTo>
                    <a:pt x="3837" y="256"/>
                    <a:pt x="3070" y="122"/>
                    <a:pt x="2336" y="55"/>
                  </a:cubicBezTo>
                  <a:cubicBezTo>
                    <a:pt x="1981" y="24"/>
                    <a:pt x="1618" y="1"/>
                    <a:pt x="12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3" name="Google Shape;2203;p26"/>
            <p:cNvSpPr/>
            <p:nvPr/>
          </p:nvSpPr>
          <p:spPr>
            <a:xfrm>
              <a:off x="1201850" y="2977900"/>
              <a:ext cx="48400" cy="220175"/>
            </a:xfrm>
            <a:custGeom>
              <a:avLst/>
              <a:gdLst/>
              <a:ahLst/>
              <a:cxnLst/>
              <a:rect l="l" t="t" r="r" b="b"/>
              <a:pathLst>
                <a:path w="1936" h="8807" extrusionOk="0">
                  <a:moveTo>
                    <a:pt x="1735" y="0"/>
                  </a:moveTo>
                  <a:cubicBezTo>
                    <a:pt x="1302" y="667"/>
                    <a:pt x="1001" y="1368"/>
                    <a:pt x="768" y="2068"/>
                  </a:cubicBezTo>
                  <a:cubicBezTo>
                    <a:pt x="501" y="2802"/>
                    <a:pt x="334" y="3503"/>
                    <a:pt x="234" y="4237"/>
                  </a:cubicBezTo>
                  <a:cubicBezTo>
                    <a:pt x="101" y="5004"/>
                    <a:pt x="1" y="5771"/>
                    <a:pt x="1" y="6505"/>
                  </a:cubicBezTo>
                  <a:cubicBezTo>
                    <a:pt x="1" y="7272"/>
                    <a:pt x="67" y="8006"/>
                    <a:pt x="234" y="8807"/>
                  </a:cubicBezTo>
                  <a:cubicBezTo>
                    <a:pt x="668" y="8139"/>
                    <a:pt x="935" y="7439"/>
                    <a:pt x="1168" y="6705"/>
                  </a:cubicBezTo>
                  <a:cubicBezTo>
                    <a:pt x="1435" y="6005"/>
                    <a:pt x="1602" y="5304"/>
                    <a:pt x="1735" y="4537"/>
                  </a:cubicBezTo>
                  <a:cubicBezTo>
                    <a:pt x="1835" y="3803"/>
                    <a:pt x="1936" y="3036"/>
                    <a:pt x="1936" y="2302"/>
                  </a:cubicBezTo>
                  <a:cubicBezTo>
                    <a:pt x="1936" y="1535"/>
                    <a:pt x="1936" y="801"/>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4" name="Google Shape;2204;p26"/>
            <p:cNvSpPr/>
            <p:nvPr/>
          </p:nvSpPr>
          <p:spPr>
            <a:xfrm>
              <a:off x="990050" y="3140300"/>
              <a:ext cx="221000" cy="67175"/>
            </a:xfrm>
            <a:custGeom>
              <a:avLst/>
              <a:gdLst/>
              <a:ahLst/>
              <a:cxnLst/>
              <a:rect l="l" t="t" r="r" b="b"/>
              <a:pathLst>
                <a:path w="8840" h="2687" extrusionOk="0">
                  <a:moveTo>
                    <a:pt x="2782" y="0"/>
                  </a:moveTo>
                  <a:cubicBezTo>
                    <a:pt x="2655" y="0"/>
                    <a:pt x="2528" y="3"/>
                    <a:pt x="2402" y="9"/>
                  </a:cubicBezTo>
                  <a:cubicBezTo>
                    <a:pt x="1635" y="42"/>
                    <a:pt x="834" y="176"/>
                    <a:pt x="0" y="509"/>
                  </a:cubicBezTo>
                  <a:cubicBezTo>
                    <a:pt x="667" y="1143"/>
                    <a:pt x="1334" y="1510"/>
                    <a:pt x="2068" y="1844"/>
                  </a:cubicBezTo>
                  <a:cubicBezTo>
                    <a:pt x="2769" y="2144"/>
                    <a:pt x="3469" y="2377"/>
                    <a:pt x="4236" y="2511"/>
                  </a:cubicBezTo>
                  <a:cubicBezTo>
                    <a:pt x="4844" y="2621"/>
                    <a:pt x="5475" y="2686"/>
                    <a:pt x="6091" y="2686"/>
                  </a:cubicBezTo>
                  <a:cubicBezTo>
                    <a:pt x="6219" y="2686"/>
                    <a:pt x="6345" y="2683"/>
                    <a:pt x="6471" y="2678"/>
                  </a:cubicBezTo>
                  <a:cubicBezTo>
                    <a:pt x="7239" y="2644"/>
                    <a:pt x="8006" y="2511"/>
                    <a:pt x="8840" y="2177"/>
                  </a:cubicBezTo>
                  <a:cubicBezTo>
                    <a:pt x="8206" y="1543"/>
                    <a:pt x="7539" y="1176"/>
                    <a:pt x="6805" y="843"/>
                  </a:cubicBezTo>
                  <a:cubicBezTo>
                    <a:pt x="6104" y="543"/>
                    <a:pt x="5404" y="309"/>
                    <a:pt x="4637" y="176"/>
                  </a:cubicBezTo>
                  <a:cubicBezTo>
                    <a:pt x="4029" y="65"/>
                    <a:pt x="3398" y="0"/>
                    <a:pt x="2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5" name="Google Shape;2205;p26"/>
            <p:cNvSpPr/>
            <p:nvPr/>
          </p:nvSpPr>
          <p:spPr>
            <a:xfrm>
              <a:off x="1242725" y="3092975"/>
              <a:ext cx="75075" cy="214350"/>
            </a:xfrm>
            <a:custGeom>
              <a:avLst/>
              <a:gdLst/>
              <a:ahLst/>
              <a:cxnLst/>
              <a:rect l="l" t="t" r="r" b="b"/>
              <a:pathLst>
                <a:path w="3003" h="8574" extrusionOk="0">
                  <a:moveTo>
                    <a:pt x="2836" y="1"/>
                  </a:moveTo>
                  <a:cubicBezTo>
                    <a:pt x="2202" y="568"/>
                    <a:pt x="1802" y="1235"/>
                    <a:pt x="1401" y="1902"/>
                  </a:cubicBezTo>
                  <a:cubicBezTo>
                    <a:pt x="1034" y="2569"/>
                    <a:pt x="768" y="3270"/>
                    <a:pt x="534" y="4003"/>
                  </a:cubicBezTo>
                  <a:cubicBezTo>
                    <a:pt x="334" y="4704"/>
                    <a:pt x="167" y="5438"/>
                    <a:pt x="100" y="6205"/>
                  </a:cubicBezTo>
                  <a:cubicBezTo>
                    <a:pt x="0" y="6939"/>
                    <a:pt x="0" y="7739"/>
                    <a:pt x="167" y="8573"/>
                  </a:cubicBezTo>
                  <a:cubicBezTo>
                    <a:pt x="801" y="8006"/>
                    <a:pt x="1201" y="7339"/>
                    <a:pt x="1601" y="6672"/>
                  </a:cubicBezTo>
                  <a:cubicBezTo>
                    <a:pt x="1968" y="6005"/>
                    <a:pt x="2269" y="5271"/>
                    <a:pt x="2469" y="4571"/>
                  </a:cubicBezTo>
                  <a:cubicBezTo>
                    <a:pt x="2669" y="3870"/>
                    <a:pt x="2836" y="3103"/>
                    <a:pt x="2936" y="2369"/>
                  </a:cubicBezTo>
                  <a:cubicBezTo>
                    <a:pt x="3002" y="1602"/>
                    <a:pt x="3002" y="835"/>
                    <a:pt x="2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6" name="Google Shape;2206;p26"/>
            <p:cNvSpPr/>
            <p:nvPr/>
          </p:nvSpPr>
          <p:spPr>
            <a:xfrm>
              <a:off x="1042575" y="3229875"/>
              <a:ext cx="212675" cy="81750"/>
            </a:xfrm>
            <a:custGeom>
              <a:avLst/>
              <a:gdLst/>
              <a:ahLst/>
              <a:cxnLst/>
              <a:rect l="l" t="t" r="r" b="b"/>
              <a:pathLst>
                <a:path w="8507" h="3270" extrusionOk="0">
                  <a:moveTo>
                    <a:pt x="1537" y="0"/>
                  </a:moveTo>
                  <a:cubicBezTo>
                    <a:pt x="1051" y="0"/>
                    <a:pt x="538" y="63"/>
                    <a:pt x="1" y="229"/>
                  </a:cubicBezTo>
                  <a:cubicBezTo>
                    <a:pt x="534" y="929"/>
                    <a:pt x="1168" y="1396"/>
                    <a:pt x="1835" y="1796"/>
                  </a:cubicBezTo>
                  <a:cubicBezTo>
                    <a:pt x="2502" y="2230"/>
                    <a:pt x="3169" y="2530"/>
                    <a:pt x="3870" y="2764"/>
                  </a:cubicBezTo>
                  <a:cubicBezTo>
                    <a:pt x="4604" y="3031"/>
                    <a:pt x="5338" y="3131"/>
                    <a:pt x="6105" y="3231"/>
                  </a:cubicBezTo>
                  <a:cubicBezTo>
                    <a:pt x="6361" y="3254"/>
                    <a:pt x="6624" y="3269"/>
                    <a:pt x="6896" y="3269"/>
                  </a:cubicBezTo>
                  <a:cubicBezTo>
                    <a:pt x="7405" y="3269"/>
                    <a:pt x="7941" y="3216"/>
                    <a:pt x="8507" y="3064"/>
                  </a:cubicBezTo>
                  <a:cubicBezTo>
                    <a:pt x="7973" y="2364"/>
                    <a:pt x="7339" y="1897"/>
                    <a:pt x="6672" y="1463"/>
                  </a:cubicBezTo>
                  <a:cubicBezTo>
                    <a:pt x="6005" y="1063"/>
                    <a:pt x="5338" y="762"/>
                    <a:pt x="4637" y="529"/>
                  </a:cubicBezTo>
                  <a:cubicBezTo>
                    <a:pt x="3903" y="262"/>
                    <a:pt x="3169" y="129"/>
                    <a:pt x="2402" y="62"/>
                  </a:cubicBezTo>
                  <a:cubicBezTo>
                    <a:pt x="2124" y="24"/>
                    <a:pt x="1835" y="0"/>
                    <a:pt x="1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7" name="Google Shape;2207;p26"/>
            <p:cNvSpPr/>
            <p:nvPr/>
          </p:nvSpPr>
          <p:spPr>
            <a:xfrm>
              <a:off x="1279425" y="3206400"/>
              <a:ext cx="89250" cy="207675"/>
            </a:xfrm>
            <a:custGeom>
              <a:avLst/>
              <a:gdLst/>
              <a:ahLst/>
              <a:cxnLst/>
              <a:rect l="l" t="t" r="r" b="b"/>
              <a:pathLst>
                <a:path w="3570" h="8307" extrusionOk="0">
                  <a:moveTo>
                    <a:pt x="3503" y="0"/>
                  </a:moveTo>
                  <a:cubicBezTo>
                    <a:pt x="2835" y="501"/>
                    <a:pt x="2335" y="1134"/>
                    <a:pt x="1901" y="1735"/>
                  </a:cubicBezTo>
                  <a:cubicBezTo>
                    <a:pt x="1501" y="2402"/>
                    <a:pt x="1168" y="3036"/>
                    <a:pt x="867" y="3736"/>
                  </a:cubicBezTo>
                  <a:cubicBezTo>
                    <a:pt x="567" y="4470"/>
                    <a:pt x="367" y="5171"/>
                    <a:pt x="200" y="5904"/>
                  </a:cubicBezTo>
                  <a:cubicBezTo>
                    <a:pt x="67" y="6672"/>
                    <a:pt x="0" y="7472"/>
                    <a:pt x="67" y="8306"/>
                  </a:cubicBezTo>
                  <a:cubicBezTo>
                    <a:pt x="734" y="7806"/>
                    <a:pt x="1201" y="7172"/>
                    <a:pt x="1635" y="6538"/>
                  </a:cubicBezTo>
                  <a:cubicBezTo>
                    <a:pt x="2068" y="5871"/>
                    <a:pt x="2402" y="5237"/>
                    <a:pt x="2702" y="4537"/>
                  </a:cubicBezTo>
                  <a:cubicBezTo>
                    <a:pt x="3002" y="3836"/>
                    <a:pt x="3202" y="3136"/>
                    <a:pt x="3369" y="2369"/>
                  </a:cubicBezTo>
                  <a:cubicBezTo>
                    <a:pt x="3503" y="1635"/>
                    <a:pt x="3569" y="834"/>
                    <a:pt x="3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8" name="Google Shape;2208;p26"/>
            <p:cNvSpPr/>
            <p:nvPr/>
          </p:nvSpPr>
          <p:spPr>
            <a:xfrm>
              <a:off x="1083450" y="3321750"/>
              <a:ext cx="205150" cy="94500"/>
            </a:xfrm>
            <a:custGeom>
              <a:avLst/>
              <a:gdLst/>
              <a:ahLst/>
              <a:cxnLst/>
              <a:rect l="l" t="t" r="r" b="b"/>
              <a:pathLst>
                <a:path w="8206" h="3780" extrusionOk="0">
                  <a:moveTo>
                    <a:pt x="979" y="0"/>
                  </a:moveTo>
                  <a:cubicBezTo>
                    <a:pt x="662" y="0"/>
                    <a:pt x="336" y="25"/>
                    <a:pt x="0" y="90"/>
                  </a:cubicBezTo>
                  <a:cubicBezTo>
                    <a:pt x="434" y="857"/>
                    <a:pt x="1034" y="1390"/>
                    <a:pt x="1668" y="1857"/>
                  </a:cubicBezTo>
                  <a:cubicBezTo>
                    <a:pt x="2302" y="2291"/>
                    <a:pt x="2969" y="2691"/>
                    <a:pt x="3636" y="2958"/>
                  </a:cubicBezTo>
                  <a:cubicBezTo>
                    <a:pt x="4336" y="3258"/>
                    <a:pt x="5037" y="3525"/>
                    <a:pt x="5804" y="3625"/>
                  </a:cubicBezTo>
                  <a:cubicBezTo>
                    <a:pt x="6264" y="3709"/>
                    <a:pt x="6750" y="3779"/>
                    <a:pt x="7262" y="3779"/>
                  </a:cubicBezTo>
                  <a:cubicBezTo>
                    <a:pt x="7567" y="3779"/>
                    <a:pt x="7882" y="3754"/>
                    <a:pt x="8206" y="3692"/>
                  </a:cubicBezTo>
                  <a:cubicBezTo>
                    <a:pt x="7739" y="2925"/>
                    <a:pt x="7172" y="2391"/>
                    <a:pt x="6538" y="1924"/>
                  </a:cubicBezTo>
                  <a:cubicBezTo>
                    <a:pt x="5904" y="1457"/>
                    <a:pt x="5237" y="1090"/>
                    <a:pt x="4570" y="790"/>
                  </a:cubicBezTo>
                  <a:cubicBezTo>
                    <a:pt x="3869" y="523"/>
                    <a:pt x="3169" y="256"/>
                    <a:pt x="2402" y="123"/>
                  </a:cubicBezTo>
                  <a:cubicBezTo>
                    <a:pt x="1952" y="62"/>
                    <a:pt x="1478" y="0"/>
                    <a:pt x="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9" name="Google Shape;2209;p26"/>
            <p:cNvSpPr/>
            <p:nvPr/>
          </p:nvSpPr>
          <p:spPr>
            <a:xfrm>
              <a:off x="1316950" y="3359825"/>
              <a:ext cx="97575" cy="181000"/>
            </a:xfrm>
            <a:custGeom>
              <a:avLst/>
              <a:gdLst/>
              <a:ahLst/>
              <a:cxnLst/>
              <a:rect l="l" t="t" r="r" b="b"/>
              <a:pathLst>
                <a:path w="3903" h="7240" extrusionOk="0">
                  <a:moveTo>
                    <a:pt x="3903" y="1"/>
                  </a:moveTo>
                  <a:lnTo>
                    <a:pt x="3903" y="1"/>
                  </a:lnTo>
                  <a:cubicBezTo>
                    <a:pt x="3236" y="401"/>
                    <a:pt x="2735" y="902"/>
                    <a:pt x="2302" y="1435"/>
                  </a:cubicBezTo>
                  <a:cubicBezTo>
                    <a:pt x="1835" y="2002"/>
                    <a:pt x="1468" y="2536"/>
                    <a:pt x="1134" y="3170"/>
                  </a:cubicBezTo>
                  <a:cubicBezTo>
                    <a:pt x="834" y="3770"/>
                    <a:pt x="534" y="4404"/>
                    <a:pt x="334" y="5071"/>
                  </a:cubicBezTo>
                  <a:cubicBezTo>
                    <a:pt x="134" y="5738"/>
                    <a:pt x="0" y="6439"/>
                    <a:pt x="0" y="7239"/>
                  </a:cubicBezTo>
                  <a:lnTo>
                    <a:pt x="0" y="7239"/>
                  </a:lnTo>
                  <a:cubicBezTo>
                    <a:pt x="667" y="6839"/>
                    <a:pt x="1168" y="6272"/>
                    <a:pt x="1635" y="5772"/>
                  </a:cubicBezTo>
                  <a:cubicBezTo>
                    <a:pt x="2068" y="5238"/>
                    <a:pt x="2469" y="4704"/>
                    <a:pt x="2802" y="4070"/>
                  </a:cubicBezTo>
                  <a:cubicBezTo>
                    <a:pt x="3069" y="3437"/>
                    <a:pt x="3369" y="2836"/>
                    <a:pt x="3569" y="2169"/>
                  </a:cubicBezTo>
                  <a:cubicBezTo>
                    <a:pt x="3803" y="1502"/>
                    <a:pt x="3903" y="768"/>
                    <a:pt x="3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0" name="Google Shape;2210;p26"/>
            <p:cNvSpPr/>
            <p:nvPr/>
          </p:nvSpPr>
          <p:spPr>
            <a:xfrm>
              <a:off x="1145150" y="3438625"/>
              <a:ext cx="179325" cy="102350"/>
            </a:xfrm>
            <a:custGeom>
              <a:avLst/>
              <a:gdLst/>
              <a:ahLst/>
              <a:cxnLst/>
              <a:rect l="l" t="t" r="r" b="b"/>
              <a:pathLst>
                <a:path w="7173" h="4094" extrusionOk="0">
                  <a:moveTo>
                    <a:pt x="432" y="0"/>
                  </a:moveTo>
                  <a:cubicBezTo>
                    <a:pt x="292" y="0"/>
                    <a:pt x="148" y="6"/>
                    <a:pt x="0" y="18"/>
                  </a:cubicBezTo>
                  <a:cubicBezTo>
                    <a:pt x="367" y="718"/>
                    <a:pt x="868" y="1252"/>
                    <a:pt x="1368" y="1752"/>
                  </a:cubicBezTo>
                  <a:cubicBezTo>
                    <a:pt x="1868" y="2219"/>
                    <a:pt x="2436" y="2620"/>
                    <a:pt x="3036" y="2953"/>
                  </a:cubicBezTo>
                  <a:cubicBezTo>
                    <a:pt x="3603" y="3354"/>
                    <a:pt x="4270" y="3587"/>
                    <a:pt x="4937" y="3787"/>
                  </a:cubicBezTo>
                  <a:cubicBezTo>
                    <a:pt x="5521" y="3991"/>
                    <a:pt x="6156" y="4094"/>
                    <a:pt x="6864" y="4094"/>
                  </a:cubicBezTo>
                  <a:cubicBezTo>
                    <a:pt x="6965" y="4094"/>
                    <a:pt x="7068" y="4092"/>
                    <a:pt x="7172" y="4087"/>
                  </a:cubicBezTo>
                  <a:cubicBezTo>
                    <a:pt x="6772" y="3320"/>
                    <a:pt x="6338" y="2786"/>
                    <a:pt x="5771" y="2353"/>
                  </a:cubicBezTo>
                  <a:cubicBezTo>
                    <a:pt x="5271" y="1886"/>
                    <a:pt x="4704" y="1452"/>
                    <a:pt x="4103" y="1119"/>
                  </a:cubicBezTo>
                  <a:cubicBezTo>
                    <a:pt x="3536" y="752"/>
                    <a:pt x="2869" y="518"/>
                    <a:pt x="2202" y="285"/>
                  </a:cubicBezTo>
                  <a:cubicBezTo>
                    <a:pt x="1653" y="120"/>
                    <a:pt x="1082" y="0"/>
                    <a:pt x="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1" name="Google Shape;2211;p26"/>
            <p:cNvSpPr/>
            <p:nvPr/>
          </p:nvSpPr>
          <p:spPr>
            <a:xfrm>
              <a:off x="851150" y="3385350"/>
              <a:ext cx="385750" cy="896200"/>
            </a:xfrm>
            <a:custGeom>
              <a:avLst/>
              <a:gdLst/>
              <a:ahLst/>
              <a:cxnLst/>
              <a:rect l="l" t="t" r="r" b="b"/>
              <a:pathLst>
                <a:path w="15430" h="35848" extrusionOk="0">
                  <a:moveTo>
                    <a:pt x="429" y="1"/>
                  </a:moveTo>
                  <a:cubicBezTo>
                    <a:pt x="171" y="1"/>
                    <a:pt x="1" y="380"/>
                    <a:pt x="252" y="548"/>
                  </a:cubicBezTo>
                  <a:cubicBezTo>
                    <a:pt x="352" y="648"/>
                    <a:pt x="352" y="648"/>
                    <a:pt x="586" y="815"/>
                  </a:cubicBezTo>
                  <a:cubicBezTo>
                    <a:pt x="919" y="1048"/>
                    <a:pt x="1186" y="1348"/>
                    <a:pt x="1520" y="1648"/>
                  </a:cubicBezTo>
                  <a:cubicBezTo>
                    <a:pt x="2687" y="2716"/>
                    <a:pt x="3788" y="3917"/>
                    <a:pt x="4755" y="5218"/>
                  </a:cubicBezTo>
                  <a:cubicBezTo>
                    <a:pt x="8325" y="9854"/>
                    <a:pt x="10793" y="15292"/>
                    <a:pt x="12428" y="20896"/>
                  </a:cubicBezTo>
                  <a:cubicBezTo>
                    <a:pt x="13795" y="25699"/>
                    <a:pt x="14529" y="30603"/>
                    <a:pt x="14829" y="35573"/>
                  </a:cubicBezTo>
                  <a:cubicBezTo>
                    <a:pt x="14846" y="35756"/>
                    <a:pt x="14996" y="35848"/>
                    <a:pt x="15142" y="35848"/>
                  </a:cubicBezTo>
                  <a:cubicBezTo>
                    <a:pt x="15288" y="35848"/>
                    <a:pt x="15430" y="35756"/>
                    <a:pt x="15430" y="35573"/>
                  </a:cubicBezTo>
                  <a:cubicBezTo>
                    <a:pt x="14963" y="27567"/>
                    <a:pt x="13295" y="19561"/>
                    <a:pt x="9792" y="12289"/>
                  </a:cubicBezTo>
                  <a:cubicBezTo>
                    <a:pt x="7858" y="8387"/>
                    <a:pt x="5423" y="4584"/>
                    <a:pt x="2287" y="1515"/>
                  </a:cubicBezTo>
                  <a:cubicBezTo>
                    <a:pt x="1753" y="948"/>
                    <a:pt x="1186" y="448"/>
                    <a:pt x="586" y="47"/>
                  </a:cubicBezTo>
                  <a:cubicBezTo>
                    <a:pt x="532" y="15"/>
                    <a:pt x="479" y="1"/>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2" name="Google Shape;2212;p26"/>
            <p:cNvSpPr/>
            <p:nvPr/>
          </p:nvSpPr>
          <p:spPr>
            <a:xfrm>
              <a:off x="753200" y="3301450"/>
              <a:ext cx="166825" cy="147650"/>
            </a:xfrm>
            <a:custGeom>
              <a:avLst/>
              <a:gdLst/>
              <a:ahLst/>
              <a:cxnLst/>
              <a:rect l="l" t="t" r="r" b="b"/>
              <a:pathLst>
                <a:path w="6673" h="5906" extrusionOk="0">
                  <a:moveTo>
                    <a:pt x="1" y="1"/>
                  </a:moveTo>
                  <a:cubicBezTo>
                    <a:pt x="201" y="835"/>
                    <a:pt x="601" y="1535"/>
                    <a:pt x="1035" y="2169"/>
                  </a:cubicBezTo>
                  <a:cubicBezTo>
                    <a:pt x="1502" y="2770"/>
                    <a:pt x="2002" y="3337"/>
                    <a:pt x="2536" y="3837"/>
                  </a:cubicBezTo>
                  <a:cubicBezTo>
                    <a:pt x="3069" y="4337"/>
                    <a:pt x="3703" y="4738"/>
                    <a:pt x="4370" y="5105"/>
                  </a:cubicBezTo>
                  <a:cubicBezTo>
                    <a:pt x="5038" y="5505"/>
                    <a:pt x="5771" y="5772"/>
                    <a:pt x="6672" y="5905"/>
                  </a:cubicBezTo>
                  <a:cubicBezTo>
                    <a:pt x="6405" y="5071"/>
                    <a:pt x="6038" y="4371"/>
                    <a:pt x="5605" y="3737"/>
                  </a:cubicBezTo>
                  <a:cubicBezTo>
                    <a:pt x="5171" y="3103"/>
                    <a:pt x="4671" y="2569"/>
                    <a:pt x="4104" y="2069"/>
                  </a:cubicBezTo>
                  <a:cubicBezTo>
                    <a:pt x="3570" y="1569"/>
                    <a:pt x="2936" y="1168"/>
                    <a:pt x="2269" y="768"/>
                  </a:cubicBezTo>
                  <a:cubicBezTo>
                    <a:pt x="1602" y="401"/>
                    <a:pt x="868" y="1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3" name="Google Shape;2213;p26"/>
            <p:cNvSpPr/>
            <p:nvPr/>
          </p:nvSpPr>
          <p:spPr>
            <a:xfrm>
              <a:off x="965850" y="3312300"/>
              <a:ext cx="43400" cy="215175"/>
            </a:xfrm>
            <a:custGeom>
              <a:avLst/>
              <a:gdLst/>
              <a:ahLst/>
              <a:cxnLst/>
              <a:rect l="l" t="t" r="r" b="b"/>
              <a:pathLst>
                <a:path w="1736" h="8607" extrusionOk="0">
                  <a:moveTo>
                    <a:pt x="1235" y="1"/>
                  </a:moveTo>
                  <a:cubicBezTo>
                    <a:pt x="835" y="668"/>
                    <a:pt x="601" y="1402"/>
                    <a:pt x="401" y="2102"/>
                  </a:cubicBezTo>
                  <a:cubicBezTo>
                    <a:pt x="201" y="2803"/>
                    <a:pt x="67" y="3503"/>
                    <a:pt x="34" y="4204"/>
                  </a:cubicBezTo>
                  <a:cubicBezTo>
                    <a:pt x="1" y="4937"/>
                    <a:pt x="1" y="5671"/>
                    <a:pt x="34" y="6405"/>
                  </a:cubicBezTo>
                  <a:cubicBezTo>
                    <a:pt x="101" y="7139"/>
                    <a:pt x="201" y="7839"/>
                    <a:pt x="501" y="8607"/>
                  </a:cubicBezTo>
                  <a:cubicBezTo>
                    <a:pt x="901" y="7940"/>
                    <a:pt x="1168" y="7239"/>
                    <a:pt x="1335" y="6505"/>
                  </a:cubicBezTo>
                  <a:cubicBezTo>
                    <a:pt x="1535" y="5805"/>
                    <a:pt x="1602" y="5104"/>
                    <a:pt x="1702" y="4404"/>
                  </a:cubicBezTo>
                  <a:cubicBezTo>
                    <a:pt x="1735" y="3670"/>
                    <a:pt x="1735" y="2936"/>
                    <a:pt x="1702" y="2235"/>
                  </a:cubicBezTo>
                  <a:cubicBezTo>
                    <a:pt x="1669" y="1468"/>
                    <a:pt x="1535" y="768"/>
                    <a:pt x="1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4" name="Google Shape;2214;p26"/>
            <p:cNvSpPr/>
            <p:nvPr/>
          </p:nvSpPr>
          <p:spPr>
            <a:xfrm>
              <a:off x="763200" y="3489925"/>
              <a:ext cx="216025" cy="41725"/>
            </a:xfrm>
            <a:custGeom>
              <a:avLst/>
              <a:gdLst/>
              <a:ahLst/>
              <a:cxnLst/>
              <a:rect l="l" t="t" r="r" b="b"/>
              <a:pathLst>
                <a:path w="8641" h="1669" extrusionOk="0">
                  <a:moveTo>
                    <a:pt x="4304" y="1"/>
                  </a:moveTo>
                  <a:cubicBezTo>
                    <a:pt x="3537" y="1"/>
                    <a:pt x="2836" y="67"/>
                    <a:pt x="2136" y="201"/>
                  </a:cubicBezTo>
                  <a:cubicBezTo>
                    <a:pt x="1402" y="368"/>
                    <a:pt x="701" y="534"/>
                    <a:pt x="1" y="901"/>
                  </a:cubicBezTo>
                  <a:cubicBezTo>
                    <a:pt x="701" y="1235"/>
                    <a:pt x="1469" y="1402"/>
                    <a:pt x="2169" y="1535"/>
                  </a:cubicBezTo>
                  <a:cubicBezTo>
                    <a:pt x="2903" y="1635"/>
                    <a:pt x="3637" y="1668"/>
                    <a:pt x="4337" y="1668"/>
                  </a:cubicBezTo>
                  <a:cubicBezTo>
                    <a:pt x="5105" y="1668"/>
                    <a:pt x="5805" y="1568"/>
                    <a:pt x="6506" y="1468"/>
                  </a:cubicBezTo>
                  <a:cubicBezTo>
                    <a:pt x="7206" y="1302"/>
                    <a:pt x="7907" y="1135"/>
                    <a:pt x="8640" y="734"/>
                  </a:cubicBezTo>
                  <a:cubicBezTo>
                    <a:pt x="7940" y="434"/>
                    <a:pt x="7206" y="301"/>
                    <a:pt x="6472" y="101"/>
                  </a:cubicBezTo>
                  <a:cubicBezTo>
                    <a:pt x="5705" y="34"/>
                    <a:pt x="5004" y="1"/>
                    <a:pt x="4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5" name="Google Shape;2215;p26"/>
            <p:cNvSpPr/>
            <p:nvPr/>
          </p:nvSpPr>
          <p:spPr>
            <a:xfrm>
              <a:off x="1015900" y="3384025"/>
              <a:ext cx="57550" cy="215175"/>
            </a:xfrm>
            <a:custGeom>
              <a:avLst/>
              <a:gdLst/>
              <a:ahLst/>
              <a:cxnLst/>
              <a:rect l="l" t="t" r="r" b="b"/>
              <a:pathLst>
                <a:path w="2302" h="8607" extrusionOk="0">
                  <a:moveTo>
                    <a:pt x="1535" y="0"/>
                  </a:moveTo>
                  <a:cubicBezTo>
                    <a:pt x="1034" y="734"/>
                    <a:pt x="734" y="1401"/>
                    <a:pt x="500" y="2102"/>
                  </a:cubicBezTo>
                  <a:cubicBezTo>
                    <a:pt x="267" y="2802"/>
                    <a:pt x="100" y="3503"/>
                    <a:pt x="67" y="4237"/>
                  </a:cubicBezTo>
                  <a:cubicBezTo>
                    <a:pt x="0" y="4937"/>
                    <a:pt x="33" y="5704"/>
                    <a:pt x="100" y="6405"/>
                  </a:cubicBezTo>
                  <a:cubicBezTo>
                    <a:pt x="200" y="7105"/>
                    <a:pt x="400" y="7839"/>
                    <a:pt x="767" y="8606"/>
                  </a:cubicBezTo>
                  <a:cubicBezTo>
                    <a:pt x="1268" y="7939"/>
                    <a:pt x="1568" y="7272"/>
                    <a:pt x="1801" y="6538"/>
                  </a:cubicBezTo>
                  <a:cubicBezTo>
                    <a:pt x="2035" y="5804"/>
                    <a:pt x="2135" y="5104"/>
                    <a:pt x="2235" y="4403"/>
                  </a:cubicBezTo>
                  <a:cubicBezTo>
                    <a:pt x="2302" y="3670"/>
                    <a:pt x="2268" y="2936"/>
                    <a:pt x="2202" y="2235"/>
                  </a:cubicBezTo>
                  <a:cubicBezTo>
                    <a:pt x="2102" y="1501"/>
                    <a:pt x="1901" y="767"/>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6" name="Google Shape;2216;p26"/>
            <p:cNvSpPr/>
            <p:nvPr/>
          </p:nvSpPr>
          <p:spPr>
            <a:xfrm>
              <a:off x="825750" y="3574150"/>
              <a:ext cx="216025" cy="41725"/>
            </a:xfrm>
            <a:custGeom>
              <a:avLst/>
              <a:gdLst/>
              <a:ahLst/>
              <a:cxnLst/>
              <a:rect l="l" t="t" r="r" b="b"/>
              <a:pathLst>
                <a:path w="8641" h="1669" extrusionOk="0">
                  <a:moveTo>
                    <a:pt x="4304" y="1"/>
                  </a:moveTo>
                  <a:cubicBezTo>
                    <a:pt x="3537" y="1"/>
                    <a:pt x="2836" y="67"/>
                    <a:pt x="2136" y="201"/>
                  </a:cubicBezTo>
                  <a:cubicBezTo>
                    <a:pt x="1402" y="368"/>
                    <a:pt x="701" y="534"/>
                    <a:pt x="1" y="901"/>
                  </a:cubicBezTo>
                  <a:cubicBezTo>
                    <a:pt x="701" y="1235"/>
                    <a:pt x="1468" y="1402"/>
                    <a:pt x="2169" y="1535"/>
                  </a:cubicBezTo>
                  <a:cubicBezTo>
                    <a:pt x="2903" y="1635"/>
                    <a:pt x="3637" y="1669"/>
                    <a:pt x="4337" y="1669"/>
                  </a:cubicBezTo>
                  <a:cubicBezTo>
                    <a:pt x="5104" y="1669"/>
                    <a:pt x="5805" y="1602"/>
                    <a:pt x="6505" y="1468"/>
                  </a:cubicBezTo>
                  <a:cubicBezTo>
                    <a:pt x="7206" y="1302"/>
                    <a:pt x="7906" y="1135"/>
                    <a:pt x="8640" y="768"/>
                  </a:cubicBezTo>
                  <a:cubicBezTo>
                    <a:pt x="7940" y="468"/>
                    <a:pt x="7172" y="301"/>
                    <a:pt x="6472" y="134"/>
                  </a:cubicBezTo>
                  <a:cubicBezTo>
                    <a:pt x="5705" y="34"/>
                    <a:pt x="5004" y="1"/>
                    <a:pt x="4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7" name="Google Shape;2217;p26"/>
            <p:cNvSpPr/>
            <p:nvPr/>
          </p:nvSpPr>
          <p:spPr>
            <a:xfrm>
              <a:off x="1084275" y="3499100"/>
              <a:ext cx="75075" cy="202675"/>
            </a:xfrm>
            <a:custGeom>
              <a:avLst/>
              <a:gdLst/>
              <a:ahLst/>
              <a:cxnLst/>
              <a:rect l="l" t="t" r="r" b="b"/>
              <a:pathLst>
                <a:path w="3003" h="8107" extrusionOk="0">
                  <a:moveTo>
                    <a:pt x="2902" y="1"/>
                  </a:moveTo>
                  <a:lnTo>
                    <a:pt x="2902" y="1"/>
                  </a:lnTo>
                  <a:cubicBezTo>
                    <a:pt x="2335" y="534"/>
                    <a:pt x="1968" y="1168"/>
                    <a:pt x="1568" y="1802"/>
                  </a:cubicBezTo>
                  <a:cubicBezTo>
                    <a:pt x="1235" y="2436"/>
                    <a:pt x="968" y="3103"/>
                    <a:pt x="701" y="3770"/>
                  </a:cubicBezTo>
                  <a:cubicBezTo>
                    <a:pt x="467" y="4437"/>
                    <a:pt x="301" y="5138"/>
                    <a:pt x="167" y="5838"/>
                  </a:cubicBezTo>
                  <a:cubicBezTo>
                    <a:pt x="67" y="6539"/>
                    <a:pt x="0" y="7306"/>
                    <a:pt x="67" y="8106"/>
                  </a:cubicBezTo>
                  <a:cubicBezTo>
                    <a:pt x="634" y="7506"/>
                    <a:pt x="1034" y="6872"/>
                    <a:pt x="1435" y="6305"/>
                  </a:cubicBezTo>
                  <a:cubicBezTo>
                    <a:pt x="1735" y="5671"/>
                    <a:pt x="2035" y="5004"/>
                    <a:pt x="2302" y="4337"/>
                  </a:cubicBezTo>
                  <a:cubicBezTo>
                    <a:pt x="2536" y="3670"/>
                    <a:pt x="2702" y="2969"/>
                    <a:pt x="2836" y="2269"/>
                  </a:cubicBezTo>
                  <a:cubicBezTo>
                    <a:pt x="2902" y="1535"/>
                    <a:pt x="3003" y="801"/>
                    <a:pt x="2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8" name="Google Shape;2218;p26"/>
            <p:cNvSpPr/>
            <p:nvPr/>
          </p:nvSpPr>
          <p:spPr>
            <a:xfrm>
              <a:off x="881625" y="3642325"/>
              <a:ext cx="210175" cy="57375"/>
            </a:xfrm>
            <a:custGeom>
              <a:avLst/>
              <a:gdLst/>
              <a:ahLst/>
              <a:cxnLst/>
              <a:rect l="l" t="t" r="r" b="b"/>
              <a:pathLst>
                <a:path w="8407" h="2295" extrusionOk="0">
                  <a:moveTo>
                    <a:pt x="1398" y="1"/>
                  </a:moveTo>
                  <a:cubicBezTo>
                    <a:pt x="944" y="1"/>
                    <a:pt x="491" y="40"/>
                    <a:pt x="1" y="142"/>
                  </a:cubicBezTo>
                  <a:cubicBezTo>
                    <a:pt x="634" y="643"/>
                    <a:pt x="1302" y="976"/>
                    <a:pt x="1969" y="1277"/>
                  </a:cubicBezTo>
                  <a:cubicBezTo>
                    <a:pt x="2636" y="1577"/>
                    <a:pt x="3303" y="1777"/>
                    <a:pt x="4003" y="1944"/>
                  </a:cubicBezTo>
                  <a:cubicBezTo>
                    <a:pt x="4737" y="2110"/>
                    <a:pt x="5438" y="2244"/>
                    <a:pt x="6138" y="2277"/>
                  </a:cubicBezTo>
                  <a:cubicBezTo>
                    <a:pt x="6375" y="2288"/>
                    <a:pt x="6606" y="2295"/>
                    <a:pt x="6835" y="2295"/>
                  </a:cubicBezTo>
                  <a:cubicBezTo>
                    <a:pt x="7348" y="2295"/>
                    <a:pt x="7853" y="2259"/>
                    <a:pt x="8407" y="2144"/>
                  </a:cubicBezTo>
                  <a:cubicBezTo>
                    <a:pt x="7773" y="1643"/>
                    <a:pt x="7139" y="1310"/>
                    <a:pt x="6439" y="1043"/>
                  </a:cubicBezTo>
                  <a:cubicBezTo>
                    <a:pt x="5771" y="743"/>
                    <a:pt x="5104" y="543"/>
                    <a:pt x="4404" y="376"/>
                  </a:cubicBezTo>
                  <a:cubicBezTo>
                    <a:pt x="3670" y="209"/>
                    <a:pt x="2969" y="76"/>
                    <a:pt x="2269" y="42"/>
                  </a:cubicBezTo>
                  <a:cubicBezTo>
                    <a:pt x="1972" y="16"/>
                    <a:pt x="1684" y="1"/>
                    <a:pt x="1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9" name="Google Shape;2219;p26"/>
            <p:cNvSpPr/>
            <p:nvPr/>
          </p:nvSpPr>
          <p:spPr>
            <a:xfrm>
              <a:off x="1125125" y="3587500"/>
              <a:ext cx="85925" cy="198500"/>
            </a:xfrm>
            <a:custGeom>
              <a:avLst/>
              <a:gdLst/>
              <a:ahLst/>
              <a:cxnLst/>
              <a:rect l="l" t="t" r="r" b="b"/>
              <a:pathLst>
                <a:path w="3437" h="7940" extrusionOk="0">
                  <a:moveTo>
                    <a:pt x="3403" y="0"/>
                  </a:moveTo>
                  <a:cubicBezTo>
                    <a:pt x="2803" y="501"/>
                    <a:pt x="2369" y="1101"/>
                    <a:pt x="1969" y="1735"/>
                  </a:cubicBezTo>
                  <a:cubicBezTo>
                    <a:pt x="1569" y="2335"/>
                    <a:pt x="1235" y="2969"/>
                    <a:pt x="935" y="3636"/>
                  </a:cubicBezTo>
                  <a:cubicBezTo>
                    <a:pt x="668" y="4303"/>
                    <a:pt x="468" y="4971"/>
                    <a:pt x="301" y="5671"/>
                  </a:cubicBezTo>
                  <a:cubicBezTo>
                    <a:pt x="134" y="6405"/>
                    <a:pt x="1" y="7139"/>
                    <a:pt x="34" y="7939"/>
                  </a:cubicBezTo>
                  <a:cubicBezTo>
                    <a:pt x="635" y="7372"/>
                    <a:pt x="1068" y="6805"/>
                    <a:pt x="1502" y="6238"/>
                  </a:cubicBezTo>
                  <a:cubicBezTo>
                    <a:pt x="1869" y="5604"/>
                    <a:pt x="2202" y="4971"/>
                    <a:pt x="2503" y="4303"/>
                  </a:cubicBezTo>
                  <a:cubicBezTo>
                    <a:pt x="2803" y="3636"/>
                    <a:pt x="3003" y="2969"/>
                    <a:pt x="3170" y="2269"/>
                  </a:cubicBezTo>
                  <a:cubicBezTo>
                    <a:pt x="3337" y="1535"/>
                    <a:pt x="3437" y="801"/>
                    <a:pt x="3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0" name="Google Shape;2220;p26"/>
            <p:cNvSpPr/>
            <p:nvPr/>
          </p:nvSpPr>
          <p:spPr>
            <a:xfrm>
              <a:off x="924150" y="3718975"/>
              <a:ext cx="206025" cy="72850"/>
            </a:xfrm>
            <a:custGeom>
              <a:avLst/>
              <a:gdLst/>
              <a:ahLst/>
              <a:cxnLst/>
              <a:rect l="l" t="t" r="r" b="b"/>
              <a:pathLst>
                <a:path w="8241" h="2914" extrusionOk="0">
                  <a:moveTo>
                    <a:pt x="1862" y="1"/>
                  </a:moveTo>
                  <a:cubicBezTo>
                    <a:pt x="1260" y="1"/>
                    <a:pt x="662" y="60"/>
                    <a:pt x="1" y="245"/>
                  </a:cubicBezTo>
                  <a:cubicBezTo>
                    <a:pt x="535" y="879"/>
                    <a:pt x="1168" y="1346"/>
                    <a:pt x="1769" y="1713"/>
                  </a:cubicBezTo>
                  <a:cubicBezTo>
                    <a:pt x="2436" y="2047"/>
                    <a:pt x="3103" y="2347"/>
                    <a:pt x="3770" y="2547"/>
                  </a:cubicBezTo>
                  <a:cubicBezTo>
                    <a:pt x="4437" y="2747"/>
                    <a:pt x="5171" y="2881"/>
                    <a:pt x="5905" y="2914"/>
                  </a:cubicBezTo>
                  <a:cubicBezTo>
                    <a:pt x="6672" y="2914"/>
                    <a:pt x="7406" y="2914"/>
                    <a:pt x="8240" y="2680"/>
                  </a:cubicBezTo>
                  <a:cubicBezTo>
                    <a:pt x="7706" y="2047"/>
                    <a:pt x="7073" y="1580"/>
                    <a:pt x="6439" y="1246"/>
                  </a:cubicBezTo>
                  <a:cubicBezTo>
                    <a:pt x="5772" y="879"/>
                    <a:pt x="5104" y="579"/>
                    <a:pt x="4437" y="379"/>
                  </a:cubicBezTo>
                  <a:cubicBezTo>
                    <a:pt x="3770" y="179"/>
                    <a:pt x="3070" y="45"/>
                    <a:pt x="2336" y="12"/>
                  </a:cubicBezTo>
                  <a:cubicBezTo>
                    <a:pt x="2177" y="5"/>
                    <a:pt x="2019" y="1"/>
                    <a:pt x="1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1" name="Google Shape;2221;p26"/>
            <p:cNvSpPr/>
            <p:nvPr/>
          </p:nvSpPr>
          <p:spPr>
            <a:xfrm>
              <a:off x="1158500" y="3704250"/>
              <a:ext cx="114275" cy="183475"/>
            </a:xfrm>
            <a:custGeom>
              <a:avLst/>
              <a:gdLst/>
              <a:ahLst/>
              <a:cxnLst/>
              <a:rect l="l" t="t" r="r" b="b"/>
              <a:pathLst>
                <a:path w="4571" h="7339" extrusionOk="0">
                  <a:moveTo>
                    <a:pt x="4503" y="0"/>
                  </a:moveTo>
                  <a:lnTo>
                    <a:pt x="4503" y="0"/>
                  </a:lnTo>
                  <a:cubicBezTo>
                    <a:pt x="3670" y="334"/>
                    <a:pt x="3069" y="834"/>
                    <a:pt x="2535" y="1335"/>
                  </a:cubicBezTo>
                  <a:cubicBezTo>
                    <a:pt x="2035" y="1902"/>
                    <a:pt x="1568" y="2435"/>
                    <a:pt x="1201" y="3069"/>
                  </a:cubicBezTo>
                  <a:cubicBezTo>
                    <a:pt x="867" y="3636"/>
                    <a:pt x="534" y="4303"/>
                    <a:pt x="334" y="5004"/>
                  </a:cubicBezTo>
                  <a:cubicBezTo>
                    <a:pt x="134" y="5738"/>
                    <a:pt x="0" y="6472"/>
                    <a:pt x="34" y="7339"/>
                  </a:cubicBezTo>
                  <a:cubicBezTo>
                    <a:pt x="834" y="7005"/>
                    <a:pt x="1468" y="6505"/>
                    <a:pt x="2002" y="6005"/>
                  </a:cubicBezTo>
                  <a:cubicBezTo>
                    <a:pt x="2502" y="5471"/>
                    <a:pt x="2969" y="4937"/>
                    <a:pt x="3336" y="4303"/>
                  </a:cubicBezTo>
                  <a:cubicBezTo>
                    <a:pt x="3670" y="3736"/>
                    <a:pt x="4003" y="3069"/>
                    <a:pt x="4203" y="2335"/>
                  </a:cubicBezTo>
                  <a:cubicBezTo>
                    <a:pt x="4403" y="1635"/>
                    <a:pt x="4570" y="901"/>
                    <a:pt x="4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2" name="Google Shape;2222;p26"/>
            <p:cNvSpPr/>
            <p:nvPr/>
          </p:nvSpPr>
          <p:spPr>
            <a:xfrm>
              <a:off x="974200" y="3795875"/>
              <a:ext cx="194325" cy="94700"/>
            </a:xfrm>
            <a:custGeom>
              <a:avLst/>
              <a:gdLst/>
              <a:ahLst/>
              <a:cxnLst/>
              <a:rect l="l" t="t" r="r" b="b"/>
              <a:pathLst>
                <a:path w="7773" h="3788" extrusionOk="0">
                  <a:moveTo>
                    <a:pt x="885" y="0"/>
                  </a:moveTo>
                  <a:cubicBezTo>
                    <a:pt x="599" y="0"/>
                    <a:pt x="306" y="22"/>
                    <a:pt x="0" y="71"/>
                  </a:cubicBezTo>
                  <a:cubicBezTo>
                    <a:pt x="434" y="772"/>
                    <a:pt x="1001" y="1306"/>
                    <a:pt x="1568" y="1773"/>
                  </a:cubicBezTo>
                  <a:cubicBezTo>
                    <a:pt x="2168" y="2240"/>
                    <a:pt x="2736" y="2607"/>
                    <a:pt x="3403" y="2907"/>
                  </a:cubicBezTo>
                  <a:cubicBezTo>
                    <a:pt x="4036" y="3240"/>
                    <a:pt x="4737" y="3441"/>
                    <a:pt x="5437" y="3607"/>
                  </a:cubicBezTo>
                  <a:cubicBezTo>
                    <a:pt x="5959" y="3721"/>
                    <a:pt x="6465" y="3788"/>
                    <a:pt x="6997" y="3788"/>
                  </a:cubicBezTo>
                  <a:cubicBezTo>
                    <a:pt x="7248" y="3788"/>
                    <a:pt x="7505" y="3773"/>
                    <a:pt x="7772" y="3741"/>
                  </a:cubicBezTo>
                  <a:cubicBezTo>
                    <a:pt x="7372" y="3007"/>
                    <a:pt x="6838" y="2473"/>
                    <a:pt x="6205" y="2006"/>
                  </a:cubicBezTo>
                  <a:cubicBezTo>
                    <a:pt x="5604" y="1572"/>
                    <a:pt x="5037" y="1172"/>
                    <a:pt x="4370" y="905"/>
                  </a:cubicBezTo>
                  <a:cubicBezTo>
                    <a:pt x="3736" y="572"/>
                    <a:pt x="3036" y="338"/>
                    <a:pt x="2335" y="171"/>
                  </a:cubicBezTo>
                  <a:cubicBezTo>
                    <a:pt x="1850" y="66"/>
                    <a:pt x="1377" y="0"/>
                    <a:pt x="8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3" name="Google Shape;2223;p26"/>
            <p:cNvSpPr/>
            <p:nvPr/>
          </p:nvSpPr>
          <p:spPr>
            <a:xfrm>
              <a:off x="709375" y="3690100"/>
              <a:ext cx="513750" cy="448950"/>
            </a:xfrm>
            <a:custGeom>
              <a:avLst/>
              <a:gdLst/>
              <a:ahLst/>
              <a:cxnLst/>
              <a:rect l="l" t="t" r="r" b="b"/>
              <a:pathLst>
                <a:path w="20550" h="17958" extrusionOk="0">
                  <a:moveTo>
                    <a:pt x="266" y="557"/>
                  </a:moveTo>
                  <a:cubicBezTo>
                    <a:pt x="243" y="557"/>
                    <a:pt x="279" y="576"/>
                    <a:pt x="289" y="576"/>
                  </a:cubicBezTo>
                  <a:cubicBezTo>
                    <a:pt x="293" y="576"/>
                    <a:pt x="293" y="573"/>
                    <a:pt x="286" y="566"/>
                  </a:cubicBezTo>
                  <a:cubicBezTo>
                    <a:pt x="280" y="563"/>
                    <a:pt x="274" y="560"/>
                    <a:pt x="268" y="557"/>
                  </a:cubicBezTo>
                  <a:lnTo>
                    <a:pt x="268" y="557"/>
                  </a:lnTo>
                  <a:cubicBezTo>
                    <a:pt x="267" y="557"/>
                    <a:pt x="267" y="557"/>
                    <a:pt x="266" y="557"/>
                  </a:cubicBezTo>
                  <a:close/>
                  <a:moveTo>
                    <a:pt x="330" y="1"/>
                  </a:moveTo>
                  <a:cubicBezTo>
                    <a:pt x="89" y="1"/>
                    <a:pt x="0" y="404"/>
                    <a:pt x="268" y="557"/>
                  </a:cubicBezTo>
                  <a:lnTo>
                    <a:pt x="268" y="557"/>
                  </a:lnTo>
                  <a:cubicBezTo>
                    <a:pt x="277" y="557"/>
                    <a:pt x="293" y="560"/>
                    <a:pt x="319" y="566"/>
                  </a:cubicBezTo>
                  <a:cubicBezTo>
                    <a:pt x="419" y="600"/>
                    <a:pt x="519" y="666"/>
                    <a:pt x="619" y="700"/>
                  </a:cubicBezTo>
                  <a:cubicBezTo>
                    <a:pt x="986" y="867"/>
                    <a:pt x="1320" y="1033"/>
                    <a:pt x="1687" y="1200"/>
                  </a:cubicBezTo>
                  <a:cubicBezTo>
                    <a:pt x="2954" y="1834"/>
                    <a:pt x="4189" y="2501"/>
                    <a:pt x="5356" y="3202"/>
                  </a:cubicBezTo>
                  <a:cubicBezTo>
                    <a:pt x="8992" y="5370"/>
                    <a:pt x="12361" y="7972"/>
                    <a:pt x="15263" y="11041"/>
                  </a:cubicBezTo>
                  <a:cubicBezTo>
                    <a:pt x="17131" y="13042"/>
                    <a:pt x="18699" y="15310"/>
                    <a:pt x="19933" y="17812"/>
                  </a:cubicBezTo>
                  <a:cubicBezTo>
                    <a:pt x="19985" y="17915"/>
                    <a:pt x="20068" y="17957"/>
                    <a:pt x="20153" y="17957"/>
                  </a:cubicBezTo>
                  <a:cubicBezTo>
                    <a:pt x="20345" y="17957"/>
                    <a:pt x="20549" y="17743"/>
                    <a:pt x="20434" y="17512"/>
                  </a:cubicBezTo>
                  <a:cubicBezTo>
                    <a:pt x="16764" y="10007"/>
                    <a:pt x="9626" y="4503"/>
                    <a:pt x="2287" y="867"/>
                  </a:cubicBezTo>
                  <a:cubicBezTo>
                    <a:pt x="1654" y="566"/>
                    <a:pt x="1086" y="300"/>
                    <a:pt x="453" y="33"/>
                  </a:cubicBezTo>
                  <a:cubicBezTo>
                    <a:pt x="409" y="11"/>
                    <a:pt x="367" y="1"/>
                    <a:pt x="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4" name="Google Shape;2224;p26"/>
            <p:cNvSpPr/>
            <p:nvPr/>
          </p:nvSpPr>
          <p:spPr>
            <a:xfrm>
              <a:off x="590575" y="3651400"/>
              <a:ext cx="209350" cy="86125"/>
            </a:xfrm>
            <a:custGeom>
              <a:avLst/>
              <a:gdLst/>
              <a:ahLst/>
              <a:cxnLst/>
              <a:rect l="l" t="t" r="r" b="b"/>
              <a:pathLst>
                <a:path w="8374" h="3445" extrusionOk="0">
                  <a:moveTo>
                    <a:pt x="1319" y="0"/>
                  </a:moveTo>
                  <a:cubicBezTo>
                    <a:pt x="899" y="0"/>
                    <a:pt x="459" y="41"/>
                    <a:pt x="1" y="146"/>
                  </a:cubicBezTo>
                  <a:cubicBezTo>
                    <a:pt x="535" y="914"/>
                    <a:pt x="1168" y="1414"/>
                    <a:pt x="1769" y="1814"/>
                  </a:cubicBezTo>
                  <a:cubicBezTo>
                    <a:pt x="2403" y="2248"/>
                    <a:pt x="3070" y="2581"/>
                    <a:pt x="3770" y="2815"/>
                  </a:cubicBezTo>
                  <a:cubicBezTo>
                    <a:pt x="4437" y="3082"/>
                    <a:pt x="5205" y="3282"/>
                    <a:pt x="5939" y="3382"/>
                  </a:cubicBezTo>
                  <a:cubicBezTo>
                    <a:pt x="6300" y="3413"/>
                    <a:pt x="6669" y="3445"/>
                    <a:pt x="7049" y="3445"/>
                  </a:cubicBezTo>
                  <a:cubicBezTo>
                    <a:pt x="7475" y="3445"/>
                    <a:pt x="7915" y="3405"/>
                    <a:pt x="8374" y="3282"/>
                  </a:cubicBezTo>
                  <a:cubicBezTo>
                    <a:pt x="7807" y="2581"/>
                    <a:pt x="7206" y="2081"/>
                    <a:pt x="6572" y="1614"/>
                  </a:cubicBezTo>
                  <a:cubicBezTo>
                    <a:pt x="5939" y="1214"/>
                    <a:pt x="5271" y="880"/>
                    <a:pt x="4571" y="613"/>
                  </a:cubicBezTo>
                  <a:cubicBezTo>
                    <a:pt x="3904" y="380"/>
                    <a:pt x="3170" y="146"/>
                    <a:pt x="2403" y="80"/>
                  </a:cubicBezTo>
                  <a:cubicBezTo>
                    <a:pt x="2056" y="32"/>
                    <a:pt x="1695" y="0"/>
                    <a:pt x="1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5" name="Google Shape;2225;p26"/>
            <p:cNvSpPr/>
            <p:nvPr/>
          </p:nvSpPr>
          <p:spPr>
            <a:xfrm>
              <a:off x="824925" y="3581650"/>
              <a:ext cx="57550" cy="209350"/>
            </a:xfrm>
            <a:custGeom>
              <a:avLst/>
              <a:gdLst/>
              <a:ahLst/>
              <a:cxnLst/>
              <a:rect l="l" t="t" r="r" b="b"/>
              <a:pathLst>
                <a:path w="2302" h="8374" extrusionOk="0">
                  <a:moveTo>
                    <a:pt x="200" y="1"/>
                  </a:moveTo>
                  <a:cubicBezTo>
                    <a:pt x="34" y="801"/>
                    <a:pt x="0" y="1535"/>
                    <a:pt x="34" y="2236"/>
                  </a:cubicBezTo>
                  <a:cubicBezTo>
                    <a:pt x="67" y="2970"/>
                    <a:pt x="167" y="3670"/>
                    <a:pt x="334" y="4371"/>
                  </a:cubicBezTo>
                  <a:cubicBezTo>
                    <a:pt x="501" y="5038"/>
                    <a:pt x="701" y="5738"/>
                    <a:pt x="1001" y="6405"/>
                  </a:cubicBezTo>
                  <a:cubicBezTo>
                    <a:pt x="1301" y="7073"/>
                    <a:pt x="1635" y="7740"/>
                    <a:pt x="2135" y="8374"/>
                  </a:cubicBezTo>
                  <a:cubicBezTo>
                    <a:pt x="2302" y="7606"/>
                    <a:pt x="2302" y="6872"/>
                    <a:pt x="2302" y="6139"/>
                  </a:cubicBezTo>
                  <a:cubicBezTo>
                    <a:pt x="2235" y="5405"/>
                    <a:pt x="2169" y="4704"/>
                    <a:pt x="2002" y="4004"/>
                  </a:cubicBezTo>
                  <a:cubicBezTo>
                    <a:pt x="1835" y="3337"/>
                    <a:pt x="1635" y="2603"/>
                    <a:pt x="1335" y="1969"/>
                  </a:cubicBezTo>
                  <a:cubicBezTo>
                    <a:pt x="1034" y="1302"/>
                    <a:pt x="701" y="635"/>
                    <a:pt x="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6" name="Google Shape;2226;p26"/>
            <p:cNvSpPr/>
            <p:nvPr/>
          </p:nvSpPr>
          <p:spPr>
            <a:xfrm>
              <a:off x="683975" y="3778425"/>
              <a:ext cx="203525" cy="72200"/>
            </a:xfrm>
            <a:custGeom>
              <a:avLst/>
              <a:gdLst/>
              <a:ahLst/>
              <a:cxnLst/>
              <a:rect l="l" t="t" r="r" b="b"/>
              <a:pathLst>
                <a:path w="8141" h="2888" extrusionOk="0">
                  <a:moveTo>
                    <a:pt x="7320" y="1"/>
                  </a:moveTo>
                  <a:cubicBezTo>
                    <a:pt x="6835" y="1"/>
                    <a:pt x="6367" y="38"/>
                    <a:pt x="5872" y="102"/>
                  </a:cubicBezTo>
                  <a:cubicBezTo>
                    <a:pt x="5171" y="202"/>
                    <a:pt x="4471" y="369"/>
                    <a:pt x="3804" y="636"/>
                  </a:cubicBezTo>
                  <a:cubicBezTo>
                    <a:pt x="3137" y="869"/>
                    <a:pt x="2469" y="1170"/>
                    <a:pt x="1836" y="1503"/>
                  </a:cubicBezTo>
                  <a:cubicBezTo>
                    <a:pt x="1202" y="1870"/>
                    <a:pt x="601" y="2304"/>
                    <a:pt x="1" y="2838"/>
                  </a:cubicBezTo>
                  <a:cubicBezTo>
                    <a:pt x="280" y="2872"/>
                    <a:pt x="551" y="2887"/>
                    <a:pt x="817" y="2887"/>
                  </a:cubicBezTo>
                  <a:cubicBezTo>
                    <a:pt x="1313" y="2887"/>
                    <a:pt x="1791" y="2836"/>
                    <a:pt x="2269" y="2771"/>
                  </a:cubicBezTo>
                  <a:cubicBezTo>
                    <a:pt x="2970" y="2637"/>
                    <a:pt x="3670" y="2471"/>
                    <a:pt x="4337" y="2204"/>
                  </a:cubicBezTo>
                  <a:cubicBezTo>
                    <a:pt x="5005" y="1970"/>
                    <a:pt x="5672" y="1670"/>
                    <a:pt x="6305" y="1336"/>
                  </a:cubicBezTo>
                  <a:cubicBezTo>
                    <a:pt x="6939" y="1003"/>
                    <a:pt x="7540" y="603"/>
                    <a:pt x="8140" y="36"/>
                  </a:cubicBezTo>
                  <a:cubicBezTo>
                    <a:pt x="7857" y="12"/>
                    <a:pt x="7585" y="1"/>
                    <a:pt x="7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7" name="Google Shape;2227;p26"/>
            <p:cNvSpPr/>
            <p:nvPr/>
          </p:nvSpPr>
          <p:spPr>
            <a:xfrm>
              <a:off x="916650" y="3645050"/>
              <a:ext cx="57575" cy="209325"/>
            </a:xfrm>
            <a:custGeom>
              <a:avLst/>
              <a:gdLst/>
              <a:ahLst/>
              <a:cxnLst/>
              <a:rect l="l" t="t" r="r" b="b"/>
              <a:pathLst>
                <a:path w="2303" h="8373" extrusionOk="0">
                  <a:moveTo>
                    <a:pt x="201" y="0"/>
                  </a:moveTo>
                  <a:cubicBezTo>
                    <a:pt x="34" y="801"/>
                    <a:pt x="1" y="1534"/>
                    <a:pt x="34" y="2268"/>
                  </a:cubicBezTo>
                  <a:cubicBezTo>
                    <a:pt x="67" y="2969"/>
                    <a:pt x="167" y="3669"/>
                    <a:pt x="334" y="4370"/>
                  </a:cubicBezTo>
                  <a:cubicBezTo>
                    <a:pt x="501" y="5037"/>
                    <a:pt x="701" y="5771"/>
                    <a:pt x="1001" y="6438"/>
                  </a:cubicBezTo>
                  <a:cubicBezTo>
                    <a:pt x="1302" y="7105"/>
                    <a:pt x="1635" y="7772"/>
                    <a:pt x="2135" y="8373"/>
                  </a:cubicBezTo>
                  <a:cubicBezTo>
                    <a:pt x="2302" y="7639"/>
                    <a:pt x="2302" y="6872"/>
                    <a:pt x="2302" y="6138"/>
                  </a:cubicBezTo>
                  <a:cubicBezTo>
                    <a:pt x="2236" y="5437"/>
                    <a:pt x="2169" y="4703"/>
                    <a:pt x="2002" y="4003"/>
                  </a:cubicBezTo>
                  <a:cubicBezTo>
                    <a:pt x="1835" y="3336"/>
                    <a:pt x="1635" y="2635"/>
                    <a:pt x="1335" y="1968"/>
                  </a:cubicBezTo>
                  <a:cubicBezTo>
                    <a:pt x="1035" y="1301"/>
                    <a:pt x="701" y="634"/>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8" name="Google Shape;2228;p26"/>
            <p:cNvSpPr/>
            <p:nvPr/>
          </p:nvSpPr>
          <p:spPr>
            <a:xfrm>
              <a:off x="775725" y="3842000"/>
              <a:ext cx="203500" cy="72200"/>
            </a:xfrm>
            <a:custGeom>
              <a:avLst/>
              <a:gdLst/>
              <a:ahLst/>
              <a:cxnLst/>
              <a:rect l="l" t="t" r="r" b="b"/>
              <a:pathLst>
                <a:path w="8140" h="2888" extrusionOk="0">
                  <a:moveTo>
                    <a:pt x="7174" y="1"/>
                  </a:moveTo>
                  <a:cubicBezTo>
                    <a:pt x="6740" y="1"/>
                    <a:pt x="6317" y="36"/>
                    <a:pt x="5871" y="94"/>
                  </a:cubicBezTo>
                  <a:cubicBezTo>
                    <a:pt x="5171" y="228"/>
                    <a:pt x="4470" y="395"/>
                    <a:pt x="3803" y="628"/>
                  </a:cubicBezTo>
                  <a:cubicBezTo>
                    <a:pt x="3136" y="895"/>
                    <a:pt x="2469" y="1162"/>
                    <a:pt x="1835" y="1495"/>
                  </a:cubicBezTo>
                  <a:cubicBezTo>
                    <a:pt x="1201" y="1862"/>
                    <a:pt x="567" y="2296"/>
                    <a:pt x="0" y="2830"/>
                  </a:cubicBezTo>
                  <a:cubicBezTo>
                    <a:pt x="316" y="2869"/>
                    <a:pt x="621" y="2888"/>
                    <a:pt x="921" y="2888"/>
                  </a:cubicBezTo>
                  <a:cubicBezTo>
                    <a:pt x="1380" y="2888"/>
                    <a:pt x="1824" y="2844"/>
                    <a:pt x="2269" y="2763"/>
                  </a:cubicBezTo>
                  <a:cubicBezTo>
                    <a:pt x="2969" y="2630"/>
                    <a:pt x="3670" y="2463"/>
                    <a:pt x="4337" y="2229"/>
                  </a:cubicBezTo>
                  <a:cubicBezTo>
                    <a:pt x="5004" y="1962"/>
                    <a:pt x="5671" y="1662"/>
                    <a:pt x="6305" y="1329"/>
                  </a:cubicBezTo>
                  <a:cubicBezTo>
                    <a:pt x="6939" y="995"/>
                    <a:pt x="7539" y="595"/>
                    <a:pt x="8139" y="61"/>
                  </a:cubicBezTo>
                  <a:cubicBezTo>
                    <a:pt x="7804" y="19"/>
                    <a:pt x="7486" y="1"/>
                    <a:pt x="7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9" name="Google Shape;2229;p26"/>
            <p:cNvSpPr/>
            <p:nvPr/>
          </p:nvSpPr>
          <p:spPr>
            <a:xfrm>
              <a:off x="1002550" y="3700075"/>
              <a:ext cx="47550" cy="214350"/>
            </a:xfrm>
            <a:custGeom>
              <a:avLst/>
              <a:gdLst/>
              <a:ahLst/>
              <a:cxnLst/>
              <a:rect l="l" t="t" r="r" b="b"/>
              <a:pathLst>
                <a:path w="1902" h="8574" extrusionOk="0">
                  <a:moveTo>
                    <a:pt x="434" y="1"/>
                  </a:moveTo>
                  <a:cubicBezTo>
                    <a:pt x="167" y="768"/>
                    <a:pt x="100" y="1502"/>
                    <a:pt x="67" y="2236"/>
                  </a:cubicBezTo>
                  <a:cubicBezTo>
                    <a:pt x="0" y="2969"/>
                    <a:pt x="67" y="3670"/>
                    <a:pt x="134" y="4404"/>
                  </a:cubicBezTo>
                  <a:cubicBezTo>
                    <a:pt x="234" y="5104"/>
                    <a:pt x="334" y="5805"/>
                    <a:pt x="567" y="6505"/>
                  </a:cubicBezTo>
                  <a:cubicBezTo>
                    <a:pt x="801" y="7172"/>
                    <a:pt x="1068" y="7906"/>
                    <a:pt x="1468" y="8573"/>
                  </a:cubicBezTo>
                  <a:cubicBezTo>
                    <a:pt x="1735" y="7806"/>
                    <a:pt x="1802" y="7106"/>
                    <a:pt x="1835" y="6338"/>
                  </a:cubicBezTo>
                  <a:cubicBezTo>
                    <a:pt x="1902" y="5605"/>
                    <a:pt x="1835" y="4904"/>
                    <a:pt x="1768" y="4170"/>
                  </a:cubicBezTo>
                  <a:cubicBezTo>
                    <a:pt x="1668" y="3470"/>
                    <a:pt x="1568" y="2769"/>
                    <a:pt x="1335" y="2069"/>
                  </a:cubicBezTo>
                  <a:cubicBezTo>
                    <a:pt x="1135" y="1402"/>
                    <a:pt x="834" y="668"/>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0" name="Google Shape;2230;p26"/>
            <p:cNvSpPr/>
            <p:nvPr/>
          </p:nvSpPr>
          <p:spPr>
            <a:xfrm>
              <a:off x="841600" y="3899400"/>
              <a:ext cx="209350" cy="57125"/>
            </a:xfrm>
            <a:custGeom>
              <a:avLst/>
              <a:gdLst/>
              <a:ahLst/>
              <a:cxnLst/>
              <a:rect l="l" t="t" r="r" b="b"/>
              <a:pathLst>
                <a:path w="8374" h="2285" extrusionOk="0">
                  <a:moveTo>
                    <a:pt x="6138" y="0"/>
                  </a:moveTo>
                  <a:cubicBezTo>
                    <a:pt x="5404" y="33"/>
                    <a:pt x="4704" y="133"/>
                    <a:pt x="4003" y="300"/>
                  </a:cubicBezTo>
                  <a:cubicBezTo>
                    <a:pt x="3336" y="467"/>
                    <a:pt x="2636" y="667"/>
                    <a:pt x="1969" y="967"/>
                  </a:cubicBezTo>
                  <a:cubicBezTo>
                    <a:pt x="1301" y="1234"/>
                    <a:pt x="634" y="1601"/>
                    <a:pt x="0" y="2068"/>
                  </a:cubicBezTo>
                  <a:cubicBezTo>
                    <a:pt x="581" y="2238"/>
                    <a:pt x="1127" y="2284"/>
                    <a:pt x="1651" y="2284"/>
                  </a:cubicBezTo>
                  <a:cubicBezTo>
                    <a:pt x="1849" y="2284"/>
                    <a:pt x="2043" y="2277"/>
                    <a:pt x="2235" y="2268"/>
                  </a:cubicBezTo>
                  <a:cubicBezTo>
                    <a:pt x="2969" y="2202"/>
                    <a:pt x="3670" y="2135"/>
                    <a:pt x="4370" y="1968"/>
                  </a:cubicBezTo>
                  <a:cubicBezTo>
                    <a:pt x="5037" y="1801"/>
                    <a:pt x="5738" y="1601"/>
                    <a:pt x="6405" y="1301"/>
                  </a:cubicBezTo>
                  <a:cubicBezTo>
                    <a:pt x="7072" y="1001"/>
                    <a:pt x="7739" y="667"/>
                    <a:pt x="8373" y="167"/>
                  </a:cubicBezTo>
                  <a:cubicBezTo>
                    <a:pt x="7573" y="0"/>
                    <a:pt x="6839" y="0"/>
                    <a:pt x="6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1" name="Google Shape;2231;p26"/>
            <p:cNvSpPr/>
            <p:nvPr/>
          </p:nvSpPr>
          <p:spPr>
            <a:xfrm>
              <a:off x="943350" y="4140400"/>
              <a:ext cx="688000" cy="414475"/>
            </a:xfrm>
            <a:custGeom>
              <a:avLst/>
              <a:gdLst/>
              <a:ahLst/>
              <a:cxnLst/>
              <a:rect l="l" t="t" r="r" b="b"/>
              <a:pathLst>
                <a:path w="27520" h="16579" extrusionOk="0">
                  <a:moveTo>
                    <a:pt x="0" y="0"/>
                  </a:moveTo>
                  <a:lnTo>
                    <a:pt x="0" y="6972"/>
                  </a:lnTo>
                  <a:cubicBezTo>
                    <a:pt x="0" y="12242"/>
                    <a:pt x="4336" y="16579"/>
                    <a:pt x="9640" y="16579"/>
                  </a:cubicBezTo>
                  <a:lnTo>
                    <a:pt x="17913" y="16579"/>
                  </a:lnTo>
                  <a:cubicBezTo>
                    <a:pt x="23183" y="16579"/>
                    <a:pt x="27520" y="12242"/>
                    <a:pt x="27520" y="6972"/>
                  </a:cubicBezTo>
                  <a:lnTo>
                    <a:pt x="2752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2" name="Google Shape;2232;p26"/>
            <p:cNvSpPr/>
            <p:nvPr/>
          </p:nvSpPr>
          <p:spPr>
            <a:xfrm>
              <a:off x="943350" y="4228800"/>
              <a:ext cx="689675" cy="11700"/>
            </a:xfrm>
            <a:custGeom>
              <a:avLst/>
              <a:gdLst/>
              <a:ahLst/>
              <a:cxnLst/>
              <a:rect l="l" t="t" r="r" b="b"/>
              <a:pathLst>
                <a:path w="27587" h="468" extrusionOk="0">
                  <a:moveTo>
                    <a:pt x="0" y="0"/>
                  </a:moveTo>
                  <a:lnTo>
                    <a:pt x="0" y="467"/>
                  </a:lnTo>
                  <a:lnTo>
                    <a:pt x="27586" y="467"/>
                  </a:lnTo>
                  <a:lnTo>
                    <a:pt x="275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3" name="Google Shape;2233;p26"/>
            <p:cNvSpPr/>
            <p:nvPr/>
          </p:nvSpPr>
          <p:spPr>
            <a:xfrm>
              <a:off x="943350" y="4273825"/>
              <a:ext cx="688000" cy="68400"/>
            </a:xfrm>
            <a:custGeom>
              <a:avLst/>
              <a:gdLst/>
              <a:ahLst/>
              <a:cxnLst/>
              <a:rect l="l" t="t" r="r" b="b"/>
              <a:pathLst>
                <a:path w="27520" h="2736" extrusionOk="0">
                  <a:moveTo>
                    <a:pt x="0" y="0"/>
                  </a:moveTo>
                  <a:lnTo>
                    <a:pt x="0" y="901"/>
                  </a:lnTo>
                  <a:cubicBezTo>
                    <a:pt x="434" y="901"/>
                    <a:pt x="667" y="1201"/>
                    <a:pt x="1001" y="1668"/>
                  </a:cubicBezTo>
                  <a:cubicBezTo>
                    <a:pt x="1368" y="2135"/>
                    <a:pt x="1835" y="2736"/>
                    <a:pt x="2769" y="2736"/>
                  </a:cubicBezTo>
                  <a:cubicBezTo>
                    <a:pt x="3669" y="2736"/>
                    <a:pt x="4136" y="2169"/>
                    <a:pt x="4503" y="1668"/>
                  </a:cubicBezTo>
                  <a:cubicBezTo>
                    <a:pt x="4837" y="1168"/>
                    <a:pt x="5104" y="901"/>
                    <a:pt x="5504" y="901"/>
                  </a:cubicBezTo>
                  <a:cubicBezTo>
                    <a:pt x="5938" y="901"/>
                    <a:pt x="6171" y="1201"/>
                    <a:pt x="6505" y="1668"/>
                  </a:cubicBezTo>
                  <a:cubicBezTo>
                    <a:pt x="6872" y="2135"/>
                    <a:pt x="7339" y="2736"/>
                    <a:pt x="8273" y="2736"/>
                  </a:cubicBezTo>
                  <a:cubicBezTo>
                    <a:pt x="9173" y="2736"/>
                    <a:pt x="9640" y="2169"/>
                    <a:pt x="10007" y="1668"/>
                  </a:cubicBezTo>
                  <a:cubicBezTo>
                    <a:pt x="10341" y="1168"/>
                    <a:pt x="10608" y="901"/>
                    <a:pt x="11008" y="901"/>
                  </a:cubicBezTo>
                  <a:cubicBezTo>
                    <a:pt x="11442" y="901"/>
                    <a:pt x="11675" y="1201"/>
                    <a:pt x="12009" y="1668"/>
                  </a:cubicBezTo>
                  <a:cubicBezTo>
                    <a:pt x="12376" y="2135"/>
                    <a:pt x="12843" y="2736"/>
                    <a:pt x="13777" y="2736"/>
                  </a:cubicBezTo>
                  <a:cubicBezTo>
                    <a:pt x="14677" y="2736"/>
                    <a:pt x="15144" y="2169"/>
                    <a:pt x="15511" y="1668"/>
                  </a:cubicBezTo>
                  <a:cubicBezTo>
                    <a:pt x="15845" y="1168"/>
                    <a:pt x="16112" y="901"/>
                    <a:pt x="16512" y="901"/>
                  </a:cubicBezTo>
                  <a:cubicBezTo>
                    <a:pt x="16946" y="901"/>
                    <a:pt x="17179" y="1201"/>
                    <a:pt x="17513" y="1668"/>
                  </a:cubicBezTo>
                  <a:cubicBezTo>
                    <a:pt x="17880" y="2135"/>
                    <a:pt x="18347" y="2736"/>
                    <a:pt x="19281" y="2736"/>
                  </a:cubicBezTo>
                  <a:cubicBezTo>
                    <a:pt x="20181" y="2736"/>
                    <a:pt x="20648" y="2169"/>
                    <a:pt x="21015" y="1668"/>
                  </a:cubicBezTo>
                  <a:cubicBezTo>
                    <a:pt x="21349" y="1168"/>
                    <a:pt x="21616" y="901"/>
                    <a:pt x="22016" y="901"/>
                  </a:cubicBezTo>
                  <a:cubicBezTo>
                    <a:pt x="22449" y="901"/>
                    <a:pt x="22683" y="1201"/>
                    <a:pt x="23017" y="1668"/>
                  </a:cubicBezTo>
                  <a:cubicBezTo>
                    <a:pt x="23417" y="2135"/>
                    <a:pt x="23850" y="2736"/>
                    <a:pt x="24784" y="2736"/>
                  </a:cubicBezTo>
                  <a:cubicBezTo>
                    <a:pt x="25685" y="2736"/>
                    <a:pt x="26152" y="2135"/>
                    <a:pt x="26519" y="1668"/>
                  </a:cubicBezTo>
                  <a:cubicBezTo>
                    <a:pt x="26853" y="1168"/>
                    <a:pt x="27086" y="901"/>
                    <a:pt x="27520" y="901"/>
                  </a:cubicBezTo>
                  <a:lnTo>
                    <a:pt x="27520" y="0"/>
                  </a:lnTo>
                  <a:cubicBezTo>
                    <a:pt x="26619" y="0"/>
                    <a:pt x="26152" y="567"/>
                    <a:pt x="25785" y="1068"/>
                  </a:cubicBezTo>
                  <a:cubicBezTo>
                    <a:pt x="25452" y="1568"/>
                    <a:pt x="25218" y="1835"/>
                    <a:pt x="24784" y="1835"/>
                  </a:cubicBezTo>
                  <a:cubicBezTo>
                    <a:pt x="24351" y="1835"/>
                    <a:pt x="24117" y="1535"/>
                    <a:pt x="23784" y="1068"/>
                  </a:cubicBezTo>
                  <a:cubicBezTo>
                    <a:pt x="23383" y="634"/>
                    <a:pt x="22950" y="0"/>
                    <a:pt x="22016" y="0"/>
                  </a:cubicBezTo>
                  <a:cubicBezTo>
                    <a:pt x="21115" y="0"/>
                    <a:pt x="20648" y="567"/>
                    <a:pt x="20281" y="1068"/>
                  </a:cubicBezTo>
                  <a:cubicBezTo>
                    <a:pt x="19948" y="1568"/>
                    <a:pt x="19681" y="1835"/>
                    <a:pt x="19281" y="1835"/>
                  </a:cubicBezTo>
                  <a:cubicBezTo>
                    <a:pt x="18847" y="1835"/>
                    <a:pt x="18613" y="1535"/>
                    <a:pt x="18280" y="1068"/>
                  </a:cubicBezTo>
                  <a:cubicBezTo>
                    <a:pt x="17880" y="634"/>
                    <a:pt x="17446" y="0"/>
                    <a:pt x="16512" y="0"/>
                  </a:cubicBezTo>
                  <a:cubicBezTo>
                    <a:pt x="15611" y="0"/>
                    <a:pt x="15144" y="567"/>
                    <a:pt x="14777" y="1068"/>
                  </a:cubicBezTo>
                  <a:cubicBezTo>
                    <a:pt x="14444" y="1568"/>
                    <a:pt x="14177" y="1835"/>
                    <a:pt x="13777" y="1835"/>
                  </a:cubicBezTo>
                  <a:cubicBezTo>
                    <a:pt x="13343" y="1835"/>
                    <a:pt x="13109" y="1535"/>
                    <a:pt x="12776" y="1068"/>
                  </a:cubicBezTo>
                  <a:cubicBezTo>
                    <a:pt x="12376" y="634"/>
                    <a:pt x="11942" y="0"/>
                    <a:pt x="11008" y="0"/>
                  </a:cubicBezTo>
                  <a:cubicBezTo>
                    <a:pt x="10107" y="0"/>
                    <a:pt x="9640" y="567"/>
                    <a:pt x="9273" y="1068"/>
                  </a:cubicBezTo>
                  <a:cubicBezTo>
                    <a:pt x="8940" y="1568"/>
                    <a:pt x="8673" y="1835"/>
                    <a:pt x="8273" y="1835"/>
                  </a:cubicBezTo>
                  <a:cubicBezTo>
                    <a:pt x="7839" y="1835"/>
                    <a:pt x="7605" y="1535"/>
                    <a:pt x="7272" y="1068"/>
                  </a:cubicBezTo>
                  <a:cubicBezTo>
                    <a:pt x="6872" y="634"/>
                    <a:pt x="6438" y="0"/>
                    <a:pt x="5504" y="0"/>
                  </a:cubicBezTo>
                  <a:cubicBezTo>
                    <a:pt x="4603" y="0"/>
                    <a:pt x="4136" y="567"/>
                    <a:pt x="3769" y="1068"/>
                  </a:cubicBezTo>
                  <a:cubicBezTo>
                    <a:pt x="3436" y="1568"/>
                    <a:pt x="3169" y="1835"/>
                    <a:pt x="2769" y="1835"/>
                  </a:cubicBezTo>
                  <a:cubicBezTo>
                    <a:pt x="2335" y="1835"/>
                    <a:pt x="2102" y="1535"/>
                    <a:pt x="1768" y="1068"/>
                  </a:cubicBezTo>
                  <a:cubicBezTo>
                    <a:pt x="1368" y="634"/>
                    <a:pt x="934"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4" name="Google Shape;2234;p26"/>
            <p:cNvSpPr/>
            <p:nvPr/>
          </p:nvSpPr>
          <p:spPr>
            <a:xfrm>
              <a:off x="1262725" y="4140400"/>
              <a:ext cx="368625" cy="414475"/>
            </a:xfrm>
            <a:custGeom>
              <a:avLst/>
              <a:gdLst/>
              <a:ahLst/>
              <a:cxnLst/>
              <a:rect l="l" t="t" r="r" b="b"/>
              <a:pathLst>
                <a:path w="14745" h="16579" extrusionOk="0">
                  <a:moveTo>
                    <a:pt x="9641" y="0"/>
                  </a:moveTo>
                  <a:lnTo>
                    <a:pt x="9641" y="6972"/>
                  </a:lnTo>
                  <a:cubicBezTo>
                    <a:pt x="9641" y="12242"/>
                    <a:pt x="5271" y="16579"/>
                    <a:pt x="1" y="16579"/>
                  </a:cubicBezTo>
                  <a:lnTo>
                    <a:pt x="5138" y="16579"/>
                  </a:lnTo>
                  <a:cubicBezTo>
                    <a:pt x="10408" y="16579"/>
                    <a:pt x="14745" y="12242"/>
                    <a:pt x="14745" y="6972"/>
                  </a:cubicBezTo>
                  <a:lnTo>
                    <a:pt x="14745" y="0"/>
                  </a:ln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5" name="Google Shape;2235;p26"/>
            <p:cNvSpPr/>
            <p:nvPr/>
          </p:nvSpPr>
          <p:spPr>
            <a:xfrm>
              <a:off x="921650" y="4108700"/>
              <a:ext cx="733050" cy="65075"/>
            </a:xfrm>
            <a:custGeom>
              <a:avLst/>
              <a:gdLst/>
              <a:ahLst/>
              <a:cxnLst/>
              <a:rect l="l" t="t" r="r" b="b"/>
              <a:pathLst>
                <a:path w="29322" h="2603" extrusionOk="0">
                  <a:moveTo>
                    <a:pt x="1" y="1"/>
                  </a:moveTo>
                  <a:lnTo>
                    <a:pt x="1" y="2603"/>
                  </a:lnTo>
                  <a:lnTo>
                    <a:pt x="29322" y="2603"/>
                  </a:lnTo>
                  <a:lnTo>
                    <a:pt x="293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236" name="Google Shape;2236;p26"/>
          <p:cNvSpPr/>
          <p:nvPr/>
        </p:nvSpPr>
        <p:spPr>
          <a:xfrm>
            <a:off x="7368825" y="1673275"/>
            <a:ext cx="190000" cy="268400"/>
          </a:xfrm>
          <a:custGeom>
            <a:avLst/>
            <a:gdLst/>
            <a:ahLst/>
            <a:cxnLst/>
            <a:rect l="l" t="t" r="r" b="b"/>
            <a:pathLst>
              <a:path w="7600" h="10736" extrusionOk="0">
                <a:moveTo>
                  <a:pt x="3891" y="0"/>
                </a:moveTo>
                <a:cubicBezTo>
                  <a:pt x="3860" y="122"/>
                  <a:pt x="3435" y="2219"/>
                  <a:pt x="2097" y="3891"/>
                </a:cubicBezTo>
                <a:cubicBezTo>
                  <a:pt x="699" y="5623"/>
                  <a:pt x="0" y="7964"/>
                  <a:pt x="1186" y="9879"/>
                </a:cubicBezTo>
                <a:cubicBezTo>
                  <a:pt x="1577" y="10521"/>
                  <a:pt x="2004" y="10736"/>
                  <a:pt x="2401" y="10736"/>
                </a:cubicBezTo>
                <a:cubicBezTo>
                  <a:pt x="3208" y="10736"/>
                  <a:pt x="3891" y="9848"/>
                  <a:pt x="3891" y="9848"/>
                </a:cubicBezTo>
                <a:cubicBezTo>
                  <a:pt x="3891" y="9848"/>
                  <a:pt x="4210" y="10609"/>
                  <a:pt x="4826" y="10609"/>
                </a:cubicBezTo>
                <a:cubicBezTo>
                  <a:pt x="4895" y="10609"/>
                  <a:pt x="4969" y="10599"/>
                  <a:pt x="5046" y="10578"/>
                </a:cubicBezTo>
                <a:cubicBezTo>
                  <a:pt x="5806" y="10395"/>
                  <a:pt x="7599" y="7538"/>
                  <a:pt x="6353" y="4742"/>
                </a:cubicBezTo>
                <a:cubicBezTo>
                  <a:pt x="5107" y="1915"/>
                  <a:pt x="4012" y="1307"/>
                  <a:pt x="38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7" name="Google Shape;2237;p26"/>
          <p:cNvSpPr/>
          <p:nvPr/>
        </p:nvSpPr>
        <p:spPr>
          <a:xfrm>
            <a:off x="7384025" y="1974175"/>
            <a:ext cx="171000" cy="217475"/>
          </a:xfrm>
          <a:custGeom>
            <a:avLst/>
            <a:gdLst/>
            <a:ahLst/>
            <a:cxnLst/>
            <a:rect l="l" t="t" r="r" b="b"/>
            <a:pathLst>
              <a:path w="6840" h="8699" extrusionOk="0">
                <a:moveTo>
                  <a:pt x="1094" y="1"/>
                </a:moveTo>
                <a:cubicBezTo>
                  <a:pt x="1094" y="1"/>
                  <a:pt x="0" y="5806"/>
                  <a:pt x="2614" y="7995"/>
                </a:cubicBezTo>
                <a:cubicBezTo>
                  <a:pt x="3221" y="8503"/>
                  <a:pt x="3774" y="8698"/>
                  <a:pt x="4266" y="8698"/>
                </a:cubicBezTo>
                <a:cubicBezTo>
                  <a:pt x="5890" y="8698"/>
                  <a:pt x="6839" y="6566"/>
                  <a:pt x="6839" y="6566"/>
                </a:cubicBezTo>
                <a:cubicBezTo>
                  <a:pt x="2553" y="3436"/>
                  <a:pt x="1094" y="1"/>
                  <a:pt x="1094" y="1"/>
                </a:cubicBezTo>
                <a:close/>
              </a:path>
            </a:pathLst>
          </a:custGeom>
          <a:solidFill>
            <a:srgbClr val="859B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238" name="Google Shape;2238;p26"/>
          <p:cNvGrpSpPr/>
          <p:nvPr/>
        </p:nvGrpSpPr>
        <p:grpSpPr>
          <a:xfrm>
            <a:off x="7384025" y="0"/>
            <a:ext cx="1563875" cy="2241000"/>
            <a:chOff x="3487425" y="480550"/>
            <a:chExt cx="1563875" cy="2241000"/>
          </a:xfrm>
        </p:grpSpPr>
        <p:sp>
          <p:nvSpPr>
            <p:cNvPr id="2239" name="Google Shape;2239;p26"/>
            <p:cNvSpPr/>
            <p:nvPr/>
          </p:nvSpPr>
          <p:spPr>
            <a:xfrm>
              <a:off x="4007175" y="1349850"/>
              <a:ext cx="608700" cy="399725"/>
            </a:xfrm>
            <a:custGeom>
              <a:avLst/>
              <a:gdLst/>
              <a:ahLst/>
              <a:cxnLst/>
              <a:rect l="l" t="t" r="r" b="b"/>
              <a:pathLst>
                <a:path w="24348" h="15989" extrusionOk="0">
                  <a:moveTo>
                    <a:pt x="1" y="1"/>
                  </a:moveTo>
                  <a:cubicBezTo>
                    <a:pt x="1" y="305"/>
                    <a:pt x="1" y="578"/>
                    <a:pt x="31" y="852"/>
                  </a:cubicBezTo>
                  <a:cubicBezTo>
                    <a:pt x="31" y="943"/>
                    <a:pt x="31" y="1004"/>
                    <a:pt x="31" y="1065"/>
                  </a:cubicBezTo>
                  <a:cubicBezTo>
                    <a:pt x="31" y="1095"/>
                    <a:pt x="31" y="1156"/>
                    <a:pt x="31" y="1186"/>
                  </a:cubicBezTo>
                  <a:cubicBezTo>
                    <a:pt x="31" y="1399"/>
                    <a:pt x="61" y="1612"/>
                    <a:pt x="61" y="1824"/>
                  </a:cubicBezTo>
                  <a:cubicBezTo>
                    <a:pt x="61" y="1855"/>
                    <a:pt x="92" y="1916"/>
                    <a:pt x="92" y="1946"/>
                  </a:cubicBezTo>
                  <a:cubicBezTo>
                    <a:pt x="92" y="2007"/>
                    <a:pt x="92" y="2068"/>
                    <a:pt x="92" y="2128"/>
                  </a:cubicBezTo>
                  <a:cubicBezTo>
                    <a:pt x="122" y="2341"/>
                    <a:pt x="153" y="2554"/>
                    <a:pt x="153" y="2767"/>
                  </a:cubicBezTo>
                  <a:cubicBezTo>
                    <a:pt x="183" y="2858"/>
                    <a:pt x="183" y="2979"/>
                    <a:pt x="213" y="3101"/>
                  </a:cubicBezTo>
                  <a:cubicBezTo>
                    <a:pt x="244" y="3283"/>
                    <a:pt x="274" y="3496"/>
                    <a:pt x="305" y="3709"/>
                  </a:cubicBezTo>
                  <a:cubicBezTo>
                    <a:pt x="335" y="3831"/>
                    <a:pt x="335" y="3922"/>
                    <a:pt x="365" y="4043"/>
                  </a:cubicBezTo>
                  <a:cubicBezTo>
                    <a:pt x="396" y="4226"/>
                    <a:pt x="426" y="4408"/>
                    <a:pt x="487" y="4590"/>
                  </a:cubicBezTo>
                  <a:cubicBezTo>
                    <a:pt x="487" y="4621"/>
                    <a:pt x="487" y="4651"/>
                    <a:pt x="487" y="4682"/>
                  </a:cubicBezTo>
                  <a:cubicBezTo>
                    <a:pt x="517" y="4773"/>
                    <a:pt x="548" y="4894"/>
                    <a:pt x="548" y="4986"/>
                  </a:cubicBezTo>
                  <a:cubicBezTo>
                    <a:pt x="609" y="5198"/>
                    <a:pt x="669" y="5411"/>
                    <a:pt x="700" y="5624"/>
                  </a:cubicBezTo>
                  <a:cubicBezTo>
                    <a:pt x="730" y="5715"/>
                    <a:pt x="761" y="5837"/>
                    <a:pt x="791" y="5958"/>
                  </a:cubicBezTo>
                  <a:cubicBezTo>
                    <a:pt x="852" y="6080"/>
                    <a:pt x="882" y="6201"/>
                    <a:pt x="913" y="6323"/>
                  </a:cubicBezTo>
                  <a:cubicBezTo>
                    <a:pt x="943" y="6414"/>
                    <a:pt x="973" y="6505"/>
                    <a:pt x="1004" y="6566"/>
                  </a:cubicBezTo>
                  <a:cubicBezTo>
                    <a:pt x="1034" y="6688"/>
                    <a:pt x="1065" y="6779"/>
                    <a:pt x="1095" y="6900"/>
                  </a:cubicBezTo>
                  <a:cubicBezTo>
                    <a:pt x="1125" y="7022"/>
                    <a:pt x="1186" y="7113"/>
                    <a:pt x="1217" y="7235"/>
                  </a:cubicBezTo>
                  <a:cubicBezTo>
                    <a:pt x="1247" y="7326"/>
                    <a:pt x="1277" y="7417"/>
                    <a:pt x="1308" y="7539"/>
                  </a:cubicBezTo>
                  <a:cubicBezTo>
                    <a:pt x="1368" y="7630"/>
                    <a:pt x="1399" y="7752"/>
                    <a:pt x="1429" y="7843"/>
                  </a:cubicBezTo>
                  <a:cubicBezTo>
                    <a:pt x="1520" y="8056"/>
                    <a:pt x="1612" y="8268"/>
                    <a:pt x="1703" y="8481"/>
                  </a:cubicBezTo>
                  <a:cubicBezTo>
                    <a:pt x="1733" y="8572"/>
                    <a:pt x="1794" y="8694"/>
                    <a:pt x="1855" y="8785"/>
                  </a:cubicBezTo>
                  <a:cubicBezTo>
                    <a:pt x="1885" y="8846"/>
                    <a:pt x="1885" y="8907"/>
                    <a:pt x="1916" y="8967"/>
                  </a:cubicBezTo>
                  <a:cubicBezTo>
                    <a:pt x="2007" y="9119"/>
                    <a:pt x="2068" y="9271"/>
                    <a:pt x="2128" y="9423"/>
                  </a:cubicBezTo>
                  <a:cubicBezTo>
                    <a:pt x="2189" y="9545"/>
                    <a:pt x="2250" y="9636"/>
                    <a:pt x="2311" y="9758"/>
                  </a:cubicBezTo>
                  <a:lnTo>
                    <a:pt x="2311" y="9788"/>
                  </a:lnTo>
                  <a:cubicBezTo>
                    <a:pt x="2341" y="9818"/>
                    <a:pt x="2341" y="9818"/>
                    <a:pt x="2372" y="9849"/>
                  </a:cubicBezTo>
                  <a:cubicBezTo>
                    <a:pt x="2463" y="10031"/>
                    <a:pt x="2554" y="10214"/>
                    <a:pt x="2645" y="10396"/>
                  </a:cubicBezTo>
                  <a:cubicBezTo>
                    <a:pt x="2706" y="10487"/>
                    <a:pt x="2767" y="10609"/>
                    <a:pt x="2827" y="10700"/>
                  </a:cubicBezTo>
                  <a:cubicBezTo>
                    <a:pt x="2949" y="10913"/>
                    <a:pt x="3071" y="11125"/>
                    <a:pt x="3223" y="11338"/>
                  </a:cubicBezTo>
                  <a:cubicBezTo>
                    <a:pt x="3283" y="11429"/>
                    <a:pt x="3344" y="11521"/>
                    <a:pt x="3375" y="11612"/>
                  </a:cubicBezTo>
                  <a:cubicBezTo>
                    <a:pt x="3405" y="11612"/>
                    <a:pt x="3405" y="11642"/>
                    <a:pt x="3405" y="11642"/>
                  </a:cubicBezTo>
                  <a:cubicBezTo>
                    <a:pt x="3557" y="11885"/>
                    <a:pt x="3709" y="12098"/>
                    <a:pt x="3861" y="12280"/>
                  </a:cubicBezTo>
                  <a:cubicBezTo>
                    <a:pt x="3891" y="12341"/>
                    <a:pt x="3952" y="12432"/>
                    <a:pt x="4013" y="12493"/>
                  </a:cubicBezTo>
                  <a:cubicBezTo>
                    <a:pt x="4043" y="12524"/>
                    <a:pt x="4074" y="12584"/>
                    <a:pt x="4104" y="12615"/>
                  </a:cubicBezTo>
                  <a:cubicBezTo>
                    <a:pt x="4256" y="12828"/>
                    <a:pt x="4408" y="13040"/>
                    <a:pt x="4590" y="13253"/>
                  </a:cubicBezTo>
                  <a:cubicBezTo>
                    <a:pt x="4682" y="13344"/>
                    <a:pt x="4773" y="13466"/>
                    <a:pt x="4834" y="13557"/>
                  </a:cubicBezTo>
                  <a:cubicBezTo>
                    <a:pt x="5016" y="13770"/>
                    <a:pt x="5198" y="13952"/>
                    <a:pt x="5350" y="14135"/>
                  </a:cubicBezTo>
                  <a:cubicBezTo>
                    <a:pt x="5381" y="14165"/>
                    <a:pt x="5381" y="14165"/>
                    <a:pt x="5411" y="14195"/>
                  </a:cubicBezTo>
                  <a:cubicBezTo>
                    <a:pt x="5411" y="14195"/>
                    <a:pt x="5442" y="14226"/>
                    <a:pt x="5442" y="14226"/>
                  </a:cubicBezTo>
                  <a:cubicBezTo>
                    <a:pt x="5533" y="14347"/>
                    <a:pt x="5624" y="14439"/>
                    <a:pt x="5715" y="14499"/>
                  </a:cubicBezTo>
                  <a:cubicBezTo>
                    <a:pt x="5928" y="14743"/>
                    <a:pt x="6171" y="14955"/>
                    <a:pt x="6353" y="15138"/>
                  </a:cubicBezTo>
                  <a:cubicBezTo>
                    <a:pt x="6505" y="15259"/>
                    <a:pt x="6597" y="15381"/>
                    <a:pt x="6718" y="15472"/>
                  </a:cubicBezTo>
                  <a:cubicBezTo>
                    <a:pt x="7113" y="15806"/>
                    <a:pt x="7356" y="15989"/>
                    <a:pt x="7356" y="15989"/>
                  </a:cubicBezTo>
                  <a:lnTo>
                    <a:pt x="16992" y="15989"/>
                  </a:lnTo>
                  <a:cubicBezTo>
                    <a:pt x="16992" y="15989"/>
                    <a:pt x="17235" y="15806"/>
                    <a:pt x="17630" y="15472"/>
                  </a:cubicBezTo>
                  <a:cubicBezTo>
                    <a:pt x="17721" y="15381"/>
                    <a:pt x="17843" y="15259"/>
                    <a:pt x="17995" y="15138"/>
                  </a:cubicBezTo>
                  <a:cubicBezTo>
                    <a:pt x="18177" y="14955"/>
                    <a:pt x="18390" y="14743"/>
                    <a:pt x="18633" y="14499"/>
                  </a:cubicBezTo>
                  <a:cubicBezTo>
                    <a:pt x="18724" y="14439"/>
                    <a:pt x="18785" y="14347"/>
                    <a:pt x="18907" y="14226"/>
                  </a:cubicBezTo>
                  <a:cubicBezTo>
                    <a:pt x="18907" y="14226"/>
                    <a:pt x="18937" y="14195"/>
                    <a:pt x="18937" y="14195"/>
                  </a:cubicBezTo>
                  <a:cubicBezTo>
                    <a:pt x="19120" y="13983"/>
                    <a:pt x="19302" y="13800"/>
                    <a:pt x="19515" y="13557"/>
                  </a:cubicBezTo>
                  <a:cubicBezTo>
                    <a:pt x="19576" y="13466"/>
                    <a:pt x="19667" y="13344"/>
                    <a:pt x="19758" y="13253"/>
                  </a:cubicBezTo>
                  <a:cubicBezTo>
                    <a:pt x="19940" y="13040"/>
                    <a:pt x="20092" y="12828"/>
                    <a:pt x="20244" y="12615"/>
                  </a:cubicBezTo>
                  <a:cubicBezTo>
                    <a:pt x="20275" y="12584"/>
                    <a:pt x="20305" y="12524"/>
                    <a:pt x="20335" y="12493"/>
                  </a:cubicBezTo>
                  <a:cubicBezTo>
                    <a:pt x="20396" y="12432"/>
                    <a:pt x="20427" y="12341"/>
                    <a:pt x="20487" y="12280"/>
                  </a:cubicBezTo>
                  <a:cubicBezTo>
                    <a:pt x="20639" y="12098"/>
                    <a:pt x="20791" y="11885"/>
                    <a:pt x="20943" y="11642"/>
                  </a:cubicBezTo>
                  <a:cubicBezTo>
                    <a:pt x="20943" y="11642"/>
                    <a:pt x="20943" y="11612"/>
                    <a:pt x="20974" y="11612"/>
                  </a:cubicBezTo>
                  <a:cubicBezTo>
                    <a:pt x="21004" y="11521"/>
                    <a:pt x="21065" y="11429"/>
                    <a:pt x="21126" y="11338"/>
                  </a:cubicBezTo>
                  <a:cubicBezTo>
                    <a:pt x="21278" y="11125"/>
                    <a:pt x="21399" y="10913"/>
                    <a:pt x="21521" y="10700"/>
                  </a:cubicBezTo>
                  <a:cubicBezTo>
                    <a:pt x="21582" y="10609"/>
                    <a:pt x="21642" y="10487"/>
                    <a:pt x="21703" y="10396"/>
                  </a:cubicBezTo>
                  <a:cubicBezTo>
                    <a:pt x="21794" y="10214"/>
                    <a:pt x="21886" y="10031"/>
                    <a:pt x="21977" y="9849"/>
                  </a:cubicBezTo>
                  <a:cubicBezTo>
                    <a:pt x="22007" y="9818"/>
                    <a:pt x="22038" y="9788"/>
                    <a:pt x="22038" y="9758"/>
                  </a:cubicBezTo>
                  <a:cubicBezTo>
                    <a:pt x="22098" y="9636"/>
                    <a:pt x="22159" y="9545"/>
                    <a:pt x="22220" y="9423"/>
                  </a:cubicBezTo>
                  <a:cubicBezTo>
                    <a:pt x="22281" y="9271"/>
                    <a:pt x="22342" y="9119"/>
                    <a:pt x="22433" y="8967"/>
                  </a:cubicBezTo>
                  <a:cubicBezTo>
                    <a:pt x="22433" y="8907"/>
                    <a:pt x="22463" y="8846"/>
                    <a:pt x="22494" y="8785"/>
                  </a:cubicBezTo>
                  <a:cubicBezTo>
                    <a:pt x="22554" y="8694"/>
                    <a:pt x="22585" y="8572"/>
                    <a:pt x="22645" y="8481"/>
                  </a:cubicBezTo>
                  <a:cubicBezTo>
                    <a:pt x="22737" y="8268"/>
                    <a:pt x="22828" y="8056"/>
                    <a:pt x="22889" y="7843"/>
                  </a:cubicBezTo>
                  <a:cubicBezTo>
                    <a:pt x="22949" y="7752"/>
                    <a:pt x="22980" y="7630"/>
                    <a:pt x="23010" y="7539"/>
                  </a:cubicBezTo>
                  <a:cubicBezTo>
                    <a:pt x="23071" y="7417"/>
                    <a:pt x="23101" y="7326"/>
                    <a:pt x="23132" y="7235"/>
                  </a:cubicBezTo>
                  <a:cubicBezTo>
                    <a:pt x="23162" y="7113"/>
                    <a:pt x="23223" y="7022"/>
                    <a:pt x="23253" y="6900"/>
                  </a:cubicBezTo>
                  <a:cubicBezTo>
                    <a:pt x="23284" y="6779"/>
                    <a:pt x="23314" y="6688"/>
                    <a:pt x="23345" y="6566"/>
                  </a:cubicBezTo>
                  <a:cubicBezTo>
                    <a:pt x="23375" y="6505"/>
                    <a:pt x="23405" y="6414"/>
                    <a:pt x="23436" y="6323"/>
                  </a:cubicBezTo>
                  <a:cubicBezTo>
                    <a:pt x="23466" y="6201"/>
                    <a:pt x="23497" y="6080"/>
                    <a:pt x="23557" y="5958"/>
                  </a:cubicBezTo>
                  <a:cubicBezTo>
                    <a:pt x="23588" y="5837"/>
                    <a:pt x="23588" y="5715"/>
                    <a:pt x="23618" y="5624"/>
                  </a:cubicBezTo>
                  <a:cubicBezTo>
                    <a:pt x="23679" y="5411"/>
                    <a:pt x="23740" y="5198"/>
                    <a:pt x="23801" y="4986"/>
                  </a:cubicBezTo>
                  <a:cubicBezTo>
                    <a:pt x="23801" y="4894"/>
                    <a:pt x="23831" y="4773"/>
                    <a:pt x="23861" y="4682"/>
                  </a:cubicBezTo>
                  <a:cubicBezTo>
                    <a:pt x="23861" y="4651"/>
                    <a:pt x="23861" y="4621"/>
                    <a:pt x="23861" y="4590"/>
                  </a:cubicBezTo>
                  <a:cubicBezTo>
                    <a:pt x="23922" y="4408"/>
                    <a:pt x="23953" y="4226"/>
                    <a:pt x="23983" y="4043"/>
                  </a:cubicBezTo>
                  <a:cubicBezTo>
                    <a:pt x="24013" y="3922"/>
                    <a:pt x="24013" y="3831"/>
                    <a:pt x="24044" y="3709"/>
                  </a:cubicBezTo>
                  <a:cubicBezTo>
                    <a:pt x="24074" y="3496"/>
                    <a:pt x="24104" y="3283"/>
                    <a:pt x="24135" y="3101"/>
                  </a:cubicBezTo>
                  <a:cubicBezTo>
                    <a:pt x="24165" y="2979"/>
                    <a:pt x="24165" y="2858"/>
                    <a:pt x="24165" y="2767"/>
                  </a:cubicBezTo>
                  <a:cubicBezTo>
                    <a:pt x="24196" y="2554"/>
                    <a:pt x="24226" y="2341"/>
                    <a:pt x="24256" y="2128"/>
                  </a:cubicBezTo>
                  <a:cubicBezTo>
                    <a:pt x="24256" y="2068"/>
                    <a:pt x="24256" y="2007"/>
                    <a:pt x="24256" y="1946"/>
                  </a:cubicBezTo>
                  <a:cubicBezTo>
                    <a:pt x="24256" y="1916"/>
                    <a:pt x="24256" y="1855"/>
                    <a:pt x="24287" y="1824"/>
                  </a:cubicBezTo>
                  <a:cubicBezTo>
                    <a:pt x="24287" y="1612"/>
                    <a:pt x="24317" y="1399"/>
                    <a:pt x="24317" y="1186"/>
                  </a:cubicBezTo>
                  <a:cubicBezTo>
                    <a:pt x="24317" y="1156"/>
                    <a:pt x="24317" y="1095"/>
                    <a:pt x="24317" y="1065"/>
                  </a:cubicBezTo>
                  <a:cubicBezTo>
                    <a:pt x="24317" y="1004"/>
                    <a:pt x="24317" y="943"/>
                    <a:pt x="24317" y="852"/>
                  </a:cubicBezTo>
                  <a:cubicBezTo>
                    <a:pt x="24348" y="578"/>
                    <a:pt x="24348" y="305"/>
                    <a:pt x="243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0" name="Google Shape;2240;p26"/>
            <p:cNvSpPr/>
            <p:nvPr/>
          </p:nvSpPr>
          <p:spPr>
            <a:xfrm>
              <a:off x="4064925" y="1395450"/>
              <a:ext cx="549425" cy="354125"/>
            </a:xfrm>
            <a:custGeom>
              <a:avLst/>
              <a:gdLst/>
              <a:ahLst/>
              <a:cxnLst/>
              <a:rect l="l" t="t" r="r" b="b"/>
              <a:pathLst>
                <a:path w="21977" h="14165" extrusionOk="0">
                  <a:moveTo>
                    <a:pt x="21977" y="0"/>
                  </a:moveTo>
                  <a:cubicBezTo>
                    <a:pt x="21965" y="13"/>
                    <a:pt x="21957" y="30"/>
                    <a:pt x="21953" y="48"/>
                  </a:cubicBezTo>
                  <a:lnTo>
                    <a:pt x="21953" y="48"/>
                  </a:lnTo>
                  <a:cubicBezTo>
                    <a:pt x="21969" y="17"/>
                    <a:pt x="21977" y="0"/>
                    <a:pt x="21977" y="0"/>
                  </a:cubicBezTo>
                  <a:close/>
                  <a:moveTo>
                    <a:pt x="21953" y="48"/>
                  </a:moveTo>
                  <a:cubicBezTo>
                    <a:pt x="21610" y="707"/>
                    <a:pt x="17470" y="8008"/>
                    <a:pt x="2094" y="8008"/>
                  </a:cubicBezTo>
                  <a:cubicBezTo>
                    <a:pt x="1418" y="8008"/>
                    <a:pt x="720" y="7993"/>
                    <a:pt x="1" y="7964"/>
                  </a:cubicBezTo>
                  <a:lnTo>
                    <a:pt x="1" y="7964"/>
                  </a:lnTo>
                  <a:cubicBezTo>
                    <a:pt x="31" y="7994"/>
                    <a:pt x="31" y="7994"/>
                    <a:pt x="62" y="8025"/>
                  </a:cubicBezTo>
                  <a:cubicBezTo>
                    <a:pt x="153" y="8207"/>
                    <a:pt x="244" y="8390"/>
                    <a:pt x="335" y="8572"/>
                  </a:cubicBezTo>
                  <a:cubicBezTo>
                    <a:pt x="396" y="8663"/>
                    <a:pt x="457" y="8785"/>
                    <a:pt x="517" y="8876"/>
                  </a:cubicBezTo>
                  <a:cubicBezTo>
                    <a:pt x="639" y="9089"/>
                    <a:pt x="761" y="9301"/>
                    <a:pt x="913" y="9514"/>
                  </a:cubicBezTo>
                  <a:cubicBezTo>
                    <a:pt x="973" y="9605"/>
                    <a:pt x="1034" y="9697"/>
                    <a:pt x="1065" y="9788"/>
                  </a:cubicBezTo>
                  <a:cubicBezTo>
                    <a:pt x="1095" y="9788"/>
                    <a:pt x="1095" y="9818"/>
                    <a:pt x="1095" y="9818"/>
                  </a:cubicBezTo>
                  <a:cubicBezTo>
                    <a:pt x="1247" y="10061"/>
                    <a:pt x="1399" y="10274"/>
                    <a:pt x="1551" y="10456"/>
                  </a:cubicBezTo>
                  <a:cubicBezTo>
                    <a:pt x="1581" y="10517"/>
                    <a:pt x="1642" y="10608"/>
                    <a:pt x="1703" y="10669"/>
                  </a:cubicBezTo>
                  <a:cubicBezTo>
                    <a:pt x="1733" y="10700"/>
                    <a:pt x="1764" y="10760"/>
                    <a:pt x="1794" y="10791"/>
                  </a:cubicBezTo>
                  <a:cubicBezTo>
                    <a:pt x="1946" y="11004"/>
                    <a:pt x="2098" y="11216"/>
                    <a:pt x="2280" y="11429"/>
                  </a:cubicBezTo>
                  <a:cubicBezTo>
                    <a:pt x="2372" y="11520"/>
                    <a:pt x="2463" y="11642"/>
                    <a:pt x="2524" y="11733"/>
                  </a:cubicBezTo>
                  <a:cubicBezTo>
                    <a:pt x="2706" y="11946"/>
                    <a:pt x="2888" y="12128"/>
                    <a:pt x="3040" y="12311"/>
                  </a:cubicBezTo>
                  <a:cubicBezTo>
                    <a:pt x="3071" y="12341"/>
                    <a:pt x="3071" y="12341"/>
                    <a:pt x="3101" y="12371"/>
                  </a:cubicBezTo>
                  <a:cubicBezTo>
                    <a:pt x="3101" y="12371"/>
                    <a:pt x="3132" y="12402"/>
                    <a:pt x="3132" y="12402"/>
                  </a:cubicBezTo>
                  <a:cubicBezTo>
                    <a:pt x="3223" y="12523"/>
                    <a:pt x="3314" y="12615"/>
                    <a:pt x="3405" y="12675"/>
                  </a:cubicBezTo>
                  <a:cubicBezTo>
                    <a:pt x="3618" y="12919"/>
                    <a:pt x="3861" y="13131"/>
                    <a:pt x="4043" y="13314"/>
                  </a:cubicBezTo>
                  <a:cubicBezTo>
                    <a:pt x="4195" y="13435"/>
                    <a:pt x="4287" y="13557"/>
                    <a:pt x="4408" y="13648"/>
                  </a:cubicBezTo>
                  <a:cubicBezTo>
                    <a:pt x="4803" y="13982"/>
                    <a:pt x="5046" y="14165"/>
                    <a:pt x="5046" y="14165"/>
                  </a:cubicBezTo>
                  <a:lnTo>
                    <a:pt x="14682" y="14165"/>
                  </a:lnTo>
                  <a:cubicBezTo>
                    <a:pt x="14682" y="14165"/>
                    <a:pt x="14925" y="13982"/>
                    <a:pt x="15320" y="13648"/>
                  </a:cubicBezTo>
                  <a:cubicBezTo>
                    <a:pt x="15411" y="13557"/>
                    <a:pt x="15533" y="13435"/>
                    <a:pt x="15685" y="13314"/>
                  </a:cubicBezTo>
                  <a:cubicBezTo>
                    <a:pt x="15867" y="13131"/>
                    <a:pt x="16080" y="12919"/>
                    <a:pt x="16323" y="12675"/>
                  </a:cubicBezTo>
                  <a:cubicBezTo>
                    <a:pt x="16414" y="12615"/>
                    <a:pt x="16475" y="12523"/>
                    <a:pt x="16597" y="12402"/>
                  </a:cubicBezTo>
                  <a:cubicBezTo>
                    <a:pt x="16597" y="12402"/>
                    <a:pt x="16627" y="12371"/>
                    <a:pt x="16627" y="12371"/>
                  </a:cubicBezTo>
                  <a:cubicBezTo>
                    <a:pt x="16810" y="12159"/>
                    <a:pt x="16992" y="11976"/>
                    <a:pt x="17205" y="11733"/>
                  </a:cubicBezTo>
                  <a:cubicBezTo>
                    <a:pt x="17266" y="11642"/>
                    <a:pt x="17357" y="11520"/>
                    <a:pt x="17448" y="11429"/>
                  </a:cubicBezTo>
                  <a:cubicBezTo>
                    <a:pt x="17630" y="11216"/>
                    <a:pt x="17782" y="11004"/>
                    <a:pt x="17934" y="10791"/>
                  </a:cubicBezTo>
                  <a:cubicBezTo>
                    <a:pt x="17965" y="10760"/>
                    <a:pt x="17995" y="10700"/>
                    <a:pt x="18025" y="10669"/>
                  </a:cubicBezTo>
                  <a:cubicBezTo>
                    <a:pt x="18086" y="10608"/>
                    <a:pt x="18117" y="10517"/>
                    <a:pt x="18177" y="10456"/>
                  </a:cubicBezTo>
                  <a:cubicBezTo>
                    <a:pt x="18329" y="10274"/>
                    <a:pt x="18481" y="10061"/>
                    <a:pt x="18633" y="9818"/>
                  </a:cubicBezTo>
                  <a:cubicBezTo>
                    <a:pt x="18633" y="9818"/>
                    <a:pt x="18633" y="9788"/>
                    <a:pt x="18664" y="9788"/>
                  </a:cubicBezTo>
                  <a:cubicBezTo>
                    <a:pt x="18694" y="9697"/>
                    <a:pt x="18755" y="9605"/>
                    <a:pt x="18816" y="9514"/>
                  </a:cubicBezTo>
                  <a:cubicBezTo>
                    <a:pt x="18968" y="9301"/>
                    <a:pt x="19089" y="9089"/>
                    <a:pt x="19211" y="8876"/>
                  </a:cubicBezTo>
                  <a:cubicBezTo>
                    <a:pt x="19272" y="8785"/>
                    <a:pt x="19332" y="8663"/>
                    <a:pt x="19393" y="8572"/>
                  </a:cubicBezTo>
                  <a:cubicBezTo>
                    <a:pt x="19484" y="8390"/>
                    <a:pt x="19576" y="8207"/>
                    <a:pt x="19667" y="8025"/>
                  </a:cubicBezTo>
                  <a:cubicBezTo>
                    <a:pt x="19697" y="7994"/>
                    <a:pt x="19728" y="7964"/>
                    <a:pt x="19728" y="7934"/>
                  </a:cubicBezTo>
                  <a:cubicBezTo>
                    <a:pt x="19788" y="7812"/>
                    <a:pt x="19849" y="7721"/>
                    <a:pt x="19910" y="7599"/>
                  </a:cubicBezTo>
                  <a:cubicBezTo>
                    <a:pt x="19971" y="7447"/>
                    <a:pt x="20032" y="7295"/>
                    <a:pt x="20123" y="7143"/>
                  </a:cubicBezTo>
                  <a:cubicBezTo>
                    <a:pt x="20123" y="7083"/>
                    <a:pt x="20153" y="7022"/>
                    <a:pt x="20184" y="6961"/>
                  </a:cubicBezTo>
                  <a:cubicBezTo>
                    <a:pt x="20244" y="6870"/>
                    <a:pt x="20275" y="6748"/>
                    <a:pt x="20335" y="6657"/>
                  </a:cubicBezTo>
                  <a:cubicBezTo>
                    <a:pt x="20427" y="6444"/>
                    <a:pt x="20518" y="6232"/>
                    <a:pt x="20579" y="6019"/>
                  </a:cubicBezTo>
                  <a:cubicBezTo>
                    <a:pt x="20639" y="5928"/>
                    <a:pt x="20670" y="5806"/>
                    <a:pt x="20700" y="5715"/>
                  </a:cubicBezTo>
                  <a:cubicBezTo>
                    <a:pt x="20761" y="5593"/>
                    <a:pt x="20791" y="5502"/>
                    <a:pt x="20822" y="5411"/>
                  </a:cubicBezTo>
                  <a:cubicBezTo>
                    <a:pt x="20852" y="5289"/>
                    <a:pt x="20913" y="5198"/>
                    <a:pt x="20943" y="5076"/>
                  </a:cubicBezTo>
                  <a:cubicBezTo>
                    <a:pt x="20974" y="4955"/>
                    <a:pt x="21004" y="4864"/>
                    <a:pt x="21035" y="4742"/>
                  </a:cubicBezTo>
                  <a:cubicBezTo>
                    <a:pt x="21065" y="4681"/>
                    <a:pt x="21095" y="4590"/>
                    <a:pt x="21126" y="4499"/>
                  </a:cubicBezTo>
                  <a:cubicBezTo>
                    <a:pt x="21156" y="4377"/>
                    <a:pt x="21187" y="4256"/>
                    <a:pt x="21247" y="4134"/>
                  </a:cubicBezTo>
                  <a:cubicBezTo>
                    <a:pt x="21278" y="4013"/>
                    <a:pt x="21278" y="3891"/>
                    <a:pt x="21308" y="3800"/>
                  </a:cubicBezTo>
                  <a:cubicBezTo>
                    <a:pt x="21369" y="3587"/>
                    <a:pt x="21430" y="3374"/>
                    <a:pt x="21491" y="3162"/>
                  </a:cubicBezTo>
                  <a:cubicBezTo>
                    <a:pt x="21491" y="3070"/>
                    <a:pt x="21521" y="2949"/>
                    <a:pt x="21551" y="2858"/>
                  </a:cubicBezTo>
                  <a:cubicBezTo>
                    <a:pt x="21551" y="2827"/>
                    <a:pt x="21551" y="2797"/>
                    <a:pt x="21551" y="2766"/>
                  </a:cubicBezTo>
                  <a:cubicBezTo>
                    <a:pt x="21612" y="2584"/>
                    <a:pt x="21643" y="2402"/>
                    <a:pt x="21673" y="2219"/>
                  </a:cubicBezTo>
                  <a:cubicBezTo>
                    <a:pt x="21703" y="2098"/>
                    <a:pt x="21703" y="2007"/>
                    <a:pt x="21734" y="1885"/>
                  </a:cubicBezTo>
                  <a:cubicBezTo>
                    <a:pt x="21764" y="1672"/>
                    <a:pt x="21794" y="1459"/>
                    <a:pt x="21825" y="1277"/>
                  </a:cubicBezTo>
                  <a:cubicBezTo>
                    <a:pt x="21855" y="1155"/>
                    <a:pt x="21855" y="1034"/>
                    <a:pt x="21855" y="943"/>
                  </a:cubicBezTo>
                  <a:cubicBezTo>
                    <a:pt x="21886" y="730"/>
                    <a:pt x="21916" y="517"/>
                    <a:pt x="21946" y="304"/>
                  </a:cubicBezTo>
                  <a:cubicBezTo>
                    <a:pt x="21946" y="244"/>
                    <a:pt x="21946" y="183"/>
                    <a:pt x="21946" y="122"/>
                  </a:cubicBezTo>
                  <a:cubicBezTo>
                    <a:pt x="21946" y="104"/>
                    <a:pt x="21946" y="75"/>
                    <a:pt x="21953" y="48"/>
                  </a:cubicBez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1" name="Google Shape;2241;p26"/>
            <p:cNvSpPr/>
            <p:nvPr/>
          </p:nvSpPr>
          <p:spPr>
            <a:xfrm>
              <a:off x="3988950" y="1328575"/>
              <a:ext cx="645175" cy="34225"/>
            </a:xfrm>
            <a:custGeom>
              <a:avLst/>
              <a:gdLst/>
              <a:ahLst/>
              <a:cxnLst/>
              <a:rect l="l" t="t" r="r" b="b"/>
              <a:pathLst>
                <a:path w="25807" h="1369" extrusionOk="0">
                  <a:moveTo>
                    <a:pt x="608" y="1"/>
                  </a:moveTo>
                  <a:cubicBezTo>
                    <a:pt x="274" y="1"/>
                    <a:pt x="0" y="274"/>
                    <a:pt x="0" y="609"/>
                  </a:cubicBezTo>
                  <a:lnTo>
                    <a:pt x="0" y="760"/>
                  </a:lnTo>
                  <a:cubicBezTo>
                    <a:pt x="0" y="1095"/>
                    <a:pt x="274" y="1368"/>
                    <a:pt x="608" y="1368"/>
                  </a:cubicBezTo>
                  <a:lnTo>
                    <a:pt x="25198" y="1368"/>
                  </a:lnTo>
                  <a:cubicBezTo>
                    <a:pt x="25533" y="1368"/>
                    <a:pt x="25806" y="1095"/>
                    <a:pt x="25806" y="760"/>
                  </a:cubicBezTo>
                  <a:lnTo>
                    <a:pt x="25806" y="609"/>
                  </a:lnTo>
                  <a:cubicBezTo>
                    <a:pt x="25806" y="274"/>
                    <a:pt x="25533" y="1"/>
                    <a:pt x="251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2" name="Google Shape;2242;p26"/>
            <p:cNvSpPr/>
            <p:nvPr/>
          </p:nvSpPr>
          <p:spPr>
            <a:xfrm>
              <a:off x="4352925" y="1010950"/>
              <a:ext cx="534225" cy="321450"/>
            </a:xfrm>
            <a:custGeom>
              <a:avLst/>
              <a:gdLst/>
              <a:ahLst/>
              <a:cxnLst/>
              <a:rect l="l" t="t" r="r" b="b"/>
              <a:pathLst>
                <a:path w="21369" h="12858" fill="none" extrusionOk="0">
                  <a:moveTo>
                    <a:pt x="1" y="11095"/>
                  </a:moveTo>
                  <a:cubicBezTo>
                    <a:pt x="1" y="11095"/>
                    <a:pt x="1673" y="7113"/>
                    <a:pt x="8147" y="9970"/>
                  </a:cubicBezTo>
                  <a:cubicBezTo>
                    <a:pt x="14621" y="12858"/>
                    <a:pt x="21369" y="6383"/>
                    <a:pt x="17934"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3" name="Google Shape;2243;p26"/>
            <p:cNvSpPr/>
            <p:nvPr/>
          </p:nvSpPr>
          <p:spPr>
            <a:xfrm>
              <a:off x="4324050" y="1140125"/>
              <a:ext cx="529675" cy="1166450"/>
            </a:xfrm>
            <a:custGeom>
              <a:avLst/>
              <a:gdLst/>
              <a:ahLst/>
              <a:cxnLst/>
              <a:rect l="l" t="t" r="r" b="b"/>
              <a:pathLst>
                <a:path w="21187" h="46658" fill="none" extrusionOk="0">
                  <a:moveTo>
                    <a:pt x="1" y="6232"/>
                  </a:moveTo>
                  <a:cubicBezTo>
                    <a:pt x="1" y="6232"/>
                    <a:pt x="12645" y="1"/>
                    <a:pt x="15047" y="17660"/>
                  </a:cubicBezTo>
                  <a:cubicBezTo>
                    <a:pt x="15016" y="29119"/>
                    <a:pt x="9910" y="33010"/>
                    <a:pt x="11612" y="39819"/>
                  </a:cubicBezTo>
                  <a:cubicBezTo>
                    <a:pt x="13314" y="46658"/>
                    <a:pt x="21187" y="46597"/>
                    <a:pt x="21187" y="46597"/>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4" name="Google Shape;2244;p26"/>
            <p:cNvSpPr/>
            <p:nvPr/>
          </p:nvSpPr>
          <p:spPr>
            <a:xfrm>
              <a:off x="4623450" y="872125"/>
              <a:ext cx="288775" cy="277175"/>
            </a:xfrm>
            <a:custGeom>
              <a:avLst/>
              <a:gdLst/>
              <a:ahLst/>
              <a:cxnLst/>
              <a:rect l="l" t="t" r="r" b="b"/>
              <a:pathLst>
                <a:path w="11551" h="11087" extrusionOk="0">
                  <a:moveTo>
                    <a:pt x="4409" y="0"/>
                  </a:moveTo>
                  <a:cubicBezTo>
                    <a:pt x="2677" y="0"/>
                    <a:pt x="1368" y="538"/>
                    <a:pt x="1368" y="538"/>
                  </a:cubicBezTo>
                  <a:cubicBezTo>
                    <a:pt x="1368" y="538"/>
                    <a:pt x="1" y="6070"/>
                    <a:pt x="3040" y="9474"/>
                  </a:cubicBezTo>
                  <a:cubicBezTo>
                    <a:pt x="4075" y="10643"/>
                    <a:pt x="5046" y="11087"/>
                    <a:pt x="5859" y="11087"/>
                  </a:cubicBezTo>
                  <a:cubicBezTo>
                    <a:pt x="7435" y="11087"/>
                    <a:pt x="8417" y="9420"/>
                    <a:pt x="8116" y="8137"/>
                  </a:cubicBezTo>
                  <a:lnTo>
                    <a:pt x="8116" y="8137"/>
                  </a:lnTo>
                  <a:cubicBezTo>
                    <a:pt x="8116" y="8137"/>
                    <a:pt x="8595" y="8403"/>
                    <a:pt x="9169" y="8403"/>
                  </a:cubicBezTo>
                  <a:cubicBezTo>
                    <a:pt x="9742" y="8403"/>
                    <a:pt x="10411" y="8137"/>
                    <a:pt x="10791" y="7073"/>
                  </a:cubicBezTo>
                  <a:cubicBezTo>
                    <a:pt x="11551" y="4976"/>
                    <a:pt x="9727" y="1450"/>
                    <a:pt x="6900" y="416"/>
                  </a:cubicBezTo>
                  <a:cubicBezTo>
                    <a:pt x="6038" y="107"/>
                    <a:pt x="5181" y="0"/>
                    <a:pt x="4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5" name="Google Shape;2245;p26"/>
            <p:cNvSpPr/>
            <p:nvPr/>
          </p:nvSpPr>
          <p:spPr>
            <a:xfrm>
              <a:off x="4657650" y="872125"/>
              <a:ext cx="254575" cy="210075"/>
            </a:xfrm>
            <a:custGeom>
              <a:avLst/>
              <a:gdLst/>
              <a:ahLst/>
              <a:cxnLst/>
              <a:rect l="l" t="t" r="r" b="b"/>
              <a:pathLst>
                <a:path w="10183" h="8403" extrusionOk="0">
                  <a:moveTo>
                    <a:pt x="3041" y="0"/>
                  </a:moveTo>
                  <a:cubicBezTo>
                    <a:pt x="1309" y="0"/>
                    <a:pt x="0" y="538"/>
                    <a:pt x="0" y="538"/>
                  </a:cubicBezTo>
                  <a:cubicBezTo>
                    <a:pt x="0" y="538"/>
                    <a:pt x="5198" y="3699"/>
                    <a:pt x="6748" y="8137"/>
                  </a:cubicBezTo>
                  <a:cubicBezTo>
                    <a:pt x="6748" y="8137"/>
                    <a:pt x="7227" y="8403"/>
                    <a:pt x="7801" y="8403"/>
                  </a:cubicBezTo>
                  <a:cubicBezTo>
                    <a:pt x="8374" y="8403"/>
                    <a:pt x="9043" y="8137"/>
                    <a:pt x="9423" y="7073"/>
                  </a:cubicBezTo>
                  <a:cubicBezTo>
                    <a:pt x="10183" y="4976"/>
                    <a:pt x="8359" y="1450"/>
                    <a:pt x="5532" y="416"/>
                  </a:cubicBezTo>
                  <a:cubicBezTo>
                    <a:pt x="4670" y="107"/>
                    <a:pt x="3813" y="0"/>
                    <a:pt x="3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6" name="Google Shape;2246;p26"/>
            <p:cNvSpPr/>
            <p:nvPr/>
          </p:nvSpPr>
          <p:spPr>
            <a:xfrm>
              <a:off x="4465400" y="2086775"/>
              <a:ext cx="243950" cy="299600"/>
            </a:xfrm>
            <a:custGeom>
              <a:avLst/>
              <a:gdLst/>
              <a:ahLst/>
              <a:cxnLst/>
              <a:rect l="l" t="t" r="r" b="b"/>
              <a:pathLst>
                <a:path w="9758" h="11984" extrusionOk="0">
                  <a:moveTo>
                    <a:pt x="4925" y="1"/>
                  </a:moveTo>
                  <a:cubicBezTo>
                    <a:pt x="3818" y="1"/>
                    <a:pt x="2489" y="861"/>
                    <a:pt x="1611" y="3047"/>
                  </a:cubicBezTo>
                  <a:cubicBezTo>
                    <a:pt x="0" y="7059"/>
                    <a:pt x="1125" y="11983"/>
                    <a:pt x="1125" y="11983"/>
                  </a:cubicBezTo>
                  <a:cubicBezTo>
                    <a:pt x="1459" y="11193"/>
                    <a:pt x="3739" y="10190"/>
                    <a:pt x="6231" y="7941"/>
                  </a:cubicBezTo>
                  <a:cubicBezTo>
                    <a:pt x="8693" y="5722"/>
                    <a:pt x="9757" y="1649"/>
                    <a:pt x="8693" y="1102"/>
                  </a:cubicBezTo>
                  <a:cubicBezTo>
                    <a:pt x="8463" y="983"/>
                    <a:pt x="8246" y="936"/>
                    <a:pt x="8046" y="936"/>
                  </a:cubicBezTo>
                  <a:cubicBezTo>
                    <a:pt x="7480" y="936"/>
                    <a:pt x="7057" y="1309"/>
                    <a:pt x="6900" y="1466"/>
                  </a:cubicBezTo>
                  <a:cubicBezTo>
                    <a:pt x="6870" y="1466"/>
                    <a:pt x="6839" y="1497"/>
                    <a:pt x="6839" y="1527"/>
                  </a:cubicBezTo>
                  <a:cubicBezTo>
                    <a:pt x="6618" y="600"/>
                    <a:pt x="5849" y="1"/>
                    <a:pt x="4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7" name="Google Shape;2247;p26"/>
            <p:cNvSpPr/>
            <p:nvPr/>
          </p:nvSpPr>
          <p:spPr>
            <a:xfrm>
              <a:off x="4465400" y="2086775"/>
              <a:ext cx="171000" cy="299600"/>
            </a:xfrm>
            <a:custGeom>
              <a:avLst/>
              <a:gdLst/>
              <a:ahLst/>
              <a:cxnLst/>
              <a:rect l="l" t="t" r="r" b="b"/>
              <a:pathLst>
                <a:path w="6840" h="11984" extrusionOk="0">
                  <a:moveTo>
                    <a:pt x="4925" y="1"/>
                  </a:moveTo>
                  <a:cubicBezTo>
                    <a:pt x="3818" y="1"/>
                    <a:pt x="2489" y="861"/>
                    <a:pt x="1611" y="3047"/>
                  </a:cubicBezTo>
                  <a:cubicBezTo>
                    <a:pt x="0" y="7059"/>
                    <a:pt x="1125" y="11983"/>
                    <a:pt x="1125" y="11983"/>
                  </a:cubicBezTo>
                  <a:cubicBezTo>
                    <a:pt x="1186" y="11831"/>
                    <a:pt x="2736" y="6117"/>
                    <a:pt x="6839" y="1527"/>
                  </a:cubicBezTo>
                  <a:cubicBezTo>
                    <a:pt x="6618" y="600"/>
                    <a:pt x="5849" y="1"/>
                    <a:pt x="49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8" name="Google Shape;2248;p26"/>
            <p:cNvSpPr/>
            <p:nvPr/>
          </p:nvSpPr>
          <p:spPr>
            <a:xfrm>
              <a:off x="4198675" y="1059575"/>
              <a:ext cx="63850" cy="123900"/>
            </a:xfrm>
            <a:custGeom>
              <a:avLst/>
              <a:gdLst/>
              <a:ahLst/>
              <a:cxnLst/>
              <a:rect l="l" t="t" r="r" b="b"/>
              <a:pathLst>
                <a:path w="2554" h="4956" fill="none" extrusionOk="0">
                  <a:moveTo>
                    <a:pt x="0" y="1"/>
                  </a:moveTo>
                  <a:cubicBezTo>
                    <a:pt x="0" y="1"/>
                    <a:pt x="2554" y="1338"/>
                    <a:pt x="1125" y="4955"/>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9" name="Google Shape;2249;p26"/>
            <p:cNvSpPr/>
            <p:nvPr/>
          </p:nvSpPr>
          <p:spPr>
            <a:xfrm>
              <a:off x="3913725" y="939475"/>
              <a:ext cx="365525" cy="189200"/>
            </a:xfrm>
            <a:custGeom>
              <a:avLst/>
              <a:gdLst/>
              <a:ahLst/>
              <a:cxnLst/>
              <a:rect l="l" t="t" r="r" b="b"/>
              <a:pathLst>
                <a:path w="14621" h="7568" extrusionOk="0">
                  <a:moveTo>
                    <a:pt x="8579" y="0"/>
                  </a:moveTo>
                  <a:cubicBezTo>
                    <a:pt x="7467" y="0"/>
                    <a:pt x="6321" y="259"/>
                    <a:pt x="5258" y="701"/>
                  </a:cubicBezTo>
                  <a:cubicBezTo>
                    <a:pt x="3530" y="1405"/>
                    <a:pt x="1711" y="1510"/>
                    <a:pt x="729" y="1510"/>
                  </a:cubicBezTo>
                  <a:cubicBezTo>
                    <a:pt x="312" y="1510"/>
                    <a:pt x="45" y="1491"/>
                    <a:pt x="0" y="1491"/>
                  </a:cubicBezTo>
                  <a:cubicBezTo>
                    <a:pt x="1520" y="2069"/>
                    <a:pt x="1854" y="3589"/>
                    <a:pt x="4772" y="6081"/>
                  </a:cubicBezTo>
                  <a:cubicBezTo>
                    <a:pt x="6091" y="7194"/>
                    <a:pt x="7633" y="7568"/>
                    <a:pt x="8972" y="7568"/>
                  </a:cubicBezTo>
                  <a:cubicBezTo>
                    <a:pt x="10596" y="7568"/>
                    <a:pt x="11922" y="7017"/>
                    <a:pt x="12189" y="6568"/>
                  </a:cubicBezTo>
                  <a:cubicBezTo>
                    <a:pt x="12705" y="5747"/>
                    <a:pt x="11733" y="4957"/>
                    <a:pt x="11733" y="4957"/>
                  </a:cubicBezTo>
                  <a:cubicBezTo>
                    <a:pt x="11733" y="4957"/>
                    <a:pt x="14620" y="3832"/>
                    <a:pt x="12736" y="1735"/>
                  </a:cubicBezTo>
                  <a:cubicBezTo>
                    <a:pt x="11635" y="510"/>
                    <a:pt x="10141" y="0"/>
                    <a:pt x="85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0" name="Google Shape;2250;p26"/>
            <p:cNvSpPr/>
            <p:nvPr/>
          </p:nvSpPr>
          <p:spPr>
            <a:xfrm>
              <a:off x="3913725" y="939475"/>
              <a:ext cx="365525" cy="123925"/>
            </a:xfrm>
            <a:custGeom>
              <a:avLst/>
              <a:gdLst/>
              <a:ahLst/>
              <a:cxnLst/>
              <a:rect l="l" t="t" r="r" b="b"/>
              <a:pathLst>
                <a:path w="14621" h="4957" extrusionOk="0">
                  <a:moveTo>
                    <a:pt x="8579" y="0"/>
                  </a:moveTo>
                  <a:cubicBezTo>
                    <a:pt x="7467" y="0"/>
                    <a:pt x="6321" y="259"/>
                    <a:pt x="5258" y="701"/>
                  </a:cubicBezTo>
                  <a:cubicBezTo>
                    <a:pt x="3530" y="1405"/>
                    <a:pt x="1711" y="1510"/>
                    <a:pt x="729" y="1510"/>
                  </a:cubicBezTo>
                  <a:cubicBezTo>
                    <a:pt x="312" y="1510"/>
                    <a:pt x="45" y="1491"/>
                    <a:pt x="0" y="1491"/>
                  </a:cubicBezTo>
                  <a:cubicBezTo>
                    <a:pt x="243" y="1522"/>
                    <a:pt x="6961" y="2707"/>
                    <a:pt x="11733" y="4957"/>
                  </a:cubicBezTo>
                  <a:cubicBezTo>
                    <a:pt x="11733" y="4957"/>
                    <a:pt x="14620" y="3832"/>
                    <a:pt x="12736" y="1735"/>
                  </a:cubicBezTo>
                  <a:cubicBezTo>
                    <a:pt x="11635" y="510"/>
                    <a:pt x="10141" y="0"/>
                    <a:pt x="8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1" name="Google Shape;2251;p26"/>
            <p:cNvSpPr/>
            <p:nvPr/>
          </p:nvSpPr>
          <p:spPr>
            <a:xfrm>
              <a:off x="4013250" y="1182675"/>
              <a:ext cx="94250" cy="91975"/>
            </a:xfrm>
            <a:custGeom>
              <a:avLst/>
              <a:gdLst/>
              <a:ahLst/>
              <a:cxnLst/>
              <a:rect l="l" t="t" r="r" b="b"/>
              <a:pathLst>
                <a:path w="3770" h="3679" fill="none" extrusionOk="0">
                  <a:moveTo>
                    <a:pt x="1" y="1"/>
                  </a:moveTo>
                  <a:cubicBezTo>
                    <a:pt x="1" y="1"/>
                    <a:pt x="2493" y="487"/>
                    <a:pt x="3770" y="367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2" name="Google Shape;2252;p26"/>
            <p:cNvSpPr/>
            <p:nvPr/>
          </p:nvSpPr>
          <p:spPr>
            <a:xfrm>
              <a:off x="3822525" y="1116450"/>
              <a:ext cx="253075" cy="293450"/>
            </a:xfrm>
            <a:custGeom>
              <a:avLst/>
              <a:gdLst/>
              <a:ahLst/>
              <a:cxnLst/>
              <a:rect l="l" t="t" r="r" b="b"/>
              <a:pathLst>
                <a:path w="10123" h="11738" extrusionOk="0">
                  <a:moveTo>
                    <a:pt x="6218" y="1"/>
                  </a:moveTo>
                  <a:cubicBezTo>
                    <a:pt x="5968" y="1"/>
                    <a:pt x="5680" y="48"/>
                    <a:pt x="5350" y="157"/>
                  </a:cubicBezTo>
                  <a:cubicBezTo>
                    <a:pt x="2675" y="1069"/>
                    <a:pt x="1460" y="3865"/>
                    <a:pt x="1399" y="6601"/>
                  </a:cubicBezTo>
                  <a:cubicBezTo>
                    <a:pt x="1338" y="9276"/>
                    <a:pt x="92" y="11586"/>
                    <a:pt x="1" y="11738"/>
                  </a:cubicBezTo>
                  <a:cubicBezTo>
                    <a:pt x="1186" y="10583"/>
                    <a:pt x="2706" y="10917"/>
                    <a:pt x="6140" y="9215"/>
                  </a:cubicBezTo>
                  <a:cubicBezTo>
                    <a:pt x="9575" y="7543"/>
                    <a:pt x="10122" y="3410"/>
                    <a:pt x="9575" y="2619"/>
                  </a:cubicBezTo>
                  <a:cubicBezTo>
                    <a:pt x="9353" y="2298"/>
                    <a:pt x="9035" y="2203"/>
                    <a:pt x="8737" y="2203"/>
                  </a:cubicBezTo>
                  <a:cubicBezTo>
                    <a:pt x="8300" y="2203"/>
                    <a:pt x="7903" y="2406"/>
                    <a:pt x="7903" y="2406"/>
                  </a:cubicBezTo>
                  <a:cubicBezTo>
                    <a:pt x="7903" y="2406"/>
                    <a:pt x="7997" y="1"/>
                    <a:pt x="62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3" name="Google Shape;2253;p26"/>
            <p:cNvSpPr/>
            <p:nvPr/>
          </p:nvSpPr>
          <p:spPr>
            <a:xfrm>
              <a:off x="3822525" y="1116450"/>
              <a:ext cx="199925" cy="293450"/>
            </a:xfrm>
            <a:custGeom>
              <a:avLst/>
              <a:gdLst/>
              <a:ahLst/>
              <a:cxnLst/>
              <a:rect l="l" t="t" r="r" b="b"/>
              <a:pathLst>
                <a:path w="7997" h="11738" extrusionOk="0">
                  <a:moveTo>
                    <a:pt x="6218" y="1"/>
                  </a:moveTo>
                  <a:cubicBezTo>
                    <a:pt x="5968" y="1"/>
                    <a:pt x="5680" y="48"/>
                    <a:pt x="5350" y="157"/>
                  </a:cubicBezTo>
                  <a:cubicBezTo>
                    <a:pt x="2675" y="1069"/>
                    <a:pt x="1460" y="3865"/>
                    <a:pt x="1399" y="6601"/>
                  </a:cubicBezTo>
                  <a:cubicBezTo>
                    <a:pt x="1338" y="9276"/>
                    <a:pt x="92" y="11586"/>
                    <a:pt x="1" y="11738"/>
                  </a:cubicBezTo>
                  <a:cubicBezTo>
                    <a:pt x="153" y="11525"/>
                    <a:pt x="3922" y="5872"/>
                    <a:pt x="7903" y="2406"/>
                  </a:cubicBezTo>
                  <a:cubicBezTo>
                    <a:pt x="7903" y="2406"/>
                    <a:pt x="7997" y="1"/>
                    <a:pt x="6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4" name="Google Shape;2254;p26"/>
            <p:cNvSpPr/>
            <p:nvPr/>
          </p:nvSpPr>
          <p:spPr>
            <a:xfrm>
              <a:off x="4732875" y="2230075"/>
              <a:ext cx="228750" cy="337150"/>
            </a:xfrm>
            <a:custGeom>
              <a:avLst/>
              <a:gdLst/>
              <a:ahLst/>
              <a:cxnLst/>
              <a:rect l="l" t="t" r="r" b="b"/>
              <a:pathLst>
                <a:path w="9150" h="13486" extrusionOk="0">
                  <a:moveTo>
                    <a:pt x="5832" y="0"/>
                  </a:moveTo>
                  <a:cubicBezTo>
                    <a:pt x="4692" y="0"/>
                    <a:pt x="3952" y="1479"/>
                    <a:pt x="3952" y="1479"/>
                  </a:cubicBezTo>
                  <a:cubicBezTo>
                    <a:pt x="3952" y="1479"/>
                    <a:pt x="3467" y="740"/>
                    <a:pt x="2795" y="740"/>
                  </a:cubicBezTo>
                  <a:cubicBezTo>
                    <a:pt x="2660" y="740"/>
                    <a:pt x="2518" y="770"/>
                    <a:pt x="2371" y="841"/>
                  </a:cubicBezTo>
                  <a:cubicBezTo>
                    <a:pt x="1520" y="1266"/>
                    <a:pt x="1" y="5157"/>
                    <a:pt x="2159" y="8288"/>
                  </a:cubicBezTo>
                  <a:cubicBezTo>
                    <a:pt x="4347" y="11449"/>
                    <a:pt x="5837" y="11905"/>
                    <a:pt x="6292" y="13485"/>
                  </a:cubicBezTo>
                  <a:cubicBezTo>
                    <a:pt x="6292" y="13333"/>
                    <a:pt x="6323" y="10659"/>
                    <a:pt x="7569" y="8318"/>
                  </a:cubicBezTo>
                  <a:cubicBezTo>
                    <a:pt x="8846" y="5887"/>
                    <a:pt x="9150" y="2847"/>
                    <a:pt x="7265" y="780"/>
                  </a:cubicBezTo>
                  <a:cubicBezTo>
                    <a:pt x="6743" y="208"/>
                    <a:pt x="6259" y="0"/>
                    <a:pt x="5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5" name="Google Shape;2255;p26"/>
            <p:cNvSpPr/>
            <p:nvPr/>
          </p:nvSpPr>
          <p:spPr>
            <a:xfrm>
              <a:off x="4831675" y="2230075"/>
              <a:ext cx="129950" cy="337150"/>
            </a:xfrm>
            <a:custGeom>
              <a:avLst/>
              <a:gdLst/>
              <a:ahLst/>
              <a:cxnLst/>
              <a:rect l="l" t="t" r="r" b="b"/>
              <a:pathLst>
                <a:path w="5198" h="13486" extrusionOk="0">
                  <a:moveTo>
                    <a:pt x="1880" y="0"/>
                  </a:moveTo>
                  <a:cubicBezTo>
                    <a:pt x="740" y="0"/>
                    <a:pt x="0" y="1479"/>
                    <a:pt x="0" y="1479"/>
                  </a:cubicBezTo>
                  <a:cubicBezTo>
                    <a:pt x="1763" y="6434"/>
                    <a:pt x="2310" y="13242"/>
                    <a:pt x="2340" y="13485"/>
                  </a:cubicBezTo>
                  <a:cubicBezTo>
                    <a:pt x="2340" y="13333"/>
                    <a:pt x="2371" y="10659"/>
                    <a:pt x="3617" y="8318"/>
                  </a:cubicBezTo>
                  <a:cubicBezTo>
                    <a:pt x="4894" y="5887"/>
                    <a:pt x="5198" y="2847"/>
                    <a:pt x="3313" y="780"/>
                  </a:cubicBezTo>
                  <a:cubicBezTo>
                    <a:pt x="2791" y="208"/>
                    <a:pt x="2307" y="0"/>
                    <a:pt x="1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6" name="Google Shape;2256;p26"/>
            <p:cNvSpPr/>
            <p:nvPr/>
          </p:nvSpPr>
          <p:spPr>
            <a:xfrm>
              <a:off x="4649300" y="1463075"/>
              <a:ext cx="48650" cy="129975"/>
            </a:xfrm>
            <a:custGeom>
              <a:avLst/>
              <a:gdLst/>
              <a:ahLst/>
              <a:cxnLst/>
              <a:rect l="l" t="t" r="r" b="b"/>
              <a:pathLst>
                <a:path w="1946" h="5199" fill="none" extrusionOk="0">
                  <a:moveTo>
                    <a:pt x="973" y="1"/>
                  </a:moveTo>
                  <a:cubicBezTo>
                    <a:pt x="973" y="1"/>
                    <a:pt x="0" y="2402"/>
                    <a:pt x="1945" y="5198"/>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7" name="Google Shape;2257;p26"/>
            <p:cNvSpPr/>
            <p:nvPr/>
          </p:nvSpPr>
          <p:spPr>
            <a:xfrm>
              <a:off x="4597625" y="1354775"/>
              <a:ext cx="370850" cy="189950"/>
            </a:xfrm>
            <a:custGeom>
              <a:avLst/>
              <a:gdLst/>
              <a:ahLst/>
              <a:cxnLst/>
              <a:rect l="l" t="t" r="r" b="b"/>
              <a:pathLst>
                <a:path w="14834" h="7598" extrusionOk="0">
                  <a:moveTo>
                    <a:pt x="5462" y="1"/>
                  </a:moveTo>
                  <a:cubicBezTo>
                    <a:pt x="4311" y="1"/>
                    <a:pt x="3190" y="322"/>
                    <a:pt x="2219" y="1080"/>
                  </a:cubicBezTo>
                  <a:cubicBezTo>
                    <a:pt x="0" y="2843"/>
                    <a:pt x="2675" y="4454"/>
                    <a:pt x="2675" y="4454"/>
                  </a:cubicBezTo>
                  <a:cubicBezTo>
                    <a:pt x="2675" y="4454"/>
                    <a:pt x="1581" y="5062"/>
                    <a:pt x="1945" y="5974"/>
                  </a:cubicBezTo>
                  <a:cubicBezTo>
                    <a:pt x="2172" y="6570"/>
                    <a:pt x="3970" y="7598"/>
                    <a:pt x="6136" y="7598"/>
                  </a:cubicBezTo>
                  <a:cubicBezTo>
                    <a:pt x="7171" y="7598"/>
                    <a:pt x="8290" y="7363"/>
                    <a:pt x="9362" y="6734"/>
                  </a:cubicBezTo>
                  <a:cubicBezTo>
                    <a:pt x="12645" y="4789"/>
                    <a:pt x="13222" y="3360"/>
                    <a:pt x="14833" y="3026"/>
                  </a:cubicBezTo>
                  <a:cubicBezTo>
                    <a:pt x="14681" y="2995"/>
                    <a:pt x="12037" y="2782"/>
                    <a:pt x="9788" y="1354"/>
                  </a:cubicBezTo>
                  <a:cubicBezTo>
                    <a:pt x="8471" y="533"/>
                    <a:pt x="6942" y="1"/>
                    <a:pt x="5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8" name="Google Shape;2258;p26"/>
            <p:cNvSpPr/>
            <p:nvPr/>
          </p:nvSpPr>
          <p:spPr>
            <a:xfrm>
              <a:off x="4597625" y="1354775"/>
              <a:ext cx="370850" cy="111375"/>
            </a:xfrm>
            <a:custGeom>
              <a:avLst/>
              <a:gdLst/>
              <a:ahLst/>
              <a:cxnLst/>
              <a:rect l="l" t="t" r="r" b="b"/>
              <a:pathLst>
                <a:path w="14834" h="4455" extrusionOk="0">
                  <a:moveTo>
                    <a:pt x="5462" y="1"/>
                  </a:moveTo>
                  <a:cubicBezTo>
                    <a:pt x="4311" y="1"/>
                    <a:pt x="3190" y="322"/>
                    <a:pt x="2219" y="1080"/>
                  </a:cubicBezTo>
                  <a:cubicBezTo>
                    <a:pt x="0" y="2843"/>
                    <a:pt x="2675" y="4454"/>
                    <a:pt x="2675" y="4454"/>
                  </a:cubicBezTo>
                  <a:cubicBezTo>
                    <a:pt x="7751" y="3056"/>
                    <a:pt x="14590" y="3026"/>
                    <a:pt x="14833" y="3026"/>
                  </a:cubicBezTo>
                  <a:cubicBezTo>
                    <a:pt x="14681" y="2995"/>
                    <a:pt x="12037" y="2782"/>
                    <a:pt x="9788" y="1354"/>
                  </a:cubicBezTo>
                  <a:cubicBezTo>
                    <a:pt x="8471" y="533"/>
                    <a:pt x="6942" y="1"/>
                    <a:pt x="5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9" name="Google Shape;2259;p26"/>
            <p:cNvSpPr/>
            <p:nvPr/>
          </p:nvSpPr>
          <p:spPr>
            <a:xfrm>
              <a:off x="4677400" y="1695600"/>
              <a:ext cx="152775" cy="69175"/>
            </a:xfrm>
            <a:custGeom>
              <a:avLst/>
              <a:gdLst/>
              <a:ahLst/>
              <a:cxnLst/>
              <a:rect l="l" t="t" r="r" b="b"/>
              <a:pathLst>
                <a:path w="6111" h="2767" fill="none" extrusionOk="0">
                  <a:moveTo>
                    <a:pt x="6110" y="1308"/>
                  </a:moveTo>
                  <a:cubicBezTo>
                    <a:pt x="6110" y="1308"/>
                    <a:pt x="5107" y="1"/>
                    <a:pt x="3010" y="487"/>
                  </a:cubicBezTo>
                  <a:cubicBezTo>
                    <a:pt x="913" y="973"/>
                    <a:pt x="1" y="2767"/>
                    <a:pt x="1" y="2767"/>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0" name="Google Shape;2260;p26"/>
            <p:cNvSpPr/>
            <p:nvPr/>
          </p:nvSpPr>
          <p:spPr>
            <a:xfrm>
              <a:off x="4753400" y="1644875"/>
              <a:ext cx="289550" cy="241275"/>
            </a:xfrm>
            <a:custGeom>
              <a:avLst/>
              <a:gdLst/>
              <a:ahLst/>
              <a:cxnLst/>
              <a:rect l="l" t="t" r="r" b="b"/>
              <a:pathLst>
                <a:path w="11582" h="9651" extrusionOk="0">
                  <a:moveTo>
                    <a:pt x="4898" y="0"/>
                  </a:moveTo>
                  <a:cubicBezTo>
                    <a:pt x="2926" y="0"/>
                    <a:pt x="2167" y="1849"/>
                    <a:pt x="2189" y="2850"/>
                  </a:cubicBezTo>
                  <a:cubicBezTo>
                    <a:pt x="2189" y="2850"/>
                    <a:pt x="0" y="3276"/>
                    <a:pt x="365" y="5768"/>
                  </a:cubicBezTo>
                  <a:cubicBezTo>
                    <a:pt x="657" y="7918"/>
                    <a:pt x="4820" y="9651"/>
                    <a:pt x="9149" y="9651"/>
                  </a:cubicBezTo>
                  <a:cubicBezTo>
                    <a:pt x="9778" y="9651"/>
                    <a:pt x="10410" y="9614"/>
                    <a:pt x="11034" y="9537"/>
                  </a:cubicBezTo>
                  <a:cubicBezTo>
                    <a:pt x="11034" y="9537"/>
                    <a:pt x="11581" y="3215"/>
                    <a:pt x="7569" y="875"/>
                  </a:cubicBezTo>
                  <a:cubicBezTo>
                    <a:pt x="6502" y="248"/>
                    <a:pt x="5619" y="0"/>
                    <a:pt x="48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1" name="Google Shape;2261;p26"/>
            <p:cNvSpPr/>
            <p:nvPr/>
          </p:nvSpPr>
          <p:spPr>
            <a:xfrm>
              <a:off x="4753400" y="1716125"/>
              <a:ext cx="275850" cy="170025"/>
            </a:xfrm>
            <a:custGeom>
              <a:avLst/>
              <a:gdLst/>
              <a:ahLst/>
              <a:cxnLst/>
              <a:rect l="l" t="t" r="r" b="b"/>
              <a:pathLst>
                <a:path w="11034" h="6801" extrusionOk="0">
                  <a:moveTo>
                    <a:pt x="2189" y="0"/>
                  </a:moveTo>
                  <a:cubicBezTo>
                    <a:pt x="2189" y="0"/>
                    <a:pt x="0" y="426"/>
                    <a:pt x="365" y="2918"/>
                  </a:cubicBezTo>
                  <a:cubicBezTo>
                    <a:pt x="657" y="5068"/>
                    <a:pt x="4820" y="6801"/>
                    <a:pt x="9149" y="6801"/>
                  </a:cubicBezTo>
                  <a:cubicBezTo>
                    <a:pt x="9778" y="6801"/>
                    <a:pt x="10410" y="6764"/>
                    <a:pt x="11034" y="6687"/>
                  </a:cubicBezTo>
                  <a:cubicBezTo>
                    <a:pt x="7356" y="2523"/>
                    <a:pt x="2189" y="0"/>
                    <a:pt x="2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2" name="Google Shape;2262;p26"/>
            <p:cNvSpPr/>
            <p:nvPr/>
          </p:nvSpPr>
          <p:spPr>
            <a:xfrm>
              <a:off x="4513275" y="1149250"/>
              <a:ext cx="109450" cy="129950"/>
            </a:xfrm>
            <a:custGeom>
              <a:avLst/>
              <a:gdLst/>
              <a:ahLst/>
              <a:cxnLst/>
              <a:rect l="l" t="t" r="r" b="b"/>
              <a:pathLst>
                <a:path w="4378" h="5198" fill="none" extrusionOk="0">
                  <a:moveTo>
                    <a:pt x="851" y="0"/>
                  </a:moveTo>
                  <a:cubicBezTo>
                    <a:pt x="851" y="0"/>
                    <a:pt x="0" y="1398"/>
                    <a:pt x="1186" y="3192"/>
                  </a:cubicBezTo>
                  <a:cubicBezTo>
                    <a:pt x="2401" y="4955"/>
                    <a:pt x="4377" y="5198"/>
                    <a:pt x="4377" y="5198"/>
                  </a:cubicBezTo>
                </a:path>
              </a:pathLst>
            </a:custGeom>
            <a:solidFill>
              <a:schemeClr val="dk1"/>
            </a:solidFill>
            <a:ln w="14450" cap="flat" cmpd="sng">
              <a:solidFill>
                <a:srgbClr val="73842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3" name="Google Shape;2263;p26"/>
            <p:cNvSpPr/>
            <p:nvPr/>
          </p:nvSpPr>
          <p:spPr>
            <a:xfrm>
              <a:off x="4422625" y="908350"/>
              <a:ext cx="247975" cy="292500"/>
            </a:xfrm>
            <a:custGeom>
              <a:avLst/>
              <a:gdLst/>
              <a:ahLst/>
              <a:cxnLst/>
              <a:rect l="l" t="t" r="r" b="b"/>
              <a:pathLst>
                <a:path w="9919" h="11700" extrusionOk="0">
                  <a:moveTo>
                    <a:pt x="7486" y="1"/>
                  </a:moveTo>
                  <a:cubicBezTo>
                    <a:pt x="7486" y="1"/>
                    <a:pt x="1377" y="1703"/>
                    <a:pt x="617" y="6262"/>
                  </a:cubicBezTo>
                  <a:cubicBezTo>
                    <a:pt x="0" y="9822"/>
                    <a:pt x="1847" y="10806"/>
                    <a:pt x="3295" y="10806"/>
                  </a:cubicBezTo>
                  <a:cubicBezTo>
                    <a:pt x="3701" y="10806"/>
                    <a:pt x="4076" y="10729"/>
                    <a:pt x="4356" y="10609"/>
                  </a:cubicBezTo>
                  <a:cubicBezTo>
                    <a:pt x="4356" y="10609"/>
                    <a:pt x="5024" y="11700"/>
                    <a:pt x="6321" y="11700"/>
                  </a:cubicBezTo>
                  <a:cubicBezTo>
                    <a:pt x="6729" y="11700"/>
                    <a:pt x="7199" y="11592"/>
                    <a:pt x="7730" y="11308"/>
                  </a:cubicBezTo>
                  <a:cubicBezTo>
                    <a:pt x="9918" y="10123"/>
                    <a:pt x="9766" y="4378"/>
                    <a:pt x="74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4" name="Google Shape;2264;p26"/>
            <p:cNvSpPr/>
            <p:nvPr/>
          </p:nvSpPr>
          <p:spPr>
            <a:xfrm>
              <a:off x="4531500" y="908350"/>
              <a:ext cx="139100" cy="292500"/>
            </a:xfrm>
            <a:custGeom>
              <a:avLst/>
              <a:gdLst/>
              <a:ahLst/>
              <a:cxnLst/>
              <a:rect l="l" t="t" r="r" b="b"/>
              <a:pathLst>
                <a:path w="5564" h="11700" extrusionOk="0">
                  <a:moveTo>
                    <a:pt x="3131" y="1"/>
                  </a:moveTo>
                  <a:cubicBezTo>
                    <a:pt x="517" y="4895"/>
                    <a:pt x="1" y="10609"/>
                    <a:pt x="1" y="10609"/>
                  </a:cubicBezTo>
                  <a:cubicBezTo>
                    <a:pt x="1" y="10609"/>
                    <a:pt x="669" y="11700"/>
                    <a:pt x="1966" y="11700"/>
                  </a:cubicBezTo>
                  <a:cubicBezTo>
                    <a:pt x="2374" y="11700"/>
                    <a:pt x="2844" y="11592"/>
                    <a:pt x="3375" y="11308"/>
                  </a:cubicBezTo>
                  <a:cubicBezTo>
                    <a:pt x="5563" y="10123"/>
                    <a:pt x="5411" y="4378"/>
                    <a:pt x="3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5" name="Google Shape;2265;p26"/>
            <p:cNvSpPr/>
            <p:nvPr/>
          </p:nvSpPr>
          <p:spPr>
            <a:xfrm>
              <a:off x="4462350" y="1186375"/>
              <a:ext cx="298675" cy="165775"/>
            </a:xfrm>
            <a:custGeom>
              <a:avLst/>
              <a:gdLst/>
              <a:ahLst/>
              <a:cxnLst/>
              <a:rect l="l" t="t" r="r" b="b"/>
              <a:pathLst>
                <a:path w="11947" h="6631" extrusionOk="0">
                  <a:moveTo>
                    <a:pt x="3914" y="1"/>
                  </a:moveTo>
                  <a:cubicBezTo>
                    <a:pt x="2002" y="1"/>
                    <a:pt x="1182" y="1546"/>
                    <a:pt x="1885" y="2771"/>
                  </a:cubicBezTo>
                  <a:cubicBezTo>
                    <a:pt x="1855" y="2740"/>
                    <a:pt x="1824" y="2740"/>
                    <a:pt x="1794" y="2740"/>
                  </a:cubicBezTo>
                  <a:cubicBezTo>
                    <a:pt x="1521" y="2740"/>
                    <a:pt x="700" y="2771"/>
                    <a:pt x="365" y="3591"/>
                  </a:cubicBezTo>
                  <a:cubicBezTo>
                    <a:pt x="1" y="4594"/>
                    <a:pt x="3162" y="6631"/>
                    <a:pt x="6141" y="6631"/>
                  </a:cubicBezTo>
                  <a:cubicBezTo>
                    <a:pt x="8543" y="6631"/>
                    <a:pt x="10392" y="6137"/>
                    <a:pt x="11384" y="6137"/>
                  </a:cubicBezTo>
                  <a:cubicBezTo>
                    <a:pt x="11622" y="6137"/>
                    <a:pt x="11811" y="6165"/>
                    <a:pt x="11946" y="6236"/>
                  </a:cubicBezTo>
                  <a:cubicBezTo>
                    <a:pt x="11946" y="6236"/>
                    <a:pt x="9697" y="2284"/>
                    <a:pt x="6232" y="613"/>
                  </a:cubicBezTo>
                  <a:cubicBezTo>
                    <a:pt x="5344" y="180"/>
                    <a:pt x="4565" y="1"/>
                    <a:pt x="3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6" name="Google Shape;2266;p26"/>
            <p:cNvSpPr/>
            <p:nvPr/>
          </p:nvSpPr>
          <p:spPr>
            <a:xfrm>
              <a:off x="4491875" y="1186700"/>
              <a:ext cx="269150" cy="155575"/>
            </a:xfrm>
            <a:custGeom>
              <a:avLst/>
              <a:gdLst/>
              <a:ahLst/>
              <a:cxnLst/>
              <a:rect l="l" t="t" r="r" b="b"/>
              <a:pathLst>
                <a:path w="10766" h="6223" extrusionOk="0">
                  <a:moveTo>
                    <a:pt x="2741" y="1"/>
                  </a:moveTo>
                  <a:cubicBezTo>
                    <a:pt x="823" y="1"/>
                    <a:pt x="0" y="1532"/>
                    <a:pt x="704" y="2758"/>
                  </a:cubicBezTo>
                  <a:cubicBezTo>
                    <a:pt x="6175" y="3305"/>
                    <a:pt x="10613" y="6132"/>
                    <a:pt x="10765" y="6223"/>
                  </a:cubicBezTo>
                  <a:cubicBezTo>
                    <a:pt x="10765" y="6223"/>
                    <a:pt x="8516" y="2271"/>
                    <a:pt x="5051" y="600"/>
                  </a:cubicBezTo>
                  <a:cubicBezTo>
                    <a:pt x="4166" y="176"/>
                    <a:pt x="3390" y="1"/>
                    <a:pt x="2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7" name="Google Shape;2267;p26"/>
            <p:cNvSpPr/>
            <p:nvPr/>
          </p:nvSpPr>
          <p:spPr>
            <a:xfrm>
              <a:off x="4296700" y="1086175"/>
              <a:ext cx="82100" cy="130725"/>
            </a:xfrm>
            <a:custGeom>
              <a:avLst/>
              <a:gdLst/>
              <a:ahLst/>
              <a:cxnLst/>
              <a:rect l="l" t="t" r="r" b="b"/>
              <a:pathLst>
                <a:path w="3284" h="5229" fill="none" extrusionOk="0">
                  <a:moveTo>
                    <a:pt x="1155" y="0"/>
                  </a:moveTo>
                  <a:cubicBezTo>
                    <a:pt x="1155" y="0"/>
                    <a:pt x="0" y="3040"/>
                    <a:pt x="3283" y="5228"/>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8" name="Google Shape;2268;p26"/>
            <p:cNvSpPr/>
            <p:nvPr/>
          </p:nvSpPr>
          <p:spPr>
            <a:xfrm>
              <a:off x="4260225" y="947400"/>
              <a:ext cx="352625" cy="196350"/>
            </a:xfrm>
            <a:custGeom>
              <a:avLst/>
              <a:gdLst/>
              <a:ahLst/>
              <a:cxnLst/>
              <a:rect l="l" t="t" r="r" b="b"/>
              <a:pathLst>
                <a:path w="14105" h="7854" extrusionOk="0">
                  <a:moveTo>
                    <a:pt x="6884" y="1"/>
                  </a:moveTo>
                  <a:cubicBezTo>
                    <a:pt x="5124" y="1"/>
                    <a:pt x="3297" y="617"/>
                    <a:pt x="2007" y="1965"/>
                  </a:cubicBezTo>
                  <a:cubicBezTo>
                    <a:pt x="0" y="4092"/>
                    <a:pt x="2280" y="5764"/>
                    <a:pt x="2280" y="5764"/>
                  </a:cubicBezTo>
                  <a:cubicBezTo>
                    <a:pt x="2159" y="5855"/>
                    <a:pt x="1064" y="6646"/>
                    <a:pt x="2219" y="7466"/>
                  </a:cubicBezTo>
                  <a:cubicBezTo>
                    <a:pt x="2584" y="7722"/>
                    <a:pt x="3163" y="7854"/>
                    <a:pt x="3860" y="7854"/>
                  </a:cubicBezTo>
                  <a:cubicBezTo>
                    <a:pt x="5487" y="7854"/>
                    <a:pt x="7761" y="7135"/>
                    <a:pt x="9484" y="5582"/>
                  </a:cubicBezTo>
                  <a:cubicBezTo>
                    <a:pt x="11946" y="3393"/>
                    <a:pt x="14104" y="1752"/>
                    <a:pt x="14104" y="1752"/>
                  </a:cubicBezTo>
                  <a:cubicBezTo>
                    <a:pt x="14104" y="1752"/>
                    <a:pt x="12098" y="1630"/>
                    <a:pt x="9757" y="597"/>
                  </a:cubicBezTo>
                  <a:cubicBezTo>
                    <a:pt x="8900" y="207"/>
                    <a:pt x="7903" y="1"/>
                    <a:pt x="6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9" name="Google Shape;2269;p26"/>
            <p:cNvSpPr/>
            <p:nvPr/>
          </p:nvSpPr>
          <p:spPr>
            <a:xfrm>
              <a:off x="4260225" y="947400"/>
              <a:ext cx="352625" cy="144125"/>
            </a:xfrm>
            <a:custGeom>
              <a:avLst/>
              <a:gdLst/>
              <a:ahLst/>
              <a:cxnLst/>
              <a:rect l="l" t="t" r="r" b="b"/>
              <a:pathLst>
                <a:path w="14105" h="5765" extrusionOk="0">
                  <a:moveTo>
                    <a:pt x="6884" y="1"/>
                  </a:moveTo>
                  <a:cubicBezTo>
                    <a:pt x="5124" y="1"/>
                    <a:pt x="3297" y="617"/>
                    <a:pt x="2007" y="1965"/>
                  </a:cubicBezTo>
                  <a:cubicBezTo>
                    <a:pt x="0" y="4092"/>
                    <a:pt x="2311" y="5764"/>
                    <a:pt x="2311" y="5764"/>
                  </a:cubicBezTo>
                  <a:cubicBezTo>
                    <a:pt x="6779" y="2998"/>
                    <a:pt x="14104" y="1752"/>
                    <a:pt x="14104" y="1752"/>
                  </a:cubicBezTo>
                  <a:cubicBezTo>
                    <a:pt x="14104" y="1752"/>
                    <a:pt x="12098" y="1630"/>
                    <a:pt x="9757" y="597"/>
                  </a:cubicBezTo>
                  <a:cubicBezTo>
                    <a:pt x="8900" y="207"/>
                    <a:pt x="7903" y="1"/>
                    <a:pt x="6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0" name="Google Shape;2270;p26"/>
            <p:cNvSpPr/>
            <p:nvPr/>
          </p:nvSpPr>
          <p:spPr>
            <a:xfrm>
              <a:off x="4728325" y="1252600"/>
              <a:ext cx="90450" cy="36500"/>
            </a:xfrm>
            <a:custGeom>
              <a:avLst/>
              <a:gdLst/>
              <a:ahLst/>
              <a:cxnLst/>
              <a:rect l="l" t="t" r="r" b="b"/>
              <a:pathLst>
                <a:path w="3618" h="1460" fill="none" extrusionOk="0">
                  <a:moveTo>
                    <a:pt x="3617" y="669"/>
                  </a:moveTo>
                  <a:cubicBezTo>
                    <a:pt x="3617" y="669"/>
                    <a:pt x="1824" y="1459"/>
                    <a:pt x="0"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1" name="Google Shape;2271;p26"/>
            <p:cNvSpPr/>
            <p:nvPr/>
          </p:nvSpPr>
          <p:spPr>
            <a:xfrm>
              <a:off x="4754925" y="1095300"/>
              <a:ext cx="296375" cy="233025"/>
            </a:xfrm>
            <a:custGeom>
              <a:avLst/>
              <a:gdLst/>
              <a:ahLst/>
              <a:cxnLst/>
              <a:rect l="l" t="t" r="r" b="b"/>
              <a:pathLst>
                <a:path w="11855" h="9321" extrusionOk="0">
                  <a:moveTo>
                    <a:pt x="11854" y="0"/>
                  </a:moveTo>
                  <a:cubicBezTo>
                    <a:pt x="10943" y="1034"/>
                    <a:pt x="8602" y="1003"/>
                    <a:pt x="6049" y="1125"/>
                  </a:cubicBezTo>
                  <a:cubicBezTo>
                    <a:pt x="3496" y="1246"/>
                    <a:pt x="1550" y="2280"/>
                    <a:pt x="760" y="4316"/>
                  </a:cubicBezTo>
                  <a:cubicBezTo>
                    <a:pt x="0" y="6353"/>
                    <a:pt x="2158" y="7052"/>
                    <a:pt x="2158" y="7052"/>
                  </a:cubicBezTo>
                  <a:cubicBezTo>
                    <a:pt x="1938" y="8494"/>
                    <a:pt x="2967" y="9320"/>
                    <a:pt x="4426" y="9320"/>
                  </a:cubicBezTo>
                  <a:cubicBezTo>
                    <a:pt x="5582" y="9320"/>
                    <a:pt x="7008" y="8802"/>
                    <a:pt x="8298" y="7660"/>
                  </a:cubicBezTo>
                  <a:cubicBezTo>
                    <a:pt x="11216" y="5076"/>
                    <a:pt x="11854" y="1"/>
                    <a:pt x="118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2" name="Google Shape;2272;p26"/>
            <p:cNvSpPr/>
            <p:nvPr/>
          </p:nvSpPr>
          <p:spPr>
            <a:xfrm>
              <a:off x="4803350" y="1095300"/>
              <a:ext cx="247950" cy="233025"/>
            </a:xfrm>
            <a:custGeom>
              <a:avLst/>
              <a:gdLst/>
              <a:ahLst/>
              <a:cxnLst/>
              <a:rect l="l" t="t" r="r" b="b"/>
              <a:pathLst>
                <a:path w="9918" h="9321" extrusionOk="0">
                  <a:moveTo>
                    <a:pt x="9917" y="0"/>
                  </a:moveTo>
                  <a:cubicBezTo>
                    <a:pt x="9917" y="1"/>
                    <a:pt x="7060" y="5168"/>
                    <a:pt x="221" y="7052"/>
                  </a:cubicBezTo>
                  <a:cubicBezTo>
                    <a:pt x="1" y="8494"/>
                    <a:pt x="1030" y="9320"/>
                    <a:pt x="2489" y="9320"/>
                  </a:cubicBezTo>
                  <a:cubicBezTo>
                    <a:pt x="3645" y="9320"/>
                    <a:pt x="5071" y="8802"/>
                    <a:pt x="6361" y="7660"/>
                  </a:cubicBezTo>
                  <a:cubicBezTo>
                    <a:pt x="9279" y="5076"/>
                    <a:pt x="9917" y="1"/>
                    <a:pt x="9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3" name="Google Shape;2273;p26"/>
            <p:cNvSpPr/>
            <p:nvPr/>
          </p:nvSpPr>
          <p:spPr>
            <a:xfrm>
              <a:off x="4605975" y="2004875"/>
              <a:ext cx="63100" cy="54750"/>
            </a:xfrm>
            <a:custGeom>
              <a:avLst/>
              <a:gdLst/>
              <a:ahLst/>
              <a:cxnLst/>
              <a:rect l="l" t="t" r="r" b="b"/>
              <a:pathLst>
                <a:path w="2524" h="2190" fill="none" extrusionOk="0">
                  <a:moveTo>
                    <a:pt x="2523" y="1"/>
                  </a:moveTo>
                  <a:cubicBezTo>
                    <a:pt x="2523" y="1"/>
                    <a:pt x="882" y="1"/>
                    <a:pt x="1" y="218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4" name="Google Shape;2274;p26"/>
            <p:cNvSpPr/>
            <p:nvPr/>
          </p:nvSpPr>
          <p:spPr>
            <a:xfrm>
              <a:off x="4620425" y="1915250"/>
              <a:ext cx="335875" cy="195825"/>
            </a:xfrm>
            <a:custGeom>
              <a:avLst/>
              <a:gdLst/>
              <a:ahLst/>
              <a:cxnLst/>
              <a:rect l="l" t="t" r="r" b="b"/>
              <a:pathLst>
                <a:path w="13435" h="7833" extrusionOk="0">
                  <a:moveTo>
                    <a:pt x="5031" y="0"/>
                  </a:moveTo>
                  <a:cubicBezTo>
                    <a:pt x="2086" y="0"/>
                    <a:pt x="201" y="1938"/>
                    <a:pt x="1550" y="3677"/>
                  </a:cubicBezTo>
                  <a:cubicBezTo>
                    <a:pt x="1550" y="3677"/>
                    <a:pt x="0" y="5349"/>
                    <a:pt x="1672" y="6747"/>
                  </a:cubicBezTo>
                  <a:cubicBezTo>
                    <a:pt x="2553" y="7484"/>
                    <a:pt x="3578" y="7832"/>
                    <a:pt x="4689" y="7832"/>
                  </a:cubicBezTo>
                  <a:cubicBezTo>
                    <a:pt x="5685" y="7832"/>
                    <a:pt x="6750" y="7552"/>
                    <a:pt x="7842" y="7020"/>
                  </a:cubicBezTo>
                  <a:cubicBezTo>
                    <a:pt x="9778" y="6065"/>
                    <a:pt x="11539" y="5066"/>
                    <a:pt x="12808" y="5066"/>
                  </a:cubicBezTo>
                  <a:cubicBezTo>
                    <a:pt x="13033" y="5066"/>
                    <a:pt x="13243" y="5098"/>
                    <a:pt x="13435" y="5166"/>
                  </a:cubicBezTo>
                  <a:cubicBezTo>
                    <a:pt x="13435" y="5166"/>
                    <a:pt x="10456" y="1032"/>
                    <a:pt x="6626" y="181"/>
                  </a:cubicBezTo>
                  <a:cubicBezTo>
                    <a:pt x="6071" y="57"/>
                    <a:pt x="5535" y="0"/>
                    <a:pt x="50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5" name="Google Shape;2275;p26"/>
            <p:cNvSpPr/>
            <p:nvPr/>
          </p:nvSpPr>
          <p:spPr>
            <a:xfrm>
              <a:off x="4625425" y="1915250"/>
              <a:ext cx="330875" cy="129175"/>
            </a:xfrm>
            <a:custGeom>
              <a:avLst/>
              <a:gdLst/>
              <a:ahLst/>
              <a:cxnLst/>
              <a:rect l="l" t="t" r="r" b="b"/>
              <a:pathLst>
                <a:path w="13235" h="5167" extrusionOk="0">
                  <a:moveTo>
                    <a:pt x="4831" y="0"/>
                  </a:moveTo>
                  <a:cubicBezTo>
                    <a:pt x="1886" y="0"/>
                    <a:pt x="1" y="1938"/>
                    <a:pt x="1350" y="3677"/>
                  </a:cubicBezTo>
                  <a:cubicBezTo>
                    <a:pt x="2783" y="3336"/>
                    <a:pt x="4134" y="3201"/>
                    <a:pt x="5374" y="3201"/>
                  </a:cubicBezTo>
                  <a:cubicBezTo>
                    <a:pt x="10106" y="3201"/>
                    <a:pt x="13235" y="5166"/>
                    <a:pt x="13235" y="5166"/>
                  </a:cubicBezTo>
                  <a:cubicBezTo>
                    <a:pt x="13235" y="5166"/>
                    <a:pt x="10256" y="1032"/>
                    <a:pt x="6426" y="181"/>
                  </a:cubicBezTo>
                  <a:cubicBezTo>
                    <a:pt x="5871" y="57"/>
                    <a:pt x="5335" y="0"/>
                    <a:pt x="4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6" name="Google Shape;2276;p26"/>
            <p:cNvSpPr/>
            <p:nvPr/>
          </p:nvSpPr>
          <p:spPr>
            <a:xfrm>
              <a:off x="4105975" y="1137850"/>
              <a:ext cx="358675" cy="187725"/>
            </a:xfrm>
            <a:custGeom>
              <a:avLst/>
              <a:gdLst/>
              <a:ahLst/>
              <a:cxnLst/>
              <a:rect l="l" t="t" r="r" b="b"/>
              <a:pathLst>
                <a:path w="14347" h="7509" fill="none" extrusionOk="0">
                  <a:moveTo>
                    <a:pt x="2371" y="7508"/>
                  </a:moveTo>
                  <a:cubicBezTo>
                    <a:pt x="2371" y="7508"/>
                    <a:pt x="0" y="6292"/>
                    <a:pt x="882" y="3739"/>
                  </a:cubicBezTo>
                  <a:cubicBezTo>
                    <a:pt x="1763" y="1186"/>
                    <a:pt x="9636" y="0"/>
                    <a:pt x="14347" y="680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7" name="Google Shape;2277;p26"/>
            <p:cNvSpPr/>
            <p:nvPr/>
          </p:nvSpPr>
          <p:spPr>
            <a:xfrm>
              <a:off x="4183475" y="1461550"/>
              <a:ext cx="256100" cy="292600"/>
            </a:xfrm>
            <a:custGeom>
              <a:avLst/>
              <a:gdLst/>
              <a:ahLst/>
              <a:cxnLst/>
              <a:rect l="l" t="t" r="r" b="b"/>
              <a:pathLst>
                <a:path w="10244" h="11704" extrusionOk="0">
                  <a:moveTo>
                    <a:pt x="5137" y="943"/>
                  </a:moveTo>
                  <a:lnTo>
                    <a:pt x="9636" y="11308"/>
                  </a:lnTo>
                  <a:lnTo>
                    <a:pt x="608" y="11308"/>
                  </a:lnTo>
                  <a:lnTo>
                    <a:pt x="5137" y="943"/>
                  </a:lnTo>
                  <a:close/>
                  <a:moveTo>
                    <a:pt x="5107" y="1"/>
                  </a:moveTo>
                  <a:lnTo>
                    <a:pt x="0" y="11703"/>
                  </a:lnTo>
                  <a:lnTo>
                    <a:pt x="10244" y="11703"/>
                  </a:lnTo>
                  <a:lnTo>
                    <a:pt x="5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8" name="Google Shape;2278;p26"/>
            <p:cNvSpPr/>
            <p:nvPr/>
          </p:nvSpPr>
          <p:spPr>
            <a:xfrm>
              <a:off x="4020100" y="480550"/>
              <a:ext cx="587425" cy="1273600"/>
            </a:xfrm>
            <a:custGeom>
              <a:avLst/>
              <a:gdLst/>
              <a:ahLst/>
              <a:cxnLst/>
              <a:rect l="l" t="t" r="r" b="b"/>
              <a:pathLst>
                <a:path w="23497" h="50944" extrusionOk="0">
                  <a:moveTo>
                    <a:pt x="11672" y="1368"/>
                  </a:moveTo>
                  <a:lnTo>
                    <a:pt x="23101" y="40092"/>
                  </a:lnTo>
                  <a:lnTo>
                    <a:pt x="16384" y="50548"/>
                  </a:lnTo>
                  <a:lnTo>
                    <a:pt x="6931" y="50548"/>
                  </a:lnTo>
                  <a:lnTo>
                    <a:pt x="396" y="40365"/>
                  </a:lnTo>
                  <a:lnTo>
                    <a:pt x="11672" y="1368"/>
                  </a:lnTo>
                  <a:close/>
                  <a:moveTo>
                    <a:pt x="11642" y="0"/>
                  </a:moveTo>
                  <a:lnTo>
                    <a:pt x="31" y="40335"/>
                  </a:lnTo>
                  <a:lnTo>
                    <a:pt x="0" y="40426"/>
                  </a:lnTo>
                  <a:lnTo>
                    <a:pt x="6748" y="50943"/>
                  </a:lnTo>
                  <a:lnTo>
                    <a:pt x="16566" y="50943"/>
                  </a:lnTo>
                  <a:lnTo>
                    <a:pt x="23466" y="40213"/>
                  </a:lnTo>
                  <a:lnTo>
                    <a:pt x="23496" y="40153"/>
                  </a:lnTo>
                  <a:lnTo>
                    <a:pt x="116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9" name="Google Shape;2279;p26"/>
            <p:cNvSpPr/>
            <p:nvPr/>
          </p:nvSpPr>
          <p:spPr>
            <a:xfrm>
              <a:off x="4306575" y="497250"/>
              <a:ext cx="9900" cy="975725"/>
            </a:xfrm>
            <a:custGeom>
              <a:avLst/>
              <a:gdLst/>
              <a:ahLst/>
              <a:cxnLst/>
              <a:rect l="l" t="t" r="r" b="b"/>
              <a:pathLst>
                <a:path w="396" h="39029" extrusionOk="0">
                  <a:moveTo>
                    <a:pt x="1" y="1"/>
                  </a:moveTo>
                  <a:lnTo>
                    <a:pt x="1" y="39029"/>
                  </a:lnTo>
                  <a:lnTo>
                    <a:pt x="396" y="39029"/>
                  </a:lnTo>
                  <a:lnTo>
                    <a:pt x="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0" name="Google Shape;2280;p26"/>
            <p:cNvSpPr/>
            <p:nvPr/>
          </p:nvSpPr>
          <p:spPr>
            <a:xfrm>
              <a:off x="4007175" y="1468400"/>
              <a:ext cx="38775" cy="38025"/>
            </a:xfrm>
            <a:custGeom>
              <a:avLst/>
              <a:gdLst/>
              <a:ahLst/>
              <a:cxnLst/>
              <a:rect l="l" t="t" r="r" b="b"/>
              <a:pathLst>
                <a:path w="1551" h="1521" extrusionOk="0">
                  <a:moveTo>
                    <a:pt x="761" y="0"/>
                  </a:moveTo>
                  <a:cubicBezTo>
                    <a:pt x="335" y="0"/>
                    <a:pt x="1" y="335"/>
                    <a:pt x="1" y="760"/>
                  </a:cubicBezTo>
                  <a:cubicBezTo>
                    <a:pt x="1" y="1186"/>
                    <a:pt x="335" y="1520"/>
                    <a:pt x="761" y="1520"/>
                  </a:cubicBezTo>
                  <a:cubicBezTo>
                    <a:pt x="1186" y="1520"/>
                    <a:pt x="1551" y="1186"/>
                    <a:pt x="1551" y="760"/>
                  </a:cubicBezTo>
                  <a:cubicBezTo>
                    <a:pt x="1551" y="335"/>
                    <a:pt x="1186"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1" name="Google Shape;2281;p26"/>
            <p:cNvSpPr/>
            <p:nvPr/>
          </p:nvSpPr>
          <p:spPr>
            <a:xfrm>
              <a:off x="4292150" y="1468400"/>
              <a:ext cx="38775" cy="38025"/>
            </a:xfrm>
            <a:custGeom>
              <a:avLst/>
              <a:gdLst/>
              <a:ahLst/>
              <a:cxnLst/>
              <a:rect l="l" t="t" r="r" b="b"/>
              <a:pathLst>
                <a:path w="1551" h="1521" extrusionOk="0">
                  <a:moveTo>
                    <a:pt x="760" y="0"/>
                  </a:moveTo>
                  <a:cubicBezTo>
                    <a:pt x="365" y="0"/>
                    <a:pt x="0" y="335"/>
                    <a:pt x="0" y="760"/>
                  </a:cubicBezTo>
                  <a:cubicBezTo>
                    <a:pt x="0" y="1186"/>
                    <a:pt x="365" y="1520"/>
                    <a:pt x="760" y="1520"/>
                  </a:cubicBezTo>
                  <a:cubicBezTo>
                    <a:pt x="1186" y="1520"/>
                    <a:pt x="1550" y="1186"/>
                    <a:pt x="1550" y="760"/>
                  </a:cubicBezTo>
                  <a:cubicBezTo>
                    <a:pt x="1550" y="335"/>
                    <a:pt x="1186" y="0"/>
                    <a:pt x="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2" name="Google Shape;2282;p26"/>
            <p:cNvSpPr/>
            <p:nvPr/>
          </p:nvSpPr>
          <p:spPr>
            <a:xfrm>
              <a:off x="4172075" y="1723725"/>
              <a:ext cx="38025" cy="38025"/>
            </a:xfrm>
            <a:custGeom>
              <a:avLst/>
              <a:gdLst/>
              <a:ahLst/>
              <a:cxnLst/>
              <a:rect l="l" t="t" r="r" b="b"/>
              <a:pathLst>
                <a:path w="1521" h="1521" extrusionOk="0">
                  <a:moveTo>
                    <a:pt x="760" y="0"/>
                  </a:moveTo>
                  <a:cubicBezTo>
                    <a:pt x="335" y="0"/>
                    <a:pt x="1" y="335"/>
                    <a:pt x="1" y="760"/>
                  </a:cubicBezTo>
                  <a:cubicBezTo>
                    <a:pt x="1" y="1186"/>
                    <a:pt x="335" y="1520"/>
                    <a:pt x="760" y="1520"/>
                  </a:cubicBezTo>
                  <a:cubicBezTo>
                    <a:pt x="1186" y="1520"/>
                    <a:pt x="1520" y="1186"/>
                    <a:pt x="1520" y="760"/>
                  </a:cubicBezTo>
                  <a:cubicBezTo>
                    <a:pt x="1520" y="335"/>
                    <a:pt x="1186"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3" name="Google Shape;2283;p26"/>
            <p:cNvSpPr/>
            <p:nvPr/>
          </p:nvSpPr>
          <p:spPr>
            <a:xfrm>
              <a:off x="4412950" y="1723725"/>
              <a:ext cx="38025" cy="38025"/>
            </a:xfrm>
            <a:custGeom>
              <a:avLst/>
              <a:gdLst/>
              <a:ahLst/>
              <a:cxnLst/>
              <a:rect l="l" t="t" r="r" b="b"/>
              <a:pathLst>
                <a:path w="1521" h="1521" extrusionOk="0">
                  <a:moveTo>
                    <a:pt x="761" y="0"/>
                  </a:moveTo>
                  <a:cubicBezTo>
                    <a:pt x="335" y="0"/>
                    <a:pt x="1" y="335"/>
                    <a:pt x="1" y="760"/>
                  </a:cubicBezTo>
                  <a:cubicBezTo>
                    <a:pt x="1" y="1186"/>
                    <a:pt x="335" y="1520"/>
                    <a:pt x="761" y="1520"/>
                  </a:cubicBezTo>
                  <a:cubicBezTo>
                    <a:pt x="1186" y="1520"/>
                    <a:pt x="1521" y="1186"/>
                    <a:pt x="1521" y="760"/>
                  </a:cubicBezTo>
                  <a:cubicBezTo>
                    <a:pt x="1521" y="335"/>
                    <a:pt x="1186"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4" name="Google Shape;2284;p26"/>
            <p:cNvSpPr/>
            <p:nvPr/>
          </p:nvSpPr>
          <p:spPr>
            <a:xfrm>
              <a:off x="4577100" y="1468400"/>
              <a:ext cx="38775" cy="38025"/>
            </a:xfrm>
            <a:custGeom>
              <a:avLst/>
              <a:gdLst/>
              <a:ahLst/>
              <a:cxnLst/>
              <a:rect l="l" t="t" r="r" b="b"/>
              <a:pathLst>
                <a:path w="1551" h="1521" extrusionOk="0">
                  <a:moveTo>
                    <a:pt x="791" y="0"/>
                  </a:moveTo>
                  <a:cubicBezTo>
                    <a:pt x="365" y="0"/>
                    <a:pt x="0" y="335"/>
                    <a:pt x="0" y="760"/>
                  </a:cubicBezTo>
                  <a:cubicBezTo>
                    <a:pt x="0" y="1186"/>
                    <a:pt x="365" y="1520"/>
                    <a:pt x="791" y="1520"/>
                  </a:cubicBezTo>
                  <a:cubicBezTo>
                    <a:pt x="1216" y="1520"/>
                    <a:pt x="1551" y="1186"/>
                    <a:pt x="1551" y="760"/>
                  </a:cubicBezTo>
                  <a:cubicBezTo>
                    <a:pt x="1551" y="335"/>
                    <a:pt x="1216" y="0"/>
                    <a:pt x="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5" name="Google Shape;2285;p26"/>
            <p:cNvSpPr/>
            <p:nvPr/>
          </p:nvSpPr>
          <p:spPr>
            <a:xfrm>
              <a:off x="4504150" y="1822500"/>
              <a:ext cx="136800" cy="90450"/>
            </a:xfrm>
            <a:custGeom>
              <a:avLst/>
              <a:gdLst/>
              <a:ahLst/>
              <a:cxnLst/>
              <a:rect l="l" t="t" r="r" b="b"/>
              <a:pathLst>
                <a:path w="5472" h="3618" fill="none" extrusionOk="0">
                  <a:moveTo>
                    <a:pt x="1277" y="1"/>
                  </a:moveTo>
                  <a:cubicBezTo>
                    <a:pt x="1277" y="1"/>
                    <a:pt x="0" y="3618"/>
                    <a:pt x="5472" y="322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6" name="Google Shape;2286;p26"/>
            <p:cNvSpPr/>
            <p:nvPr/>
          </p:nvSpPr>
          <p:spPr>
            <a:xfrm>
              <a:off x="4375725" y="1517800"/>
              <a:ext cx="275100" cy="351050"/>
            </a:xfrm>
            <a:custGeom>
              <a:avLst/>
              <a:gdLst/>
              <a:ahLst/>
              <a:cxnLst/>
              <a:rect l="l" t="t" r="r" b="b"/>
              <a:pathLst>
                <a:path w="11004" h="14042" extrusionOk="0">
                  <a:moveTo>
                    <a:pt x="4226" y="0"/>
                  </a:moveTo>
                  <a:cubicBezTo>
                    <a:pt x="4226" y="0"/>
                    <a:pt x="3648" y="2462"/>
                    <a:pt x="2189" y="4286"/>
                  </a:cubicBezTo>
                  <a:cubicBezTo>
                    <a:pt x="730" y="6110"/>
                    <a:pt x="1" y="11459"/>
                    <a:pt x="2037" y="13374"/>
                  </a:cubicBezTo>
                  <a:cubicBezTo>
                    <a:pt x="2563" y="13861"/>
                    <a:pt x="3108" y="14042"/>
                    <a:pt x="3626" y="14042"/>
                  </a:cubicBezTo>
                  <a:cubicBezTo>
                    <a:pt x="5113" y="14042"/>
                    <a:pt x="6384" y="12553"/>
                    <a:pt x="6384" y="12553"/>
                  </a:cubicBezTo>
                  <a:cubicBezTo>
                    <a:pt x="6384" y="12553"/>
                    <a:pt x="7152" y="12933"/>
                    <a:pt x="8014" y="12933"/>
                  </a:cubicBezTo>
                  <a:cubicBezTo>
                    <a:pt x="8732" y="12933"/>
                    <a:pt x="9514" y="12670"/>
                    <a:pt x="9970" y="11702"/>
                  </a:cubicBezTo>
                  <a:cubicBezTo>
                    <a:pt x="11004" y="9575"/>
                    <a:pt x="10487" y="7113"/>
                    <a:pt x="8451" y="5350"/>
                  </a:cubicBezTo>
                  <a:cubicBezTo>
                    <a:pt x="6566" y="3708"/>
                    <a:pt x="4742" y="1429"/>
                    <a:pt x="4286" y="243"/>
                  </a:cubicBezTo>
                  <a:cubicBezTo>
                    <a:pt x="4286" y="213"/>
                    <a:pt x="4286" y="213"/>
                    <a:pt x="4286" y="213"/>
                  </a:cubicBezTo>
                  <a:cubicBezTo>
                    <a:pt x="4256" y="152"/>
                    <a:pt x="4226" y="91"/>
                    <a:pt x="4226" y="30"/>
                  </a:cubicBezTo>
                  <a:cubicBezTo>
                    <a:pt x="4226" y="0"/>
                    <a:pt x="4226" y="0"/>
                    <a:pt x="4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7" name="Google Shape;2287;p26"/>
            <p:cNvSpPr/>
            <p:nvPr/>
          </p:nvSpPr>
          <p:spPr>
            <a:xfrm>
              <a:off x="4375725" y="1517800"/>
              <a:ext cx="167200" cy="351050"/>
            </a:xfrm>
            <a:custGeom>
              <a:avLst/>
              <a:gdLst/>
              <a:ahLst/>
              <a:cxnLst/>
              <a:rect l="l" t="t" r="r" b="b"/>
              <a:pathLst>
                <a:path w="6688" h="14042" extrusionOk="0">
                  <a:moveTo>
                    <a:pt x="4226" y="0"/>
                  </a:moveTo>
                  <a:cubicBezTo>
                    <a:pt x="4226" y="0"/>
                    <a:pt x="3648" y="2462"/>
                    <a:pt x="2189" y="4286"/>
                  </a:cubicBezTo>
                  <a:cubicBezTo>
                    <a:pt x="730" y="6110"/>
                    <a:pt x="1" y="11459"/>
                    <a:pt x="2037" y="13374"/>
                  </a:cubicBezTo>
                  <a:cubicBezTo>
                    <a:pt x="2563" y="13861"/>
                    <a:pt x="3108" y="14042"/>
                    <a:pt x="3626" y="14042"/>
                  </a:cubicBezTo>
                  <a:cubicBezTo>
                    <a:pt x="5113" y="14042"/>
                    <a:pt x="6384" y="12553"/>
                    <a:pt x="6384" y="12553"/>
                  </a:cubicBezTo>
                  <a:cubicBezTo>
                    <a:pt x="6688" y="8268"/>
                    <a:pt x="4712" y="1581"/>
                    <a:pt x="4286" y="243"/>
                  </a:cubicBezTo>
                  <a:cubicBezTo>
                    <a:pt x="4286" y="213"/>
                    <a:pt x="4286" y="213"/>
                    <a:pt x="4286" y="213"/>
                  </a:cubicBezTo>
                  <a:cubicBezTo>
                    <a:pt x="4256" y="122"/>
                    <a:pt x="4226" y="61"/>
                    <a:pt x="4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8" name="Google Shape;2288;p26"/>
            <p:cNvSpPr/>
            <p:nvPr/>
          </p:nvSpPr>
          <p:spPr>
            <a:xfrm>
              <a:off x="3564150" y="1222950"/>
              <a:ext cx="726500" cy="1404300"/>
            </a:xfrm>
            <a:custGeom>
              <a:avLst/>
              <a:gdLst/>
              <a:ahLst/>
              <a:cxnLst/>
              <a:rect l="l" t="t" r="r" b="b"/>
              <a:pathLst>
                <a:path w="29060" h="56172" fill="none" extrusionOk="0">
                  <a:moveTo>
                    <a:pt x="29059" y="3982"/>
                  </a:moveTo>
                  <a:cubicBezTo>
                    <a:pt x="29059" y="3982"/>
                    <a:pt x="24378" y="1"/>
                    <a:pt x="21217" y="5563"/>
                  </a:cubicBezTo>
                  <a:cubicBezTo>
                    <a:pt x="18056" y="11125"/>
                    <a:pt x="14378" y="17144"/>
                    <a:pt x="18755" y="28238"/>
                  </a:cubicBezTo>
                  <a:cubicBezTo>
                    <a:pt x="23132" y="39332"/>
                    <a:pt x="20001" y="55473"/>
                    <a:pt x="11491" y="55807"/>
                  </a:cubicBezTo>
                  <a:cubicBezTo>
                    <a:pt x="2980" y="56172"/>
                    <a:pt x="1" y="46263"/>
                    <a:pt x="1" y="4626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9" name="Google Shape;2289;p26"/>
            <p:cNvSpPr/>
            <p:nvPr/>
          </p:nvSpPr>
          <p:spPr>
            <a:xfrm>
              <a:off x="4080900" y="2132550"/>
              <a:ext cx="60800" cy="117050"/>
            </a:xfrm>
            <a:custGeom>
              <a:avLst/>
              <a:gdLst/>
              <a:ahLst/>
              <a:cxnLst/>
              <a:rect l="l" t="t" r="r" b="b"/>
              <a:pathLst>
                <a:path w="2432" h="4682" fill="none" extrusionOk="0">
                  <a:moveTo>
                    <a:pt x="2432" y="0"/>
                  </a:moveTo>
                  <a:cubicBezTo>
                    <a:pt x="2432" y="0"/>
                    <a:pt x="213" y="1277"/>
                    <a:pt x="0" y="4681"/>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0" name="Google Shape;2290;p26"/>
            <p:cNvSpPr/>
            <p:nvPr/>
          </p:nvSpPr>
          <p:spPr>
            <a:xfrm>
              <a:off x="4087725" y="2055800"/>
              <a:ext cx="307025" cy="232550"/>
            </a:xfrm>
            <a:custGeom>
              <a:avLst/>
              <a:gdLst/>
              <a:ahLst/>
              <a:cxnLst/>
              <a:rect l="l" t="t" r="r" b="b"/>
              <a:pathLst>
                <a:path w="12281" h="9302" extrusionOk="0">
                  <a:moveTo>
                    <a:pt x="3527" y="0"/>
                  </a:moveTo>
                  <a:cubicBezTo>
                    <a:pt x="700" y="0"/>
                    <a:pt x="1824" y="2918"/>
                    <a:pt x="1824" y="2918"/>
                  </a:cubicBezTo>
                  <a:cubicBezTo>
                    <a:pt x="1824" y="2918"/>
                    <a:pt x="1723" y="2903"/>
                    <a:pt x="1571" y="2903"/>
                  </a:cubicBezTo>
                  <a:cubicBezTo>
                    <a:pt x="1192" y="2903"/>
                    <a:pt x="500" y="2996"/>
                    <a:pt x="305" y="3648"/>
                  </a:cubicBezTo>
                  <a:cubicBezTo>
                    <a:pt x="1" y="4590"/>
                    <a:pt x="1855" y="8329"/>
                    <a:pt x="5654" y="8845"/>
                  </a:cubicBezTo>
                  <a:cubicBezTo>
                    <a:pt x="6691" y="8978"/>
                    <a:pt x="7545" y="9016"/>
                    <a:pt x="8269" y="9016"/>
                  </a:cubicBezTo>
                  <a:cubicBezTo>
                    <a:pt x="9215" y="9016"/>
                    <a:pt x="9939" y="8951"/>
                    <a:pt x="10559" y="8951"/>
                  </a:cubicBezTo>
                  <a:cubicBezTo>
                    <a:pt x="11179" y="8951"/>
                    <a:pt x="11695" y="9016"/>
                    <a:pt x="12227" y="9274"/>
                  </a:cubicBezTo>
                  <a:lnTo>
                    <a:pt x="12227" y="9274"/>
                  </a:lnTo>
                  <a:cubicBezTo>
                    <a:pt x="11985" y="9013"/>
                    <a:pt x="10172" y="7243"/>
                    <a:pt x="9302" y="4863"/>
                  </a:cubicBezTo>
                  <a:cubicBezTo>
                    <a:pt x="8390" y="2249"/>
                    <a:pt x="6353" y="0"/>
                    <a:pt x="3527" y="0"/>
                  </a:cubicBezTo>
                  <a:close/>
                  <a:moveTo>
                    <a:pt x="12227" y="9274"/>
                  </a:moveTo>
                  <a:cubicBezTo>
                    <a:pt x="12238" y="9287"/>
                    <a:pt x="12246" y="9296"/>
                    <a:pt x="12250" y="9301"/>
                  </a:cubicBezTo>
                  <a:lnTo>
                    <a:pt x="12281" y="9301"/>
                  </a:lnTo>
                  <a:cubicBezTo>
                    <a:pt x="12263" y="9292"/>
                    <a:pt x="12245" y="9283"/>
                    <a:pt x="12227" y="9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1" name="Google Shape;2291;p26"/>
            <p:cNvSpPr/>
            <p:nvPr/>
          </p:nvSpPr>
          <p:spPr>
            <a:xfrm>
              <a:off x="4105200" y="2055800"/>
              <a:ext cx="288800" cy="232550"/>
            </a:xfrm>
            <a:custGeom>
              <a:avLst/>
              <a:gdLst/>
              <a:ahLst/>
              <a:cxnLst/>
              <a:rect l="l" t="t" r="r" b="b"/>
              <a:pathLst>
                <a:path w="11552" h="9302" extrusionOk="0">
                  <a:moveTo>
                    <a:pt x="2828" y="0"/>
                  </a:moveTo>
                  <a:cubicBezTo>
                    <a:pt x="1" y="0"/>
                    <a:pt x="1125" y="2918"/>
                    <a:pt x="1125" y="2918"/>
                  </a:cubicBezTo>
                  <a:cubicBezTo>
                    <a:pt x="5989" y="4955"/>
                    <a:pt x="11369" y="9119"/>
                    <a:pt x="11551" y="9301"/>
                  </a:cubicBezTo>
                  <a:cubicBezTo>
                    <a:pt x="11430" y="9180"/>
                    <a:pt x="9515" y="7356"/>
                    <a:pt x="8603" y="4863"/>
                  </a:cubicBezTo>
                  <a:cubicBezTo>
                    <a:pt x="7691" y="2249"/>
                    <a:pt x="5654" y="0"/>
                    <a:pt x="2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2" name="Google Shape;2292;p26"/>
            <p:cNvSpPr/>
            <p:nvPr/>
          </p:nvSpPr>
          <p:spPr>
            <a:xfrm>
              <a:off x="3849875" y="2507150"/>
              <a:ext cx="317675" cy="214400"/>
            </a:xfrm>
            <a:custGeom>
              <a:avLst/>
              <a:gdLst/>
              <a:ahLst/>
              <a:cxnLst/>
              <a:rect l="l" t="t" r="r" b="b"/>
              <a:pathLst>
                <a:path w="12707" h="8576" extrusionOk="0">
                  <a:moveTo>
                    <a:pt x="3515" y="1"/>
                  </a:moveTo>
                  <a:cubicBezTo>
                    <a:pt x="3329" y="1"/>
                    <a:pt x="3140" y="11"/>
                    <a:pt x="2949" y="32"/>
                  </a:cubicBezTo>
                  <a:cubicBezTo>
                    <a:pt x="153" y="366"/>
                    <a:pt x="1612" y="3132"/>
                    <a:pt x="1612" y="3132"/>
                  </a:cubicBezTo>
                  <a:cubicBezTo>
                    <a:pt x="1612" y="3132"/>
                    <a:pt x="1607" y="3132"/>
                    <a:pt x="1598" y="3132"/>
                  </a:cubicBezTo>
                  <a:cubicBezTo>
                    <a:pt x="1461" y="3132"/>
                    <a:pt x="326" y="3159"/>
                    <a:pt x="183" y="4044"/>
                  </a:cubicBezTo>
                  <a:cubicBezTo>
                    <a:pt x="1" y="4986"/>
                    <a:pt x="2280" y="8512"/>
                    <a:pt x="6110" y="8573"/>
                  </a:cubicBezTo>
                  <a:cubicBezTo>
                    <a:pt x="6230" y="8575"/>
                    <a:pt x="6348" y="8576"/>
                    <a:pt x="6462" y="8576"/>
                  </a:cubicBezTo>
                  <a:cubicBezTo>
                    <a:pt x="9128" y="8576"/>
                    <a:pt x="10474" y="8081"/>
                    <a:pt x="11620" y="8081"/>
                  </a:cubicBezTo>
                  <a:cubicBezTo>
                    <a:pt x="11990" y="8081"/>
                    <a:pt x="12340" y="8132"/>
                    <a:pt x="12706" y="8269"/>
                  </a:cubicBezTo>
                  <a:cubicBezTo>
                    <a:pt x="12585" y="8147"/>
                    <a:pt x="10457" y="6597"/>
                    <a:pt x="9271" y="4196"/>
                  </a:cubicBezTo>
                  <a:cubicBezTo>
                    <a:pt x="8138" y="1900"/>
                    <a:pt x="6079" y="1"/>
                    <a:pt x="3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3" name="Google Shape;2293;p26"/>
            <p:cNvSpPr/>
            <p:nvPr/>
          </p:nvSpPr>
          <p:spPr>
            <a:xfrm>
              <a:off x="3853675" y="2507150"/>
              <a:ext cx="313875" cy="206725"/>
            </a:xfrm>
            <a:custGeom>
              <a:avLst/>
              <a:gdLst/>
              <a:ahLst/>
              <a:cxnLst/>
              <a:rect l="l" t="t" r="r" b="b"/>
              <a:pathLst>
                <a:path w="12555" h="8269" extrusionOk="0">
                  <a:moveTo>
                    <a:pt x="3363" y="1"/>
                  </a:moveTo>
                  <a:cubicBezTo>
                    <a:pt x="3177" y="1"/>
                    <a:pt x="2988" y="11"/>
                    <a:pt x="2797" y="32"/>
                  </a:cubicBezTo>
                  <a:cubicBezTo>
                    <a:pt x="1" y="366"/>
                    <a:pt x="1460" y="3132"/>
                    <a:pt x="1460" y="3132"/>
                  </a:cubicBezTo>
                  <a:cubicBezTo>
                    <a:pt x="6505" y="4591"/>
                    <a:pt x="12341" y="8117"/>
                    <a:pt x="12554" y="8269"/>
                  </a:cubicBezTo>
                  <a:cubicBezTo>
                    <a:pt x="12433" y="8147"/>
                    <a:pt x="10305" y="6597"/>
                    <a:pt x="9119" y="4196"/>
                  </a:cubicBezTo>
                  <a:cubicBezTo>
                    <a:pt x="7986" y="1900"/>
                    <a:pt x="5927" y="1"/>
                    <a:pt x="3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4" name="Google Shape;2294;p26"/>
            <p:cNvSpPr/>
            <p:nvPr/>
          </p:nvSpPr>
          <p:spPr>
            <a:xfrm>
              <a:off x="3642425" y="2606700"/>
              <a:ext cx="136800" cy="50200"/>
            </a:xfrm>
            <a:custGeom>
              <a:avLst/>
              <a:gdLst/>
              <a:ahLst/>
              <a:cxnLst/>
              <a:rect l="l" t="t" r="r" b="b"/>
              <a:pathLst>
                <a:path w="5472" h="2008" fill="none" extrusionOk="0">
                  <a:moveTo>
                    <a:pt x="1" y="1"/>
                  </a:moveTo>
                  <a:cubicBezTo>
                    <a:pt x="1" y="1"/>
                    <a:pt x="1247" y="2007"/>
                    <a:pt x="5472" y="18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5" name="Google Shape;2295;p26"/>
            <p:cNvSpPr/>
            <p:nvPr/>
          </p:nvSpPr>
          <p:spPr>
            <a:xfrm>
              <a:off x="3487425" y="2454725"/>
              <a:ext cx="224950" cy="217475"/>
            </a:xfrm>
            <a:custGeom>
              <a:avLst/>
              <a:gdLst/>
              <a:ahLst/>
              <a:cxnLst/>
              <a:rect l="l" t="t" r="r" b="b"/>
              <a:pathLst>
                <a:path w="8998" h="8699" extrusionOk="0">
                  <a:moveTo>
                    <a:pt x="1094" y="1"/>
                  </a:moveTo>
                  <a:cubicBezTo>
                    <a:pt x="1094" y="1"/>
                    <a:pt x="0" y="5806"/>
                    <a:pt x="2614" y="7995"/>
                  </a:cubicBezTo>
                  <a:cubicBezTo>
                    <a:pt x="3221" y="8503"/>
                    <a:pt x="3774" y="8698"/>
                    <a:pt x="4266" y="8698"/>
                  </a:cubicBezTo>
                  <a:cubicBezTo>
                    <a:pt x="5890" y="8698"/>
                    <a:pt x="6839" y="6566"/>
                    <a:pt x="6839" y="6566"/>
                  </a:cubicBezTo>
                  <a:cubicBezTo>
                    <a:pt x="6839" y="6566"/>
                    <a:pt x="8845" y="6445"/>
                    <a:pt x="8936" y="4135"/>
                  </a:cubicBezTo>
                  <a:cubicBezTo>
                    <a:pt x="8997" y="1825"/>
                    <a:pt x="5897" y="153"/>
                    <a:pt x="10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6" name="Google Shape;2296;p26"/>
            <p:cNvSpPr/>
            <p:nvPr/>
          </p:nvSpPr>
          <p:spPr>
            <a:xfrm>
              <a:off x="3919800" y="2336200"/>
              <a:ext cx="151225" cy="72975"/>
            </a:xfrm>
            <a:custGeom>
              <a:avLst/>
              <a:gdLst/>
              <a:ahLst/>
              <a:cxnLst/>
              <a:rect l="l" t="t" r="r" b="b"/>
              <a:pathLst>
                <a:path w="6049" h="2919" fill="none" extrusionOk="0">
                  <a:moveTo>
                    <a:pt x="0" y="1642"/>
                  </a:moveTo>
                  <a:cubicBezTo>
                    <a:pt x="0" y="1642"/>
                    <a:pt x="1034" y="2918"/>
                    <a:pt x="3101" y="2341"/>
                  </a:cubicBezTo>
                  <a:cubicBezTo>
                    <a:pt x="5198" y="1793"/>
                    <a:pt x="6049" y="0"/>
                    <a:pt x="6049"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7" name="Google Shape;2297;p26"/>
            <p:cNvSpPr/>
            <p:nvPr/>
          </p:nvSpPr>
          <p:spPr>
            <a:xfrm>
              <a:off x="3707025" y="2223775"/>
              <a:ext cx="288775" cy="237975"/>
            </a:xfrm>
            <a:custGeom>
              <a:avLst/>
              <a:gdLst/>
              <a:ahLst/>
              <a:cxnLst/>
              <a:rect l="l" t="t" r="r" b="b"/>
              <a:pathLst>
                <a:path w="11551" h="9519" extrusionOk="0">
                  <a:moveTo>
                    <a:pt x="2750" y="0"/>
                  </a:moveTo>
                  <a:cubicBezTo>
                    <a:pt x="1954" y="0"/>
                    <a:pt x="1151" y="58"/>
                    <a:pt x="365" y="181"/>
                  </a:cubicBezTo>
                  <a:cubicBezTo>
                    <a:pt x="365" y="181"/>
                    <a:pt x="0" y="6503"/>
                    <a:pt x="4073" y="8722"/>
                  </a:cubicBezTo>
                  <a:cubicBezTo>
                    <a:pt x="5109" y="9291"/>
                    <a:pt x="5970" y="9518"/>
                    <a:pt x="6675" y="9518"/>
                  </a:cubicBezTo>
                  <a:cubicBezTo>
                    <a:pt x="8721" y="9518"/>
                    <a:pt x="9460" y="7604"/>
                    <a:pt x="9393" y="6564"/>
                  </a:cubicBezTo>
                  <a:cubicBezTo>
                    <a:pt x="9393" y="6564"/>
                    <a:pt x="11551" y="6078"/>
                    <a:pt x="11125" y="3616"/>
                  </a:cubicBezTo>
                  <a:cubicBezTo>
                    <a:pt x="10794" y="1552"/>
                    <a:pt x="6874" y="0"/>
                    <a:pt x="2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8" name="Google Shape;2298;p26"/>
            <p:cNvSpPr/>
            <p:nvPr/>
          </p:nvSpPr>
          <p:spPr>
            <a:xfrm>
              <a:off x="3716150" y="2223775"/>
              <a:ext cx="279650" cy="164125"/>
            </a:xfrm>
            <a:custGeom>
              <a:avLst/>
              <a:gdLst/>
              <a:ahLst/>
              <a:cxnLst/>
              <a:rect l="l" t="t" r="r" b="b"/>
              <a:pathLst>
                <a:path w="11186" h="6565" extrusionOk="0">
                  <a:moveTo>
                    <a:pt x="2385" y="0"/>
                  </a:moveTo>
                  <a:cubicBezTo>
                    <a:pt x="1589" y="0"/>
                    <a:pt x="786" y="58"/>
                    <a:pt x="0" y="181"/>
                  </a:cubicBezTo>
                  <a:cubicBezTo>
                    <a:pt x="3769" y="4224"/>
                    <a:pt x="9028" y="6564"/>
                    <a:pt x="9028" y="6564"/>
                  </a:cubicBezTo>
                  <a:cubicBezTo>
                    <a:pt x="9028" y="6564"/>
                    <a:pt x="11186" y="6078"/>
                    <a:pt x="10760" y="3616"/>
                  </a:cubicBezTo>
                  <a:cubicBezTo>
                    <a:pt x="10429" y="1552"/>
                    <a:pt x="6509" y="0"/>
                    <a:pt x="2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9" name="Google Shape;2299;p26"/>
            <p:cNvSpPr/>
            <p:nvPr/>
          </p:nvSpPr>
          <p:spPr>
            <a:xfrm>
              <a:off x="3900800" y="1981325"/>
              <a:ext cx="165675" cy="95000"/>
            </a:xfrm>
            <a:custGeom>
              <a:avLst/>
              <a:gdLst/>
              <a:ahLst/>
              <a:cxnLst/>
              <a:rect l="l" t="t" r="r" b="b"/>
              <a:pathLst>
                <a:path w="6627" h="3800" fill="none" extrusionOk="0">
                  <a:moveTo>
                    <a:pt x="0" y="0"/>
                  </a:moveTo>
                  <a:cubicBezTo>
                    <a:pt x="0" y="0"/>
                    <a:pt x="335" y="3800"/>
                    <a:pt x="6627" y="2432"/>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0" name="Google Shape;2300;p26"/>
            <p:cNvSpPr/>
            <p:nvPr/>
          </p:nvSpPr>
          <p:spPr>
            <a:xfrm>
              <a:off x="3710825" y="1637100"/>
              <a:ext cx="312325" cy="410150"/>
            </a:xfrm>
            <a:custGeom>
              <a:avLst/>
              <a:gdLst/>
              <a:ahLst/>
              <a:cxnLst/>
              <a:rect l="l" t="t" r="r" b="b"/>
              <a:pathLst>
                <a:path w="12493" h="16406" extrusionOk="0">
                  <a:moveTo>
                    <a:pt x="3010" y="0"/>
                  </a:moveTo>
                  <a:cubicBezTo>
                    <a:pt x="3010" y="0"/>
                    <a:pt x="2797" y="2979"/>
                    <a:pt x="1399" y="5319"/>
                  </a:cubicBezTo>
                  <a:cubicBezTo>
                    <a:pt x="0" y="7690"/>
                    <a:pt x="61" y="14013"/>
                    <a:pt x="2736" y="15867"/>
                  </a:cubicBezTo>
                  <a:cubicBezTo>
                    <a:pt x="3293" y="16253"/>
                    <a:pt x="3830" y="16406"/>
                    <a:pt x="4331" y="16406"/>
                  </a:cubicBezTo>
                  <a:cubicBezTo>
                    <a:pt x="6239" y="16406"/>
                    <a:pt x="7630" y="14195"/>
                    <a:pt x="7630" y="14195"/>
                  </a:cubicBezTo>
                  <a:cubicBezTo>
                    <a:pt x="7630" y="14195"/>
                    <a:pt x="8272" y="14409"/>
                    <a:pt x="9058" y="14409"/>
                  </a:cubicBezTo>
                  <a:cubicBezTo>
                    <a:pt x="10023" y="14409"/>
                    <a:pt x="11203" y="14086"/>
                    <a:pt x="11672" y="12645"/>
                  </a:cubicBezTo>
                  <a:cubicBezTo>
                    <a:pt x="12493" y="10000"/>
                    <a:pt x="11490" y="7204"/>
                    <a:pt x="8846" y="5502"/>
                  </a:cubicBezTo>
                  <a:cubicBezTo>
                    <a:pt x="6383" y="3921"/>
                    <a:pt x="3891" y="1581"/>
                    <a:pt x="3162" y="274"/>
                  </a:cubicBezTo>
                  <a:cubicBezTo>
                    <a:pt x="3131" y="274"/>
                    <a:pt x="3131" y="243"/>
                    <a:pt x="3131" y="243"/>
                  </a:cubicBezTo>
                  <a:cubicBezTo>
                    <a:pt x="3101" y="183"/>
                    <a:pt x="3070" y="91"/>
                    <a:pt x="3040" y="31"/>
                  </a:cubicBezTo>
                  <a:cubicBezTo>
                    <a:pt x="3010" y="0"/>
                    <a:pt x="3010" y="0"/>
                    <a:pt x="30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1" name="Google Shape;2301;p26"/>
            <p:cNvSpPr/>
            <p:nvPr/>
          </p:nvSpPr>
          <p:spPr>
            <a:xfrm>
              <a:off x="3710825" y="1637100"/>
              <a:ext cx="190750" cy="410150"/>
            </a:xfrm>
            <a:custGeom>
              <a:avLst/>
              <a:gdLst/>
              <a:ahLst/>
              <a:cxnLst/>
              <a:rect l="l" t="t" r="r" b="b"/>
              <a:pathLst>
                <a:path w="7630" h="16406" extrusionOk="0">
                  <a:moveTo>
                    <a:pt x="3010" y="0"/>
                  </a:moveTo>
                  <a:cubicBezTo>
                    <a:pt x="3010" y="0"/>
                    <a:pt x="2797" y="2979"/>
                    <a:pt x="1399" y="5319"/>
                  </a:cubicBezTo>
                  <a:cubicBezTo>
                    <a:pt x="0" y="7690"/>
                    <a:pt x="61" y="14013"/>
                    <a:pt x="2736" y="15867"/>
                  </a:cubicBezTo>
                  <a:cubicBezTo>
                    <a:pt x="3293" y="16253"/>
                    <a:pt x="3830" y="16406"/>
                    <a:pt x="4331" y="16406"/>
                  </a:cubicBezTo>
                  <a:cubicBezTo>
                    <a:pt x="6239" y="16406"/>
                    <a:pt x="7630" y="14195"/>
                    <a:pt x="7630" y="14195"/>
                  </a:cubicBezTo>
                  <a:cubicBezTo>
                    <a:pt x="7265" y="9180"/>
                    <a:pt x="3861" y="1763"/>
                    <a:pt x="3162" y="274"/>
                  </a:cubicBezTo>
                  <a:cubicBezTo>
                    <a:pt x="3131" y="274"/>
                    <a:pt x="3131" y="243"/>
                    <a:pt x="3131" y="243"/>
                  </a:cubicBezTo>
                  <a:cubicBezTo>
                    <a:pt x="3101" y="152"/>
                    <a:pt x="3040" y="61"/>
                    <a:pt x="3040" y="31"/>
                  </a:cubicBezTo>
                  <a:cubicBezTo>
                    <a:pt x="3010" y="0"/>
                    <a:pt x="3010" y="0"/>
                    <a:pt x="3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2" name="Google Shape;2302;p26"/>
            <p:cNvSpPr/>
            <p:nvPr/>
          </p:nvSpPr>
          <p:spPr>
            <a:xfrm>
              <a:off x="3981350" y="1612025"/>
              <a:ext cx="99575" cy="152750"/>
            </a:xfrm>
            <a:custGeom>
              <a:avLst/>
              <a:gdLst/>
              <a:ahLst/>
              <a:cxnLst/>
              <a:rect l="l" t="t" r="r" b="b"/>
              <a:pathLst>
                <a:path w="3983" h="6110" fill="none" extrusionOk="0">
                  <a:moveTo>
                    <a:pt x="3982" y="0"/>
                  </a:moveTo>
                  <a:cubicBezTo>
                    <a:pt x="3982" y="0"/>
                    <a:pt x="0" y="1064"/>
                    <a:pt x="274" y="611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3" name="Google Shape;2303;p26"/>
            <p:cNvSpPr/>
            <p:nvPr/>
          </p:nvSpPr>
          <p:spPr>
            <a:xfrm>
              <a:off x="4023725" y="1527425"/>
              <a:ext cx="371025" cy="304975"/>
            </a:xfrm>
            <a:custGeom>
              <a:avLst/>
              <a:gdLst/>
              <a:ahLst/>
              <a:cxnLst/>
              <a:rect l="l" t="t" r="r" b="b"/>
              <a:pathLst>
                <a:path w="14841" h="12199" extrusionOk="0">
                  <a:moveTo>
                    <a:pt x="4863" y="1"/>
                  </a:moveTo>
                  <a:cubicBezTo>
                    <a:pt x="1884" y="1"/>
                    <a:pt x="1832" y="3038"/>
                    <a:pt x="1831" y="3195"/>
                  </a:cubicBezTo>
                  <a:lnTo>
                    <a:pt x="1831" y="3195"/>
                  </a:lnTo>
                  <a:cubicBezTo>
                    <a:pt x="1831" y="3191"/>
                    <a:pt x="1831" y="3184"/>
                    <a:pt x="1831" y="3171"/>
                  </a:cubicBezTo>
                  <a:cubicBezTo>
                    <a:pt x="1761" y="3148"/>
                    <a:pt x="1468" y="3056"/>
                    <a:pt x="1138" y="3056"/>
                  </a:cubicBezTo>
                  <a:cubicBezTo>
                    <a:pt x="615" y="3056"/>
                    <a:pt x="1" y="3287"/>
                    <a:pt x="38" y="4387"/>
                  </a:cubicBezTo>
                  <a:cubicBezTo>
                    <a:pt x="68" y="6272"/>
                    <a:pt x="3321" y="9554"/>
                    <a:pt x="7424" y="10406"/>
                  </a:cubicBezTo>
                  <a:cubicBezTo>
                    <a:pt x="11558" y="11226"/>
                    <a:pt x="14841" y="12199"/>
                    <a:pt x="14841" y="12199"/>
                  </a:cubicBezTo>
                  <a:cubicBezTo>
                    <a:pt x="14841" y="12199"/>
                    <a:pt x="13442" y="10071"/>
                    <a:pt x="12743" y="6880"/>
                  </a:cubicBezTo>
                  <a:cubicBezTo>
                    <a:pt x="12044" y="3688"/>
                    <a:pt x="9187" y="497"/>
                    <a:pt x="5479" y="41"/>
                  </a:cubicBezTo>
                  <a:cubicBezTo>
                    <a:pt x="5261" y="14"/>
                    <a:pt x="5056" y="1"/>
                    <a:pt x="4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4" name="Google Shape;2304;p26"/>
            <p:cNvSpPr/>
            <p:nvPr/>
          </p:nvSpPr>
          <p:spPr>
            <a:xfrm>
              <a:off x="4068825" y="1527425"/>
              <a:ext cx="325925" cy="304975"/>
            </a:xfrm>
            <a:custGeom>
              <a:avLst/>
              <a:gdLst/>
              <a:ahLst/>
              <a:cxnLst/>
              <a:rect l="l" t="t" r="r" b="b"/>
              <a:pathLst>
                <a:path w="13037" h="12199" extrusionOk="0">
                  <a:moveTo>
                    <a:pt x="3059" y="1"/>
                  </a:moveTo>
                  <a:cubicBezTo>
                    <a:pt x="0" y="1"/>
                    <a:pt x="27" y="3202"/>
                    <a:pt x="27" y="3202"/>
                  </a:cubicBezTo>
                  <a:cubicBezTo>
                    <a:pt x="6228" y="5694"/>
                    <a:pt x="13037" y="12199"/>
                    <a:pt x="13037" y="12199"/>
                  </a:cubicBezTo>
                  <a:cubicBezTo>
                    <a:pt x="13037" y="12199"/>
                    <a:pt x="11638" y="10071"/>
                    <a:pt x="10939" y="6880"/>
                  </a:cubicBezTo>
                  <a:cubicBezTo>
                    <a:pt x="10240" y="3688"/>
                    <a:pt x="7383" y="497"/>
                    <a:pt x="3675" y="41"/>
                  </a:cubicBezTo>
                  <a:cubicBezTo>
                    <a:pt x="3457" y="14"/>
                    <a:pt x="3252" y="1"/>
                    <a:pt x="30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5" name="Google Shape;2305;p26"/>
            <p:cNvSpPr/>
            <p:nvPr/>
          </p:nvSpPr>
          <p:spPr>
            <a:xfrm>
              <a:off x="4065700" y="1206850"/>
              <a:ext cx="178600" cy="253225"/>
            </a:xfrm>
            <a:custGeom>
              <a:avLst/>
              <a:gdLst/>
              <a:ahLst/>
              <a:cxnLst/>
              <a:rect l="l" t="t" r="r" b="b"/>
              <a:pathLst>
                <a:path w="7144" h="10129" extrusionOk="0">
                  <a:moveTo>
                    <a:pt x="3511" y="1"/>
                  </a:moveTo>
                  <a:cubicBezTo>
                    <a:pt x="2657" y="1"/>
                    <a:pt x="31" y="1834"/>
                    <a:pt x="31" y="4809"/>
                  </a:cubicBezTo>
                  <a:cubicBezTo>
                    <a:pt x="0" y="7879"/>
                    <a:pt x="790" y="8882"/>
                    <a:pt x="335" y="10128"/>
                  </a:cubicBezTo>
                  <a:cubicBezTo>
                    <a:pt x="426" y="10037"/>
                    <a:pt x="1672" y="8274"/>
                    <a:pt x="3587" y="7301"/>
                  </a:cubicBezTo>
                  <a:cubicBezTo>
                    <a:pt x="5532" y="6298"/>
                    <a:pt x="7143" y="4444"/>
                    <a:pt x="6839" y="2195"/>
                  </a:cubicBezTo>
                  <a:cubicBezTo>
                    <a:pt x="6691" y="1100"/>
                    <a:pt x="6097" y="819"/>
                    <a:pt x="5525" y="819"/>
                  </a:cubicBezTo>
                  <a:cubicBezTo>
                    <a:pt x="4923" y="819"/>
                    <a:pt x="4347" y="1131"/>
                    <a:pt x="4347" y="1131"/>
                  </a:cubicBezTo>
                  <a:cubicBezTo>
                    <a:pt x="4347" y="1131"/>
                    <a:pt x="4347" y="128"/>
                    <a:pt x="3587" y="6"/>
                  </a:cubicBezTo>
                  <a:cubicBezTo>
                    <a:pt x="3563" y="3"/>
                    <a:pt x="3538" y="1"/>
                    <a:pt x="3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6" name="Google Shape;2306;p26"/>
            <p:cNvSpPr/>
            <p:nvPr/>
          </p:nvSpPr>
          <p:spPr>
            <a:xfrm>
              <a:off x="4074050" y="1227300"/>
              <a:ext cx="170250" cy="232775"/>
            </a:xfrm>
            <a:custGeom>
              <a:avLst/>
              <a:gdLst/>
              <a:ahLst/>
              <a:cxnLst/>
              <a:rect l="l" t="t" r="r" b="b"/>
              <a:pathLst>
                <a:path w="6810" h="9311" extrusionOk="0">
                  <a:moveTo>
                    <a:pt x="5191" y="1"/>
                  </a:moveTo>
                  <a:cubicBezTo>
                    <a:pt x="4589" y="1"/>
                    <a:pt x="4013" y="313"/>
                    <a:pt x="4013" y="313"/>
                  </a:cubicBezTo>
                  <a:cubicBezTo>
                    <a:pt x="2888" y="4416"/>
                    <a:pt x="122" y="9128"/>
                    <a:pt x="1" y="9310"/>
                  </a:cubicBezTo>
                  <a:cubicBezTo>
                    <a:pt x="92" y="9219"/>
                    <a:pt x="1338" y="7456"/>
                    <a:pt x="3253" y="6483"/>
                  </a:cubicBezTo>
                  <a:cubicBezTo>
                    <a:pt x="5198" y="5480"/>
                    <a:pt x="6809" y="3626"/>
                    <a:pt x="6505" y="1377"/>
                  </a:cubicBezTo>
                  <a:cubicBezTo>
                    <a:pt x="6357" y="282"/>
                    <a:pt x="5763" y="1"/>
                    <a:pt x="5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7" name="Google Shape;2307;p26"/>
            <p:cNvSpPr/>
            <p:nvPr/>
          </p:nvSpPr>
          <p:spPr>
            <a:xfrm>
              <a:off x="3915225" y="1460050"/>
              <a:ext cx="115525" cy="44075"/>
            </a:xfrm>
            <a:custGeom>
              <a:avLst/>
              <a:gdLst/>
              <a:ahLst/>
              <a:cxnLst/>
              <a:rect l="l" t="t" r="r" b="b"/>
              <a:pathLst>
                <a:path w="4621" h="1763" fill="none" extrusionOk="0">
                  <a:moveTo>
                    <a:pt x="1" y="0"/>
                  </a:moveTo>
                  <a:cubicBezTo>
                    <a:pt x="1" y="0"/>
                    <a:pt x="1825" y="1763"/>
                    <a:pt x="4621" y="79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8" name="Google Shape;2308;p26"/>
            <p:cNvSpPr/>
            <p:nvPr/>
          </p:nvSpPr>
          <p:spPr>
            <a:xfrm>
              <a:off x="3675875" y="1149250"/>
              <a:ext cx="322900" cy="368225"/>
            </a:xfrm>
            <a:custGeom>
              <a:avLst/>
              <a:gdLst/>
              <a:ahLst/>
              <a:cxnLst/>
              <a:rect l="l" t="t" r="r" b="b"/>
              <a:pathLst>
                <a:path w="12916" h="14729" extrusionOk="0">
                  <a:moveTo>
                    <a:pt x="1490" y="0"/>
                  </a:moveTo>
                  <a:lnTo>
                    <a:pt x="1490" y="0"/>
                  </a:lnTo>
                  <a:cubicBezTo>
                    <a:pt x="1489" y="1"/>
                    <a:pt x="0" y="6353"/>
                    <a:pt x="2371" y="10760"/>
                  </a:cubicBezTo>
                  <a:cubicBezTo>
                    <a:pt x="3773" y="13366"/>
                    <a:pt x="5961" y="14729"/>
                    <a:pt x="7648" y="14729"/>
                  </a:cubicBezTo>
                  <a:cubicBezTo>
                    <a:pt x="8813" y="14729"/>
                    <a:pt x="9739" y="14078"/>
                    <a:pt x="10000" y="12736"/>
                  </a:cubicBezTo>
                  <a:cubicBezTo>
                    <a:pt x="10000" y="12736"/>
                    <a:pt x="10019" y="12737"/>
                    <a:pt x="10054" y="12737"/>
                  </a:cubicBezTo>
                  <a:cubicBezTo>
                    <a:pt x="10453" y="12737"/>
                    <a:pt x="12916" y="12634"/>
                    <a:pt x="12888" y="10092"/>
                  </a:cubicBezTo>
                  <a:cubicBezTo>
                    <a:pt x="12827" y="7295"/>
                    <a:pt x="10973" y="5167"/>
                    <a:pt x="7964" y="3891"/>
                  </a:cubicBezTo>
                  <a:cubicBezTo>
                    <a:pt x="4955" y="2645"/>
                    <a:pt x="2128" y="1672"/>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9" name="Google Shape;2309;p26"/>
            <p:cNvSpPr/>
            <p:nvPr/>
          </p:nvSpPr>
          <p:spPr>
            <a:xfrm>
              <a:off x="3675875" y="1149250"/>
              <a:ext cx="250025" cy="368225"/>
            </a:xfrm>
            <a:custGeom>
              <a:avLst/>
              <a:gdLst/>
              <a:ahLst/>
              <a:cxnLst/>
              <a:rect l="l" t="t" r="r" b="b"/>
              <a:pathLst>
                <a:path w="10001" h="14729" extrusionOk="0">
                  <a:moveTo>
                    <a:pt x="1490" y="0"/>
                  </a:moveTo>
                  <a:cubicBezTo>
                    <a:pt x="1489" y="1"/>
                    <a:pt x="0" y="6353"/>
                    <a:pt x="2371" y="10760"/>
                  </a:cubicBezTo>
                  <a:cubicBezTo>
                    <a:pt x="3773" y="13366"/>
                    <a:pt x="5961" y="14729"/>
                    <a:pt x="7648" y="14729"/>
                  </a:cubicBezTo>
                  <a:cubicBezTo>
                    <a:pt x="8813" y="14729"/>
                    <a:pt x="9739" y="14078"/>
                    <a:pt x="10000" y="12736"/>
                  </a:cubicBezTo>
                  <a:cubicBezTo>
                    <a:pt x="2645" y="7447"/>
                    <a:pt x="1490" y="1"/>
                    <a:pt x="1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0" name="Google Shape;2310;p26"/>
            <p:cNvSpPr/>
            <p:nvPr/>
          </p:nvSpPr>
          <p:spPr>
            <a:xfrm>
              <a:off x="4228300" y="1201950"/>
              <a:ext cx="316150" cy="319675"/>
            </a:xfrm>
            <a:custGeom>
              <a:avLst/>
              <a:gdLst/>
              <a:ahLst/>
              <a:cxnLst/>
              <a:rect l="l" t="t" r="r" b="b"/>
              <a:pathLst>
                <a:path w="12646" h="12787" extrusionOk="0">
                  <a:moveTo>
                    <a:pt x="5731" y="0"/>
                  </a:moveTo>
                  <a:cubicBezTo>
                    <a:pt x="4351" y="0"/>
                    <a:pt x="3344" y="1017"/>
                    <a:pt x="3344" y="2360"/>
                  </a:cubicBezTo>
                  <a:cubicBezTo>
                    <a:pt x="3314" y="2330"/>
                    <a:pt x="3284" y="2300"/>
                    <a:pt x="3253" y="2269"/>
                  </a:cubicBezTo>
                  <a:cubicBezTo>
                    <a:pt x="3073" y="2161"/>
                    <a:pt x="2660" y="1947"/>
                    <a:pt x="2164" y="1947"/>
                  </a:cubicBezTo>
                  <a:cubicBezTo>
                    <a:pt x="1820" y="1947"/>
                    <a:pt x="1437" y="2050"/>
                    <a:pt x="1065" y="2360"/>
                  </a:cubicBezTo>
                  <a:cubicBezTo>
                    <a:pt x="1" y="3272"/>
                    <a:pt x="2311" y="7619"/>
                    <a:pt x="5746" y="9534"/>
                  </a:cubicBezTo>
                  <a:cubicBezTo>
                    <a:pt x="9180" y="11449"/>
                    <a:pt x="12098" y="11965"/>
                    <a:pt x="12645" y="12786"/>
                  </a:cubicBezTo>
                  <a:cubicBezTo>
                    <a:pt x="12645" y="12786"/>
                    <a:pt x="12615" y="6829"/>
                    <a:pt x="9697" y="2664"/>
                  </a:cubicBezTo>
                  <a:cubicBezTo>
                    <a:pt x="8366" y="744"/>
                    <a:pt x="6912" y="0"/>
                    <a:pt x="57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1" name="Google Shape;2311;p26"/>
            <p:cNvSpPr/>
            <p:nvPr/>
          </p:nvSpPr>
          <p:spPr>
            <a:xfrm>
              <a:off x="4311900" y="1201950"/>
              <a:ext cx="232550" cy="319675"/>
            </a:xfrm>
            <a:custGeom>
              <a:avLst/>
              <a:gdLst/>
              <a:ahLst/>
              <a:cxnLst/>
              <a:rect l="l" t="t" r="r" b="b"/>
              <a:pathLst>
                <a:path w="9302" h="12787" extrusionOk="0">
                  <a:moveTo>
                    <a:pt x="2387" y="0"/>
                  </a:moveTo>
                  <a:cubicBezTo>
                    <a:pt x="1007" y="0"/>
                    <a:pt x="0" y="1017"/>
                    <a:pt x="0" y="2360"/>
                  </a:cubicBezTo>
                  <a:cubicBezTo>
                    <a:pt x="5928" y="6494"/>
                    <a:pt x="9210" y="12604"/>
                    <a:pt x="9301" y="12786"/>
                  </a:cubicBezTo>
                  <a:cubicBezTo>
                    <a:pt x="9301" y="12786"/>
                    <a:pt x="9271" y="6829"/>
                    <a:pt x="6353" y="2664"/>
                  </a:cubicBezTo>
                  <a:cubicBezTo>
                    <a:pt x="5022" y="744"/>
                    <a:pt x="3568" y="0"/>
                    <a:pt x="2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2312" name="Google Shape;2312;p26"/>
          <p:cNvPicPr preferRelativeResize="0"/>
          <p:nvPr/>
        </p:nvPicPr>
        <p:blipFill>
          <a:blip r:embed="rId2">
            <a:alphaModFix amt="50000"/>
          </a:blip>
          <a:stretch>
            <a:fillRect/>
          </a:stretch>
        </p:blipFill>
        <p:spPr>
          <a:xfrm>
            <a:off x="7368825" y="-148475"/>
            <a:ext cx="2826351" cy="2528400"/>
          </a:xfrm>
          <a:prstGeom prst="rect">
            <a:avLst/>
          </a:prstGeom>
          <a:noFill/>
          <a:ln>
            <a:noFill/>
          </a:ln>
        </p:spPr>
      </p:pic>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Numbers and text 1">
  <p:cSld name="CUSTOM_6_1">
    <p:spTree>
      <p:nvGrpSpPr>
        <p:cNvPr id="2313" name="Shape 2313"/>
        <p:cNvGrpSpPr/>
        <p:nvPr/>
      </p:nvGrpSpPr>
      <p:grpSpPr>
        <a:xfrm>
          <a:off x="0" y="0"/>
          <a:ext cx="0" cy="0"/>
          <a:chOff x="0" y="0"/>
          <a:chExt cx="0" cy="0"/>
        </a:xfrm>
      </p:grpSpPr>
      <p:sp>
        <p:nvSpPr>
          <p:cNvPr id="2314" name="Google Shape;2314;p27"/>
          <p:cNvSpPr/>
          <p:nvPr/>
        </p:nvSpPr>
        <p:spPr>
          <a:xfrm rot="9395586">
            <a:off x="-647857" y="3711134"/>
            <a:ext cx="1455552" cy="186341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2315" name="Google Shape;2315;p27"/>
          <p:cNvPicPr preferRelativeResize="0"/>
          <p:nvPr/>
        </p:nvPicPr>
        <p:blipFill>
          <a:blip r:embed="rId2">
            <a:alphaModFix amt="50000"/>
          </a:blip>
          <a:stretch>
            <a:fillRect/>
          </a:stretch>
        </p:blipFill>
        <p:spPr>
          <a:xfrm>
            <a:off x="-1767075" y="3620400"/>
            <a:ext cx="2826351" cy="2528400"/>
          </a:xfrm>
          <a:prstGeom prst="rect">
            <a:avLst/>
          </a:prstGeom>
          <a:noFill/>
          <a:ln>
            <a:noFill/>
          </a:ln>
        </p:spPr>
      </p:pic>
      <p:sp>
        <p:nvSpPr>
          <p:cNvPr id="2316" name="Google Shape;2316;p27"/>
          <p:cNvSpPr txBox="1"/>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317" name="Google Shape;2317;p27"/>
          <p:cNvSpPr txBox="1"/>
          <p:nvPr>
            <p:ph type="title" idx="2"/>
          </p:nvPr>
        </p:nvSpPr>
        <p:spPr>
          <a:xfrm>
            <a:off x="7200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p:txBody>
      </p:sp>
      <p:sp>
        <p:nvSpPr>
          <p:cNvPr id="2318" name="Google Shape;2318;p27"/>
          <p:cNvSpPr txBox="1"/>
          <p:nvPr>
            <p:ph type="subTitle" idx="1"/>
          </p:nvPr>
        </p:nvSpPr>
        <p:spPr>
          <a:xfrm>
            <a:off x="7200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319" name="Google Shape;2319;p27"/>
          <p:cNvSpPr txBox="1"/>
          <p:nvPr>
            <p:ph type="title" idx="3"/>
          </p:nvPr>
        </p:nvSpPr>
        <p:spPr>
          <a:xfrm>
            <a:off x="34038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p:txBody>
      </p:sp>
      <p:sp>
        <p:nvSpPr>
          <p:cNvPr id="2320" name="Google Shape;2320;p27"/>
          <p:cNvSpPr txBox="1"/>
          <p:nvPr>
            <p:ph type="subTitle" idx="4"/>
          </p:nvPr>
        </p:nvSpPr>
        <p:spPr>
          <a:xfrm>
            <a:off x="34038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321" name="Google Shape;2321;p27"/>
          <p:cNvSpPr txBox="1"/>
          <p:nvPr>
            <p:ph type="title" idx="5"/>
          </p:nvPr>
        </p:nvSpPr>
        <p:spPr>
          <a:xfrm>
            <a:off x="60876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p:txBody>
      </p:sp>
      <p:sp>
        <p:nvSpPr>
          <p:cNvPr id="2322" name="Google Shape;2322;p27"/>
          <p:cNvSpPr txBox="1"/>
          <p:nvPr>
            <p:ph type="subTitle" idx="6"/>
          </p:nvPr>
        </p:nvSpPr>
        <p:spPr>
          <a:xfrm>
            <a:off x="60876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323" name="Google Shape;2323;p27"/>
          <p:cNvSpPr txBox="1"/>
          <p:nvPr>
            <p:ph type="title" idx="7" hasCustomPrompt="1"/>
          </p:nvPr>
        </p:nvSpPr>
        <p:spPr>
          <a:xfrm>
            <a:off x="1328550" y="2125600"/>
            <a:ext cx="11193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2324" name="Google Shape;2324;p27"/>
          <p:cNvSpPr txBox="1"/>
          <p:nvPr>
            <p:ph type="title" idx="8" hasCustomPrompt="1"/>
          </p:nvPr>
        </p:nvSpPr>
        <p:spPr>
          <a:xfrm>
            <a:off x="4012350" y="2125600"/>
            <a:ext cx="11193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sp>
        <p:nvSpPr>
          <p:cNvPr id="2325" name="Google Shape;2325;p27"/>
          <p:cNvSpPr txBox="1"/>
          <p:nvPr>
            <p:ph type="title" idx="9" hasCustomPrompt="1"/>
          </p:nvPr>
        </p:nvSpPr>
        <p:spPr>
          <a:xfrm>
            <a:off x="6711300" y="2125600"/>
            <a:ext cx="10890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grpSp>
        <p:nvGrpSpPr>
          <p:cNvPr id="2326" name="Google Shape;2326;p27"/>
          <p:cNvGrpSpPr/>
          <p:nvPr/>
        </p:nvGrpSpPr>
        <p:grpSpPr>
          <a:xfrm rot="-8949421">
            <a:off x="8546620" y="-1450331"/>
            <a:ext cx="1526877" cy="3332605"/>
            <a:chOff x="7386050" y="661025"/>
            <a:chExt cx="1576975" cy="3441950"/>
          </a:xfrm>
        </p:grpSpPr>
        <p:sp>
          <p:nvSpPr>
            <p:cNvPr id="2327" name="Google Shape;2327;p27"/>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8" name="Google Shape;2328;p27"/>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9" name="Google Shape;2329;p27"/>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0" name="Google Shape;2330;p27"/>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1" name="Google Shape;2331;p27"/>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2" name="Google Shape;2332;p27"/>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3" name="Google Shape;2333;p27"/>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4" name="Google Shape;2334;p27"/>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5" name="Google Shape;2335;p27"/>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6" name="Google Shape;2336;p27"/>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7" name="Google Shape;2337;p27"/>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338" name="Google Shape;2338;p27"/>
          <p:cNvGrpSpPr/>
          <p:nvPr/>
        </p:nvGrpSpPr>
        <p:grpSpPr>
          <a:xfrm flipH="1">
            <a:off x="7897045" y="-2"/>
            <a:ext cx="1322773" cy="1338296"/>
            <a:chOff x="238125" y="470675"/>
            <a:chExt cx="2524375" cy="2554000"/>
          </a:xfrm>
        </p:grpSpPr>
        <p:sp>
          <p:nvSpPr>
            <p:cNvPr id="2339" name="Google Shape;2339;p27"/>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0" name="Google Shape;2340;p27"/>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1" name="Google Shape;2341;p27"/>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2" name="Google Shape;2342;p27"/>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3" name="Google Shape;2343;p27"/>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4" name="Google Shape;2344;p27"/>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5" name="Google Shape;2345;p27"/>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6" name="Google Shape;2346;p27"/>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7" name="Google Shape;2347;p27"/>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8" name="Google Shape;2348;p27"/>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9" name="Google Shape;2349;p27"/>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0" name="Google Shape;2350;p27"/>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1" name="Google Shape;2351;p27"/>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2" name="Google Shape;2352;p27"/>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3" name="Google Shape;2353;p27"/>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4" name="Google Shape;2354;p27"/>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5" name="Google Shape;2355;p27"/>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6" name="Google Shape;2356;p27"/>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7" name="Google Shape;2357;p27"/>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8" name="Google Shape;2358;p27"/>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359" name="Google Shape;2359;p27"/>
          <p:cNvGrpSpPr/>
          <p:nvPr/>
        </p:nvGrpSpPr>
        <p:grpSpPr>
          <a:xfrm rot="7923048" flipH="1">
            <a:off x="-138855" y="-298972"/>
            <a:ext cx="913676" cy="1677934"/>
            <a:chOff x="4830275" y="2608450"/>
            <a:chExt cx="1324325" cy="2432075"/>
          </a:xfrm>
        </p:grpSpPr>
        <p:sp>
          <p:nvSpPr>
            <p:cNvPr id="2360" name="Google Shape;2360;p27"/>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1" name="Google Shape;2361;p27"/>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2" name="Google Shape;2362;p27"/>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3" name="Google Shape;2363;p27"/>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4" name="Google Shape;2364;p27"/>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5" name="Google Shape;2365;p27"/>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6" name="Google Shape;2366;p27"/>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7" name="Google Shape;2367;p27"/>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8" name="Google Shape;2368;p27"/>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9" name="Google Shape;2369;p27"/>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0" name="Google Shape;2370;p27"/>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1" name="Google Shape;2371;p27"/>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2" name="Google Shape;2372;p27"/>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3" name="Google Shape;2373;p27"/>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4" name="Google Shape;2374;p27"/>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5" name="Google Shape;2375;p27"/>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6" name="Google Shape;2376;p27"/>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7" name="Google Shape;2377;p27"/>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8" name="Google Shape;2378;p27"/>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9" name="Google Shape;2379;p27"/>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0" name="Google Shape;2380;p27"/>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1" name="Google Shape;2381;p27"/>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2" name="Google Shape;2382;p27"/>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3" name="Google Shape;2383;p27"/>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4" name="Google Shape;2384;p27"/>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5" name="Google Shape;2385;p27"/>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6" name="Google Shape;2386;p27"/>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7" name="Google Shape;2387;p27"/>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8" name="Google Shape;2388;p27"/>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9" name="Google Shape;2389;p27"/>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0" name="Google Shape;2390;p27"/>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1" name="Google Shape;2391;p27"/>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2" name="Google Shape;2392;p27"/>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3" name="Google Shape;2393;p27"/>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4" name="Google Shape;2394;p27"/>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5" name="Google Shape;2395;p27"/>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6" name="Google Shape;2396;p27"/>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7" name="Google Shape;2397;p27"/>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8" name="Google Shape;2398;p27"/>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9" name="Google Shape;2399;p27"/>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0" name="Google Shape;2400;p27"/>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1" name="Google Shape;2401;p27"/>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2" name="Google Shape;2402;p27"/>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3" name="Google Shape;2403;p27"/>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4" name="Google Shape;2404;p27"/>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5" name="Google Shape;2405;p27"/>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6" name="Google Shape;2406;p27"/>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7" name="Google Shape;2407;p27"/>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8" name="Google Shape;2408;p27"/>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9" name="Google Shape;2409;p27"/>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0" name="Google Shape;2410;p27"/>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1" name="Google Shape;2411;p27"/>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2" name="Google Shape;2412;p27"/>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3" name="Google Shape;2413;p27"/>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4" name="Google Shape;2414;p27"/>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5" name="Google Shape;2415;p27"/>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6" name="Google Shape;2416;p27"/>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7" name="Google Shape;2417;p27"/>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8" name="Google Shape;2418;p27"/>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9" name="Google Shape;2419;p27"/>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0" name="Google Shape;2420;p27"/>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1" name="Google Shape;2421;p27"/>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2" name="Google Shape;2422;p27"/>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3" name="Google Shape;2423;p27"/>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4" name="Google Shape;2424;p27"/>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5" name="Google Shape;2425;p27"/>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6" name="Google Shape;2426;p27"/>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7" name="Google Shape;2427;p27"/>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8" name="Google Shape;2428;p27"/>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9" name="Google Shape;2429;p27"/>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2430" name="Google Shape;2430;p27"/>
          <p:cNvPicPr preferRelativeResize="0"/>
          <p:nvPr/>
        </p:nvPicPr>
        <p:blipFill>
          <a:blip r:embed="rId2">
            <a:alphaModFix amt="50000"/>
          </a:blip>
          <a:stretch>
            <a:fillRect/>
          </a:stretch>
        </p:blipFill>
        <p:spPr>
          <a:xfrm>
            <a:off x="7491225" y="-689725"/>
            <a:ext cx="2826351" cy="2528400"/>
          </a:xfrm>
          <a:prstGeom prst="rect">
            <a:avLst/>
          </a:prstGeom>
          <a:noFill/>
          <a:ln>
            <a:noFill/>
          </a:ln>
        </p:spPr>
      </p:pic>
      <p:pic>
        <p:nvPicPr>
          <p:cNvPr id="2431" name="Google Shape;2431;p27"/>
          <p:cNvPicPr preferRelativeResize="0"/>
          <p:nvPr/>
        </p:nvPicPr>
        <p:blipFill>
          <a:blip r:embed="rId2">
            <a:alphaModFix amt="50000"/>
          </a:blip>
          <a:stretch>
            <a:fillRect/>
          </a:stretch>
        </p:blipFill>
        <p:spPr>
          <a:xfrm>
            <a:off x="-1011825" y="-689725"/>
            <a:ext cx="2826351" cy="2528400"/>
          </a:xfrm>
          <a:prstGeom prst="rect">
            <a:avLst/>
          </a:prstGeom>
          <a:noFill/>
          <a:ln>
            <a:noFill/>
          </a:ln>
        </p:spPr>
      </p:pic>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1">
  <p:cSld name="CUSTOM_7">
    <p:spTree>
      <p:nvGrpSpPr>
        <p:cNvPr id="2432" name="Shape 2432"/>
        <p:cNvGrpSpPr/>
        <p:nvPr/>
      </p:nvGrpSpPr>
      <p:grpSpPr>
        <a:xfrm>
          <a:off x="0" y="0"/>
          <a:ext cx="0" cy="0"/>
          <a:chOff x="0" y="0"/>
          <a:chExt cx="0" cy="0"/>
        </a:xfrm>
      </p:grpSpPr>
      <p:sp>
        <p:nvSpPr>
          <p:cNvPr id="2433" name="Google Shape;2433;p28"/>
          <p:cNvSpPr/>
          <p:nvPr/>
        </p:nvSpPr>
        <p:spPr>
          <a:xfrm rot="-623770">
            <a:off x="-1493817" y="2487004"/>
            <a:ext cx="3223766" cy="3941656"/>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4" name="Google Shape;2434;p28"/>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435" name="Google Shape;2435;p28"/>
          <p:cNvGrpSpPr/>
          <p:nvPr/>
        </p:nvGrpSpPr>
        <p:grpSpPr>
          <a:xfrm rot="-8896874">
            <a:off x="8279370" y="-568559"/>
            <a:ext cx="988457" cy="1980226"/>
            <a:chOff x="3238525" y="2739250"/>
            <a:chExt cx="1148975" cy="2301800"/>
          </a:xfrm>
        </p:grpSpPr>
        <p:sp>
          <p:nvSpPr>
            <p:cNvPr id="2436" name="Google Shape;2436;p28"/>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7" name="Google Shape;2437;p28"/>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8" name="Google Shape;2438;p28"/>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9" name="Google Shape;2439;p28"/>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0" name="Google Shape;2440;p28"/>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1" name="Google Shape;2441;p28"/>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2" name="Google Shape;2442;p28"/>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3" name="Google Shape;2443;p28"/>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4" name="Google Shape;2444;p28"/>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5" name="Google Shape;2445;p28"/>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6" name="Google Shape;2446;p28"/>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7" name="Google Shape;2447;p28"/>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8" name="Google Shape;2448;p28"/>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9" name="Google Shape;2449;p28"/>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0" name="Google Shape;2450;p28"/>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1" name="Google Shape;2451;p28"/>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2" name="Google Shape;2452;p28"/>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3" name="Google Shape;2453;p28"/>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4" name="Google Shape;2454;p28"/>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5" name="Google Shape;2455;p28"/>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6" name="Google Shape;2456;p28"/>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7" name="Google Shape;2457;p28"/>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8" name="Google Shape;2458;p28"/>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9" name="Google Shape;2459;p28"/>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0" name="Google Shape;2460;p28"/>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1" name="Google Shape;2461;p28"/>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2" name="Google Shape;2462;p28"/>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3" name="Google Shape;2463;p28"/>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4" name="Google Shape;2464;p28"/>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5" name="Google Shape;2465;p28"/>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6" name="Google Shape;2466;p28"/>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7" name="Google Shape;2467;p28"/>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8" name="Google Shape;2468;p28"/>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9" name="Google Shape;2469;p28"/>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0" name="Google Shape;2470;p28"/>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1" name="Google Shape;2471;p28"/>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2" name="Google Shape;2472;p28"/>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3" name="Google Shape;2473;p28"/>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4" name="Google Shape;2474;p28"/>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5" name="Google Shape;2475;p28"/>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6" name="Google Shape;2476;p28"/>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7" name="Google Shape;2477;p28"/>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8" name="Google Shape;2478;p28"/>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9" name="Google Shape;2479;p28"/>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0" name="Google Shape;2480;p28"/>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1" name="Google Shape;2481;p28"/>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2" name="Google Shape;2482;p28"/>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3" name="Google Shape;2483;p28"/>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4" name="Google Shape;2484;p28"/>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5" name="Google Shape;2485;p28"/>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6" name="Google Shape;2486;p28"/>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7" name="Google Shape;2487;p28"/>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8" name="Google Shape;2488;p28"/>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9" name="Google Shape;2489;p28"/>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0" name="Google Shape;2490;p28"/>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1" name="Google Shape;2491;p28"/>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2" name="Google Shape;2492;p28"/>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3" name="Google Shape;2493;p28"/>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4" name="Google Shape;2494;p28"/>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495" name="Google Shape;2495;p28"/>
          <p:cNvSpPr txBox="1"/>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grpSp>
        <p:nvGrpSpPr>
          <p:cNvPr id="2496" name="Google Shape;2496;p28"/>
          <p:cNvGrpSpPr/>
          <p:nvPr/>
        </p:nvGrpSpPr>
        <p:grpSpPr>
          <a:xfrm rot="3599956">
            <a:off x="6936532" y="3729877"/>
            <a:ext cx="2639704" cy="2047351"/>
            <a:chOff x="7065429" y="3849917"/>
            <a:chExt cx="2639762" cy="2047396"/>
          </a:xfrm>
        </p:grpSpPr>
        <p:sp>
          <p:nvSpPr>
            <p:cNvPr id="2497" name="Google Shape;2497;p28"/>
            <p:cNvSpPr/>
            <p:nvPr/>
          </p:nvSpPr>
          <p:spPr>
            <a:xfrm rot="-2052473">
              <a:off x="8405117" y="4230685"/>
              <a:ext cx="564707" cy="910065"/>
            </a:xfrm>
            <a:custGeom>
              <a:avLst/>
              <a:gdLst/>
              <a:ahLst/>
              <a:cxnLst/>
              <a:rect l="l" t="t" r="r" b="b"/>
              <a:pathLst>
                <a:path w="13310" h="21450" extrusionOk="0">
                  <a:moveTo>
                    <a:pt x="12876" y="0"/>
                  </a:moveTo>
                  <a:lnTo>
                    <a:pt x="12876" y="0"/>
                  </a:lnTo>
                  <a:cubicBezTo>
                    <a:pt x="8173" y="1035"/>
                    <a:pt x="6672" y="3203"/>
                    <a:pt x="5304" y="6305"/>
                  </a:cubicBezTo>
                  <a:cubicBezTo>
                    <a:pt x="3936" y="9441"/>
                    <a:pt x="4170" y="8840"/>
                    <a:pt x="2102" y="11642"/>
                  </a:cubicBezTo>
                  <a:cubicBezTo>
                    <a:pt x="0" y="14444"/>
                    <a:pt x="601" y="21449"/>
                    <a:pt x="601" y="21449"/>
                  </a:cubicBezTo>
                  <a:cubicBezTo>
                    <a:pt x="5704" y="19014"/>
                    <a:pt x="7339" y="16179"/>
                    <a:pt x="7973" y="13143"/>
                  </a:cubicBezTo>
                  <a:cubicBezTo>
                    <a:pt x="8673" y="10108"/>
                    <a:pt x="9274" y="9541"/>
                    <a:pt x="11275" y="6172"/>
                  </a:cubicBezTo>
                  <a:cubicBezTo>
                    <a:pt x="13310" y="2803"/>
                    <a:pt x="12876" y="1"/>
                    <a:pt x="12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498" name="Google Shape;2498;p28"/>
            <p:cNvGrpSpPr/>
            <p:nvPr/>
          </p:nvGrpSpPr>
          <p:grpSpPr>
            <a:xfrm>
              <a:off x="7065429" y="3849917"/>
              <a:ext cx="2639762" cy="2047396"/>
              <a:chOff x="7370229" y="3849917"/>
              <a:chExt cx="2639762" cy="2047396"/>
            </a:xfrm>
          </p:grpSpPr>
          <p:grpSp>
            <p:nvGrpSpPr>
              <p:cNvPr id="2499" name="Google Shape;2499;p28"/>
              <p:cNvGrpSpPr/>
              <p:nvPr/>
            </p:nvGrpSpPr>
            <p:grpSpPr>
              <a:xfrm rot="-2700000">
                <a:off x="7782639" y="4230035"/>
                <a:ext cx="726055" cy="1467214"/>
                <a:chOff x="9937964" y="2382704"/>
                <a:chExt cx="726062" cy="1467228"/>
              </a:xfrm>
            </p:grpSpPr>
            <p:sp>
              <p:nvSpPr>
                <p:cNvPr id="2500" name="Google Shape;2500;p28"/>
                <p:cNvSpPr/>
                <p:nvPr/>
              </p:nvSpPr>
              <p:spPr>
                <a:xfrm>
                  <a:off x="9937964" y="2382704"/>
                  <a:ext cx="639892" cy="1200062"/>
                </a:xfrm>
                <a:custGeom>
                  <a:avLst/>
                  <a:gdLst/>
                  <a:ahLst/>
                  <a:cxnLst/>
                  <a:rect l="l" t="t" r="r" b="b"/>
                  <a:pathLst>
                    <a:path w="15082" h="28285" extrusionOk="0">
                      <a:moveTo>
                        <a:pt x="172" y="1"/>
                      </a:moveTo>
                      <a:cubicBezTo>
                        <a:pt x="61" y="1"/>
                        <a:pt x="1" y="53"/>
                        <a:pt x="4" y="165"/>
                      </a:cubicBezTo>
                      <a:cubicBezTo>
                        <a:pt x="38" y="1232"/>
                        <a:pt x="471" y="6369"/>
                        <a:pt x="1205" y="8838"/>
                      </a:cubicBezTo>
                      <a:cubicBezTo>
                        <a:pt x="1939" y="11239"/>
                        <a:pt x="4541" y="13007"/>
                        <a:pt x="5642" y="15609"/>
                      </a:cubicBezTo>
                      <a:cubicBezTo>
                        <a:pt x="6709" y="18211"/>
                        <a:pt x="6409" y="18912"/>
                        <a:pt x="9344" y="21347"/>
                      </a:cubicBezTo>
                      <a:cubicBezTo>
                        <a:pt x="12246" y="23715"/>
                        <a:pt x="15082" y="28285"/>
                        <a:pt x="15082" y="28285"/>
                      </a:cubicBezTo>
                      <a:cubicBezTo>
                        <a:pt x="14148" y="23782"/>
                        <a:pt x="13480" y="18111"/>
                        <a:pt x="11879" y="15176"/>
                      </a:cubicBezTo>
                      <a:cubicBezTo>
                        <a:pt x="10345" y="12173"/>
                        <a:pt x="8677" y="10772"/>
                        <a:pt x="7309" y="7103"/>
                      </a:cubicBezTo>
                      <a:cubicBezTo>
                        <a:pt x="6171" y="4077"/>
                        <a:pt x="1156" y="1"/>
                        <a:pt x="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1" name="Google Shape;2501;p28"/>
                <p:cNvSpPr/>
                <p:nvPr/>
              </p:nvSpPr>
              <p:spPr>
                <a:xfrm>
                  <a:off x="10152563" y="2715845"/>
                  <a:ext cx="511464" cy="1134087"/>
                </a:xfrm>
                <a:custGeom>
                  <a:avLst/>
                  <a:gdLst/>
                  <a:ahLst/>
                  <a:cxnLst/>
                  <a:rect l="l" t="t" r="r" b="b"/>
                  <a:pathLst>
                    <a:path w="12055" h="26730" extrusionOk="0">
                      <a:moveTo>
                        <a:pt x="398" y="1"/>
                      </a:moveTo>
                      <a:cubicBezTo>
                        <a:pt x="185" y="1"/>
                        <a:pt x="1" y="211"/>
                        <a:pt x="150" y="385"/>
                      </a:cubicBezTo>
                      <a:cubicBezTo>
                        <a:pt x="1017" y="1586"/>
                        <a:pt x="1784" y="2887"/>
                        <a:pt x="2485" y="4221"/>
                      </a:cubicBezTo>
                      <a:cubicBezTo>
                        <a:pt x="4620" y="8057"/>
                        <a:pt x="6421" y="12060"/>
                        <a:pt x="7989" y="16163"/>
                      </a:cubicBezTo>
                      <a:cubicBezTo>
                        <a:pt x="9323" y="19566"/>
                        <a:pt x="10491" y="23068"/>
                        <a:pt x="11525" y="26571"/>
                      </a:cubicBezTo>
                      <a:cubicBezTo>
                        <a:pt x="11562" y="26682"/>
                        <a:pt x="11649" y="26729"/>
                        <a:pt x="11739" y="26729"/>
                      </a:cubicBezTo>
                      <a:cubicBezTo>
                        <a:pt x="11893" y="26729"/>
                        <a:pt x="12055" y="26593"/>
                        <a:pt x="11992" y="26404"/>
                      </a:cubicBezTo>
                      <a:cubicBezTo>
                        <a:pt x="10290" y="20700"/>
                        <a:pt x="8289" y="15062"/>
                        <a:pt x="5821" y="9659"/>
                      </a:cubicBezTo>
                      <a:cubicBezTo>
                        <a:pt x="4520" y="6823"/>
                        <a:pt x="3052" y="3988"/>
                        <a:pt x="1384" y="1319"/>
                      </a:cubicBezTo>
                      <a:cubicBezTo>
                        <a:pt x="1151" y="886"/>
                        <a:pt x="850" y="485"/>
                        <a:pt x="617" y="85"/>
                      </a:cubicBezTo>
                      <a:cubicBezTo>
                        <a:pt x="549" y="25"/>
                        <a:pt x="472"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502" name="Google Shape;2502;p28"/>
              <p:cNvGrpSpPr/>
              <p:nvPr/>
            </p:nvGrpSpPr>
            <p:grpSpPr>
              <a:xfrm>
                <a:off x="7998979" y="4595823"/>
                <a:ext cx="850035" cy="735650"/>
                <a:chOff x="9717341" y="3079873"/>
                <a:chExt cx="850035" cy="735650"/>
              </a:xfrm>
            </p:grpSpPr>
            <p:sp>
              <p:nvSpPr>
                <p:cNvPr id="2503" name="Google Shape;2503;p28"/>
                <p:cNvSpPr/>
                <p:nvPr/>
              </p:nvSpPr>
              <p:spPr>
                <a:xfrm>
                  <a:off x="9717341" y="3079873"/>
                  <a:ext cx="723219" cy="529792"/>
                </a:xfrm>
                <a:custGeom>
                  <a:avLst/>
                  <a:gdLst/>
                  <a:ahLst/>
                  <a:cxnLst/>
                  <a:rect l="l" t="t" r="r" b="b"/>
                  <a:pathLst>
                    <a:path w="17046" h="12487" extrusionOk="0">
                      <a:moveTo>
                        <a:pt x="2057" y="1"/>
                      </a:moveTo>
                      <a:cubicBezTo>
                        <a:pt x="1068" y="1"/>
                        <a:pt x="383" y="142"/>
                        <a:pt x="267" y="245"/>
                      </a:cubicBezTo>
                      <a:cubicBezTo>
                        <a:pt x="0" y="478"/>
                        <a:pt x="3536" y="4848"/>
                        <a:pt x="5738" y="6116"/>
                      </a:cubicBezTo>
                      <a:cubicBezTo>
                        <a:pt x="6905" y="6783"/>
                        <a:pt x="7406" y="6516"/>
                        <a:pt x="10241" y="9451"/>
                      </a:cubicBezTo>
                      <a:cubicBezTo>
                        <a:pt x="12576" y="11953"/>
                        <a:pt x="15612" y="12487"/>
                        <a:pt x="17046" y="12487"/>
                      </a:cubicBezTo>
                      <a:cubicBezTo>
                        <a:pt x="17046" y="12487"/>
                        <a:pt x="15345" y="8017"/>
                        <a:pt x="13377" y="5849"/>
                      </a:cubicBezTo>
                      <a:cubicBezTo>
                        <a:pt x="11942" y="4314"/>
                        <a:pt x="9741" y="3080"/>
                        <a:pt x="8073" y="1846"/>
                      </a:cubicBezTo>
                      <a:cubicBezTo>
                        <a:pt x="6017" y="366"/>
                        <a:pt x="3645" y="1"/>
                        <a:pt x="2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4" name="Google Shape;2504;p28"/>
                <p:cNvSpPr/>
                <p:nvPr/>
              </p:nvSpPr>
              <p:spPr>
                <a:xfrm>
                  <a:off x="10033808" y="3259680"/>
                  <a:ext cx="533568" cy="555843"/>
                </a:xfrm>
                <a:custGeom>
                  <a:avLst/>
                  <a:gdLst/>
                  <a:ahLst/>
                  <a:cxnLst/>
                  <a:rect l="l" t="t" r="r" b="b"/>
                  <a:pathLst>
                    <a:path w="12576" h="13101" extrusionOk="0">
                      <a:moveTo>
                        <a:pt x="372" y="0"/>
                      </a:moveTo>
                      <a:cubicBezTo>
                        <a:pt x="159" y="0"/>
                        <a:pt x="0" y="273"/>
                        <a:pt x="247" y="410"/>
                      </a:cubicBezTo>
                      <a:cubicBezTo>
                        <a:pt x="1314" y="1044"/>
                        <a:pt x="2382" y="1744"/>
                        <a:pt x="3383" y="2511"/>
                      </a:cubicBezTo>
                      <a:cubicBezTo>
                        <a:pt x="5617" y="4179"/>
                        <a:pt x="7652" y="6081"/>
                        <a:pt x="9387" y="8282"/>
                      </a:cubicBezTo>
                      <a:cubicBezTo>
                        <a:pt x="10454" y="9717"/>
                        <a:pt x="11422" y="11284"/>
                        <a:pt x="12089" y="12952"/>
                      </a:cubicBezTo>
                      <a:cubicBezTo>
                        <a:pt x="12135" y="13057"/>
                        <a:pt x="12214" y="13101"/>
                        <a:pt x="12292" y="13101"/>
                      </a:cubicBezTo>
                      <a:cubicBezTo>
                        <a:pt x="12436" y="13101"/>
                        <a:pt x="12576" y="12948"/>
                        <a:pt x="12489" y="12752"/>
                      </a:cubicBezTo>
                      <a:cubicBezTo>
                        <a:pt x="10488" y="7682"/>
                        <a:pt x="6218" y="3645"/>
                        <a:pt x="1715" y="743"/>
                      </a:cubicBezTo>
                      <a:cubicBezTo>
                        <a:pt x="1314" y="477"/>
                        <a:pt x="914" y="243"/>
                        <a:pt x="514" y="43"/>
                      </a:cubicBezTo>
                      <a:cubicBezTo>
                        <a:pt x="466" y="13"/>
                        <a:pt x="418"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505" name="Google Shape;2505;p28"/>
              <p:cNvGrpSpPr/>
              <p:nvPr/>
            </p:nvGrpSpPr>
            <p:grpSpPr>
              <a:xfrm rot="-2052487">
                <a:off x="8347232" y="3770480"/>
                <a:ext cx="396315" cy="2206270"/>
                <a:chOff x="10385362" y="1558762"/>
                <a:chExt cx="396315" cy="2206272"/>
              </a:xfrm>
            </p:grpSpPr>
            <p:sp>
              <p:nvSpPr>
                <p:cNvPr id="2506" name="Google Shape;2506;p28"/>
                <p:cNvSpPr/>
                <p:nvPr/>
              </p:nvSpPr>
              <p:spPr>
                <a:xfrm>
                  <a:off x="10385362" y="1558762"/>
                  <a:ext cx="396315" cy="1354625"/>
                </a:xfrm>
                <a:custGeom>
                  <a:avLst/>
                  <a:gdLst/>
                  <a:ahLst/>
                  <a:cxnLst/>
                  <a:rect l="l" t="t" r="r" b="b"/>
                  <a:pathLst>
                    <a:path w="9341" h="31928" extrusionOk="0">
                      <a:moveTo>
                        <a:pt x="2437" y="1"/>
                      </a:moveTo>
                      <a:cubicBezTo>
                        <a:pt x="2374" y="1"/>
                        <a:pt x="2327" y="34"/>
                        <a:pt x="2302" y="104"/>
                      </a:cubicBezTo>
                      <a:cubicBezTo>
                        <a:pt x="1935" y="1138"/>
                        <a:pt x="367" y="6109"/>
                        <a:pt x="167" y="8677"/>
                      </a:cubicBezTo>
                      <a:cubicBezTo>
                        <a:pt x="0" y="11279"/>
                        <a:pt x="2035" y="13814"/>
                        <a:pt x="2135" y="16649"/>
                      </a:cubicBezTo>
                      <a:cubicBezTo>
                        <a:pt x="2202" y="19485"/>
                        <a:pt x="1635" y="20019"/>
                        <a:pt x="3769" y="23321"/>
                      </a:cubicBezTo>
                      <a:cubicBezTo>
                        <a:pt x="5838" y="26623"/>
                        <a:pt x="7038" y="31927"/>
                        <a:pt x="7038" y="31927"/>
                      </a:cubicBezTo>
                      <a:cubicBezTo>
                        <a:pt x="7806" y="27324"/>
                        <a:pt x="9340" y="21786"/>
                        <a:pt x="8873" y="18384"/>
                      </a:cubicBezTo>
                      <a:cubicBezTo>
                        <a:pt x="8439" y="15015"/>
                        <a:pt x="7205" y="13147"/>
                        <a:pt x="7205" y="9211"/>
                      </a:cubicBezTo>
                      <a:cubicBezTo>
                        <a:pt x="7205" y="5861"/>
                        <a:pt x="3282" y="1"/>
                        <a:pt x="2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7" name="Google Shape;2507;p28"/>
                <p:cNvSpPr/>
                <p:nvPr/>
              </p:nvSpPr>
              <p:spPr>
                <a:xfrm>
                  <a:off x="10542726" y="1971285"/>
                  <a:ext cx="180911" cy="1793750"/>
                </a:xfrm>
                <a:custGeom>
                  <a:avLst/>
                  <a:gdLst/>
                  <a:ahLst/>
                  <a:cxnLst/>
                  <a:rect l="l" t="t" r="r" b="b"/>
                  <a:pathLst>
                    <a:path w="4264" h="42278" extrusionOk="0">
                      <a:moveTo>
                        <a:pt x="313" y="0"/>
                      </a:moveTo>
                      <a:cubicBezTo>
                        <a:pt x="156" y="0"/>
                        <a:pt x="0" y="108"/>
                        <a:pt x="60" y="288"/>
                      </a:cubicBezTo>
                      <a:cubicBezTo>
                        <a:pt x="661" y="3190"/>
                        <a:pt x="1128" y="6059"/>
                        <a:pt x="1561" y="8928"/>
                      </a:cubicBezTo>
                      <a:cubicBezTo>
                        <a:pt x="2495" y="15599"/>
                        <a:pt x="3163" y="22304"/>
                        <a:pt x="3396" y="29042"/>
                      </a:cubicBezTo>
                      <a:cubicBezTo>
                        <a:pt x="3496" y="33379"/>
                        <a:pt x="3429" y="37715"/>
                        <a:pt x="3096" y="42052"/>
                      </a:cubicBezTo>
                      <a:cubicBezTo>
                        <a:pt x="3080" y="42209"/>
                        <a:pt x="3184" y="42277"/>
                        <a:pt x="3300" y="42277"/>
                      </a:cubicBezTo>
                      <a:cubicBezTo>
                        <a:pt x="3431" y="42277"/>
                        <a:pt x="3579" y="42192"/>
                        <a:pt x="3596" y="42052"/>
                      </a:cubicBezTo>
                      <a:cubicBezTo>
                        <a:pt x="4263" y="34479"/>
                        <a:pt x="3997" y="26874"/>
                        <a:pt x="3296" y="19302"/>
                      </a:cubicBezTo>
                      <a:cubicBezTo>
                        <a:pt x="2796" y="13898"/>
                        <a:pt x="2095" y="8461"/>
                        <a:pt x="1128" y="3124"/>
                      </a:cubicBezTo>
                      <a:cubicBezTo>
                        <a:pt x="961" y="2123"/>
                        <a:pt x="761" y="1122"/>
                        <a:pt x="561" y="155"/>
                      </a:cubicBezTo>
                      <a:cubicBezTo>
                        <a:pt x="521" y="48"/>
                        <a:pt x="417" y="0"/>
                        <a:pt x="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508" name="Google Shape;2508;p28"/>
              <p:cNvGrpSpPr/>
              <p:nvPr/>
            </p:nvGrpSpPr>
            <p:grpSpPr>
              <a:xfrm rot="-2052487">
                <a:off x="8648186" y="3915934"/>
                <a:ext cx="413328" cy="1529595"/>
                <a:chOff x="10729237" y="2301922"/>
                <a:chExt cx="413329" cy="1529596"/>
              </a:xfrm>
            </p:grpSpPr>
            <p:sp>
              <p:nvSpPr>
                <p:cNvPr id="2509" name="Google Shape;2509;p28"/>
                <p:cNvSpPr/>
                <p:nvPr/>
              </p:nvSpPr>
              <p:spPr>
                <a:xfrm>
                  <a:off x="10729237" y="2301922"/>
                  <a:ext cx="413329" cy="891656"/>
                </a:xfrm>
                <a:custGeom>
                  <a:avLst/>
                  <a:gdLst/>
                  <a:ahLst/>
                  <a:cxnLst/>
                  <a:rect l="l" t="t" r="r" b="b"/>
                  <a:pathLst>
                    <a:path w="9742" h="21016" extrusionOk="0">
                      <a:moveTo>
                        <a:pt x="9329" y="0"/>
                      </a:moveTo>
                      <a:cubicBezTo>
                        <a:pt x="8837" y="0"/>
                        <a:pt x="4723" y="1937"/>
                        <a:pt x="3070" y="6072"/>
                      </a:cubicBezTo>
                      <a:cubicBezTo>
                        <a:pt x="2269" y="8140"/>
                        <a:pt x="935" y="10575"/>
                        <a:pt x="535" y="12810"/>
                      </a:cubicBezTo>
                      <a:cubicBezTo>
                        <a:pt x="1" y="15945"/>
                        <a:pt x="1002" y="21016"/>
                        <a:pt x="1002" y="21016"/>
                      </a:cubicBezTo>
                      <a:cubicBezTo>
                        <a:pt x="2269" y="20182"/>
                        <a:pt x="4738" y="17947"/>
                        <a:pt x="5505" y="14311"/>
                      </a:cubicBezTo>
                      <a:cubicBezTo>
                        <a:pt x="6405" y="9975"/>
                        <a:pt x="7006" y="9908"/>
                        <a:pt x="7706" y="8607"/>
                      </a:cubicBezTo>
                      <a:cubicBezTo>
                        <a:pt x="9041" y="6172"/>
                        <a:pt x="9741" y="67"/>
                        <a:pt x="9341" y="1"/>
                      </a:cubicBezTo>
                      <a:cubicBezTo>
                        <a:pt x="9337" y="0"/>
                        <a:pt x="9333" y="0"/>
                        <a:pt x="9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0" name="Google Shape;2510;p28"/>
                <p:cNvSpPr/>
                <p:nvPr/>
              </p:nvSpPr>
              <p:spPr>
                <a:xfrm>
                  <a:off x="10740565" y="2430944"/>
                  <a:ext cx="285749" cy="1400574"/>
                </a:xfrm>
                <a:custGeom>
                  <a:avLst/>
                  <a:gdLst/>
                  <a:ahLst/>
                  <a:cxnLst/>
                  <a:rect l="l" t="t" r="r" b="b"/>
                  <a:pathLst>
                    <a:path w="6735" h="33011" extrusionOk="0">
                      <a:moveTo>
                        <a:pt x="6360" y="0"/>
                      </a:moveTo>
                      <a:cubicBezTo>
                        <a:pt x="6288" y="0"/>
                        <a:pt x="6219" y="29"/>
                        <a:pt x="6172" y="95"/>
                      </a:cubicBezTo>
                      <a:cubicBezTo>
                        <a:pt x="5104" y="1763"/>
                        <a:pt x="4304" y="3631"/>
                        <a:pt x="3603" y="5533"/>
                      </a:cubicBezTo>
                      <a:cubicBezTo>
                        <a:pt x="1735" y="10303"/>
                        <a:pt x="668" y="15440"/>
                        <a:pt x="301" y="20577"/>
                      </a:cubicBezTo>
                      <a:cubicBezTo>
                        <a:pt x="1" y="24613"/>
                        <a:pt x="134" y="28749"/>
                        <a:pt x="634" y="32785"/>
                      </a:cubicBezTo>
                      <a:cubicBezTo>
                        <a:pt x="651" y="32935"/>
                        <a:pt x="785" y="33011"/>
                        <a:pt x="910" y="33011"/>
                      </a:cubicBezTo>
                      <a:cubicBezTo>
                        <a:pt x="1035" y="33011"/>
                        <a:pt x="1152" y="32935"/>
                        <a:pt x="1135" y="32785"/>
                      </a:cubicBezTo>
                      <a:cubicBezTo>
                        <a:pt x="301" y="26214"/>
                        <a:pt x="468" y="19476"/>
                        <a:pt x="1902" y="13038"/>
                      </a:cubicBezTo>
                      <a:cubicBezTo>
                        <a:pt x="2736" y="9269"/>
                        <a:pt x="3937" y="5533"/>
                        <a:pt x="5671" y="2097"/>
                      </a:cubicBezTo>
                      <a:cubicBezTo>
                        <a:pt x="5972" y="1530"/>
                        <a:pt x="6272" y="929"/>
                        <a:pt x="6639" y="396"/>
                      </a:cubicBezTo>
                      <a:cubicBezTo>
                        <a:pt x="6734" y="181"/>
                        <a:pt x="6540" y="0"/>
                        <a:pt x="6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511" name="Google Shape;2511;p28"/>
              <p:cNvGrpSpPr/>
              <p:nvPr/>
            </p:nvGrpSpPr>
            <p:grpSpPr>
              <a:xfrm rot="-2052487">
                <a:off x="8810725" y="4222603"/>
                <a:ext cx="932683" cy="1235360"/>
                <a:chOff x="10873618" y="2588732"/>
                <a:chExt cx="932684" cy="1235362"/>
              </a:xfrm>
            </p:grpSpPr>
            <p:sp>
              <p:nvSpPr>
                <p:cNvPr id="2512" name="Google Shape;2512;p28"/>
                <p:cNvSpPr/>
                <p:nvPr/>
              </p:nvSpPr>
              <p:spPr>
                <a:xfrm>
                  <a:off x="10873618" y="2588732"/>
                  <a:ext cx="472133" cy="1235362"/>
                </a:xfrm>
                <a:custGeom>
                  <a:avLst/>
                  <a:gdLst/>
                  <a:ahLst/>
                  <a:cxnLst/>
                  <a:rect l="l" t="t" r="r" b="b"/>
                  <a:pathLst>
                    <a:path w="11128" h="29117" extrusionOk="0">
                      <a:moveTo>
                        <a:pt x="10767" y="0"/>
                      </a:moveTo>
                      <a:cubicBezTo>
                        <a:pt x="10711" y="0"/>
                        <a:pt x="10655" y="24"/>
                        <a:pt x="10608" y="79"/>
                      </a:cubicBezTo>
                      <a:cubicBezTo>
                        <a:pt x="9207" y="1647"/>
                        <a:pt x="8106" y="3348"/>
                        <a:pt x="7005" y="5083"/>
                      </a:cubicBezTo>
                      <a:cubicBezTo>
                        <a:pt x="4470" y="9219"/>
                        <a:pt x="2502" y="13755"/>
                        <a:pt x="1335" y="18492"/>
                      </a:cubicBezTo>
                      <a:cubicBezTo>
                        <a:pt x="467" y="21861"/>
                        <a:pt x="0" y="25364"/>
                        <a:pt x="0" y="28866"/>
                      </a:cubicBezTo>
                      <a:cubicBezTo>
                        <a:pt x="0" y="29033"/>
                        <a:pt x="125" y="29116"/>
                        <a:pt x="250" y="29116"/>
                      </a:cubicBezTo>
                      <a:cubicBezTo>
                        <a:pt x="376" y="29116"/>
                        <a:pt x="501" y="29033"/>
                        <a:pt x="501" y="28866"/>
                      </a:cubicBezTo>
                      <a:cubicBezTo>
                        <a:pt x="534" y="23029"/>
                        <a:pt x="1835" y="17225"/>
                        <a:pt x="4137" y="11854"/>
                      </a:cubicBezTo>
                      <a:cubicBezTo>
                        <a:pt x="5604" y="8385"/>
                        <a:pt x="7472" y="5049"/>
                        <a:pt x="9707" y="2047"/>
                      </a:cubicBezTo>
                      <a:cubicBezTo>
                        <a:pt x="10141" y="1513"/>
                        <a:pt x="10541" y="980"/>
                        <a:pt x="10975" y="479"/>
                      </a:cubicBezTo>
                      <a:cubicBezTo>
                        <a:pt x="11128" y="250"/>
                        <a:pt x="10949" y="0"/>
                        <a:pt x="10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3" name="Google Shape;2513;p28"/>
                <p:cNvSpPr/>
                <p:nvPr/>
              </p:nvSpPr>
              <p:spPr>
                <a:xfrm>
                  <a:off x="10981172" y="3037912"/>
                  <a:ext cx="825130" cy="571753"/>
                </a:xfrm>
                <a:custGeom>
                  <a:avLst/>
                  <a:gdLst/>
                  <a:ahLst/>
                  <a:cxnLst/>
                  <a:rect l="l" t="t" r="r" b="b"/>
                  <a:pathLst>
                    <a:path w="19448" h="13476" extrusionOk="0">
                      <a:moveTo>
                        <a:pt x="13768" y="0"/>
                      </a:moveTo>
                      <a:cubicBezTo>
                        <a:pt x="13126" y="0"/>
                        <a:pt x="12549" y="112"/>
                        <a:pt x="12109" y="400"/>
                      </a:cubicBezTo>
                      <a:cubicBezTo>
                        <a:pt x="10274" y="1601"/>
                        <a:pt x="9607" y="2501"/>
                        <a:pt x="7806" y="3135"/>
                      </a:cubicBezTo>
                      <a:cubicBezTo>
                        <a:pt x="6005" y="3769"/>
                        <a:pt x="5004" y="3635"/>
                        <a:pt x="3203" y="7004"/>
                      </a:cubicBezTo>
                      <a:cubicBezTo>
                        <a:pt x="1401" y="10440"/>
                        <a:pt x="0" y="13476"/>
                        <a:pt x="0" y="13476"/>
                      </a:cubicBezTo>
                      <a:cubicBezTo>
                        <a:pt x="1401" y="11841"/>
                        <a:pt x="5838" y="12008"/>
                        <a:pt x="7839" y="10340"/>
                      </a:cubicBezTo>
                      <a:cubicBezTo>
                        <a:pt x="9841" y="8672"/>
                        <a:pt x="12309" y="8606"/>
                        <a:pt x="15478" y="6704"/>
                      </a:cubicBezTo>
                      <a:cubicBezTo>
                        <a:pt x="18647" y="4836"/>
                        <a:pt x="19448" y="1300"/>
                        <a:pt x="19448" y="1300"/>
                      </a:cubicBezTo>
                      <a:cubicBezTo>
                        <a:pt x="18484" y="1123"/>
                        <a:pt x="15804" y="0"/>
                        <a:pt x="13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4" name="Google Shape;2514;p28"/>
                <p:cNvSpPr/>
                <p:nvPr/>
              </p:nvSpPr>
              <p:spPr>
                <a:xfrm>
                  <a:off x="10922282" y="3163540"/>
                  <a:ext cx="640995" cy="628012"/>
                </a:xfrm>
                <a:custGeom>
                  <a:avLst/>
                  <a:gdLst/>
                  <a:ahLst/>
                  <a:cxnLst/>
                  <a:rect l="l" t="t" r="r" b="b"/>
                  <a:pathLst>
                    <a:path w="15108" h="14802" extrusionOk="0">
                      <a:moveTo>
                        <a:pt x="14732" y="0"/>
                      </a:moveTo>
                      <a:cubicBezTo>
                        <a:pt x="14711" y="0"/>
                        <a:pt x="14688" y="3"/>
                        <a:pt x="14665" y="7"/>
                      </a:cubicBezTo>
                      <a:cubicBezTo>
                        <a:pt x="13130" y="508"/>
                        <a:pt x="11629" y="1275"/>
                        <a:pt x="10195" y="2042"/>
                      </a:cubicBezTo>
                      <a:cubicBezTo>
                        <a:pt x="7293" y="3677"/>
                        <a:pt x="4524" y="5811"/>
                        <a:pt x="2556" y="8547"/>
                      </a:cubicBezTo>
                      <a:cubicBezTo>
                        <a:pt x="1322" y="10348"/>
                        <a:pt x="388" y="12349"/>
                        <a:pt x="21" y="14484"/>
                      </a:cubicBezTo>
                      <a:cubicBezTo>
                        <a:pt x="0" y="14668"/>
                        <a:pt x="167" y="14801"/>
                        <a:pt x="307" y="14801"/>
                      </a:cubicBezTo>
                      <a:cubicBezTo>
                        <a:pt x="396" y="14801"/>
                        <a:pt x="475" y="14747"/>
                        <a:pt x="488" y="14618"/>
                      </a:cubicBezTo>
                      <a:cubicBezTo>
                        <a:pt x="1689" y="8046"/>
                        <a:pt x="7459" y="3543"/>
                        <a:pt x="13230" y="1041"/>
                      </a:cubicBezTo>
                      <a:cubicBezTo>
                        <a:pt x="13731" y="841"/>
                        <a:pt x="14231" y="641"/>
                        <a:pt x="14798" y="474"/>
                      </a:cubicBezTo>
                      <a:cubicBezTo>
                        <a:pt x="15108" y="381"/>
                        <a:pt x="15015" y="0"/>
                        <a:pt x="14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pic>
        <p:nvPicPr>
          <p:cNvPr id="2515" name="Google Shape;2515;p28"/>
          <p:cNvPicPr preferRelativeResize="0"/>
          <p:nvPr/>
        </p:nvPicPr>
        <p:blipFill>
          <a:blip r:embed="rId2">
            <a:alphaModFix amt="50000"/>
          </a:blip>
          <a:stretch>
            <a:fillRect/>
          </a:stretch>
        </p:blipFill>
        <p:spPr>
          <a:xfrm>
            <a:off x="-1440499" y="2380331"/>
            <a:ext cx="3852000" cy="3445953"/>
          </a:xfrm>
          <a:prstGeom prst="rect">
            <a:avLst/>
          </a:prstGeom>
          <a:noFill/>
          <a:ln>
            <a:noFill/>
          </a:ln>
        </p:spPr>
      </p:pic>
      <p:pic>
        <p:nvPicPr>
          <p:cNvPr id="2516" name="Google Shape;2516;p28"/>
          <p:cNvPicPr preferRelativeResize="0"/>
          <p:nvPr/>
        </p:nvPicPr>
        <p:blipFill>
          <a:blip r:embed="rId2">
            <a:alphaModFix amt="50000"/>
          </a:blip>
          <a:stretch>
            <a:fillRect/>
          </a:stretch>
        </p:blipFill>
        <p:spPr>
          <a:xfrm>
            <a:off x="6775025" y="2969325"/>
            <a:ext cx="2826351" cy="2528400"/>
          </a:xfrm>
          <a:prstGeom prst="rect">
            <a:avLst/>
          </a:prstGeom>
          <a:noFill/>
          <a:ln>
            <a:noFill/>
          </a:ln>
        </p:spPr>
      </p:pic>
      <p:pic>
        <p:nvPicPr>
          <p:cNvPr id="2517" name="Google Shape;2517;p28"/>
          <p:cNvPicPr preferRelativeResize="0"/>
          <p:nvPr/>
        </p:nvPicPr>
        <p:blipFill>
          <a:blip r:embed="rId2">
            <a:alphaModFix amt="50000"/>
          </a:blip>
          <a:stretch>
            <a:fillRect/>
          </a:stretch>
        </p:blipFill>
        <p:spPr>
          <a:xfrm>
            <a:off x="7491225" y="-689725"/>
            <a:ext cx="2826351" cy="2528400"/>
          </a:xfrm>
          <a:prstGeom prst="rect">
            <a:avLst/>
          </a:prstGeom>
          <a:noFill/>
          <a:ln>
            <a:noFill/>
          </a:ln>
        </p:spPr>
      </p:pic>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only 2">
  <p:cSld name="CUSTOM_7_1">
    <p:spTree>
      <p:nvGrpSpPr>
        <p:cNvPr id="2518" name="Shape 2518"/>
        <p:cNvGrpSpPr/>
        <p:nvPr/>
      </p:nvGrpSpPr>
      <p:grpSpPr>
        <a:xfrm>
          <a:off x="0" y="0"/>
          <a:ext cx="0" cy="0"/>
          <a:chOff x="0" y="0"/>
          <a:chExt cx="0" cy="0"/>
        </a:xfrm>
      </p:grpSpPr>
      <p:sp>
        <p:nvSpPr>
          <p:cNvPr id="2519" name="Google Shape;2519;p29"/>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0" name="Google Shape;2520;p29"/>
          <p:cNvSpPr/>
          <p:nvPr/>
        </p:nvSpPr>
        <p:spPr>
          <a:xfrm rot="-818131">
            <a:off x="-1729370" y="-511390"/>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521" name="Google Shape;2521;p29"/>
          <p:cNvGrpSpPr/>
          <p:nvPr/>
        </p:nvGrpSpPr>
        <p:grpSpPr>
          <a:xfrm rot="1702121" flipH="1">
            <a:off x="-1409092" y="-750648"/>
            <a:ext cx="2877440" cy="2228610"/>
            <a:chOff x="9298389" y="-164681"/>
            <a:chExt cx="3403527" cy="2636070"/>
          </a:xfrm>
        </p:grpSpPr>
        <p:sp>
          <p:nvSpPr>
            <p:cNvPr id="2522" name="Google Shape;2522;p29"/>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3" name="Google Shape;2523;p29"/>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524" name="Google Shape;2524;p29"/>
          <p:cNvGrpSpPr/>
          <p:nvPr/>
        </p:nvGrpSpPr>
        <p:grpSpPr>
          <a:xfrm rot="-2052684">
            <a:off x="8443735" y="3653551"/>
            <a:ext cx="1046336" cy="1939290"/>
            <a:chOff x="3321775" y="2146200"/>
            <a:chExt cx="1129175" cy="2092825"/>
          </a:xfrm>
        </p:grpSpPr>
        <p:sp>
          <p:nvSpPr>
            <p:cNvPr id="2525" name="Google Shape;2525;p29"/>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6" name="Google Shape;2526;p29"/>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7" name="Google Shape;2527;p29"/>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8" name="Google Shape;2528;p29"/>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9" name="Google Shape;2529;p29"/>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0" name="Google Shape;2530;p29"/>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1" name="Google Shape;2531;p29"/>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2" name="Google Shape;2532;p29"/>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3" name="Google Shape;2533;p29"/>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4" name="Google Shape;2534;p29"/>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5" name="Google Shape;2535;p29"/>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6" name="Google Shape;2536;p29"/>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7" name="Google Shape;2537;p29"/>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8" name="Google Shape;2538;p29"/>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9" name="Google Shape;2539;p29"/>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0" name="Google Shape;2540;p29"/>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1" name="Google Shape;2541;p29"/>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2" name="Google Shape;2542;p29"/>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3" name="Google Shape;2543;p29"/>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4" name="Google Shape;2544;p29"/>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5" name="Google Shape;2545;p29"/>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6" name="Google Shape;2546;p29"/>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7" name="Google Shape;2547;p29"/>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8" name="Google Shape;2548;p29"/>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9" name="Google Shape;2549;p29"/>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0" name="Google Shape;2550;p29"/>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1" name="Google Shape;2551;p29"/>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2" name="Google Shape;2552;p29"/>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3" name="Google Shape;2553;p29"/>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4" name="Google Shape;2554;p29"/>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555" name="Google Shape;2555;p29"/>
          <p:cNvSpPr txBox="1"/>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pic>
        <p:nvPicPr>
          <p:cNvPr id="2556" name="Google Shape;2556;p29"/>
          <p:cNvPicPr preferRelativeResize="0"/>
          <p:nvPr/>
        </p:nvPicPr>
        <p:blipFill>
          <a:blip r:embed="rId2">
            <a:alphaModFix amt="51000"/>
          </a:blip>
          <a:stretch>
            <a:fillRect/>
          </a:stretch>
        </p:blipFill>
        <p:spPr>
          <a:xfrm>
            <a:off x="7989075" y="3305523"/>
            <a:ext cx="2522775" cy="2256850"/>
          </a:xfrm>
          <a:prstGeom prst="rect">
            <a:avLst/>
          </a:prstGeom>
          <a:noFill/>
          <a:ln>
            <a:noFill/>
          </a:ln>
        </p:spPr>
      </p:pic>
      <p:pic>
        <p:nvPicPr>
          <p:cNvPr id="2557" name="Google Shape;2557;p29"/>
          <p:cNvPicPr preferRelativeResize="0"/>
          <p:nvPr/>
        </p:nvPicPr>
        <p:blipFill>
          <a:blip r:embed="rId2">
            <a:alphaModFix amt="51000"/>
          </a:blip>
          <a:stretch>
            <a:fillRect/>
          </a:stretch>
        </p:blipFill>
        <p:spPr>
          <a:xfrm>
            <a:off x="7501926" y="-1465457"/>
            <a:ext cx="3852000" cy="3445953"/>
          </a:xfrm>
          <a:prstGeom prst="rect">
            <a:avLst/>
          </a:prstGeom>
          <a:noFill/>
          <a:ln>
            <a:noFill/>
          </a:ln>
        </p:spPr>
      </p:pic>
      <p:pic>
        <p:nvPicPr>
          <p:cNvPr id="2558" name="Google Shape;2558;p29"/>
          <p:cNvPicPr preferRelativeResize="0"/>
          <p:nvPr/>
        </p:nvPicPr>
        <p:blipFill>
          <a:blip r:embed="rId2">
            <a:alphaModFix amt="51000"/>
          </a:blip>
          <a:stretch>
            <a:fillRect/>
          </a:stretch>
        </p:blipFill>
        <p:spPr>
          <a:xfrm>
            <a:off x="-2169699" y="-1395894"/>
            <a:ext cx="3852000" cy="3445953"/>
          </a:xfrm>
          <a:prstGeom prst="rect">
            <a:avLst/>
          </a:prstGeom>
          <a:noFill/>
          <a:ln>
            <a:noFill/>
          </a:ln>
        </p:spPr>
      </p:pic>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3">
  <p:cSld name="CUSTOM_7_1_1">
    <p:spTree>
      <p:nvGrpSpPr>
        <p:cNvPr id="2559" name="Shape 2559"/>
        <p:cNvGrpSpPr/>
        <p:nvPr/>
      </p:nvGrpSpPr>
      <p:grpSpPr>
        <a:xfrm>
          <a:off x="0" y="0"/>
          <a:ext cx="0" cy="0"/>
          <a:chOff x="0" y="0"/>
          <a:chExt cx="0" cy="0"/>
        </a:xfrm>
      </p:grpSpPr>
      <p:sp>
        <p:nvSpPr>
          <p:cNvPr id="2560" name="Google Shape;2560;p30"/>
          <p:cNvSpPr txBox="1"/>
          <p:nvPr>
            <p:ph type="title"/>
          </p:nvPr>
        </p:nvSpPr>
        <p:spPr>
          <a:xfrm>
            <a:off x="720000" y="519399"/>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hanks">
  <p:cSld name="CUSTOM_8">
    <p:spTree>
      <p:nvGrpSpPr>
        <p:cNvPr id="2561" name="Shape 2561"/>
        <p:cNvGrpSpPr/>
        <p:nvPr/>
      </p:nvGrpSpPr>
      <p:grpSpPr>
        <a:xfrm>
          <a:off x="0" y="0"/>
          <a:ext cx="0" cy="0"/>
          <a:chOff x="0" y="0"/>
          <a:chExt cx="0" cy="0"/>
        </a:xfrm>
      </p:grpSpPr>
      <p:sp>
        <p:nvSpPr>
          <p:cNvPr id="2562" name="Google Shape;2562;p31"/>
          <p:cNvSpPr/>
          <p:nvPr/>
        </p:nvSpPr>
        <p:spPr>
          <a:xfrm rot="884004" flipH="1">
            <a:off x="6869137" y="1246876"/>
            <a:ext cx="3408572" cy="4573955"/>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2563" name="Google Shape;2563;p31"/>
          <p:cNvPicPr preferRelativeResize="0"/>
          <p:nvPr/>
        </p:nvPicPr>
        <p:blipFill>
          <a:blip r:embed="rId2">
            <a:alphaModFix amt="50000"/>
          </a:blip>
          <a:stretch>
            <a:fillRect/>
          </a:stretch>
        </p:blipFill>
        <p:spPr>
          <a:xfrm>
            <a:off x="6611825" y="1390099"/>
            <a:ext cx="4258249" cy="3809376"/>
          </a:xfrm>
          <a:prstGeom prst="rect">
            <a:avLst/>
          </a:prstGeom>
          <a:noFill/>
          <a:ln>
            <a:noFill/>
          </a:ln>
        </p:spPr>
      </p:pic>
      <p:grpSp>
        <p:nvGrpSpPr>
          <p:cNvPr id="2564" name="Google Shape;2564;p31"/>
          <p:cNvGrpSpPr/>
          <p:nvPr/>
        </p:nvGrpSpPr>
        <p:grpSpPr>
          <a:xfrm rot="-8100000">
            <a:off x="2953757" y="106283"/>
            <a:ext cx="531623" cy="450371"/>
            <a:chOff x="3769525" y="3087425"/>
            <a:chExt cx="617975" cy="523525"/>
          </a:xfrm>
        </p:grpSpPr>
        <p:sp>
          <p:nvSpPr>
            <p:cNvPr id="2565" name="Google Shape;2565;p31"/>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6" name="Google Shape;2566;p31"/>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567" name="Google Shape;2567;p31"/>
          <p:cNvSpPr txBox="1"/>
          <p:nvPr>
            <p:ph type="ctrTitle"/>
          </p:nvPr>
        </p:nvSpPr>
        <p:spPr>
          <a:xfrm>
            <a:off x="4134925" y="669825"/>
            <a:ext cx="4284000" cy="1212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
        <p:nvSpPr>
          <p:cNvPr id="2568" name="Google Shape;2568;p31"/>
          <p:cNvSpPr txBox="1"/>
          <p:nvPr>
            <p:ph type="subTitle" idx="1"/>
          </p:nvPr>
        </p:nvSpPr>
        <p:spPr>
          <a:xfrm>
            <a:off x="4130050" y="1882600"/>
            <a:ext cx="4293900" cy="109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p:txBody>
      </p:sp>
      <p:sp>
        <p:nvSpPr>
          <p:cNvPr id="2569" name="Google Shape;2569;p31"/>
          <p:cNvSpPr txBox="1"/>
          <p:nvPr/>
        </p:nvSpPr>
        <p:spPr>
          <a:xfrm>
            <a:off x="4073725" y="4191300"/>
            <a:ext cx="4459800" cy="450300"/>
          </a:xfrm>
          <a:prstGeom prst="rect">
            <a:avLst/>
          </a:prstGeom>
          <a:noFill/>
          <a:ln>
            <a:noFill/>
          </a:ln>
        </p:spPr>
        <p:txBody>
          <a:bodyPr spcFirstLastPara="1" wrap="square" lIns="91425" tIns="0" rIns="91425" bIns="0" anchor="b" anchorCtr="0">
            <a:noAutofit/>
          </a:bodyPr>
          <a:lstStyle/>
          <a:p>
            <a:pPr marL="0" lvl="0" indent="0" algn="ctr" rtl="0">
              <a:lnSpc>
                <a:spcPct val="100000"/>
              </a:lnSpc>
              <a:spcBef>
                <a:spcPts val="300"/>
              </a:spcBef>
              <a:spcAft>
                <a:spcPts val="0"/>
              </a:spcAft>
              <a:buNone/>
            </a:pPr>
            <a:r>
              <a:rPr lang="en-GB" sz="1000">
                <a:solidFill>
                  <a:schemeClr val="lt2"/>
                </a:solidFill>
                <a:latin typeface="Poppins" panose="020B0704020202020204"/>
                <a:ea typeface="Poppins" panose="020B0704020202020204"/>
                <a:cs typeface="Poppins" panose="020B0704020202020204"/>
                <a:sym typeface="Poppins" panose="020B0704020202020204"/>
              </a:rPr>
              <a:t>CREDITS: This presentation template was created by </a:t>
            </a:r>
            <a:r>
              <a:rPr lang="en-GB" sz="1000" b="1">
                <a:solidFill>
                  <a:schemeClr val="lt2"/>
                </a:solidFill>
                <a:uFill>
                  <a:noFill/>
                </a:uFill>
                <a:latin typeface="Poppins" panose="020B0704020202020204"/>
                <a:ea typeface="Poppins" panose="020B0704020202020204"/>
                <a:cs typeface="Poppins" panose="020B0704020202020204"/>
                <a:sym typeface="Poppins" panose="020B0704020202020204"/>
                <a:hlinkClick r:id="rId3"/>
              </a:rPr>
              <a:t>Slidesgo</a:t>
            </a:r>
            <a:r>
              <a:rPr lang="en-GB" sz="1000">
                <a:solidFill>
                  <a:schemeClr val="lt2"/>
                </a:solidFill>
                <a:latin typeface="Poppins" panose="020B0704020202020204"/>
                <a:ea typeface="Poppins" panose="020B0704020202020204"/>
                <a:cs typeface="Poppins" panose="020B0704020202020204"/>
                <a:sym typeface="Poppins" panose="020B0704020202020204"/>
              </a:rPr>
              <a:t>, including icons by </a:t>
            </a:r>
            <a:r>
              <a:rPr lang="en-GB" sz="1000" b="1">
                <a:solidFill>
                  <a:schemeClr val="lt2"/>
                </a:solidFill>
                <a:uFill>
                  <a:noFill/>
                </a:uFill>
                <a:latin typeface="Poppins" panose="020B0704020202020204"/>
                <a:ea typeface="Poppins" panose="020B0704020202020204"/>
                <a:cs typeface="Poppins" panose="020B0704020202020204"/>
                <a:sym typeface="Poppins" panose="020B0704020202020204"/>
                <a:hlinkClick r:id="rId4"/>
              </a:rPr>
              <a:t>Flaticon</a:t>
            </a:r>
            <a:r>
              <a:rPr lang="en-GB" sz="1000">
                <a:solidFill>
                  <a:schemeClr val="lt2"/>
                </a:solidFill>
                <a:latin typeface="Poppins" panose="020B0704020202020204"/>
                <a:ea typeface="Poppins" panose="020B0704020202020204"/>
                <a:cs typeface="Poppins" panose="020B0704020202020204"/>
                <a:sym typeface="Poppins" panose="020B0704020202020204"/>
              </a:rPr>
              <a:t>, and infographics &amp; images by </a:t>
            </a:r>
            <a:r>
              <a:rPr lang="en-GB" sz="1000" b="1">
                <a:solidFill>
                  <a:schemeClr val="lt2"/>
                </a:solidFill>
                <a:uFill>
                  <a:noFill/>
                </a:uFill>
                <a:latin typeface="Poppins" panose="020B0704020202020204"/>
                <a:ea typeface="Poppins" panose="020B0704020202020204"/>
                <a:cs typeface="Poppins" panose="020B0704020202020204"/>
                <a:sym typeface="Poppins" panose="020B0704020202020204"/>
                <a:hlinkClick r:id="rId5"/>
              </a:rPr>
              <a:t>Freepik</a:t>
            </a:r>
            <a:endParaRPr b="1">
              <a:solidFill>
                <a:schemeClr val="lt2"/>
              </a:solidFill>
              <a:latin typeface="Poppins" panose="020B0704020202020204"/>
              <a:ea typeface="Poppins" panose="020B0704020202020204"/>
              <a:cs typeface="Poppins" panose="020B0704020202020204"/>
              <a:sym typeface="Poppins" panose="020B0704020202020204"/>
            </a:endParaRPr>
          </a:p>
        </p:txBody>
      </p:sp>
      <p:sp>
        <p:nvSpPr>
          <p:cNvPr id="2570" name="Google Shape;2570;p31"/>
          <p:cNvSpPr txBox="1"/>
          <p:nvPr>
            <p:ph type="subTitle" idx="2"/>
          </p:nvPr>
        </p:nvSpPr>
        <p:spPr>
          <a:xfrm>
            <a:off x="4102300" y="3738525"/>
            <a:ext cx="4349400" cy="433200"/>
          </a:xfrm>
          <a:prstGeom prst="rect">
            <a:avLst/>
          </a:prstGeom>
        </p:spPr>
        <p:txBody>
          <a:bodyPr spcFirstLastPara="1" wrap="square" lIns="91425" tIns="91425" rIns="91425" bIns="91425" anchor="ctr" anchorCtr="0">
            <a:noAutofit/>
          </a:bodyPr>
          <a:lstStyle>
            <a:lvl1pPr lvl="0" algn="ctr" rtl="0">
              <a:lnSpc>
                <a:spcPct val="100000"/>
              </a:lnSpc>
              <a:spcBef>
                <a:spcPts val="30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grpSp>
        <p:nvGrpSpPr>
          <p:cNvPr id="2571" name="Google Shape;2571;p31"/>
          <p:cNvGrpSpPr/>
          <p:nvPr/>
        </p:nvGrpSpPr>
        <p:grpSpPr>
          <a:xfrm rot="2238749" flipH="1">
            <a:off x="-416508" y="2238752"/>
            <a:ext cx="1403448" cy="3309947"/>
            <a:chOff x="6152550" y="3804050"/>
            <a:chExt cx="386075" cy="910550"/>
          </a:xfrm>
        </p:grpSpPr>
        <p:sp>
          <p:nvSpPr>
            <p:cNvPr id="2572" name="Google Shape;2572;p31"/>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3" name="Google Shape;2573;p31"/>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574" name="Google Shape;2574;p31"/>
          <p:cNvGrpSpPr/>
          <p:nvPr/>
        </p:nvGrpSpPr>
        <p:grpSpPr>
          <a:xfrm rot="9807417">
            <a:off x="-282674" y="-322359"/>
            <a:ext cx="1310949" cy="2857914"/>
            <a:chOff x="3345650" y="2840950"/>
            <a:chExt cx="370900" cy="808575"/>
          </a:xfrm>
        </p:grpSpPr>
        <p:sp>
          <p:nvSpPr>
            <p:cNvPr id="2575" name="Google Shape;2575;p31"/>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6" name="Google Shape;2576;p31"/>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7" name="Google Shape;2577;p31"/>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8" name="Google Shape;2578;p31"/>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9" name="Google Shape;2579;p31"/>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0" name="Google Shape;2580;p31"/>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1" name="Google Shape;2581;p31"/>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2" name="Google Shape;2582;p31"/>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3" name="Google Shape;2583;p31"/>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4" name="Google Shape;2584;p31"/>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5" name="Google Shape;2585;p31"/>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6" name="Google Shape;2586;p31"/>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7" name="Google Shape;2587;p31"/>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8" name="Google Shape;2588;p31"/>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9" name="Google Shape;2589;p31"/>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0" name="Google Shape;2590;p31"/>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1" name="Google Shape;2591;p31"/>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2" name="Google Shape;2592;p31"/>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3" name="Google Shape;2593;p31"/>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4" name="Google Shape;2594;p31"/>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5" name="Google Shape;2595;p31"/>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6" name="Google Shape;2596;p31"/>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7" name="Google Shape;2597;p31"/>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8" name="Google Shape;2598;p31"/>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9" name="Google Shape;2599;p31"/>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0" name="Google Shape;2600;p31"/>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1" name="Google Shape;2601;p31"/>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2" name="Google Shape;2602;p31"/>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3" name="Google Shape;2603;p31"/>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4" name="Google Shape;2604;p31"/>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5" name="Google Shape;2605;p31"/>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6" name="Google Shape;2606;p31"/>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7" name="Google Shape;2607;p31"/>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8" name="Google Shape;2608;p31"/>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9" name="Google Shape;2609;p31"/>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0" name="Google Shape;2610;p31"/>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1" name="Google Shape;2611;p31"/>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2" name="Google Shape;2612;p31"/>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3" name="Google Shape;2613;p31"/>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4" name="Google Shape;2614;p31"/>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5" name="Google Shape;2615;p31"/>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6" name="Google Shape;2616;p31"/>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7" name="Google Shape;2617;p31"/>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8" name="Google Shape;2618;p31"/>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9" name="Google Shape;2619;p31"/>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0" name="Google Shape;2620;p31"/>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1" name="Google Shape;2621;p31"/>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2" name="Google Shape;2622;p31"/>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23" name="Google Shape;2623;p31"/>
          <p:cNvGrpSpPr/>
          <p:nvPr/>
        </p:nvGrpSpPr>
        <p:grpSpPr>
          <a:xfrm rot="3365436" flipH="1">
            <a:off x="-233379" y="2418103"/>
            <a:ext cx="2205126" cy="4812969"/>
            <a:chOff x="7386050" y="661025"/>
            <a:chExt cx="1576975" cy="3441950"/>
          </a:xfrm>
        </p:grpSpPr>
        <p:sp>
          <p:nvSpPr>
            <p:cNvPr id="2624" name="Google Shape;2624;p31"/>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5" name="Google Shape;2625;p31"/>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6" name="Google Shape;2626;p31"/>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7" name="Google Shape;2627;p31"/>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8" name="Google Shape;2628;p31"/>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9" name="Google Shape;2629;p31"/>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0" name="Google Shape;2630;p31"/>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1" name="Google Shape;2631;p31"/>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2" name="Google Shape;2632;p31"/>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3" name="Google Shape;2633;p31"/>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4" name="Google Shape;2634;p31"/>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635" name="Google Shape;2635;p31"/>
          <p:cNvSpPr/>
          <p:nvPr/>
        </p:nvSpPr>
        <p:spPr>
          <a:xfrm rot="60346">
            <a:off x="-50358" y="-43185"/>
            <a:ext cx="4025462" cy="207077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636" name="Google Shape;2636;p31"/>
          <p:cNvGrpSpPr/>
          <p:nvPr/>
        </p:nvGrpSpPr>
        <p:grpSpPr>
          <a:xfrm rot="60264">
            <a:off x="-1448894" y="-835367"/>
            <a:ext cx="4195408" cy="3621634"/>
            <a:chOff x="2695275" y="1049450"/>
            <a:chExt cx="1439175" cy="1242350"/>
          </a:xfrm>
        </p:grpSpPr>
        <p:sp>
          <p:nvSpPr>
            <p:cNvPr id="2637" name="Google Shape;2637;p31"/>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8" name="Google Shape;2638;p31"/>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2639" name="Google Shape;2639;p31"/>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0" name="Google Shape;2640;p31"/>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41" name="Google Shape;2641;p31"/>
          <p:cNvGrpSpPr/>
          <p:nvPr/>
        </p:nvGrpSpPr>
        <p:grpSpPr>
          <a:xfrm rot="2268851">
            <a:off x="-26740" y="3629660"/>
            <a:ext cx="1160570" cy="1843492"/>
            <a:chOff x="4836950" y="647600"/>
            <a:chExt cx="1160575" cy="1843500"/>
          </a:xfrm>
        </p:grpSpPr>
        <p:sp>
          <p:nvSpPr>
            <p:cNvPr id="2642" name="Google Shape;2642;p31"/>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3" name="Google Shape;2643;p31"/>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4" name="Google Shape;2644;p31"/>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5" name="Google Shape;2645;p31"/>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6" name="Google Shape;2646;p31"/>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7" name="Google Shape;2647;p31"/>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8" name="Google Shape;2648;p31"/>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9" name="Google Shape;2649;p31"/>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0" name="Google Shape;2650;p31"/>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1" name="Google Shape;2651;p31"/>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2" name="Google Shape;2652;p31"/>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3" name="Google Shape;2653;p31"/>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4" name="Google Shape;2654;p31"/>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5" name="Google Shape;2655;p31"/>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6" name="Google Shape;2656;p31"/>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7" name="Google Shape;2657;p31"/>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8" name="Google Shape;2658;p31"/>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9" name="Google Shape;2659;p31"/>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0" name="Google Shape;2660;p31"/>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1" name="Google Shape;2661;p31"/>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2" name="Google Shape;2662;p31"/>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3" name="Google Shape;2663;p31"/>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4" name="Google Shape;2664;p31"/>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5" name="Google Shape;2665;p31"/>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2666" name="Google Shape;2666;p31"/>
          <p:cNvPicPr preferRelativeResize="0"/>
          <p:nvPr/>
        </p:nvPicPr>
        <p:blipFill>
          <a:blip r:embed="rId2">
            <a:alphaModFix amt="50000"/>
          </a:blip>
          <a:stretch>
            <a:fillRect/>
          </a:stretch>
        </p:blipFill>
        <p:spPr>
          <a:xfrm>
            <a:off x="-68224" y="-616382"/>
            <a:ext cx="3852000" cy="3445953"/>
          </a:xfrm>
          <a:prstGeom prst="rect">
            <a:avLst/>
          </a:prstGeom>
          <a:noFill/>
          <a:ln>
            <a:noFill/>
          </a:ln>
        </p:spPr>
      </p:pic>
      <p:pic>
        <p:nvPicPr>
          <p:cNvPr id="2667" name="Google Shape;2667;p31"/>
          <p:cNvPicPr preferRelativeResize="0"/>
          <p:nvPr/>
        </p:nvPicPr>
        <p:blipFill>
          <a:blip r:embed="rId2">
            <a:alphaModFix amt="50000"/>
          </a:blip>
          <a:stretch>
            <a:fillRect/>
          </a:stretch>
        </p:blipFill>
        <p:spPr>
          <a:xfrm>
            <a:off x="-68224" y="2808268"/>
            <a:ext cx="3852000" cy="3445953"/>
          </a:xfrm>
          <a:prstGeom prst="rect">
            <a:avLst/>
          </a:prstGeom>
          <a:noFill/>
          <a:ln>
            <a:noFill/>
          </a:ln>
        </p:spPr>
      </p:pic>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Background">
  <p:cSld name="CUSTOM_11">
    <p:spTree>
      <p:nvGrpSpPr>
        <p:cNvPr id="2668" name="Shape 2668"/>
        <p:cNvGrpSpPr/>
        <p:nvPr/>
      </p:nvGrpSpPr>
      <p:grpSpPr>
        <a:xfrm>
          <a:off x="0" y="0"/>
          <a:ext cx="0" cy="0"/>
          <a:chOff x="0" y="0"/>
          <a:chExt cx="0" cy="0"/>
        </a:xfrm>
      </p:grpSpPr>
      <p:sp>
        <p:nvSpPr>
          <p:cNvPr id="2669" name="Google Shape;2669;p32"/>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0" name="Google Shape;2670;p32"/>
          <p:cNvSpPr/>
          <p:nvPr/>
        </p:nvSpPr>
        <p:spPr>
          <a:xfrm rot="-818131">
            <a:off x="-1729370" y="-511390"/>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671" name="Google Shape;2671;p32"/>
          <p:cNvGrpSpPr/>
          <p:nvPr/>
        </p:nvGrpSpPr>
        <p:grpSpPr>
          <a:xfrm rot="1702121" flipH="1">
            <a:off x="-1409092" y="-750648"/>
            <a:ext cx="2877440" cy="2228610"/>
            <a:chOff x="9298389" y="-164681"/>
            <a:chExt cx="3403527" cy="2636070"/>
          </a:xfrm>
        </p:grpSpPr>
        <p:sp>
          <p:nvSpPr>
            <p:cNvPr id="2672" name="Google Shape;2672;p32"/>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3" name="Google Shape;2673;p32"/>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74" name="Google Shape;2674;p32"/>
          <p:cNvGrpSpPr/>
          <p:nvPr/>
        </p:nvGrpSpPr>
        <p:grpSpPr>
          <a:xfrm rot="-2052684">
            <a:off x="8443735" y="3653551"/>
            <a:ext cx="1046336" cy="1939290"/>
            <a:chOff x="3321775" y="2146200"/>
            <a:chExt cx="1129175" cy="2092825"/>
          </a:xfrm>
        </p:grpSpPr>
        <p:sp>
          <p:nvSpPr>
            <p:cNvPr id="2675" name="Google Shape;2675;p32"/>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6" name="Google Shape;2676;p32"/>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7" name="Google Shape;2677;p32"/>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8" name="Google Shape;2678;p32"/>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9" name="Google Shape;2679;p32"/>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0" name="Google Shape;2680;p32"/>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1" name="Google Shape;2681;p32"/>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2" name="Google Shape;2682;p32"/>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3" name="Google Shape;2683;p32"/>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4" name="Google Shape;2684;p32"/>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5" name="Google Shape;2685;p32"/>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6" name="Google Shape;2686;p32"/>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7" name="Google Shape;2687;p32"/>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8" name="Google Shape;2688;p32"/>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9" name="Google Shape;2689;p32"/>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0" name="Google Shape;2690;p32"/>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1" name="Google Shape;2691;p32"/>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2" name="Google Shape;2692;p32"/>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3" name="Google Shape;2693;p32"/>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4" name="Google Shape;2694;p32"/>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5" name="Google Shape;2695;p32"/>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6" name="Google Shape;2696;p32"/>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7" name="Google Shape;2697;p32"/>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8" name="Google Shape;2698;p32"/>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9" name="Google Shape;2699;p32"/>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0" name="Google Shape;2700;p32"/>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1" name="Google Shape;2701;p32"/>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2" name="Google Shape;2702;p32"/>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3" name="Google Shape;2703;p32"/>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4" name="Google Shape;2704;p32"/>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2705" name="Google Shape;2705;p32"/>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2706" name="Google Shape;2706;p32"/>
          <p:cNvPicPr preferRelativeResize="0"/>
          <p:nvPr/>
        </p:nvPicPr>
        <p:blipFill>
          <a:blip r:embed="rId2">
            <a:alphaModFix amt="51000"/>
          </a:blip>
          <a:stretch>
            <a:fillRect/>
          </a:stretch>
        </p:blipFill>
        <p:spPr>
          <a:xfrm>
            <a:off x="7414563" y="-534827"/>
            <a:ext cx="2715351" cy="2429151"/>
          </a:xfrm>
          <a:prstGeom prst="rect">
            <a:avLst/>
          </a:prstGeom>
          <a:noFill/>
          <a:ln>
            <a:noFill/>
          </a:ln>
        </p:spPr>
      </p:pic>
      <p:pic>
        <p:nvPicPr>
          <p:cNvPr id="2707" name="Google Shape;2707;p32"/>
          <p:cNvPicPr preferRelativeResize="0"/>
          <p:nvPr/>
        </p:nvPicPr>
        <p:blipFill>
          <a:blip r:embed="rId2">
            <a:alphaModFix amt="51000"/>
          </a:blip>
          <a:stretch>
            <a:fillRect/>
          </a:stretch>
        </p:blipFill>
        <p:spPr>
          <a:xfrm>
            <a:off x="7414563" y="3449748"/>
            <a:ext cx="2715351" cy="2429151"/>
          </a:xfrm>
          <a:prstGeom prst="rect">
            <a:avLst/>
          </a:prstGeom>
          <a:noFill/>
          <a:ln>
            <a:noFill/>
          </a:ln>
        </p:spPr>
      </p:pic>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Background 1">
  <p:cSld name="CUSTOM_11_1">
    <p:spTree>
      <p:nvGrpSpPr>
        <p:cNvPr id="2708" name="Shape 2708"/>
        <p:cNvGrpSpPr/>
        <p:nvPr/>
      </p:nvGrpSpPr>
      <p:grpSpPr>
        <a:xfrm>
          <a:off x="0" y="0"/>
          <a:ext cx="0" cy="0"/>
          <a:chOff x="0" y="0"/>
          <a:chExt cx="0" cy="0"/>
        </a:xfrm>
      </p:grpSpPr>
      <p:grpSp>
        <p:nvGrpSpPr>
          <p:cNvPr id="2709" name="Google Shape;2709;p33"/>
          <p:cNvGrpSpPr/>
          <p:nvPr/>
        </p:nvGrpSpPr>
        <p:grpSpPr>
          <a:xfrm rot="-8949421">
            <a:off x="8546620" y="-1450331"/>
            <a:ext cx="1526877" cy="3332605"/>
            <a:chOff x="7386050" y="661025"/>
            <a:chExt cx="1576975" cy="3441950"/>
          </a:xfrm>
        </p:grpSpPr>
        <p:sp>
          <p:nvSpPr>
            <p:cNvPr id="2710" name="Google Shape;2710;p33"/>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1" name="Google Shape;2711;p33"/>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2" name="Google Shape;2712;p33"/>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3" name="Google Shape;2713;p33"/>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4" name="Google Shape;2714;p33"/>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5" name="Google Shape;2715;p33"/>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6" name="Google Shape;2716;p33"/>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7" name="Google Shape;2717;p33"/>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8" name="Google Shape;2718;p33"/>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9" name="Google Shape;2719;p33"/>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0" name="Google Shape;2720;p33"/>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721" name="Google Shape;2721;p33"/>
          <p:cNvGrpSpPr/>
          <p:nvPr/>
        </p:nvGrpSpPr>
        <p:grpSpPr>
          <a:xfrm flipH="1">
            <a:off x="7897045" y="-2"/>
            <a:ext cx="1322773" cy="1338296"/>
            <a:chOff x="238125" y="470675"/>
            <a:chExt cx="2524375" cy="2554000"/>
          </a:xfrm>
        </p:grpSpPr>
        <p:sp>
          <p:nvSpPr>
            <p:cNvPr id="2722" name="Google Shape;2722;p33"/>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3" name="Google Shape;2723;p33"/>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4" name="Google Shape;2724;p33"/>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5" name="Google Shape;2725;p33"/>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6" name="Google Shape;2726;p33"/>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7" name="Google Shape;2727;p33"/>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8" name="Google Shape;2728;p33"/>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9" name="Google Shape;2729;p33"/>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0" name="Google Shape;2730;p33"/>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1" name="Google Shape;2731;p33"/>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2" name="Google Shape;2732;p33"/>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3" name="Google Shape;2733;p33"/>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4" name="Google Shape;2734;p33"/>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5" name="Google Shape;2735;p33"/>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6" name="Google Shape;2736;p33"/>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7" name="Google Shape;2737;p33"/>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8" name="Google Shape;2738;p33"/>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9" name="Google Shape;2739;p33"/>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0" name="Google Shape;2740;p33"/>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1" name="Google Shape;2741;p33"/>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742" name="Google Shape;2742;p33"/>
          <p:cNvGrpSpPr/>
          <p:nvPr/>
        </p:nvGrpSpPr>
        <p:grpSpPr>
          <a:xfrm rot="7923048" flipH="1">
            <a:off x="-138855" y="-298972"/>
            <a:ext cx="913676" cy="1677934"/>
            <a:chOff x="4830275" y="2608450"/>
            <a:chExt cx="1324325" cy="2432075"/>
          </a:xfrm>
        </p:grpSpPr>
        <p:sp>
          <p:nvSpPr>
            <p:cNvPr id="2743" name="Google Shape;2743;p33"/>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4" name="Google Shape;2744;p33"/>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5" name="Google Shape;2745;p33"/>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6" name="Google Shape;2746;p33"/>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7" name="Google Shape;2747;p33"/>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8" name="Google Shape;2748;p33"/>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9" name="Google Shape;2749;p33"/>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0" name="Google Shape;2750;p33"/>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1" name="Google Shape;2751;p33"/>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2" name="Google Shape;2752;p33"/>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3" name="Google Shape;2753;p33"/>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4" name="Google Shape;2754;p33"/>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5" name="Google Shape;2755;p33"/>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6" name="Google Shape;2756;p33"/>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7" name="Google Shape;2757;p33"/>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8" name="Google Shape;2758;p33"/>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9" name="Google Shape;2759;p33"/>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0" name="Google Shape;2760;p33"/>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1" name="Google Shape;2761;p33"/>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2" name="Google Shape;2762;p33"/>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3" name="Google Shape;2763;p33"/>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4" name="Google Shape;2764;p33"/>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5" name="Google Shape;2765;p33"/>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6" name="Google Shape;2766;p33"/>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7" name="Google Shape;2767;p33"/>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8" name="Google Shape;2768;p33"/>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9" name="Google Shape;2769;p33"/>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0" name="Google Shape;2770;p33"/>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1" name="Google Shape;2771;p33"/>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2" name="Google Shape;2772;p33"/>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3" name="Google Shape;2773;p33"/>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4" name="Google Shape;2774;p33"/>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5" name="Google Shape;2775;p33"/>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6" name="Google Shape;2776;p33"/>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7" name="Google Shape;2777;p33"/>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8" name="Google Shape;2778;p33"/>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9" name="Google Shape;2779;p33"/>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0" name="Google Shape;2780;p33"/>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1" name="Google Shape;2781;p33"/>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2" name="Google Shape;2782;p33"/>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3" name="Google Shape;2783;p33"/>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4" name="Google Shape;2784;p33"/>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5" name="Google Shape;2785;p33"/>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6" name="Google Shape;2786;p33"/>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7" name="Google Shape;2787;p33"/>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8" name="Google Shape;2788;p33"/>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9" name="Google Shape;2789;p33"/>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0" name="Google Shape;2790;p33"/>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1" name="Google Shape;2791;p33"/>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2" name="Google Shape;2792;p33"/>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3" name="Google Shape;2793;p33"/>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4" name="Google Shape;2794;p33"/>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5" name="Google Shape;2795;p33"/>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6" name="Google Shape;2796;p33"/>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7" name="Google Shape;2797;p33"/>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8" name="Google Shape;2798;p33"/>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9" name="Google Shape;2799;p33"/>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0" name="Google Shape;2800;p33"/>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1" name="Google Shape;2801;p33"/>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2" name="Google Shape;2802;p33"/>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3" name="Google Shape;2803;p33"/>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4" name="Google Shape;2804;p33"/>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5" name="Google Shape;2805;p33"/>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6" name="Google Shape;2806;p33"/>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7" name="Google Shape;2807;p33"/>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8" name="Google Shape;2808;p33"/>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9" name="Google Shape;2809;p33"/>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0" name="Google Shape;2810;p33"/>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1" name="Google Shape;2811;p33"/>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2" name="Google Shape;2812;p33"/>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813" name="Google Shape;2813;p33"/>
          <p:cNvSpPr/>
          <p:nvPr/>
        </p:nvSpPr>
        <p:spPr>
          <a:xfrm rot="9395586">
            <a:off x="-647857" y="3711134"/>
            <a:ext cx="1455552" cy="186341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2814" name="Google Shape;2814;p33"/>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2815" name="Google Shape;2815;p33"/>
          <p:cNvPicPr preferRelativeResize="0"/>
          <p:nvPr/>
        </p:nvPicPr>
        <p:blipFill>
          <a:blip r:embed="rId2">
            <a:alphaModFix amt="51000"/>
          </a:blip>
          <a:stretch>
            <a:fillRect/>
          </a:stretch>
        </p:blipFill>
        <p:spPr>
          <a:xfrm>
            <a:off x="-854112" y="3371623"/>
            <a:ext cx="2715351" cy="2429151"/>
          </a:xfrm>
          <a:prstGeom prst="rect">
            <a:avLst/>
          </a:prstGeom>
          <a:noFill/>
          <a:ln>
            <a:noFill/>
          </a:ln>
        </p:spPr>
      </p:pic>
      <p:pic>
        <p:nvPicPr>
          <p:cNvPr id="2816" name="Google Shape;2816;p33"/>
          <p:cNvPicPr preferRelativeResize="0"/>
          <p:nvPr/>
        </p:nvPicPr>
        <p:blipFill>
          <a:blip r:embed="rId2">
            <a:alphaModFix amt="51000"/>
          </a:blip>
          <a:stretch>
            <a:fillRect/>
          </a:stretch>
        </p:blipFill>
        <p:spPr>
          <a:xfrm>
            <a:off x="7310363" y="-417627"/>
            <a:ext cx="2715351" cy="2429151"/>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611"/>
        <p:cNvGrpSpPr/>
        <p:nvPr/>
      </p:nvGrpSpPr>
      <p:grpSpPr>
        <a:xfrm>
          <a:off x="0" y="0"/>
          <a:ext cx="0" cy="0"/>
          <a:chOff x="0" y="0"/>
          <a:chExt cx="0" cy="0"/>
        </a:xfrm>
      </p:grpSpPr>
      <p:sp>
        <p:nvSpPr>
          <p:cNvPr id="1612" name="Google Shape;1612;p7"/>
          <p:cNvSpPr/>
          <p:nvPr/>
        </p:nvSpPr>
        <p:spPr>
          <a:xfrm>
            <a:off x="5254450" y="4574300"/>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 name="Google Shape;1613;p7"/>
          <p:cNvSpPr txBox="1">
            <a:spLocks noGrp="1"/>
          </p:cNvSpPr>
          <p:nvPr>
            <p:ph type="title"/>
          </p:nvPr>
        </p:nvSpPr>
        <p:spPr>
          <a:xfrm>
            <a:off x="4909626" y="1715425"/>
            <a:ext cx="2808000" cy="545400"/>
          </a:xfrm>
          <a:prstGeom prst="rect">
            <a:avLst/>
          </a:prstGeom>
        </p:spPr>
        <p:txBody>
          <a:bodyPr spcFirstLastPara="1" wrap="square" lIns="91425" tIns="91425" rIns="91425" bIns="91425" anchor="t" anchorCtr="0">
            <a:noAutofit/>
          </a:bodyPr>
          <a:lstStyle>
            <a:lvl1pPr lvl="0" algn="r">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1614" name="Google Shape;1614;p7"/>
          <p:cNvSpPr txBox="1">
            <a:spLocks noGrp="1"/>
          </p:cNvSpPr>
          <p:nvPr>
            <p:ph type="body" idx="1"/>
          </p:nvPr>
        </p:nvSpPr>
        <p:spPr>
          <a:xfrm>
            <a:off x="4733526" y="2260825"/>
            <a:ext cx="2984100" cy="1246800"/>
          </a:xfrm>
          <a:prstGeom prst="rect">
            <a:avLst/>
          </a:prstGeom>
        </p:spPr>
        <p:txBody>
          <a:bodyPr spcFirstLastPara="1" wrap="square" lIns="91425" tIns="91425" rIns="91425" bIns="91425" anchor="t" anchorCtr="0">
            <a:noAutofit/>
          </a:bodyPr>
          <a:lstStyle>
            <a:lvl1pPr marL="457200" lvl="0" indent="-304800" algn="r">
              <a:spcBef>
                <a:spcPts val="0"/>
              </a:spcBef>
              <a:spcAft>
                <a:spcPts val="0"/>
              </a:spcAft>
              <a:buSzPts val="1200"/>
              <a:buChar char="●"/>
              <a:defRPr>
                <a:latin typeface="Nunito"/>
                <a:ea typeface="Nunito"/>
                <a:cs typeface="Nunito"/>
                <a:sym typeface="Nunito"/>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p:txBody>
      </p:sp>
      <p:sp>
        <p:nvSpPr>
          <p:cNvPr id="1615" name="Google Shape;1615;p7"/>
          <p:cNvSpPr/>
          <p:nvPr/>
        </p:nvSpPr>
        <p:spPr>
          <a:xfrm flipH="1">
            <a:off x="-202478" y="-89483"/>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16" name="Google Shape;1616;p7"/>
          <p:cNvGrpSpPr/>
          <p:nvPr/>
        </p:nvGrpSpPr>
        <p:grpSpPr>
          <a:xfrm flipH="1">
            <a:off x="8020142" y="-169147"/>
            <a:ext cx="1074149" cy="686771"/>
            <a:chOff x="-206267" y="355694"/>
            <a:chExt cx="1406323" cy="899150"/>
          </a:xfrm>
        </p:grpSpPr>
        <p:sp>
          <p:nvSpPr>
            <p:cNvPr id="1617" name="Google Shape;1617;p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 name="Google Shape;1618;p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 name="Google Shape;1619;p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 name="Google Shape;1620;p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 name="Google Shape;1621;p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 name="Google Shape;1622;p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 name="Google Shape;1623;p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 name="Google Shape;1624;p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25" name="Google Shape;1625;p7"/>
          <p:cNvGrpSpPr/>
          <p:nvPr/>
        </p:nvGrpSpPr>
        <p:grpSpPr>
          <a:xfrm>
            <a:off x="7912721" y="3872132"/>
            <a:ext cx="1289014" cy="1411882"/>
            <a:chOff x="2318158" y="4088320"/>
            <a:chExt cx="1256104" cy="1375835"/>
          </a:xfrm>
        </p:grpSpPr>
        <p:sp>
          <p:nvSpPr>
            <p:cNvPr id="1626" name="Google Shape;1626;p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 name="Google Shape;1627;p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 name="Google Shape;1628;p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 name="Google Shape;1629;p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 name="Google Shape;1630;p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 name="Google Shape;1631;p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 name="Google Shape;1632;p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 name="Google Shape;1633;p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 name="Google Shape;1634;p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 name="Google Shape;1635;p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 name="Google Shape;1636;p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 name="Google Shape;1637;p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 name="Google Shape;1638;p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 name="Google Shape;1639;p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 name="Google Shape;1640;p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 name="Google Shape;1641;p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 name="Google Shape;1642;p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 name="Google Shape;1643;p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 name="Google Shape;1644;p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 name="Google Shape;1645;p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 name="Google Shape;1646;p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 name="Google Shape;1647;p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 name="Google Shape;1648;p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 name="Google Shape;1649;p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 name="Google Shape;1650;p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 name="Google Shape;1651;p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 name="Google Shape;1652;p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 name="Google Shape;1653;p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 name="Google Shape;1654;p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 name="Google Shape;1655;p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 name="Google Shape;1656;p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 name="Google Shape;1657;p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 name="Google Shape;1658;p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 name="Google Shape;1659;p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 name="Google Shape;1660;p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 name="Google Shape;1661;p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 name="Google Shape;1662;p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 name="Google Shape;1663;p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 name="Google Shape;1664;p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 name="Google Shape;1665;p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 name="Google Shape;1666;p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 name="Google Shape;1667;p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 name="Google Shape;1668;p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 name="Google Shape;1669;p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 name="Google Shape;1670;p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 name="Google Shape;1671;p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 name="Google Shape;1672;p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 name="Google Shape;1673;p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 name="Google Shape;1674;p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 name="Google Shape;1675;p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76" name="Google Shape;1676;p7"/>
          <p:cNvGrpSpPr/>
          <p:nvPr/>
        </p:nvGrpSpPr>
        <p:grpSpPr>
          <a:xfrm flipH="1">
            <a:off x="-202417" y="4635447"/>
            <a:ext cx="872891" cy="391711"/>
            <a:chOff x="8502760" y="3542528"/>
            <a:chExt cx="711519" cy="319269"/>
          </a:xfrm>
        </p:grpSpPr>
        <p:sp>
          <p:nvSpPr>
            <p:cNvPr id="1677" name="Google Shape;1677;p7"/>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 name="Google Shape;1678;p7"/>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 name="Google Shape;1679;p7"/>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 name="Google Shape;1680;p7"/>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 name="Google Shape;1681;p7"/>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 name="Google Shape;1682;p7"/>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 name="Google Shape;1683;p7"/>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 name="Google Shape;1684;p7"/>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 name="Google Shape;1685;p7"/>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86" name="Google Shape;1686;p7"/>
          <p:cNvGrpSpPr/>
          <p:nvPr/>
        </p:nvGrpSpPr>
        <p:grpSpPr>
          <a:xfrm flipH="1">
            <a:off x="-139511" y="-76389"/>
            <a:ext cx="809979" cy="830659"/>
            <a:chOff x="7973149" y="-201092"/>
            <a:chExt cx="1116750" cy="1145263"/>
          </a:xfrm>
        </p:grpSpPr>
        <p:sp>
          <p:nvSpPr>
            <p:cNvPr id="1687" name="Google Shape;1687;p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 name="Google Shape;1688;p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 name="Google Shape;1689;p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 name="Google Shape;1690;p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 name="Google Shape;1691;p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 name="Google Shape;1692;p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 name="Google Shape;1693;p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 name="Google Shape;1694;p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 name="Google Shape;1695;p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 name="Google Shape;1696;p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 name="Google Shape;1697;p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 name="Google Shape;1698;p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 name="Google Shape;1699;p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 name="Google Shape;1700;p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 name="Google Shape;1701;p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 name="Google Shape;1702;p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 name="Google Shape;1703;p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 name="Google Shape;1704;p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 name="Google Shape;1705;p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 name="Google Shape;1706;p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 name="Google Shape;1707;p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 name="Google Shape;1708;p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 name="Google Shape;1709;p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 name="Google Shape;1710;p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 name="Google Shape;1711;p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 name="Google Shape;1712;p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 name="Google Shape;1713;p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 name="Google Shape;1714;p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 name="Google Shape;1715;p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 name="Google Shape;1716;p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 name="Google Shape;1717;p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 name="Google Shape;1718;p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 name="Google Shape;1719;p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 name="Google Shape;1720;p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 name="Google Shape;1721;p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 name="Google Shape;1722;p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 name="Google Shape;1723;p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 name="Google Shape;1724;p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 name="Google Shape;1725;p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 name="Google Shape;1726;p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 name="Google Shape;1727;p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 name="Google Shape;1728;p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 name="Google Shape;1729;p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 name="Google Shape;1730;p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 name="Google Shape;1731;p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 name="Google Shape;1732;p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 name="Google Shape;1733;p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 name="Google Shape;1734;p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 name="Google Shape;1735;p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 name="Google Shape;1736;p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 name="Google Shape;1737;p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 name="Google Shape;1738;p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 name="Google Shape;1739;p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 name="Google Shape;1740;p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 name="Google Shape;1741;p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 name="Google Shape;1742;p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 name="Google Shape;1743;p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 name="Google Shape;1744;p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 name="Google Shape;1745;p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 name="Google Shape;1746;p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 name="Google Shape;1747;p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48" name="Google Shape;1748;p7"/>
          <p:cNvGrpSpPr/>
          <p:nvPr/>
        </p:nvGrpSpPr>
        <p:grpSpPr>
          <a:xfrm rot="5400000" flipH="1">
            <a:off x="1322567" y="12630"/>
            <a:ext cx="117436" cy="105833"/>
            <a:chOff x="7737341" y="1046941"/>
            <a:chExt cx="161913" cy="145916"/>
          </a:xfrm>
        </p:grpSpPr>
        <p:sp>
          <p:nvSpPr>
            <p:cNvPr id="1749" name="Google Shape;1749;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 name="Google Shape;1750;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 name="Google Shape;1751;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52" name="Google Shape;1752;p7"/>
          <p:cNvSpPr txBox="1">
            <a:spLocks noGrp="1"/>
          </p:cNvSpPr>
          <p:nvPr>
            <p:ph type="subTitle" idx="2"/>
          </p:nvPr>
        </p:nvSpPr>
        <p:spPr>
          <a:xfrm>
            <a:off x="1842859" y="3507624"/>
            <a:ext cx="2027100" cy="418500"/>
          </a:xfrm>
          <a:prstGeom prst="rect">
            <a:avLst/>
          </a:prstGeom>
        </p:spPr>
        <p:txBody>
          <a:bodyPr spcFirstLastPara="1" wrap="square" lIns="91425" tIns="91425" rIns="91425" bIns="91425" anchor="t" anchorCtr="0">
            <a:noAutofit/>
          </a:bodyPr>
          <a:lstStyle>
            <a:lvl1pPr lvl="0" algn="ctr">
              <a:spcBef>
                <a:spcPts val="0"/>
              </a:spcBef>
              <a:spcAft>
                <a:spcPts val="0"/>
              </a:spcAft>
              <a:buSzPts val="2000"/>
              <a:buNone/>
              <a:defRPr/>
            </a:lvl1pPr>
            <a:lvl2pPr lvl="1">
              <a:spcBef>
                <a:spcPts val="0"/>
              </a:spcBef>
              <a:spcAft>
                <a:spcPts val="0"/>
              </a:spcAft>
              <a:buSzPts val="1600"/>
              <a:buNone/>
              <a:defRPr>
                <a:latin typeface="Maven Pro"/>
                <a:ea typeface="Maven Pro"/>
                <a:cs typeface="Maven Pro"/>
                <a:sym typeface="Maven Pro"/>
              </a:defRPr>
            </a:lvl2pPr>
            <a:lvl3pPr lvl="2">
              <a:spcBef>
                <a:spcPts val="0"/>
              </a:spcBef>
              <a:spcAft>
                <a:spcPts val="0"/>
              </a:spcAft>
              <a:buSzPts val="1600"/>
              <a:buNone/>
              <a:defRPr>
                <a:latin typeface="Maven Pro"/>
                <a:ea typeface="Maven Pro"/>
                <a:cs typeface="Maven Pro"/>
                <a:sym typeface="Maven Pro"/>
              </a:defRPr>
            </a:lvl3pPr>
            <a:lvl4pPr lvl="3">
              <a:spcBef>
                <a:spcPts val="0"/>
              </a:spcBef>
              <a:spcAft>
                <a:spcPts val="0"/>
              </a:spcAft>
              <a:buSzPts val="1600"/>
              <a:buNone/>
              <a:defRPr>
                <a:latin typeface="Maven Pro"/>
                <a:ea typeface="Maven Pro"/>
                <a:cs typeface="Maven Pro"/>
                <a:sym typeface="Maven Pro"/>
              </a:defRPr>
            </a:lvl4pPr>
            <a:lvl5pPr lvl="4">
              <a:spcBef>
                <a:spcPts val="0"/>
              </a:spcBef>
              <a:spcAft>
                <a:spcPts val="0"/>
              </a:spcAft>
              <a:buSzPts val="1600"/>
              <a:buNone/>
              <a:defRPr>
                <a:latin typeface="Maven Pro"/>
                <a:ea typeface="Maven Pro"/>
                <a:cs typeface="Maven Pro"/>
                <a:sym typeface="Maven Pro"/>
              </a:defRPr>
            </a:lvl5pPr>
            <a:lvl6pPr lvl="5">
              <a:spcBef>
                <a:spcPts val="0"/>
              </a:spcBef>
              <a:spcAft>
                <a:spcPts val="0"/>
              </a:spcAft>
              <a:buSzPts val="1600"/>
              <a:buNone/>
              <a:defRPr>
                <a:latin typeface="Maven Pro"/>
                <a:ea typeface="Maven Pro"/>
                <a:cs typeface="Maven Pro"/>
                <a:sym typeface="Maven Pro"/>
              </a:defRPr>
            </a:lvl6pPr>
            <a:lvl7pPr lvl="6">
              <a:spcBef>
                <a:spcPts val="0"/>
              </a:spcBef>
              <a:spcAft>
                <a:spcPts val="0"/>
              </a:spcAft>
              <a:buSzPts val="1600"/>
              <a:buNone/>
              <a:defRPr>
                <a:latin typeface="Maven Pro"/>
                <a:ea typeface="Maven Pro"/>
                <a:cs typeface="Maven Pro"/>
                <a:sym typeface="Maven Pro"/>
              </a:defRPr>
            </a:lvl7pPr>
            <a:lvl8pPr lvl="7">
              <a:spcBef>
                <a:spcPts val="0"/>
              </a:spcBef>
              <a:spcAft>
                <a:spcPts val="0"/>
              </a:spcAft>
              <a:buSzPts val="1600"/>
              <a:buNone/>
              <a:defRPr>
                <a:latin typeface="Maven Pro"/>
                <a:ea typeface="Maven Pro"/>
                <a:cs typeface="Maven Pro"/>
                <a:sym typeface="Maven Pro"/>
              </a:defRPr>
            </a:lvl8pPr>
            <a:lvl9pPr lvl="8">
              <a:spcBef>
                <a:spcPts val="0"/>
              </a:spcBef>
              <a:spcAft>
                <a:spcPts val="0"/>
              </a:spcAft>
              <a:buSzPts val="1600"/>
              <a:buNone/>
              <a:defRPr>
                <a:latin typeface="Maven Pro"/>
                <a:ea typeface="Maven Pro"/>
                <a:cs typeface="Maven Pro"/>
                <a:sym typeface="Maven Pro"/>
              </a:defRPr>
            </a:lvl9pPr>
          </a:lstStyle>
          <a:p/>
        </p:txBody>
      </p:sp>
      <p:grpSp>
        <p:nvGrpSpPr>
          <p:cNvPr id="1753" name="Google Shape;1753;p7"/>
          <p:cNvGrpSpPr/>
          <p:nvPr/>
        </p:nvGrpSpPr>
        <p:grpSpPr>
          <a:xfrm>
            <a:off x="171263" y="-169132"/>
            <a:ext cx="687043" cy="689217"/>
            <a:chOff x="-566600" y="186057"/>
            <a:chExt cx="1240151" cy="1244074"/>
          </a:xfrm>
        </p:grpSpPr>
        <p:sp>
          <p:nvSpPr>
            <p:cNvPr id="1754" name="Google Shape;1754;p7"/>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 name="Google Shape;1755;p7"/>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 name="Google Shape;1756;p7"/>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 name="Google Shape;1757;p7"/>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 name="Google Shape;1758;p7"/>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 name="Google Shape;1759;p7"/>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 name="Google Shape;1760;p7"/>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 name="Google Shape;1761;p7"/>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 name="Google Shape;1762;p7"/>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 name="Google Shape;1763;p7"/>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 name="Google Shape;1764;p7"/>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 name="Google Shape;1765;p7"/>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 name="Google Shape;1766;p7"/>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 name="Google Shape;1767;p7"/>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 name="Google Shape;1768;p7"/>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 name="Google Shape;1769;p7"/>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 name="Google Shape;1770;p7"/>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 name="Google Shape;1771;p7"/>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 name="Google Shape;1772;p7"/>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 name="Google Shape;1773;p7"/>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 name="Google Shape;1774;p7"/>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 name="Google Shape;1775;p7"/>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 name="Google Shape;1776;p7"/>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 name="Google Shape;1777;p7"/>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 name="Google Shape;1778;p7"/>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 name="Google Shape;1779;p7"/>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 name="Google Shape;1780;p7"/>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81" name="Google Shape;1781;p7"/>
          <p:cNvGrpSpPr/>
          <p:nvPr/>
        </p:nvGrpSpPr>
        <p:grpSpPr>
          <a:xfrm>
            <a:off x="614708" y="-195733"/>
            <a:ext cx="499188" cy="482707"/>
            <a:chOff x="-168381" y="-168706"/>
            <a:chExt cx="901061" cy="871312"/>
          </a:xfrm>
        </p:grpSpPr>
        <p:sp>
          <p:nvSpPr>
            <p:cNvPr id="1782" name="Google Shape;1782;p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 name="Google Shape;1783;p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 name="Google Shape;1784;p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 name="Google Shape;1785;p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 name="Google Shape;1786;p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 name="Google Shape;1787;p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 name="Google Shape;1788;p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 name="Google Shape;1789;p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 name="Google Shape;1790;p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 name="Google Shape;1791;p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 name="Google Shape;1792;p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 name="Google Shape;1793;p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 name="Google Shape;1794;p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 name="Google Shape;1795;p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 name="Google Shape;1796;p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 name="Google Shape;1797;p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 name="Google Shape;1798;p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 name="Google Shape;1799;p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 name="Google Shape;1800;p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01" name="Google Shape;1801;p7"/>
          <p:cNvGrpSpPr/>
          <p:nvPr/>
        </p:nvGrpSpPr>
        <p:grpSpPr>
          <a:xfrm flipH="1">
            <a:off x="1542043" y="-177619"/>
            <a:ext cx="397610" cy="555774"/>
            <a:chOff x="1897495" y="-461400"/>
            <a:chExt cx="815443" cy="1139815"/>
          </a:xfrm>
        </p:grpSpPr>
        <p:sp>
          <p:nvSpPr>
            <p:cNvPr id="1802" name="Google Shape;1802;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 name="Google Shape;1803;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 name="Google Shape;1804;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 name="Google Shape;1805;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 name="Google Shape;1806;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 name="Google Shape;1807;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 name="Google Shape;1808;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 name="Google Shape;1809;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 name="Google Shape;1810;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 name="Google Shape;1811;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 name="Google Shape;1812;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 name="Google Shape;1813;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 name="Google Shape;1814;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 name="Google Shape;1815;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 name="Google Shape;1816;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 name="Google Shape;1817;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 name="Google Shape;1818;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 name="Google Shape;1819;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 name="Google Shape;1820;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 name="Google Shape;1821;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 name="Google Shape;1822;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 name="Google Shape;1823;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24" name="Google Shape;1824;p7"/>
          <p:cNvGrpSpPr/>
          <p:nvPr/>
        </p:nvGrpSpPr>
        <p:grpSpPr>
          <a:xfrm flipH="1">
            <a:off x="8606296" y="-67632"/>
            <a:ext cx="519193" cy="813144"/>
            <a:chOff x="1897495" y="-461400"/>
            <a:chExt cx="815443" cy="1139815"/>
          </a:xfrm>
        </p:grpSpPr>
        <p:sp>
          <p:nvSpPr>
            <p:cNvPr id="1825" name="Google Shape;1825;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 name="Google Shape;1826;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 name="Google Shape;1827;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 name="Google Shape;1828;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 name="Google Shape;1829;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 name="Google Shape;1830;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 name="Google Shape;1831;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2" name="Google Shape;1832;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3" name="Google Shape;1833;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 name="Google Shape;1834;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 name="Google Shape;1835;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 name="Google Shape;1836;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 name="Google Shape;1837;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 name="Google Shape;1838;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 name="Google Shape;1839;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 name="Google Shape;1840;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 name="Google Shape;1841;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 name="Google Shape;1842;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 name="Google Shape;1843;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 name="Google Shape;1844;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 name="Google Shape;1845;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 name="Google Shape;1846;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47" name="Google Shape;1847;p7"/>
          <p:cNvGrpSpPr/>
          <p:nvPr/>
        </p:nvGrpSpPr>
        <p:grpSpPr>
          <a:xfrm flipH="1">
            <a:off x="8349457" y="883609"/>
            <a:ext cx="880479" cy="667378"/>
            <a:chOff x="-320607" y="2105391"/>
            <a:chExt cx="1152762" cy="873760"/>
          </a:xfrm>
        </p:grpSpPr>
        <p:sp>
          <p:nvSpPr>
            <p:cNvPr id="1848" name="Google Shape;1848;p7"/>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 name="Google Shape;1849;p7"/>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 name="Google Shape;1850;p7"/>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 name="Google Shape;1851;p7"/>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 name="Google Shape;1852;p7"/>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 name="Google Shape;1853;p7"/>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 name="Google Shape;1854;p7"/>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 name="Google Shape;1855;p7"/>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 name="Google Shape;1856;p7"/>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 name="Google Shape;1857;p7"/>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 name="Google Shape;1858;p7"/>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 name="Google Shape;1859;p7"/>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 name="Google Shape;1860;p7"/>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 name="Google Shape;1861;p7"/>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 name="Google Shape;1862;p7"/>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 name="Google Shape;1863;p7"/>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 name="Google Shape;1864;p7"/>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 name="Google Shape;1865;p7"/>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 name="Google Shape;1866;p7"/>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67" name="Google Shape;1867;p7"/>
          <p:cNvGrpSpPr/>
          <p:nvPr/>
        </p:nvGrpSpPr>
        <p:grpSpPr>
          <a:xfrm rot="5400000" flipH="1">
            <a:off x="8807180" y="847055"/>
            <a:ext cx="117436" cy="105833"/>
            <a:chOff x="7737341" y="1046941"/>
            <a:chExt cx="161913" cy="145916"/>
          </a:xfrm>
        </p:grpSpPr>
        <p:sp>
          <p:nvSpPr>
            <p:cNvPr id="1868" name="Google Shape;1868;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 name="Google Shape;1869;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 name="Google Shape;1870;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Background 2">
  <p:cSld name="CUSTOM_11_1_1">
    <p:spTree>
      <p:nvGrpSpPr>
        <p:cNvPr id="2817" name="Shape 2817"/>
        <p:cNvGrpSpPr/>
        <p:nvPr/>
      </p:nvGrpSpPr>
      <p:grpSpPr>
        <a:xfrm>
          <a:off x="0" y="0"/>
          <a:ext cx="0" cy="0"/>
          <a:chOff x="0" y="0"/>
          <a:chExt cx="0" cy="0"/>
        </a:xfrm>
      </p:grpSpPr>
      <p:sp>
        <p:nvSpPr>
          <p:cNvPr id="2818" name="Google Shape;2818;p34"/>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819" name="Google Shape;2819;p34"/>
          <p:cNvGrpSpPr/>
          <p:nvPr/>
        </p:nvGrpSpPr>
        <p:grpSpPr>
          <a:xfrm rot="8236893">
            <a:off x="-122790" y="-382950"/>
            <a:ext cx="1160581" cy="1843510"/>
            <a:chOff x="4836950" y="647600"/>
            <a:chExt cx="1160575" cy="1843500"/>
          </a:xfrm>
        </p:grpSpPr>
        <p:sp>
          <p:nvSpPr>
            <p:cNvPr id="2820" name="Google Shape;2820;p3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1" name="Google Shape;2821;p3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2" name="Google Shape;2822;p3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3" name="Google Shape;2823;p3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4" name="Google Shape;2824;p34"/>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5" name="Google Shape;2825;p34"/>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6" name="Google Shape;2826;p3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7" name="Google Shape;2827;p3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8" name="Google Shape;2828;p3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9" name="Google Shape;2829;p3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0" name="Google Shape;2830;p34"/>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1" name="Google Shape;2831;p34"/>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2" name="Google Shape;2832;p34"/>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3" name="Google Shape;2833;p34"/>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4" name="Google Shape;2834;p3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5" name="Google Shape;2835;p3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6" name="Google Shape;2836;p3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7" name="Google Shape;2837;p3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8" name="Google Shape;2838;p34"/>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9" name="Google Shape;2839;p34"/>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0" name="Google Shape;2840;p34"/>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1" name="Google Shape;2841;p34"/>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2" name="Google Shape;2842;p34"/>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3" name="Google Shape;2843;p34"/>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844" name="Google Shape;2844;p34"/>
          <p:cNvSpPr/>
          <p:nvPr/>
        </p:nvSpPr>
        <p:spPr>
          <a:xfrm rot="818203" flipH="1">
            <a:off x="7847141" y="-605378"/>
            <a:ext cx="3855895" cy="198354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845" name="Google Shape;2845;p34"/>
          <p:cNvGrpSpPr/>
          <p:nvPr/>
        </p:nvGrpSpPr>
        <p:grpSpPr>
          <a:xfrm rot="-1702004">
            <a:off x="7920647" y="-887877"/>
            <a:ext cx="3403432" cy="2635996"/>
            <a:chOff x="9298389" y="-164681"/>
            <a:chExt cx="3403527" cy="2636070"/>
          </a:xfrm>
        </p:grpSpPr>
        <p:sp>
          <p:nvSpPr>
            <p:cNvPr id="2846" name="Google Shape;2846;p34"/>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7" name="Google Shape;2847;p34"/>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2848" name="Google Shape;2848;p34"/>
          <p:cNvPicPr preferRelativeResize="0"/>
          <p:nvPr/>
        </p:nvPicPr>
        <p:blipFill>
          <a:blip r:embed="rId2">
            <a:alphaModFix amt="50000"/>
          </a:blip>
          <a:stretch>
            <a:fillRect/>
          </a:stretch>
        </p:blipFill>
        <p:spPr>
          <a:xfrm>
            <a:off x="7740088" y="-183227"/>
            <a:ext cx="2715351" cy="2429151"/>
          </a:xfrm>
          <a:prstGeom prst="rect">
            <a:avLst/>
          </a:prstGeom>
          <a:noFill/>
          <a:ln>
            <a:noFill/>
          </a:ln>
        </p:spPr>
      </p:pic>
      <p:pic>
        <p:nvPicPr>
          <p:cNvPr id="2849" name="Google Shape;2849;p34"/>
          <p:cNvPicPr preferRelativeResize="0"/>
          <p:nvPr/>
        </p:nvPicPr>
        <p:blipFill>
          <a:blip r:embed="rId2">
            <a:alphaModFix amt="50000"/>
          </a:blip>
          <a:stretch>
            <a:fillRect/>
          </a:stretch>
        </p:blipFill>
        <p:spPr>
          <a:xfrm>
            <a:off x="-854112" y="-534827"/>
            <a:ext cx="2715351" cy="2429151"/>
          </a:xfrm>
          <a:prstGeom prst="rect">
            <a:avLst/>
          </a:prstGeom>
          <a:noFill/>
          <a:ln>
            <a:noFill/>
          </a:ln>
        </p:spPr>
      </p:pic>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ackground 3">
  <p:cSld name="CUSTOM_11_1_1_1">
    <p:spTree>
      <p:nvGrpSpPr>
        <p:cNvPr id="2850" name="Shape 2850"/>
        <p:cNvGrpSpPr/>
        <p:nvPr/>
      </p:nvGrpSpPr>
      <p:grpSpPr>
        <a:xfrm>
          <a:off x="0" y="0"/>
          <a:ext cx="0" cy="0"/>
          <a:chOff x="0" y="0"/>
          <a:chExt cx="0" cy="0"/>
        </a:xfrm>
      </p:grpSpPr>
      <p:grpSp>
        <p:nvGrpSpPr>
          <p:cNvPr id="2851" name="Google Shape;2851;p35"/>
          <p:cNvGrpSpPr/>
          <p:nvPr/>
        </p:nvGrpSpPr>
        <p:grpSpPr>
          <a:xfrm rot="-1126758">
            <a:off x="8219740" y="3807370"/>
            <a:ext cx="1526569" cy="1507522"/>
            <a:chOff x="4045425" y="3839900"/>
            <a:chExt cx="559025" cy="552050"/>
          </a:xfrm>
        </p:grpSpPr>
        <p:sp>
          <p:nvSpPr>
            <p:cNvPr id="2852" name="Google Shape;2852;p35"/>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3" name="Google Shape;2853;p35"/>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4" name="Google Shape;2854;p35"/>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5" name="Google Shape;2855;p35"/>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6" name="Google Shape;2856;p35"/>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7" name="Google Shape;2857;p35"/>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8" name="Google Shape;2858;p35"/>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9" name="Google Shape;2859;p35"/>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0" name="Google Shape;2860;p35"/>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1" name="Google Shape;2861;p35"/>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62" name="Google Shape;2862;p35"/>
          <p:cNvGrpSpPr/>
          <p:nvPr/>
        </p:nvGrpSpPr>
        <p:grpSpPr>
          <a:xfrm rot="-2416688" flipH="1">
            <a:off x="8135922" y="4061554"/>
            <a:ext cx="933971" cy="1508171"/>
            <a:chOff x="3377800" y="4037825"/>
            <a:chExt cx="342025" cy="552300"/>
          </a:xfrm>
        </p:grpSpPr>
        <p:sp>
          <p:nvSpPr>
            <p:cNvPr id="2863" name="Google Shape;2863;p35"/>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4" name="Google Shape;2864;p35"/>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5" name="Google Shape;2865;p35"/>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66" name="Google Shape;2866;p35"/>
          <p:cNvGrpSpPr/>
          <p:nvPr/>
        </p:nvGrpSpPr>
        <p:grpSpPr>
          <a:xfrm rot="-8220559" flipH="1">
            <a:off x="8502445" y="-528772"/>
            <a:ext cx="837538" cy="1916000"/>
            <a:chOff x="5067575" y="3176425"/>
            <a:chExt cx="473000" cy="1081975"/>
          </a:xfrm>
        </p:grpSpPr>
        <p:sp>
          <p:nvSpPr>
            <p:cNvPr id="2867" name="Google Shape;2867;p3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8" name="Google Shape;2868;p3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9" name="Google Shape;2869;p3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0" name="Google Shape;2870;p3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71" name="Google Shape;2871;p35"/>
          <p:cNvGrpSpPr/>
          <p:nvPr/>
        </p:nvGrpSpPr>
        <p:grpSpPr>
          <a:xfrm rot="-6064755" flipH="1">
            <a:off x="8686069" y="-848028"/>
            <a:ext cx="1024212" cy="2051857"/>
            <a:chOff x="3238525" y="2739250"/>
            <a:chExt cx="1148975" cy="2301800"/>
          </a:xfrm>
        </p:grpSpPr>
        <p:sp>
          <p:nvSpPr>
            <p:cNvPr id="2872" name="Google Shape;2872;p35"/>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3" name="Google Shape;2873;p35"/>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4" name="Google Shape;2874;p35"/>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5" name="Google Shape;2875;p35"/>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6" name="Google Shape;2876;p35"/>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7" name="Google Shape;2877;p35"/>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8" name="Google Shape;2878;p35"/>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9" name="Google Shape;2879;p35"/>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0" name="Google Shape;2880;p35"/>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1" name="Google Shape;2881;p35"/>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2" name="Google Shape;2882;p35"/>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3" name="Google Shape;2883;p35"/>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4" name="Google Shape;2884;p35"/>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5" name="Google Shape;2885;p35"/>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6" name="Google Shape;2886;p35"/>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7" name="Google Shape;2887;p35"/>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8" name="Google Shape;2888;p35"/>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9" name="Google Shape;2889;p35"/>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0" name="Google Shape;2890;p35"/>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1" name="Google Shape;2891;p35"/>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2" name="Google Shape;2892;p35"/>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3" name="Google Shape;2893;p35"/>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4" name="Google Shape;2894;p35"/>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5" name="Google Shape;2895;p35"/>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6" name="Google Shape;2896;p35"/>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7" name="Google Shape;2897;p35"/>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8" name="Google Shape;2898;p35"/>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9" name="Google Shape;2899;p35"/>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0" name="Google Shape;2900;p35"/>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1" name="Google Shape;2901;p35"/>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2" name="Google Shape;2902;p35"/>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3" name="Google Shape;2903;p35"/>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4" name="Google Shape;2904;p35"/>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5" name="Google Shape;2905;p35"/>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6" name="Google Shape;2906;p35"/>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7" name="Google Shape;2907;p35"/>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8" name="Google Shape;2908;p35"/>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9" name="Google Shape;2909;p35"/>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0" name="Google Shape;2910;p35"/>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1" name="Google Shape;2911;p35"/>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2" name="Google Shape;2912;p35"/>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3" name="Google Shape;2913;p35"/>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4" name="Google Shape;2914;p35"/>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5" name="Google Shape;2915;p35"/>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6" name="Google Shape;2916;p35"/>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7" name="Google Shape;2917;p35"/>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8" name="Google Shape;2918;p35"/>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9" name="Google Shape;2919;p35"/>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0" name="Google Shape;2920;p35"/>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1" name="Google Shape;2921;p35"/>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2" name="Google Shape;2922;p35"/>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3" name="Google Shape;2923;p35"/>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4" name="Google Shape;2924;p35"/>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5" name="Google Shape;2925;p35"/>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6" name="Google Shape;2926;p35"/>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7" name="Google Shape;2927;p35"/>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8" name="Google Shape;2928;p35"/>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9" name="Google Shape;2929;p35"/>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0" name="Google Shape;2930;p35"/>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931" name="Google Shape;2931;p35"/>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2932" name="Google Shape;2932;p35"/>
          <p:cNvPicPr preferRelativeResize="0"/>
          <p:nvPr/>
        </p:nvPicPr>
        <p:blipFill>
          <a:blip r:embed="rId2"/>
          <a:stretch>
            <a:fillRect/>
          </a:stretch>
        </p:blipFill>
        <p:spPr>
          <a:xfrm>
            <a:off x="-545374" y="1697543"/>
            <a:ext cx="3852000" cy="3445953"/>
          </a:xfrm>
          <a:prstGeom prst="rect">
            <a:avLst/>
          </a:prstGeom>
          <a:noFill/>
          <a:ln>
            <a:noFill/>
          </a:ln>
        </p:spPr>
      </p:pic>
      <p:pic>
        <p:nvPicPr>
          <p:cNvPr id="2933" name="Google Shape;2933;p35"/>
          <p:cNvPicPr preferRelativeResize="0"/>
          <p:nvPr/>
        </p:nvPicPr>
        <p:blipFill>
          <a:blip r:embed="rId2">
            <a:alphaModFix amt="50000"/>
          </a:blip>
          <a:stretch>
            <a:fillRect/>
          </a:stretch>
        </p:blipFill>
        <p:spPr>
          <a:xfrm>
            <a:off x="-545374" y="-1753157"/>
            <a:ext cx="3852000" cy="3445953"/>
          </a:xfrm>
          <a:prstGeom prst="rect">
            <a:avLst/>
          </a:prstGeom>
          <a:noFill/>
          <a:ln>
            <a:noFill/>
          </a:ln>
        </p:spPr>
      </p:pic>
      <p:pic>
        <p:nvPicPr>
          <p:cNvPr id="2934" name="Google Shape;2934;p35"/>
          <p:cNvPicPr preferRelativeResize="0"/>
          <p:nvPr/>
        </p:nvPicPr>
        <p:blipFill>
          <a:blip r:embed="rId2">
            <a:alphaModFix amt="50000"/>
          </a:blip>
          <a:stretch>
            <a:fillRect/>
          </a:stretch>
        </p:blipFill>
        <p:spPr>
          <a:xfrm>
            <a:off x="7414538" y="-521802"/>
            <a:ext cx="2715351" cy="2429151"/>
          </a:xfrm>
          <a:prstGeom prst="rect">
            <a:avLst/>
          </a:prstGeom>
          <a:noFill/>
          <a:ln>
            <a:noFill/>
          </a:ln>
        </p:spPr>
      </p:pic>
      <p:pic>
        <p:nvPicPr>
          <p:cNvPr id="2935" name="Google Shape;2935;p35"/>
          <p:cNvPicPr preferRelativeResize="0"/>
          <p:nvPr/>
        </p:nvPicPr>
        <p:blipFill>
          <a:blip r:embed="rId2">
            <a:alphaModFix amt="50000"/>
          </a:blip>
          <a:stretch>
            <a:fillRect/>
          </a:stretch>
        </p:blipFill>
        <p:spPr>
          <a:xfrm>
            <a:off x="7414538" y="3228398"/>
            <a:ext cx="2715351" cy="2429151"/>
          </a:xfrm>
          <a:prstGeom prst="rect">
            <a:avLst/>
          </a:prstGeom>
          <a:noFill/>
          <a:ln>
            <a:noFill/>
          </a:ln>
        </p:spPr>
      </p:pic>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ackground 4">
  <p:cSld name="CUSTOM_11_1_1_1_1">
    <p:spTree>
      <p:nvGrpSpPr>
        <p:cNvPr id="2936" name="Shape 2936"/>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871"/>
        <p:cNvGrpSpPr/>
        <p:nvPr/>
      </p:nvGrpSpPr>
      <p:grpSpPr>
        <a:xfrm>
          <a:off x="0" y="0"/>
          <a:ext cx="0" cy="0"/>
          <a:chOff x="0" y="0"/>
          <a:chExt cx="0" cy="0"/>
        </a:xfrm>
      </p:grpSpPr>
      <p:sp>
        <p:nvSpPr>
          <p:cNvPr id="1872" name="Google Shape;1872;p8"/>
          <p:cNvSpPr/>
          <p:nvPr/>
        </p:nvSpPr>
        <p:spPr>
          <a:xfrm rot="10800000">
            <a:off x="-361726" y="4505013"/>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 name="Google Shape;1873;p8"/>
          <p:cNvSpPr txBox="1">
            <a:spLocks noGrp="1"/>
          </p:cNvSpPr>
          <p:nvPr>
            <p:ph type="title"/>
          </p:nvPr>
        </p:nvSpPr>
        <p:spPr>
          <a:xfrm>
            <a:off x="937800" y="1528800"/>
            <a:ext cx="7268400" cy="2085900"/>
          </a:xfrm>
          <a:prstGeom prst="rect">
            <a:avLst/>
          </a:prstGeom>
        </p:spPr>
        <p:txBody>
          <a:bodyPr spcFirstLastPara="1" wrap="square" lIns="91425" tIns="91425" rIns="91425" bIns="91425" anchor="ctr" anchorCtr="0">
            <a:noAutofit/>
          </a:bodyPr>
          <a:lstStyle>
            <a:lvl1pPr lvl="0" algn="ctr">
              <a:spcBef>
                <a:spcPts val="0"/>
              </a:spcBef>
              <a:spcAft>
                <a:spcPts val="0"/>
              </a:spcAft>
              <a:buSzPts val="7200"/>
              <a:buNone/>
              <a:defRPr sz="8100"/>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p:txBody>
      </p:sp>
      <p:grpSp>
        <p:nvGrpSpPr>
          <p:cNvPr id="1874" name="Google Shape;1874;p8"/>
          <p:cNvGrpSpPr/>
          <p:nvPr/>
        </p:nvGrpSpPr>
        <p:grpSpPr>
          <a:xfrm rot="-5400000" flipH="1">
            <a:off x="671645" y="-78992"/>
            <a:ext cx="255434" cy="662200"/>
            <a:chOff x="1823086" y="-208516"/>
            <a:chExt cx="433159" cy="1122944"/>
          </a:xfrm>
        </p:grpSpPr>
        <p:sp>
          <p:nvSpPr>
            <p:cNvPr id="1875" name="Google Shape;1875;p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 name="Google Shape;1876;p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 name="Google Shape;1877;p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 name="Google Shape;1878;p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 name="Google Shape;1879;p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 name="Google Shape;1880;p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 name="Google Shape;1881;p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 name="Google Shape;1882;p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3" name="Google Shape;1883;p8"/>
          <p:cNvGrpSpPr/>
          <p:nvPr/>
        </p:nvGrpSpPr>
        <p:grpSpPr>
          <a:xfrm>
            <a:off x="202008" y="-176001"/>
            <a:ext cx="471978" cy="659725"/>
            <a:chOff x="1897495" y="-461400"/>
            <a:chExt cx="815443" cy="1139815"/>
          </a:xfrm>
        </p:grpSpPr>
        <p:sp>
          <p:nvSpPr>
            <p:cNvPr id="1884" name="Google Shape;1884;p8"/>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 name="Google Shape;1885;p8"/>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 name="Google Shape;1886;p8"/>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 name="Google Shape;1887;p8"/>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 name="Google Shape;1888;p8"/>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 name="Google Shape;1889;p8"/>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 name="Google Shape;1890;p8"/>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 name="Google Shape;1891;p8"/>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 name="Google Shape;1892;p8"/>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 name="Google Shape;1893;p8"/>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 name="Google Shape;1894;p8"/>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 name="Google Shape;1895;p8"/>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 name="Google Shape;1896;p8"/>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 name="Google Shape;1897;p8"/>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 name="Google Shape;1898;p8"/>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 name="Google Shape;1899;p8"/>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 name="Google Shape;1900;p8"/>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 name="Google Shape;1901;p8"/>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 name="Google Shape;1902;p8"/>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 name="Google Shape;1903;p8"/>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 name="Google Shape;1904;p8"/>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 name="Google Shape;1905;p8"/>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06" name="Google Shape;1906;p8"/>
          <p:cNvGrpSpPr/>
          <p:nvPr/>
        </p:nvGrpSpPr>
        <p:grpSpPr>
          <a:xfrm>
            <a:off x="468253" y="629728"/>
            <a:ext cx="123669" cy="112229"/>
            <a:chOff x="737385" y="1492952"/>
            <a:chExt cx="161913" cy="146935"/>
          </a:xfrm>
        </p:grpSpPr>
        <p:sp>
          <p:nvSpPr>
            <p:cNvPr id="1907" name="Google Shape;1907;p8"/>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 name="Google Shape;1908;p8"/>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 name="Google Shape;1909;p8"/>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910" name="Google Shape;1910;p8"/>
          <p:cNvSpPr/>
          <p:nvPr/>
        </p:nvSpPr>
        <p:spPr>
          <a:xfrm>
            <a:off x="4950649" y="-8275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911" name="Google Shape;1911;p8"/>
          <p:cNvGrpSpPr/>
          <p:nvPr/>
        </p:nvGrpSpPr>
        <p:grpSpPr>
          <a:xfrm>
            <a:off x="2" y="-201096"/>
            <a:ext cx="334905" cy="906426"/>
            <a:chOff x="904476" y="-243594"/>
            <a:chExt cx="438472" cy="1186732"/>
          </a:xfrm>
        </p:grpSpPr>
        <p:sp>
          <p:nvSpPr>
            <p:cNvPr id="1912" name="Google Shape;1912;p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 name="Google Shape;1913;p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 name="Google Shape;1914;p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 name="Google Shape;1915;p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 name="Google Shape;1916;p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 name="Google Shape;1917;p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 name="Google Shape;1918;p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 name="Google Shape;1919;p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 name="Google Shape;1920;p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 name="Google Shape;1921;p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2" name="Google Shape;1922;p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3" name="Google Shape;1923;p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4" name="Google Shape;1924;p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5" name="Google Shape;1925;p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 name="Google Shape;1926;p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 name="Google Shape;1927;p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 name="Google Shape;1928;p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9" name="Google Shape;1929;p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0" name="Google Shape;1930;p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1" name="Google Shape;1931;p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2" name="Google Shape;1932;p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3" name="Google Shape;1933;p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4" name="Google Shape;1934;p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5" name="Google Shape;1935;p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6" name="Google Shape;1936;p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7" name="Google Shape;1937;p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8" name="Google Shape;1938;p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39" name="Google Shape;1939;p8"/>
          <p:cNvGrpSpPr/>
          <p:nvPr/>
        </p:nvGrpSpPr>
        <p:grpSpPr>
          <a:xfrm>
            <a:off x="5949062" y="113836"/>
            <a:ext cx="395340" cy="515393"/>
            <a:chOff x="3289399" y="3455662"/>
            <a:chExt cx="436502" cy="569243"/>
          </a:xfrm>
        </p:grpSpPr>
        <p:sp>
          <p:nvSpPr>
            <p:cNvPr id="1940" name="Google Shape;1940;p8"/>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1" name="Google Shape;1941;p8"/>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2" name="Google Shape;1942;p8"/>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3" name="Google Shape;1943;p8"/>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4" name="Google Shape;1944;p8"/>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5" name="Google Shape;1945;p8"/>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6" name="Google Shape;1946;p8"/>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7" name="Google Shape;1947;p8"/>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8" name="Google Shape;1948;p8"/>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9" name="Google Shape;1949;p8"/>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0" name="Google Shape;1950;p8"/>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1" name="Google Shape;1951;p8"/>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2" name="Google Shape;1952;p8"/>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3" name="Google Shape;1953;p8"/>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4" name="Google Shape;1954;p8"/>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5" name="Google Shape;1955;p8"/>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6" name="Google Shape;1956;p8"/>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7" name="Google Shape;1957;p8"/>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8" name="Google Shape;1958;p8"/>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9" name="Google Shape;1959;p8"/>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0" name="Google Shape;1960;p8"/>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1" name="Google Shape;1961;p8"/>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962" name="Google Shape;1962;p8"/>
          <p:cNvGrpSpPr/>
          <p:nvPr/>
        </p:nvGrpSpPr>
        <p:grpSpPr>
          <a:xfrm>
            <a:off x="7973149" y="-201092"/>
            <a:ext cx="1116750" cy="1145263"/>
            <a:chOff x="7973149" y="-201092"/>
            <a:chExt cx="1116750" cy="1145263"/>
          </a:xfrm>
        </p:grpSpPr>
        <p:sp>
          <p:nvSpPr>
            <p:cNvPr id="1963" name="Google Shape;1963;p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4" name="Google Shape;1964;p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5" name="Google Shape;1965;p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6" name="Google Shape;1966;p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7" name="Google Shape;1967;p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8" name="Google Shape;1968;p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9" name="Google Shape;1969;p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0" name="Google Shape;1970;p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1" name="Google Shape;1971;p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2" name="Google Shape;1972;p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3" name="Google Shape;1973;p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4" name="Google Shape;1974;p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5" name="Google Shape;1975;p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6" name="Google Shape;1976;p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7" name="Google Shape;1977;p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8" name="Google Shape;1978;p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9" name="Google Shape;1979;p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0" name="Google Shape;1980;p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1" name="Google Shape;1981;p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2" name="Google Shape;1982;p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3" name="Google Shape;1983;p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4" name="Google Shape;1984;p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5" name="Google Shape;1985;p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6" name="Google Shape;1986;p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7" name="Google Shape;1987;p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8" name="Google Shape;1988;p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9" name="Google Shape;1989;p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0" name="Google Shape;1990;p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1" name="Google Shape;1991;p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2" name="Google Shape;1992;p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3" name="Google Shape;1993;p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4" name="Google Shape;1994;p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5" name="Google Shape;1995;p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6" name="Google Shape;1996;p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7" name="Google Shape;1997;p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8" name="Google Shape;1998;p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9" name="Google Shape;1999;p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0" name="Google Shape;2000;p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1" name="Google Shape;2001;p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2" name="Google Shape;2002;p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3" name="Google Shape;2003;p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4" name="Google Shape;2004;p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5" name="Google Shape;2005;p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6" name="Google Shape;2006;p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7" name="Google Shape;2007;p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8" name="Google Shape;2008;p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9" name="Google Shape;2009;p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0" name="Google Shape;2010;p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1" name="Google Shape;2011;p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2" name="Google Shape;2012;p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3" name="Google Shape;2013;p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4" name="Google Shape;2014;p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5" name="Google Shape;2015;p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6" name="Google Shape;2016;p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7" name="Google Shape;2017;p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8" name="Google Shape;2018;p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9" name="Google Shape;2019;p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0" name="Google Shape;2020;p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1" name="Google Shape;2021;p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2" name="Google Shape;2022;p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3" name="Google Shape;2023;p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024" name="Google Shape;2024;p8"/>
          <p:cNvGrpSpPr/>
          <p:nvPr/>
        </p:nvGrpSpPr>
        <p:grpSpPr>
          <a:xfrm rot="-5400000">
            <a:off x="6963891" y="93879"/>
            <a:ext cx="161913" cy="145916"/>
            <a:chOff x="7737341" y="1046941"/>
            <a:chExt cx="161913" cy="145916"/>
          </a:xfrm>
        </p:grpSpPr>
        <p:sp>
          <p:nvSpPr>
            <p:cNvPr id="2025" name="Google Shape;2025;p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6" name="Google Shape;2026;p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7" name="Google Shape;2027;p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028" name="Google Shape;2028;p8"/>
          <p:cNvGrpSpPr/>
          <p:nvPr/>
        </p:nvGrpSpPr>
        <p:grpSpPr>
          <a:xfrm>
            <a:off x="8319280" y="3604392"/>
            <a:ext cx="1190020" cy="757074"/>
            <a:chOff x="7742212" y="3926048"/>
            <a:chExt cx="1414838" cy="900099"/>
          </a:xfrm>
        </p:grpSpPr>
        <p:sp>
          <p:nvSpPr>
            <p:cNvPr id="2029" name="Google Shape;2029;p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0" name="Google Shape;2030;p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1" name="Google Shape;2031;p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2" name="Google Shape;2032;p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3" name="Google Shape;2033;p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4" name="Google Shape;2034;p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5" name="Google Shape;2035;p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6" name="Google Shape;2036;p8"/>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037" name="Google Shape;2037;p8"/>
          <p:cNvGrpSpPr/>
          <p:nvPr/>
        </p:nvGrpSpPr>
        <p:grpSpPr>
          <a:xfrm>
            <a:off x="8595113" y="3913437"/>
            <a:ext cx="1042259" cy="1047013"/>
            <a:chOff x="8276926" y="3750868"/>
            <a:chExt cx="1239162" cy="1244814"/>
          </a:xfrm>
        </p:grpSpPr>
        <p:sp>
          <p:nvSpPr>
            <p:cNvPr id="2038" name="Google Shape;2038;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9" name="Google Shape;2039;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0" name="Google Shape;2040;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1" name="Google Shape;2041;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2" name="Google Shape;2042;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3" name="Google Shape;2043;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4" name="Google Shape;2044;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5" name="Google Shape;2045;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6" name="Google Shape;2046;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7" name="Google Shape;2047;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8" name="Google Shape;2048;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9" name="Google Shape;2049;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0" name="Google Shape;2050;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1" name="Google Shape;2051;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2" name="Google Shape;2052;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3" name="Google Shape;2053;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4" name="Google Shape;2054;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5" name="Google Shape;2055;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6" name="Google Shape;2056;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7" name="Google Shape;2057;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8" name="Google Shape;2058;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9" name="Google Shape;2059;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0" name="Google Shape;2060;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1" name="Google Shape;2061;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2" name="Google Shape;2062;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3" name="Google Shape;2063;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4" name="Google Shape;2064;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065" name="Google Shape;2065;p8"/>
          <p:cNvGrpSpPr/>
          <p:nvPr/>
        </p:nvGrpSpPr>
        <p:grpSpPr>
          <a:xfrm>
            <a:off x="8533748" y="4427406"/>
            <a:ext cx="368416" cy="997931"/>
            <a:chOff x="7607455" y="4238363"/>
            <a:chExt cx="438017" cy="1186459"/>
          </a:xfrm>
        </p:grpSpPr>
        <p:sp>
          <p:nvSpPr>
            <p:cNvPr id="2066" name="Google Shape;2066;p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7" name="Google Shape;2067;p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8" name="Google Shape;2068;p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9" name="Google Shape;2069;p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0" name="Google Shape;2070;p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1" name="Google Shape;2071;p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2" name="Google Shape;2072;p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3" name="Google Shape;2073;p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4" name="Google Shape;2074;p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5" name="Google Shape;2075;p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6" name="Google Shape;2076;p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7" name="Google Shape;2077;p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8" name="Google Shape;2078;p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9" name="Google Shape;2079;p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0" name="Google Shape;2080;p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1" name="Google Shape;2081;p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2" name="Google Shape;2082;p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3" name="Google Shape;2083;p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4" name="Google Shape;2084;p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5" name="Google Shape;2085;p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6" name="Google Shape;2086;p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7" name="Google Shape;2087;p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8" name="Google Shape;2088;p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9" name="Google Shape;2089;p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090" name="Google Shape;2090;p8"/>
          <p:cNvGrpSpPr/>
          <p:nvPr/>
        </p:nvGrpSpPr>
        <p:grpSpPr>
          <a:xfrm rot="-5400000" flipH="1">
            <a:off x="7396853" y="4455225"/>
            <a:ext cx="364302" cy="944474"/>
            <a:chOff x="7916001" y="4222802"/>
            <a:chExt cx="364302" cy="944474"/>
          </a:xfrm>
        </p:grpSpPr>
        <p:sp>
          <p:nvSpPr>
            <p:cNvPr id="2091" name="Google Shape;2091;p8"/>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2" name="Google Shape;2092;p8"/>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3" name="Google Shape;2093;p8"/>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4" name="Google Shape;2094;p8"/>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5" name="Google Shape;2095;p8"/>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6" name="Google Shape;2096;p8"/>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7" name="Google Shape;2097;p8"/>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8" name="Google Shape;2098;p8"/>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099" name="Google Shape;2099;p8"/>
          <p:cNvSpPr/>
          <p:nvPr/>
        </p:nvSpPr>
        <p:spPr>
          <a:xfrm>
            <a:off x="8040390" y="4399826"/>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0" name="Google Shape;2100;p8"/>
          <p:cNvSpPr/>
          <p:nvPr/>
        </p:nvSpPr>
        <p:spPr>
          <a:xfrm>
            <a:off x="8033285" y="4463142"/>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1" name="Google Shape;2101;p8"/>
          <p:cNvSpPr/>
          <p:nvPr/>
        </p:nvSpPr>
        <p:spPr>
          <a:xfrm>
            <a:off x="8361733" y="4537746"/>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2" name="Google Shape;2102;p8"/>
          <p:cNvSpPr/>
          <p:nvPr/>
        </p:nvSpPr>
        <p:spPr>
          <a:xfrm>
            <a:off x="8296729" y="4616986"/>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3" name="Google Shape;2103;p8"/>
          <p:cNvSpPr/>
          <p:nvPr/>
        </p:nvSpPr>
        <p:spPr>
          <a:xfrm>
            <a:off x="8214365" y="4704389"/>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4" name="Google Shape;2104;p8"/>
          <p:cNvSpPr/>
          <p:nvPr/>
        </p:nvSpPr>
        <p:spPr>
          <a:xfrm>
            <a:off x="8148302" y="4871637"/>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5" name="Google Shape;2105;p8"/>
          <p:cNvSpPr/>
          <p:nvPr/>
        </p:nvSpPr>
        <p:spPr>
          <a:xfrm>
            <a:off x="8131598" y="5055187"/>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6" name="Google Shape;2106;p8"/>
          <p:cNvSpPr/>
          <p:nvPr/>
        </p:nvSpPr>
        <p:spPr>
          <a:xfrm>
            <a:off x="8172339" y="4788971"/>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7" name="Google Shape;2107;p8"/>
          <p:cNvSpPr/>
          <p:nvPr/>
        </p:nvSpPr>
        <p:spPr>
          <a:xfrm>
            <a:off x="8142936" y="4816686"/>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8" name="Google Shape;2108;p8"/>
          <p:cNvSpPr/>
          <p:nvPr/>
        </p:nvSpPr>
        <p:spPr>
          <a:xfrm>
            <a:off x="8131170" y="4767101"/>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9" name="Google Shape;2109;p8"/>
          <p:cNvSpPr/>
          <p:nvPr/>
        </p:nvSpPr>
        <p:spPr>
          <a:xfrm>
            <a:off x="8452210" y="4915024"/>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0" name="Google Shape;2110;p8"/>
          <p:cNvSpPr/>
          <p:nvPr/>
        </p:nvSpPr>
        <p:spPr>
          <a:xfrm>
            <a:off x="8419430" y="4940245"/>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1" name="Google Shape;2111;p8"/>
          <p:cNvSpPr/>
          <p:nvPr/>
        </p:nvSpPr>
        <p:spPr>
          <a:xfrm>
            <a:off x="8326132" y="5156246"/>
            <a:ext cx="26079" cy="21040"/>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2" name="Google Shape;2112;p8"/>
          <p:cNvSpPr/>
          <p:nvPr/>
        </p:nvSpPr>
        <p:spPr>
          <a:xfrm>
            <a:off x="8290833" y="5183986"/>
            <a:ext cx="26079" cy="20183"/>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3" name="Google Shape;2113;p8"/>
          <p:cNvSpPr/>
          <p:nvPr/>
        </p:nvSpPr>
        <p:spPr>
          <a:xfrm>
            <a:off x="8284962" y="4748633"/>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4" name="Google Shape;2114;p8"/>
          <p:cNvSpPr/>
          <p:nvPr/>
        </p:nvSpPr>
        <p:spPr>
          <a:xfrm>
            <a:off x="8265638" y="4699023"/>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5" name="Google Shape;2115;p8"/>
          <p:cNvSpPr/>
          <p:nvPr/>
        </p:nvSpPr>
        <p:spPr>
          <a:xfrm>
            <a:off x="8504314" y="466037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6" name="Google Shape;2116;p8"/>
          <p:cNvSpPr/>
          <p:nvPr/>
        </p:nvSpPr>
        <p:spPr>
          <a:xfrm>
            <a:off x="8463144" y="4690633"/>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7" name="Google Shape;2117;p8"/>
          <p:cNvSpPr/>
          <p:nvPr/>
        </p:nvSpPr>
        <p:spPr>
          <a:xfrm>
            <a:off x="8413560" y="4512450"/>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8" name="Google Shape;2118;p8"/>
          <p:cNvSpPr/>
          <p:nvPr/>
        </p:nvSpPr>
        <p:spPr>
          <a:xfrm>
            <a:off x="8441275" y="4468761"/>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9" name="Google Shape;2119;p8"/>
          <p:cNvSpPr/>
          <p:nvPr/>
        </p:nvSpPr>
        <p:spPr>
          <a:xfrm>
            <a:off x="7531922" y="4421091"/>
            <a:ext cx="686128" cy="861024"/>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0" name="Google Shape;2120;p8"/>
          <p:cNvSpPr/>
          <p:nvPr/>
        </p:nvSpPr>
        <p:spPr>
          <a:xfrm>
            <a:off x="7594759" y="4498038"/>
            <a:ext cx="483364" cy="881988"/>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1" name="Google Shape;2121;p8"/>
          <p:cNvSpPr/>
          <p:nvPr/>
        </p:nvSpPr>
        <p:spPr>
          <a:xfrm>
            <a:off x="7896449" y="5115051"/>
            <a:ext cx="139771" cy="133370"/>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2" name="Google Shape;2122;p8"/>
          <p:cNvSpPr/>
          <p:nvPr/>
        </p:nvSpPr>
        <p:spPr>
          <a:xfrm>
            <a:off x="7788033" y="4912504"/>
            <a:ext cx="192736" cy="191829"/>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3" name="Google Shape;2123;p8"/>
          <p:cNvSpPr/>
          <p:nvPr/>
        </p:nvSpPr>
        <p:spPr>
          <a:xfrm>
            <a:off x="7708164" y="4730139"/>
            <a:ext cx="216295" cy="274023"/>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4" name="Google Shape;2124;p8"/>
          <p:cNvSpPr/>
          <p:nvPr/>
        </p:nvSpPr>
        <p:spPr>
          <a:xfrm>
            <a:off x="7722248" y="4724244"/>
            <a:ext cx="111423" cy="144533"/>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5" name="Google Shape;2125;p8"/>
          <p:cNvSpPr/>
          <p:nvPr/>
        </p:nvSpPr>
        <p:spPr>
          <a:xfrm>
            <a:off x="7612673" y="4568762"/>
            <a:ext cx="142845" cy="17109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6" name="Google Shape;2126;p8"/>
          <p:cNvSpPr/>
          <p:nvPr/>
        </p:nvSpPr>
        <p:spPr>
          <a:xfrm>
            <a:off x="7590476" y="4515826"/>
            <a:ext cx="101999" cy="118529"/>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7" name="Google Shape;2127;p8"/>
          <p:cNvSpPr/>
          <p:nvPr/>
        </p:nvSpPr>
        <p:spPr>
          <a:xfrm>
            <a:off x="8034495" y="4736010"/>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8" name="Google Shape;2128;p8"/>
          <p:cNvSpPr/>
          <p:nvPr/>
        </p:nvSpPr>
        <p:spPr>
          <a:xfrm>
            <a:off x="8005092" y="4700711"/>
            <a:ext cx="28599"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9" name="Google Shape;2129;p8"/>
          <p:cNvSpPr/>
          <p:nvPr/>
        </p:nvSpPr>
        <p:spPr>
          <a:xfrm>
            <a:off x="7993325" y="4750296"/>
            <a:ext cx="28599" cy="21897"/>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0" name="Google Shape;2130;p8"/>
          <p:cNvSpPr/>
          <p:nvPr/>
        </p:nvSpPr>
        <p:spPr>
          <a:xfrm>
            <a:off x="7594104" y="4958738"/>
            <a:ext cx="28599"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1" name="Google Shape;2131;p8"/>
          <p:cNvSpPr/>
          <p:nvPr/>
        </p:nvSpPr>
        <p:spPr>
          <a:xfrm>
            <a:off x="7602519" y="4911673"/>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2" name="Google Shape;2132;p8"/>
          <p:cNvSpPr/>
          <p:nvPr/>
        </p:nvSpPr>
        <p:spPr>
          <a:xfrm>
            <a:off x="7649584" y="4946972"/>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3" name="Google Shape;2133;p8"/>
          <p:cNvSpPr/>
          <p:nvPr/>
        </p:nvSpPr>
        <p:spPr>
          <a:xfrm>
            <a:off x="7720182" y="4477151"/>
            <a:ext cx="28599"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4" name="Google Shape;2134;p8"/>
          <p:cNvSpPr/>
          <p:nvPr/>
        </p:nvSpPr>
        <p:spPr>
          <a:xfrm>
            <a:off x="7688234" y="4462865"/>
            <a:ext cx="27768"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5" name="Google Shape;2135;p8"/>
          <p:cNvSpPr/>
          <p:nvPr/>
        </p:nvSpPr>
        <p:spPr>
          <a:xfrm>
            <a:off x="7564701" y="4641879"/>
            <a:ext cx="28599"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6" name="Google Shape;2136;p8"/>
          <p:cNvSpPr/>
          <p:nvPr/>
        </p:nvSpPr>
        <p:spPr>
          <a:xfrm>
            <a:off x="7564701" y="4671308"/>
            <a:ext cx="28599"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7" name="Google Shape;2137;p8"/>
          <p:cNvSpPr/>
          <p:nvPr/>
        </p:nvSpPr>
        <p:spPr>
          <a:xfrm>
            <a:off x="8005092" y="5011674"/>
            <a:ext cx="28599" cy="21897"/>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8" name="Google Shape;2138;p8"/>
          <p:cNvSpPr/>
          <p:nvPr/>
        </p:nvSpPr>
        <p:spPr>
          <a:xfrm>
            <a:off x="7834468" y="5143623"/>
            <a:ext cx="28624" cy="22728"/>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9" name="Google Shape;2139;p8"/>
          <p:cNvSpPr/>
          <p:nvPr/>
        </p:nvSpPr>
        <p:spPr>
          <a:xfrm>
            <a:off x="7737819" y="4885621"/>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0" name="Google Shape;2140;p8"/>
          <p:cNvSpPr/>
          <p:nvPr/>
        </p:nvSpPr>
        <p:spPr>
          <a:xfrm>
            <a:off x="7958027" y="4864608"/>
            <a:ext cx="28599" cy="22703"/>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141" name="Google Shape;2141;p8"/>
          <p:cNvGrpSpPr/>
          <p:nvPr/>
        </p:nvGrpSpPr>
        <p:grpSpPr>
          <a:xfrm rot="1693484">
            <a:off x="321857" y="3947644"/>
            <a:ext cx="1642206" cy="1598621"/>
            <a:chOff x="-181020" y="4253777"/>
            <a:chExt cx="1117161" cy="1087511"/>
          </a:xfrm>
        </p:grpSpPr>
        <p:sp>
          <p:nvSpPr>
            <p:cNvPr id="2142" name="Google Shape;2142;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3" name="Google Shape;2143;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4" name="Google Shape;2144;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5" name="Google Shape;2145;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6" name="Google Shape;2146;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7" name="Google Shape;2147;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8" name="Google Shape;2148;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9" name="Google Shape;2149;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0" name="Google Shape;2150;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1" name="Google Shape;2151;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2" name="Google Shape;2152;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3" name="Google Shape;2153;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4" name="Google Shape;2154;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5" name="Google Shape;2155;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156" name="Google Shape;2156;p8"/>
          <p:cNvGrpSpPr/>
          <p:nvPr/>
        </p:nvGrpSpPr>
        <p:grpSpPr>
          <a:xfrm>
            <a:off x="-56935" y="3543753"/>
            <a:ext cx="989843" cy="1327868"/>
            <a:chOff x="-168050" y="4195214"/>
            <a:chExt cx="719519" cy="965231"/>
          </a:xfrm>
        </p:grpSpPr>
        <p:sp>
          <p:nvSpPr>
            <p:cNvPr id="2157" name="Google Shape;2157;p8"/>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8" name="Google Shape;2158;p8"/>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9" name="Google Shape;2159;p8"/>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0" name="Google Shape;2160;p8"/>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1" name="Google Shape;2161;p8"/>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2" name="Google Shape;2162;p8"/>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3" name="Google Shape;2163;p8"/>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4" name="Google Shape;2164;p8"/>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5" name="Google Shape;2165;p8"/>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6" name="Google Shape;2166;p8"/>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7" name="Google Shape;2167;p8"/>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8" name="Google Shape;2168;p8"/>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9" name="Google Shape;2169;p8"/>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0" name="Google Shape;2170;p8"/>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1" name="Google Shape;2171;p8"/>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2" name="Google Shape;2172;p8"/>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3" name="Google Shape;2173;p8"/>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4" name="Google Shape;2174;p8"/>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5" name="Google Shape;2175;p8"/>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6" name="Google Shape;2176;p8"/>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7" name="Google Shape;2177;p8"/>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8" name="Google Shape;2178;p8"/>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9" name="Google Shape;2179;p8"/>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0" name="Google Shape;2180;p8"/>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1" name="Google Shape;2181;p8"/>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2" name="Google Shape;2182;p8"/>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3" name="Google Shape;2183;p8"/>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4" name="Google Shape;2184;p8"/>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5" name="Google Shape;2185;p8"/>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6" name="Google Shape;2186;p8"/>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7" name="Google Shape;2187;p8"/>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8" name="Google Shape;2188;p8"/>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9" name="Google Shape;2189;p8"/>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0" name="Google Shape;2190;p8"/>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1" name="Google Shape;2191;p8"/>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2" name="Google Shape;2192;p8"/>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3" name="Google Shape;2193;p8"/>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4" name="Google Shape;2194;p8"/>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5" name="Google Shape;2195;p8"/>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6" name="Google Shape;2196;p8"/>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7" name="Google Shape;2197;p8"/>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8" name="Google Shape;2198;p8"/>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9" name="Google Shape;2199;p8"/>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0" name="Google Shape;2200;p8"/>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1" name="Google Shape;2201;p8"/>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2" name="Google Shape;2202;p8"/>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3" name="Google Shape;2203;p8"/>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204" name="Google Shape;2204;p8"/>
          <p:cNvGrpSpPr/>
          <p:nvPr/>
        </p:nvGrpSpPr>
        <p:grpSpPr>
          <a:xfrm rot="-2320759">
            <a:off x="-519765" y="2824159"/>
            <a:ext cx="1127241" cy="1109424"/>
            <a:chOff x="-181020" y="4253777"/>
            <a:chExt cx="1117161" cy="1087511"/>
          </a:xfrm>
        </p:grpSpPr>
        <p:sp>
          <p:nvSpPr>
            <p:cNvPr id="2205" name="Google Shape;2205;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6" name="Google Shape;2206;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7" name="Google Shape;2207;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8" name="Google Shape;2208;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9" name="Google Shape;2209;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0" name="Google Shape;2210;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1" name="Google Shape;2211;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2" name="Google Shape;2212;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3" name="Google Shape;2213;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4" name="Google Shape;2214;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5" name="Google Shape;2215;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6" name="Google Shape;2216;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7" name="Google Shape;2217;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8" name="Google Shape;2218;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219" name="Google Shape;2219;p8"/>
          <p:cNvGrpSpPr/>
          <p:nvPr/>
        </p:nvGrpSpPr>
        <p:grpSpPr>
          <a:xfrm rot="5595891">
            <a:off x="-83121" y="4373088"/>
            <a:ext cx="1042216" cy="1046970"/>
            <a:chOff x="8276926" y="3750868"/>
            <a:chExt cx="1239162" cy="1244814"/>
          </a:xfrm>
        </p:grpSpPr>
        <p:sp>
          <p:nvSpPr>
            <p:cNvPr id="2220" name="Google Shape;2220;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1" name="Google Shape;2221;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2" name="Google Shape;2222;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3" name="Google Shape;2223;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4" name="Google Shape;2224;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5" name="Google Shape;2225;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6" name="Google Shape;2226;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7" name="Google Shape;2227;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8" name="Google Shape;2228;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9" name="Google Shape;2229;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0" name="Google Shape;2230;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1" name="Google Shape;2231;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2" name="Google Shape;2232;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3" name="Google Shape;2233;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4" name="Google Shape;2234;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5" name="Google Shape;2235;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6" name="Google Shape;2236;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7" name="Google Shape;2237;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8" name="Google Shape;2238;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9" name="Google Shape;2239;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0" name="Google Shape;2240;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1" name="Google Shape;2241;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2" name="Google Shape;2242;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3" name="Google Shape;2243;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4" name="Google Shape;2244;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5" name="Google Shape;2245;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6" name="Google Shape;2246;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247"/>
        <p:cNvGrpSpPr/>
        <p:nvPr/>
      </p:nvGrpSpPr>
      <p:grpSpPr>
        <a:xfrm>
          <a:off x="0" y="0"/>
          <a:ext cx="0" cy="0"/>
          <a:chOff x="0" y="0"/>
          <a:chExt cx="0" cy="0"/>
        </a:xfrm>
      </p:grpSpPr>
      <p:sp>
        <p:nvSpPr>
          <p:cNvPr id="2248" name="Google Shape;2248;p9"/>
          <p:cNvSpPr txBox="1">
            <a:spLocks noGrp="1"/>
          </p:cNvSpPr>
          <p:nvPr>
            <p:ph type="title"/>
          </p:nvPr>
        </p:nvSpPr>
        <p:spPr>
          <a:xfrm>
            <a:off x="778875" y="1903675"/>
            <a:ext cx="4045200" cy="6003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2249" name="Google Shape;2249;p9"/>
          <p:cNvSpPr txBox="1">
            <a:spLocks noGrp="1"/>
          </p:cNvSpPr>
          <p:nvPr>
            <p:ph type="subTitle" idx="1"/>
          </p:nvPr>
        </p:nvSpPr>
        <p:spPr>
          <a:xfrm>
            <a:off x="778875" y="2496780"/>
            <a:ext cx="3663000" cy="9099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400">
                <a:latin typeface="Nunito"/>
                <a:ea typeface="Nunito"/>
                <a:cs typeface="Nunito"/>
                <a:sym typeface="Nunito"/>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grpSp>
        <p:nvGrpSpPr>
          <p:cNvPr id="2250" name="Google Shape;2250;p9"/>
          <p:cNvGrpSpPr/>
          <p:nvPr/>
        </p:nvGrpSpPr>
        <p:grpSpPr>
          <a:xfrm rot="5400000">
            <a:off x="8671068" y="4133682"/>
            <a:ext cx="585438" cy="262694"/>
            <a:chOff x="8502760" y="3542528"/>
            <a:chExt cx="711519" cy="319269"/>
          </a:xfrm>
        </p:grpSpPr>
        <p:sp>
          <p:nvSpPr>
            <p:cNvPr id="2251" name="Google Shape;2251;p9"/>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2" name="Google Shape;2252;p9"/>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3" name="Google Shape;2253;p9"/>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4" name="Google Shape;2254;p9"/>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5" name="Google Shape;2255;p9"/>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6" name="Google Shape;2256;p9"/>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7" name="Google Shape;2257;p9"/>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8" name="Google Shape;2258;p9"/>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9" name="Google Shape;2259;p9"/>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260" name="Google Shape;2260;p9"/>
          <p:cNvSpPr/>
          <p:nvPr/>
        </p:nvSpPr>
        <p:spPr>
          <a:xfrm>
            <a:off x="5641740"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1" name="Google Shape;2261;p9"/>
          <p:cNvSpPr/>
          <p:nvPr/>
        </p:nvSpPr>
        <p:spPr>
          <a:xfrm rot="-5400000">
            <a:off x="-1146619"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262" name="Google Shape;2262;p9"/>
          <p:cNvGrpSpPr/>
          <p:nvPr/>
        </p:nvGrpSpPr>
        <p:grpSpPr>
          <a:xfrm rot="-8956076">
            <a:off x="-287897" y="356283"/>
            <a:ext cx="439072" cy="1138273"/>
            <a:chOff x="1823086" y="-208516"/>
            <a:chExt cx="433159" cy="1122944"/>
          </a:xfrm>
        </p:grpSpPr>
        <p:sp>
          <p:nvSpPr>
            <p:cNvPr id="2263" name="Google Shape;2263;p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4" name="Google Shape;2264;p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5" name="Google Shape;2265;p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6" name="Google Shape;2266;p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7" name="Google Shape;2267;p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8" name="Google Shape;2268;p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9" name="Google Shape;2269;p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0" name="Google Shape;2270;p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271" name="Google Shape;2271;p9"/>
          <p:cNvGrpSpPr/>
          <p:nvPr/>
        </p:nvGrpSpPr>
        <p:grpSpPr>
          <a:xfrm rot="-8956076">
            <a:off x="-35410" y="287396"/>
            <a:ext cx="444458" cy="1202932"/>
            <a:chOff x="904476" y="-243594"/>
            <a:chExt cx="438472" cy="1186732"/>
          </a:xfrm>
        </p:grpSpPr>
        <p:sp>
          <p:nvSpPr>
            <p:cNvPr id="2272" name="Google Shape;2272;p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3" name="Google Shape;2273;p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4" name="Google Shape;2274;p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5" name="Google Shape;2275;p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6" name="Google Shape;2276;p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7" name="Google Shape;2277;p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8" name="Google Shape;2278;p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9" name="Google Shape;2279;p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0" name="Google Shape;2280;p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1" name="Google Shape;2281;p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2" name="Google Shape;2282;p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3" name="Google Shape;2283;p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4" name="Google Shape;2284;p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5" name="Google Shape;2285;p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6" name="Google Shape;2286;p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7" name="Google Shape;2287;p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8" name="Google Shape;2288;p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9" name="Google Shape;2289;p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0" name="Google Shape;2290;p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1" name="Google Shape;2291;p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2" name="Google Shape;2292;p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3" name="Google Shape;2293;p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4" name="Google Shape;2294;p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5" name="Google Shape;2295;p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6" name="Google Shape;2296;p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7" name="Google Shape;2297;p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8" name="Google Shape;2298;p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299" name="Google Shape;2299;p9"/>
          <p:cNvGrpSpPr/>
          <p:nvPr/>
        </p:nvGrpSpPr>
        <p:grpSpPr>
          <a:xfrm>
            <a:off x="8267204" y="4381245"/>
            <a:ext cx="876802" cy="561032"/>
            <a:chOff x="7750342" y="3926048"/>
            <a:chExt cx="1406709" cy="900099"/>
          </a:xfrm>
        </p:grpSpPr>
        <p:sp>
          <p:nvSpPr>
            <p:cNvPr id="2300" name="Google Shape;2300;p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1" name="Google Shape;2301;p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2" name="Google Shape;2302;p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3" name="Google Shape;2303;p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4" name="Google Shape;2304;p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5" name="Google Shape;2305;p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6" name="Google Shape;2306;p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7" name="Google Shape;2307;p9"/>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308" name="Google Shape;2308;p9"/>
          <p:cNvGrpSpPr/>
          <p:nvPr/>
        </p:nvGrpSpPr>
        <p:grpSpPr>
          <a:xfrm>
            <a:off x="8662288" y="4231517"/>
            <a:ext cx="772370" cy="775893"/>
            <a:chOff x="8276926" y="3750868"/>
            <a:chExt cx="1239162" cy="1244814"/>
          </a:xfrm>
        </p:grpSpPr>
        <p:sp>
          <p:nvSpPr>
            <p:cNvPr id="2309" name="Google Shape;2309;p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0" name="Google Shape;2310;p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1" name="Google Shape;2311;p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2" name="Google Shape;2312;p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3" name="Google Shape;2313;p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4" name="Google Shape;2314;p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5" name="Google Shape;2315;p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6" name="Google Shape;2316;p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7" name="Google Shape;2317;p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8" name="Google Shape;2318;p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9" name="Google Shape;2319;p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0" name="Google Shape;2320;p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1" name="Google Shape;2321;p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2" name="Google Shape;2322;p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3" name="Google Shape;2323;p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4" name="Google Shape;2324;p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5" name="Google Shape;2325;p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6" name="Google Shape;2326;p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7" name="Google Shape;2327;p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8" name="Google Shape;2328;p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9" name="Google Shape;2329;p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0" name="Google Shape;2330;p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1" name="Google Shape;2331;p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2" name="Google Shape;2332;p9"/>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3" name="Google Shape;2333;p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4" name="Google Shape;2334;p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5" name="Google Shape;2335;p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336" name="Google Shape;2336;p9"/>
          <p:cNvGrpSpPr/>
          <p:nvPr/>
        </p:nvGrpSpPr>
        <p:grpSpPr>
          <a:xfrm rot="-5400000">
            <a:off x="8320410" y="4607546"/>
            <a:ext cx="273016" cy="739520"/>
            <a:chOff x="7607455" y="4238363"/>
            <a:chExt cx="438017" cy="1186459"/>
          </a:xfrm>
        </p:grpSpPr>
        <p:sp>
          <p:nvSpPr>
            <p:cNvPr id="2337" name="Google Shape;233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8" name="Google Shape;233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9" name="Google Shape;233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0" name="Google Shape;234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1" name="Google Shape;234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2" name="Google Shape;234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3" name="Google Shape;234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4" name="Google Shape;234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5" name="Google Shape;234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6" name="Google Shape;234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7" name="Google Shape;234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8" name="Google Shape;234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9" name="Google Shape;234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0" name="Google Shape;235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1" name="Google Shape;235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2" name="Google Shape;235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3" name="Google Shape;235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4" name="Google Shape;235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5" name="Google Shape;235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6" name="Google Shape;235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7" name="Google Shape;235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8" name="Google Shape;235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9" name="Google Shape;235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0" name="Google Shape;236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361" name="Google Shape;2361;p9"/>
          <p:cNvGrpSpPr/>
          <p:nvPr/>
        </p:nvGrpSpPr>
        <p:grpSpPr>
          <a:xfrm>
            <a:off x="7297766" y="197739"/>
            <a:ext cx="633267" cy="380075"/>
            <a:chOff x="8365864" y="2993835"/>
            <a:chExt cx="933472" cy="547264"/>
          </a:xfrm>
        </p:grpSpPr>
        <p:sp>
          <p:nvSpPr>
            <p:cNvPr id="2362" name="Google Shape;2362;p9"/>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3" name="Google Shape;2363;p9"/>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4" name="Google Shape;2364;p9"/>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5" name="Google Shape;2365;p9"/>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6" name="Google Shape;2366;p9"/>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7" name="Google Shape;2367;p9"/>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8" name="Google Shape;2368;p9"/>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369" name="Google Shape;2369;p9"/>
          <p:cNvGrpSpPr/>
          <p:nvPr/>
        </p:nvGrpSpPr>
        <p:grpSpPr>
          <a:xfrm rot="-1533248">
            <a:off x="7908954" y="39658"/>
            <a:ext cx="800077" cy="592343"/>
            <a:chOff x="8118223" y="2202382"/>
            <a:chExt cx="1151949" cy="873156"/>
          </a:xfrm>
        </p:grpSpPr>
        <p:sp>
          <p:nvSpPr>
            <p:cNvPr id="2370" name="Google Shape;2370;p9"/>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1" name="Google Shape;2371;p9"/>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2" name="Google Shape;2372;p9"/>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3" name="Google Shape;2373;p9"/>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4" name="Google Shape;2374;p9"/>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5" name="Google Shape;2375;p9"/>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6" name="Google Shape;2376;p9"/>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7" name="Google Shape;2377;p9"/>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8" name="Google Shape;2378;p9"/>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9" name="Google Shape;2379;p9"/>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0" name="Google Shape;2380;p9"/>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1" name="Google Shape;2381;p9"/>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2" name="Google Shape;2382;p9"/>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3" name="Google Shape;2383;p9"/>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4" name="Google Shape;2384;p9"/>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5" name="Google Shape;2385;p9"/>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6" name="Google Shape;2386;p9"/>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7" name="Google Shape;2387;p9"/>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8" name="Google Shape;2388;p9"/>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9" name="Google Shape;2389;p9"/>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0" name="Google Shape;2390;p9"/>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391" name="Google Shape;2391;p9"/>
          <p:cNvGrpSpPr/>
          <p:nvPr/>
        </p:nvGrpSpPr>
        <p:grpSpPr>
          <a:xfrm>
            <a:off x="-212567" y="3972291"/>
            <a:ext cx="1146207" cy="1063803"/>
            <a:chOff x="-181020" y="4253777"/>
            <a:chExt cx="1117161" cy="1087511"/>
          </a:xfrm>
        </p:grpSpPr>
        <p:sp>
          <p:nvSpPr>
            <p:cNvPr id="2392" name="Google Shape;2392;p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3" name="Google Shape;2393;p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4" name="Google Shape;2394;p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5" name="Google Shape;2395;p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6" name="Google Shape;2396;p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7" name="Google Shape;2397;p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8" name="Google Shape;2398;p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9" name="Google Shape;2399;p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0" name="Google Shape;2400;p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1" name="Google Shape;2401;p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2" name="Google Shape;2402;p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3" name="Google Shape;2403;p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4" name="Google Shape;2404;p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5" name="Google Shape;2405;p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406" name="Google Shape;2406;p9"/>
          <p:cNvGrpSpPr/>
          <p:nvPr/>
        </p:nvGrpSpPr>
        <p:grpSpPr>
          <a:xfrm>
            <a:off x="-199238" y="3699426"/>
            <a:ext cx="906954" cy="1160207"/>
            <a:chOff x="-168050" y="4195214"/>
            <a:chExt cx="719519" cy="965231"/>
          </a:xfrm>
        </p:grpSpPr>
        <p:sp>
          <p:nvSpPr>
            <p:cNvPr id="2407" name="Google Shape;2407;p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8" name="Google Shape;2408;p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9" name="Google Shape;2409;p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0" name="Google Shape;2410;p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1" name="Google Shape;2411;p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2" name="Google Shape;2412;p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3" name="Google Shape;2413;p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4" name="Google Shape;2414;p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5" name="Google Shape;2415;p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6" name="Google Shape;2416;p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7" name="Google Shape;2417;p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8" name="Google Shape;2418;p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9" name="Google Shape;2419;p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0" name="Google Shape;2420;p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1" name="Google Shape;2421;p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2" name="Google Shape;2422;p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3" name="Google Shape;2423;p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4" name="Google Shape;2424;p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5" name="Google Shape;2425;p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6" name="Google Shape;2426;p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7" name="Google Shape;2427;p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8" name="Google Shape;2428;p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9" name="Google Shape;2429;p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0" name="Google Shape;2430;p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1" name="Google Shape;2431;p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2" name="Google Shape;2432;p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3" name="Google Shape;2433;p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4" name="Google Shape;2434;p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5" name="Google Shape;2435;p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6" name="Google Shape;2436;p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7" name="Google Shape;2437;p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8" name="Google Shape;2438;p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9" name="Google Shape;2439;p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0" name="Google Shape;2440;p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1" name="Google Shape;2441;p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2" name="Google Shape;2442;p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3" name="Google Shape;2443;p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4" name="Google Shape;2444;p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5" name="Google Shape;2445;p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6" name="Google Shape;2446;p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7" name="Google Shape;2447;p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8" name="Google Shape;2448;p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9" name="Google Shape;2449;p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0" name="Google Shape;2450;p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1" name="Google Shape;2451;p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2" name="Google Shape;2452;p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3" name="Google Shape;2453;p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454" name="Google Shape;2454;p9"/>
          <p:cNvGrpSpPr/>
          <p:nvPr/>
        </p:nvGrpSpPr>
        <p:grpSpPr>
          <a:xfrm rot="5400000">
            <a:off x="8497833" y="-690"/>
            <a:ext cx="775583" cy="776946"/>
            <a:chOff x="7973149" y="-201092"/>
            <a:chExt cx="1116750" cy="1145263"/>
          </a:xfrm>
        </p:grpSpPr>
        <p:sp>
          <p:nvSpPr>
            <p:cNvPr id="2455" name="Google Shape;2455;p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6" name="Google Shape;2456;p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7" name="Google Shape;2457;p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8" name="Google Shape;2458;p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9" name="Google Shape;2459;p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0" name="Google Shape;2460;p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1" name="Google Shape;2461;p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2" name="Google Shape;2462;p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3" name="Google Shape;2463;p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4" name="Google Shape;2464;p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5" name="Google Shape;2465;p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6" name="Google Shape;2466;p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7" name="Google Shape;2467;p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8" name="Google Shape;2468;p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9" name="Google Shape;2469;p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0" name="Google Shape;2470;p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1" name="Google Shape;2471;p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2" name="Google Shape;2472;p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3" name="Google Shape;2473;p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4" name="Google Shape;2474;p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5" name="Google Shape;2475;p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6" name="Google Shape;2476;p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7" name="Google Shape;2477;p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8" name="Google Shape;2478;p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9" name="Google Shape;2479;p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0" name="Google Shape;2480;p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1" name="Google Shape;2481;p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2" name="Google Shape;2482;p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3" name="Google Shape;2483;p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4" name="Google Shape;2484;p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5" name="Google Shape;2485;p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6" name="Google Shape;2486;p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7" name="Google Shape;2487;p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8" name="Google Shape;2488;p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9" name="Google Shape;2489;p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0" name="Google Shape;2490;p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1" name="Google Shape;2491;p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2" name="Google Shape;2492;p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3" name="Google Shape;2493;p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4" name="Google Shape;2494;p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5" name="Google Shape;2495;p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6" name="Google Shape;2496;p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7" name="Google Shape;2497;p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8" name="Google Shape;2498;p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9" name="Google Shape;2499;p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0" name="Google Shape;2500;p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1" name="Google Shape;2501;p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2" name="Google Shape;2502;p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3" name="Google Shape;2503;p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4" name="Google Shape;2504;p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5" name="Google Shape;2505;p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6" name="Google Shape;2506;p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7" name="Google Shape;2507;p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8" name="Google Shape;2508;p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9" name="Google Shape;2509;p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0" name="Google Shape;2510;p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1" name="Google Shape;2511;p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2" name="Google Shape;2512;p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3" name="Google Shape;2513;p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4" name="Google Shape;2514;p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5" name="Google Shape;2515;p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516" name="Google Shape;2516;p9"/>
          <p:cNvGrpSpPr/>
          <p:nvPr/>
        </p:nvGrpSpPr>
        <p:grpSpPr>
          <a:xfrm rot="5400000">
            <a:off x="295700" y="4213030"/>
            <a:ext cx="428468" cy="1217307"/>
            <a:chOff x="7607455" y="4238363"/>
            <a:chExt cx="438017" cy="1186459"/>
          </a:xfrm>
        </p:grpSpPr>
        <p:sp>
          <p:nvSpPr>
            <p:cNvPr id="2517" name="Google Shape;251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8" name="Google Shape;251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9" name="Google Shape;251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0" name="Google Shape;252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1" name="Google Shape;252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2" name="Google Shape;252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3" name="Google Shape;252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4" name="Google Shape;252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5" name="Google Shape;252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6" name="Google Shape;252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7" name="Google Shape;252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8" name="Google Shape;252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9" name="Google Shape;252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0" name="Google Shape;253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1" name="Google Shape;253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2" name="Google Shape;253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3" name="Google Shape;253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4" name="Google Shape;253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5" name="Google Shape;253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6" name="Google Shape;253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7" name="Google Shape;253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8" name="Google Shape;253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9" name="Google Shape;253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0" name="Google Shape;254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541" name="Google Shape;2541;p9"/>
          <p:cNvGrpSpPr/>
          <p:nvPr/>
        </p:nvGrpSpPr>
        <p:grpSpPr>
          <a:xfrm>
            <a:off x="8616189" y="4684966"/>
            <a:ext cx="561571" cy="543421"/>
            <a:chOff x="8202967" y="4478366"/>
            <a:chExt cx="900965" cy="871845"/>
          </a:xfrm>
        </p:grpSpPr>
        <p:sp>
          <p:nvSpPr>
            <p:cNvPr id="2542" name="Google Shape;2542;p9"/>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3" name="Google Shape;2543;p9"/>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4" name="Google Shape;2544;p9"/>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5" name="Google Shape;2545;p9"/>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6" name="Google Shape;2546;p9"/>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7" name="Google Shape;2547;p9"/>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8" name="Google Shape;2548;p9"/>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9" name="Google Shape;2549;p9"/>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0" name="Google Shape;2550;p9"/>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1" name="Google Shape;2551;p9"/>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2" name="Google Shape;2552;p9"/>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3" name="Google Shape;2553;p9"/>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4" name="Google Shape;2554;p9"/>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5" name="Google Shape;2555;p9"/>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6" name="Google Shape;2556;p9"/>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7" name="Google Shape;2557;p9"/>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8" name="Google Shape;2558;p9"/>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9" name="Google Shape;2559;p9"/>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0" name="Google Shape;2560;p9"/>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561"/>
        <p:cNvGrpSpPr/>
        <p:nvPr/>
      </p:nvGrpSpPr>
      <p:grpSpPr>
        <a:xfrm>
          <a:off x="0" y="0"/>
          <a:ext cx="0" cy="0"/>
          <a:chOff x="0" y="0"/>
          <a:chExt cx="0" cy="0"/>
        </a:xfrm>
      </p:grpSpPr>
      <p:sp>
        <p:nvSpPr>
          <p:cNvPr id="2562" name="Google Shape;2562;p10"/>
          <p:cNvSpPr txBox="1">
            <a:spLocks noGrp="1"/>
          </p:cNvSpPr>
          <p:nvPr>
            <p:ph type="title"/>
          </p:nvPr>
        </p:nvSpPr>
        <p:spPr>
          <a:xfrm>
            <a:off x="5332850" y="689450"/>
            <a:ext cx="3048000" cy="767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2100"/>
            </a:lvl1pPr>
            <a:lvl2pPr lvl="1"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2pPr>
            <a:lvl3pPr lvl="2"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3pPr>
            <a:lvl4pPr lvl="3"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4pPr>
            <a:lvl5pPr lvl="4"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5pPr>
            <a:lvl6pPr lvl="5"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6pPr>
            <a:lvl7pPr lvl="6"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7pPr>
            <a:lvl8pPr lvl="7"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8pPr>
            <a:lvl9pPr lvl="8"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9pPr>
          </a:lstStyle>
          <a:p/>
        </p:txBody>
      </p:sp>
      <p:grpSp>
        <p:nvGrpSpPr>
          <p:cNvPr id="2563" name="Google Shape;2563;p10"/>
          <p:cNvGrpSpPr/>
          <p:nvPr/>
        </p:nvGrpSpPr>
        <p:grpSpPr>
          <a:xfrm rot="5400000">
            <a:off x="8724366" y="4177020"/>
            <a:ext cx="516634" cy="231821"/>
            <a:chOff x="8502760" y="3542528"/>
            <a:chExt cx="711519" cy="319269"/>
          </a:xfrm>
        </p:grpSpPr>
        <p:sp>
          <p:nvSpPr>
            <p:cNvPr id="2564" name="Google Shape;2564;p1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5" name="Google Shape;2565;p1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6" name="Google Shape;2566;p1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7" name="Google Shape;2567;p1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8" name="Google Shape;2568;p1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9" name="Google Shape;2569;p1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0" name="Google Shape;2570;p1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1" name="Google Shape;2571;p1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2" name="Google Shape;2572;p1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573" name="Google Shape;2573;p10"/>
          <p:cNvSpPr/>
          <p:nvPr/>
        </p:nvSpPr>
        <p:spPr>
          <a:xfrm>
            <a:off x="6092292" y="4774896"/>
            <a:ext cx="3104323" cy="420073"/>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4" name="Google Shape;2574;p10"/>
          <p:cNvSpPr/>
          <p:nvPr/>
        </p:nvSpPr>
        <p:spPr>
          <a:xfrm rot="-5400000">
            <a:off x="-937311" y="830529"/>
            <a:ext cx="2146311" cy="48524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575" name="Google Shape;2575;p10"/>
          <p:cNvGrpSpPr/>
          <p:nvPr/>
        </p:nvGrpSpPr>
        <p:grpSpPr>
          <a:xfrm rot="-8955970">
            <a:off x="-256706" y="334482"/>
            <a:ext cx="348019" cy="902222"/>
            <a:chOff x="1823086" y="-208516"/>
            <a:chExt cx="433159" cy="1122944"/>
          </a:xfrm>
        </p:grpSpPr>
        <p:sp>
          <p:nvSpPr>
            <p:cNvPr id="2576" name="Google Shape;2576;p10"/>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7" name="Google Shape;2577;p10"/>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8" name="Google Shape;2578;p10"/>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9" name="Google Shape;2579;p10"/>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0" name="Google Shape;2580;p10"/>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1" name="Google Shape;2581;p10"/>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2" name="Google Shape;2582;p10"/>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3" name="Google Shape;2583;p10"/>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584" name="Google Shape;2584;p10"/>
          <p:cNvGrpSpPr/>
          <p:nvPr/>
        </p:nvGrpSpPr>
        <p:grpSpPr>
          <a:xfrm rot="-8955970">
            <a:off x="-56584" y="279901"/>
            <a:ext cx="352287" cy="953472"/>
            <a:chOff x="904476" y="-243594"/>
            <a:chExt cx="438472" cy="1186732"/>
          </a:xfrm>
        </p:grpSpPr>
        <p:sp>
          <p:nvSpPr>
            <p:cNvPr id="2585" name="Google Shape;2585;p10"/>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6" name="Google Shape;2586;p10"/>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7" name="Google Shape;2587;p10"/>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8" name="Google Shape;2588;p10"/>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9" name="Google Shape;2589;p10"/>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0" name="Google Shape;2590;p10"/>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1" name="Google Shape;2591;p10"/>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2" name="Google Shape;2592;p10"/>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3" name="Google Shape;2593;p10"/>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4" name="Google Shape;2594;p10"/>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5" name="Google Shape;2595;p10"/>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6" name="Google Shape;2596;p10"/>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7" name="Google Shape;2597;p10"/>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8" name="Google Shape;2598;p10"/>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9" name="Google Shape;2599;p10"/>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0" name="Google Shape;2600;p10"/>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1" name="Google Shape;2601;p10"/>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2" name="Google Shape;2602;p10"/>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3" name="Google Shape;2603;p10"/>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4" name="Google Shape;2604;p10"/>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5" name="Google Shape;2605;p10"/>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6" name="Google Shape;2606;p10"/>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7" name="Google Shape;2607;p10"/>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8" name="Google Shape;2608;p10"/>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9" name="Google Shape;2609;p10"/>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0" name="Google Shape;2610;p10"/>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1" name="Google Shape;2611;p10"/>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12" name="Google Shape;2612;p10"/>
          <p:cNvGrpSpPr/>
          <p:nvPr/>
        </p:nvGrpSpPr>
        <p:grpSpPr>
          <a:xfrm>
            <a:off x="8380853" y="4358524"/>
            <a:ext cx="773830" cy="495145"/>
            <a:chOff x="7750342" y="3926048"/>
            <a:chExt cx="1406709" cy="900099"/>
          </a:xfrm>
        </p:grpSpPr>
        <p:sp>
          <p:nvSpPr>
            <p:cNvPr id="2613" name="Google Shape;2613;p10"/>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4" name="Google Shape;2614;p10"/>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5" name="Google Shape;2615;p10"/>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6" name="Google Shape;2616;p10"/>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7" name="Google Shape;2617;p10"/>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8" name="Google Shape;2618;p10"/>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9" name="Google Shape;2619;p10"/>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0" name="Google Shape;2620;p10"/>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21" name="Google Shape;2621;p10"/>
          <p:cNvGrpSpPr/>
          <p:nvPr/>
        </p:nvGrpSpPr>
        <p:grpSpPr>
          <a:xfrm>
            <a:off x="8716936" y="4263706"/>
            <a:ext cx="681663" cy="684772"/>
            <a:chOff x="8276926" y="3750868"/>
            <a:chExt cx="1239162" cy="1244814"/>
          </a:xfrm>
        </p:grpSpPr>
        <p:sp>
          <p:nvSpPr>
            <p:cNvPr id="2622" name="Google Shape;2622;p10"/>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3" name="Google Shape;2623;p10"/>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4" name="Google Shape;2624;p10"/>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5" name="Google Shape;2625;p10"/>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6" name="Google Shape;2626;p10"/>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7" name="Google Shape;2627;p10"/>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8" name="Google Shape;2628;p10"/>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9" name="Google Shape;2629;p10"/>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0" name="Google Shape;2630;p10"/>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1" name="Google Shape;2631;p10"/>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2" name="Google Shape;2632;p10"/>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3" name="Google Shape;2633;p10"/>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4" name="Google Shape;2634;p10"/>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5" name="Google Shape;2635;p10"/>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6" name="Google Shape;2636;p10"/>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7" name="Google Shape;2637;p10"/>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8" name="Google Shape;2638;p10"/>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9" name="Google Shape;2639;p10"/>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0" name="Google Shape;2640;p10"/>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1" name="Google Shape;2641;p10"/>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2" name="Google Shape;2642;p10"/>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3" name="Google Shape;2643;p10"/>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4" name="Google Shape;2644;p10"/>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5" name="Google Shape;2645;p10"/>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6" name="Google Shape;2646;p10"/>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7" name="Google Shape;2647;p10"/>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8" name="Google Shape;2648;p10"/>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49" name="Google Shape;2649;p10"/>
          <p:cNvGrpSpPr/>
          <p:nvPr/>
        </p:nvGrpSpPr>
        <p:grpSpPr>
          <a:xfrm>
            <a:off x="8676251" y="4663902"/>
            <a:ext cx="495621" cy="479602"/>
            <a:chOff x="8202967" y="4478366"/>
            <a:chExt cx="900965" cy="871845"/>
          </a:xfrm>
        </p:grpSpPr>
        <p:sp>
          <p:nvSpPr>
            <p:cNvPr id="2650" name="Google Shape;2650;p10"/>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1" name="Google Shape;2651;p10"/>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2" name="Google Shape;2652;p10"/>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3" name="Google Shape;2653;p10"/>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4" name="Google Shape;2654;p10"/>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5" name="Google Shape;2655;p10"/>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6" name="Google Shape;2656;p10"/>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7" name="Google Shape;2657;p10"/>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8" name="Google Shape;2658;p10"/>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9" name="Google Shape;2659;p10"/>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0" name="Google Shape;2660;p10"/>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1" name="Google Shape;2661;p10"/>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2" name="Google Shape;2662;p10"/>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3" name="Google Shape;2663;p10"/>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4" name="Google Shape;2664;p10"/>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5" name="Google Shape;2665;p10"/>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6" name="Google Shape;2666;p10"/>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7" name="Google Shape;2667;p10"/>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8" name="Google Shape;2668;p10"/>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69" name="Google Shape;2669;p10"/>
          <p:cNvGrpSpPr/>
          <p:nvPr/>
        </p:nvGrpSpPr>
        <p:grpSpPr>
          <a:xfrm rot="-5400000">
            <a:off x="8415070" y="4595129"/>
            <a:ext cx="240953" cy="652671"/>
            <a:chOff x="7607455" y="4238363"/>
            <a:chExt cx="438017" cy="1186459"/>
          </a:xfrm>
        </p:grpSpPr>
        <p:sp>
          <p:nvSpPr>
            <p:cNvPr id="2670" name="Google Shape;267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1" name="Google Shape;267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2" name="Google Shape;267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3" name="Google Shape;267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4" name="Google Shape;267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5" name="Google Shape;267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6" name="Google Shape;267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7" name="Google Shape;267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8" name="Google Shape;267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9" name="Google Shape;267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0" name="Google Shape;268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1" name="Google Shape;268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2" name="Google Shape;268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3" name="Google Shape;268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4" name="Google Shape;268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5" name="Google Shape;268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6" name="Google Shape;268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7" name="Google Shape;268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8" name="Google Shape;268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9" name="Google Shape;268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0" name="Google Shape;269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1" name="Google Shape;269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2" name="Google Shape;269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3" name="Google Shape;269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94" name="Google Shape;2694;p10"/>
          <p:cNvGrpSpPr/>
          <p:nvPr/>
        </p:nvGrpSpPr>
        <p:grpSpPr>
          <a:xfrm>
            <a:off x="7297766" y="197739"/>
            <a:ext cx="633267" cy="380075"/>
            <a:chOff x="8365864" y="2993835"/>
            <a:chExt cx="933472" cy="547264"/>
          </a:xfrm>
        </p:grpSpPr>
        <p:sp>
          <p:nvSpPr>
            <p:cNvPr id="2695" name="Google Shape;2695;p10"/>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6" name="Google Shape;2696;p10"/>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7" name="Google Shape;2697;p10"/>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8" name="Google Shape;2698;p10"/>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9" name="Google Shape;2699;p10"/>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0" name="Google Shape;2700;p10"/>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1" name="Google Shape;2701;p10"/>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702" name="Google Shape;2702;p10"/>
          <p:cNvGrpSpPr/>
          <p:nvPr/>
        </p:nvGrpSpPr>
        <p:grpSpPr>
          <a:xfrm rot="-1533248">
            <a:off x="7908954" y="39658"/>
            <a:ext cx="800077" cy="592343"/>
            <a:chOff x="8118223" y="2202382"/>
            <a:chExt cx="1151949" cy="873156"/>
          </a:xfrm>
        </p:grpSpPr>
        <p:sp>
          <p:nvSpPr>
            <p:cNvPr id="2703" name="Google Shape;2703;p10"/>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4" name="Google Shape;2704;p10"/>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5" name="Google Shape;2705;p10"/>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6" name="Google Shape;2706;p10"/>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7" name="Google Shape;2707;p10"/>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8" name="Google Shape;2708;p10"/>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9" name="Google Shape;2709;p10"/>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0" name="Google Shape;2710;p10"/>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1" name="Google Shape;2711;p10"/>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2" name="Google Shape;2712;p10"/>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3" name="Google Shape;2713;p10"/>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4" name="Google Shape;2714;p10"/>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5" name="Google Shape;2715;p10"/>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6" name="Google Shape;2716;p10"/>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7" name="Google Shape;2717;p10"/>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8" name="Google Shape;2718;p10"/>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9" name="Google Shape;2719;p10"/>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0" name="Google Shape;2720;p10"/>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1" name="Google Shape;2721;p10"/>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2" name="Google Shape;2722;p10"/>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3" name="Google Shape;2723;p10"/>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724" name="Google Shape;2724;p10"/>
          <p:cNvGrpSpPr/>
          <p:nvPr/>
        </p:nvGrpSpPr>
        <p:grpSpPr>
          <a:xfrm rot="-943149">
            <a:off x="-122473" y="4391270"/>
            <a:ext cx="952127" cy="883611"/>
            <a:chOff x="-181020" y="4253777"/>
            <a:chExt cx="1117161" cy="1087511"/>
          </a:xfrm>
        </p:grpSpPr>
        <p:sp>
          <p:nvSpPr>
            <p:cNvPr id="2725" name="Google Shape;2725;p10"/>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6" name="Google Shape;2726;p10"/>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7" name="Google Shape;2727;p10"/>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8" name="Google Shape;2728;p10"/>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9" name="Google Shape;2729;p10"/>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0" name="Google Shape;2730;p10"/>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1" name="Google Shape;2731;p10"/>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2" name="Google Shape;2732;p10"/>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3" name="Google Shape;2733;p10"/>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4" name="Google Shape;2734;p10"/>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5" name="Google Shape;2735;p10"/>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6" name="Google Shape;2736;p10"/>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7" name="Google Shape;2737;p10"/>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8" name="Google Shape;2738;p10"/>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739" name="Google Shape;2739;p10"/>
          <p:cNvGrpSpPr/>
          <p:nvPr/>
        </p:nvGrpSpPr>
        <p:grpSpPr>
          <a:xfrm rot="-943328">
            <a:off x="-159031" y="4195769"/>
            <a:ext cx="753315" cy="963725"/>
            <a:chOff x="-168050" y="4195214"/>
            <a:chExt cx="719519" cy="965231"/>
          </a:xfrm>
        </p:grpSpPr>
        <p:sp>
          <p:nvSpPr>
            <p:cNvPr id="2740" name="Google Shape;2740;p10"/>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1" name="Google Shape;2741;p10"/>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2" name="Google Shape;2742;p10"/>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3" name="Google Shape;2743;p10"/>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4" name="Google Shape;2744;p10"/>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5" name="Google Shape;2745;p10"/>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6" name="Google Shape;2746;p10"/>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7" name="Google Shape;2747;p10"/>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8" name="Google Shape;2748;p10"/>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9" name="Google Shape;2749;p10"/>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0" name="Google Shape;2750;p10"/>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1" name="Google Shape;2751;p10"/>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2" name="Google Shape;2752;p10"/>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3" name="Google Shape;2753;p10"/>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4" name="Google Shape;2754;p10"/>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5" name="Google Shape;2755;p10"/>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6" name="Google Shape;2756;p10"/>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7" name="Google Shape;2757;p10"/>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8" name="Google Shape;2758;p10"/>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9" name="Google Shape;2759;p10"/>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0" name="Google Shape;2760;p10"/>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1" name="Google Shape;2761;p10"/>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2" name="Google Shape;2762;p10"/>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3" name="Google Shape;2763;p10"/>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4" name="Google Shape;2764;p10"/>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5" name="Google Shape;2765;p10"/>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6" name="Google Shape;2766;p10"/>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7" name="Google Shape;2767;p10"/>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8" name="Google Shape;2768;p10"/>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9" name="Google Shape;2769;p10"/>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0" name="Google Shape;2770;p10"/>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1" name="Google Shape;2771;p10"/>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2" name="Google Shape;2772;p10"/>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3" name="Google Shape;2773;p10"/>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4" name="Google Shape;2774;p10"/>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5" name="Google Shape;2775;p10"/>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6" name="Google Shape;2776;p10"/>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7" name="Google Shape;2777;p10"/>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8" name="Google Shape;2778;p10"/>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9" name="Google Shape;2779;p10"/>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0" name="Google Shape;2780;p10"/>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1" name="Google Shape;2781;p10"/>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2" name="Google Shape;2782;p10"/>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3" name="Google Shape;2783;p10"/>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4" name="Google Shape;2784;p10"/>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5" name="Google Shape;2785;p10"/>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6" name="Google Shape;2786;p10"/>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787" name="Google Shape;2787;p10"/>
          <p:cNvGrpSpPr/>
          <p:nvPr/>
        </p:nvGrpSpPr>
        <p:grpSpPr>
          <a:xfrm rot="5400000">
            <a:off x="8497833" y="-690"/>
            <a:ext cx="775583" cy="776946"/>
            <a:chOff x="7973149" y="-201092"/>
            <a:chExt cx="1116750" cy="1145263"/>
          </a:xfrm>
        </p:grpSpPr>
        <p:sp>
          <p:nvSpPr>
            <p:cNvPr id="2788" name="Google Shape;2788;p1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9" name="Google Shape;2789;p1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0" name="Google Shape;2790;p1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1" name="Google Shape;2791;p1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2" name="Google Shape;2792;p1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3" name="Google Shape;2793;p1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4" name="Google Shape;2794;p1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5" name="Google Shape;2795;p1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6" name="Google Shape;2796;p1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7" name="Google Shape;2797;p1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8" name="Google Shape;2798;p1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9" name="Google Shape;2799;p1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0" name="Google Shape;2800;p1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1" name="Google Shape;2801;p1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2" name="Google Shape;2802;p1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3" name="Google Shape;2803;p1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4" name="Google Shape;2804;p1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5" name="Google Shape;2805;p1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6" name="Google Shape;2806;p1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7" name="Google Shape;2807;p1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8" name="Google Shape;2808;p1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9" name="Google Shape;2809;p1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0" name="Google Shape;2810;p1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1" name="Google Shape;2811;p1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2" name="Google Shape;2812;p1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3" name="Google Shape;2813;p1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4" name="Google Shape;2814;p1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5" name="Google Shape;2815;p1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6" name="Google Shape;2816;p1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7" name="Google Shape;2817;p1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8" name="Google Shape;2818;p1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9" name="Google Shape;2819;p1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0" name="Google Shape;2820;p1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1" name="Google Shape;2821;p1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2" name="Google Shape;2822;p1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3" name="Google Shape;2823;p1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4" name="Google Shape;2824;p1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5" name="Google Shape;2825;p1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6" name="Google Shape;2826;p1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7" name="Google Shape;2827;p1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8" name="Google Shape;2828;p1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9" name="Google Shape;2829;p1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0" name="Google Shape;2830;p1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1" name="Google Shape;2831;p1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2" name="Google Shape;2832;p1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3" name="Google Shape;2833;p1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4" name="Google Shape;2834;p1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5" name="Google Shape;2835;p1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6" name="Google Shape;2836;p1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7" name="Google Shape;2837;p1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8" name="Google Shape;2838;p1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9" name="Google Shape;2839;p1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0" name="Google Shape;2840;p1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1" name="Google Shape;2841;p1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2" name="Google Shape;2842;p1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3" name="Google Shape;2843;p1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4" name="Google Shape;2844;p1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5" name="Google Shape;2845;p1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6" name="Google Shape;2846;p1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7" name="Google Shape;2847;p1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8" name="Google Shape;2848;p1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849" name="Google Shape;2849;p10"/>
          <p:cNvGrpSpPr/>
          <p:nvPr/>
        </p:nvGrpSpPr>
        <p:grpSpPr>
          <a:xfrm rot="4456527">
            <a:off x="366386" y="4547299"/>
            <a:ext cx="355892" cy="1011188"/>
            <a:chOff x="7607455" y="4238363"/>
            <a:chExt cx="438017" cy="1186459"/>
          </a:xfrm>
        </p:grpSpPr>
        <p:sp>
          <p:nvSpPr>
            <p:cNvPr id="2850" name="Google Shape;285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1" name="Google Shape;285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2" name="Google Shape;285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3" name="Google Shape;285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4" name="Google Shape;285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5" name="Google Shape;285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6" name="Google Shape;285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7" name="Google Shape;285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8" name="Google Shape;285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9" name="Google Shape;285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0" name="Google Shape;286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1" name="Google Shape;286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2" name="Google Shape;286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3" name="Google Shape;286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4" name="Google Shape;286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5" name="Google Shape;286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6" name="Google Shape;286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7" name="Google Shape;286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8" name="Google Shape;286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9" name="Google Shape;286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0" name="Google Shape;287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1" name="Google Shape;287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2" name="Google Shape;287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3" name="Google Shape;287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9" Type="http://schemas.openxmlformats.org/officeDocument/2006/relationships/theme" Target="../theme/theme1.xml"/><Relationship Id="rId28" Type="http://schemas.openxmlformats.org/officeDocument/2006/relationships/image" Target="../media/image1.png"/><Relationship Id="rId27" Type="http://schemas.openxmlformats.org/officeDocument/2006/relationships/slideLayout" Target="../slideLayouts/slideLayout27.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0" Type="http://schemas.openxmlformats.org/officeDocument/2006/relationships/slideLayout" Target="../slideLayouts/slideLayout20.xml"/><Relationship Id="rId2" Type="http://schemas.openxmlformats.org/officeDocument/2006/relationships/slideLayout" Target="../slideLayouts/slideLayout2.xml"/><Relationship Id="rId19" Type="http://schemas.openxmlformats.org/officeDocument/2006/relationships/slideLayout" Target="../slideLayouts/slideLayout19.xml"/><Relationship Id="rId18" Type="http://schemas.openxmlformats.org/officeDocument/2006/relationships/slideLayout" Target="../slideLayouts/slideLayout1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9" Type="http://schemas.openxmlformats.org/officeDocument/2006/relationships/slideLayout" Target="../slideLayouts/slideLayout36.xml"/><Relationship Id="rId8" Type="http://schemas.openxmlformats.org/officeDocument/2006/relationships/slideLayout" Target="../slideLayouts/slideLayout35.xml"/><Relationship Id="rId7" Type="http://schemas.openxmlformats.org/officeDocument/2006/relationships/slideLayout" Target="../slideLayouts/slideLayout34.xml"/><Relationship Id="rId6" Type="http://schemas.openxmlformats.org/officeDocument/2006/relationships/slideLayout" Target="../slideLayouts/slideLayout33.xml"/><Relationship Id="rId5" Type="http://schemas.openxmlformats.org/officeDocument/2006/relationships/slideLayout" Target="../slideLayouts/slideLayout32.xml"/><Relationship Id="rId4" Type="http://schemas.openxmlformats.org/officeDocument/2006/relationships/slideLayout" Target="../slideLayouts/slideLayout31.xml"/><Relationship Id="rId37" Type="http://schemas.openxmlformats.org/officeDocument/2006/relationships/theme" Target="../theme/theme2.xml"/><Relationship Id="rId36" Type="http://schemas.openxmlformats.org/officeDocument/2006/relationships/image" Target="../media/image3.png"/><Relationship Id="rId35" Type="http://schemas.openxmlformats.org/officeDocument/2006/relationships/slideLayout" Target="../slideLayouts/slideLayout62.xml"/><Relationship Id="rId34" Type="http://schemas.openxmlformats.org/officeDocument/2006/relationships/slideLayout" Target="../slideLayouts/slideLayout61.xml"/><Relationship Id="rId33" Type="http://schemas.openxmlformats.org/officeDocument/2006/relationships/slideLayout" Target="../slideLayouts/slideLayout60.xml"/><Relationship Id="rId32" Type="http://schemas.openxmlformats.org/officeDocument/2006/relationships/slideLayout" Target="../slideLayouts/slideLayout59.xml"/><Relationship Id="rId31" Type="http://schemas.openxmlformats.org/officeDocument/2006/relationships/slideLayout" Target="../slideLayouts/slideLayout58.xml"/><Relationship Id="rId30" Type="http://schemas.openxmlformats.org/officeDocument/2006/relationships/slideLayout" Target="../slideLayouts/slideLayout57.xml"/><Relationship Id="rId3" Type="http://schemas.openxmlformats.org/officeDocument/2006/relationships/slideLayout" Target="../slideLayouts/slideLayout30.xml"/><Relationship Id="rId29" Type="http://schemas.openxmlformats.org/officeDocument/2006/relationships/slideLayout" Target="../slideLayouts/slideLayout56.xml"/><Relationship Id="rId28" Type="http://schemas.openxmlformats.org/officeDocument/2006/relationships/slideLayout" Target="../slideLayouts/slideLayout55.xml"/><Relationship Id="rId27" Type="http://schemas.openxmlformats.org/officeDocument/2006/relationships/slideLayout" Target="../slideLayouts/slideLayout54.xml"/><Relationship Id="rId26" Type="http://schemas.openxmlformats.org/officeDocument/2006/relationships/slideLayout" Target="../slideLayouts/slideLayout53.xml"/><Relationship Id="rId25" Type="http://schemas.openxmlformats.org/officeDocument/2006/relationships/slideLayout" Target="../slideLayouts/slideLayout52.xml"/><Relationship Id="rId24" Type="http://schemas.openxmlformats.org/officeDocument/2006/relationships/slideLayout" Target="../slideLayouts/slideLayout51.xml"/><Relationship Id="rId23" Type="http://schemas.openxmlformats.org/officeDocument/2006/relationships/slideLayout" Target="../slideLayouts/slideLayout50.xml"/><Relationship Id="rId22" Type="http://schemas.openxmlformats.org/officeDocument/2006/relationships/slideLayout" Target="../slideLayouts/slideLayout49.xml"/><Relationship Id="rId21" Type="http://schemas.openxmlformats.org/officeDocument/2006/relationships/slideLayout" Target="../slideLayouts/slideLayout48.xml"/><Relationship Id="rId20" Type="http://schemas.openxmlformats.org/officeDocument/2006/relationships/slideLayout" Target="../slideLayouts/slideLayout47.xml"/><Relationship Id="rId2" Type="http://schemas.openxmlformats.org/officeDocument/2006/relationships/slideLayout" Target="../slideLayouts/slideLayout29.xml"/><Relationship Id="rId19" Type="http://schemas.openxmlformats.org/officeDocument/2006/relationships/slideLayout" Target="../slideLayouts/slideLayout46.xml"/><Relationship Id="rId18" Type="http://schemas.openxmlformats.org/officeDocument/2006/relationships/slideLayout" Target="../slideLayouts/slideLayout45.xml"/><Relationship Id="rId17" Type="http://schemas.openxmlformats.org/officeDocument/2006/relationships/slideLayout" Target="../slideLayouts/slideLayout44.xml"/><Relationship Id="rId16" Type="http://schemas.openxmlformats.org/officeDocument/2006/relationships/slideLayout" Target="../slideLayouts/slideLayout43.xml"/><Relationship Id="rId15" Type="http://schemas.openxmlformats.org/officeDocument/2006/relationships/slideLayout" Target="../slideLayouts/slideLayout42.xml"/><Relationship Id="rId14" Type="http://schemas.openxmlformats.org/officeDocument/2006/relationships/slideLayout" Target="../slideLayouts/slideLayout41.xml"/><Relationship Id="rId13" Type="http://schemas.openxmlformats.org/officeDocument/2006/relationships/slideLayout" Target="../slideLayouts/slideLayout40.xml"/><Relationship Id="rId12" Type="http://schemas.openxmlformats.org/officeDocument/2006/relationships/slideLayout" Target="../slideLayouts/slideLayout39.xml"/><Relationship Id="rId11" Type="http://schemas.openxmlformats.org/officeDocument/2006/relationships/slideLayout" Target="../slideLayouts/slideLayout38.xml"/><Relationship Id="rId10" Type="http://schemas.openxmlformats.org/officeDocument/2006/relationships/slideLayout" Target="../slideLayouts/slideLayout37.xml"/><Relationship Id="rId1" Type="http://schemas.openxmlformats.org/officeDocument/2006/relationships/slideLayout" Target="../slideLayouts/slideLayout2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80250" y="528000"/>
            <a:ext cx="6983400" cy="968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Chewy" panose="02000000000000000000"/>
              <a:buNone/>
              <a:defRPr sz="3000">
                <a:solidFill>
                  <a:schemeClr val="dk1"/>
                </a:solidFill>
                <a:latin typeface="Chewy" panose="02000000000000000000"/>
                <a:ea typeface="Chewy" panose="02000000000000000000"/>
                <a:cs typeface="Chewy" panose="02000000000000000000"/>
                <a:sym typeface="Chewy" panose="02000000000000000000"/>
              </a:defRPr>
            </a:lvl1pPr>
            <a:lvl2pPr lvl="1">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2pPr>
            <a:lvl3pPr lvl="2">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3pPr>
            <a:lvl4pPr lvl="3">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4pPr>
            <a:lvl5pPr lvl="4">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5pPr>
            <a:lvl6pPr lvl="5">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6pPr>
            <a:lvl7pPr lvl="6">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7pPr>
            <a:lvl8pPr lvl="7">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8pPr>
            <a:lvl9pPr lvl="8">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9pPr>
          </a:lstStyle>
          <a:p/>
        </p:txBody>
      </p:sp>
      <p:sp>
        <p:nvSpPr>
          <p:cNvPr id="7" name="Google Shape;7;p1"/>
          <p:cNvSpPr txBox="1">
            <a:spLocks noGrp="1"/>
          </p:cNvSpPr>
          <p:nvPr>
            <p:ph type="body" idx="1"/>
          </p:nvPr>
        </p:nvSpPr>
        <p:spPr>
          <a:xfrm>
            <a:off x="566325" y="2615525"/>
            <a:ext cx="6897300" cy="2047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1pPr>
            <a:lvl2pPr marL="914400" lvl="1"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2pPr>
            <a:lvl3pPr marL="1371600" lvl="2"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3pPr>
            <a:lvl4pPr marL="1828800" lvl="3"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4pPr>
            <a:lvl5pPr marL="2286000" lvl="4"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5pPr>
            <a:lvl6pPr marL="2743200" lvl="5"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6pPr>
            <a:lvl7pPr marL="3200400" lvl="6"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7pPr>
            <a:lvl8pPr marL="3657600" lvl="7"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8pPr>
            <a:lvl9pPr marL="4114800" lvl="8"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9pPr>
          </a:lstStyle>
          <a:p/>
        </p:txBody>
      </p:sp>
      <p:pic>
        <p:nvPicPr>
          <p:cNvPr id="2" name="Picture 1" descr="Picture5"/>
          <p:cNvPicPr>
            <a:picLocks noChangeAspect="1"/>
          </p:cNvPicPr>
          <p:nvPr userDrawn="1"/>
        </p:nvPicPr>
        <p:blipFill>
          <a:blip r:embed="rId28"/>
          <a:stretch>
            <a:fillRect/>
          </a:stretch>
        </p:blipFill>
        <p:spPr>
          <a:xfrm>
            <a:off x="-1501140" y="0"/>
            <a:ext cx="1022350" cy="1022350"/>
          </a:xfrm>
          <a:prstGeom prst="rect">
            <a:avLst/>
          </a:prstGeom>
        </p:spPr>
      </p:pic>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C8D9AD"/>
        </a:solidFill>
        <a:effectLst/>
      </p:bgPr>
    </p:bg>
    <p:spTree>
      <p:nvGrpSpPr>
        <p:cNvPr id="5" name="Shape 5"/>
        <p:cNvGrpSpPr/>
        <p:nvPr/>
      </p:nvGrpSpPr>
      <p:grpSpPr>
        <a:xfrm>
          <a:off x="0" y="0"/>
          <a:ext cx="0" cy="0"/>
          <a:chOff x="0" y="0"/>
          <a:chExt cx="0" cy="0"/>
        </a:xfrm>
      </p:grpSpPr>
      <p:pic>
        <p:nvPicPr>
          <p:cNvPr id="6" name="Google Shape;6;p1"/>
          <p:cNvPicPr preferRelativeResize="0"/>
          <p:nvPr/>
        </p:nvPicPr>
        <p:blipFill>
          <a:blip r:embed="rId36"/>
          <a:stretch>
            <a:fillRect/>
          </a:stretch>
        </p:blipFill>
        <p:spPr>
          <a:xfrm>
            <a:off x="19758" y="0"/>
            <a:ext cx="9104486" cy="5143501"/>
          </a:xfrm>
          <a:prstGeom prst="rect">
            <a:avLst/>
          </a:prstGeom>
          <a:noFill/>
          <a:ln>
            <a:noFill/>
          </a:ln>
        </p:spPr>
      </p:pic>
      <p:sp>
        <p:nvSpPr>
          <p:cNvPr id="7" name="Google Shape;7;p1"/>
          <p:cNvSpPr txBox="1"/>
          <p:nvPr>
            <p:ph type="title"/>
          </p:nvPr>
        </p:nvSpPr>
        <p:spPr>
          <a:xfrm>
            <a:off x="720000" y="540000"/>
            <a:ext cx="7704000" cy="5727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chemeClr val="dk1"/>
              </a:buClr>
              <a:buSzPts val="2800"/>
              <a:buFont typeface="Denk One" panose="020B0704020202020204"/>
              <a:buNone/>
              <a:defRPr sz="2800" b="1">
                <a:solidFill>
                  <a:schemeClr val="dk1"/>
                </a:solidFill>
                <a:latin typeface="Denk One" panose="020B0704020202020204"/>
                <a:ea typeface="Denk One" panose="020B0704020202020204"/>
                <a:cs typeface="Denk One" panose="020B0704020202020204"/>
                <a:sym typeface="Denk One" panose="020B0704020202020204"/>
              </a:defRPr>
            </a:lvl1pPr>
            <a:lvl2pPr lvl="1">
              <a:spcBef>
                <a:spcPts val="0"/>
              </a:spcBef>
              <a:spcAft>
                <a:spcPts val="0"/>
              </a:spcAft>
              <a:buClr>
                <a:schemeClr val="dk1"/>
              </a:buClr>
              <a:buSzPts val="3000"/>
              <a:buNone/>
              <a:defRPr sz="3000">
                <a:solidFill>
                  <a:schemeClr val="dk1"/>
                </a:solidFill>
              </a:defRPr>
            </a:lvl2pPr>
            <a:lvl3pPr lvl="2">
              <a:spcBef>
                <a:spcPts val="0"/>
              </a:spcBef>
              <a:spcAft>
                <a:spcPts val="0"/>
              </a:spcAft>
              <a:buClr>
                <a:schemeClr val="dk1"/>
              </a:buClr>
              <a:buSzPts val="3000"/>
              <a:buNone/>
              <a:defRPr sz="3000">
                <a:solidFill>
                  <a:schemeClr val="dk1"/>
                </a:solidFill>
              </a:defRPr>
            </a:lvl3pPr>
            <a:lvl4pPr lvl="3">
              <a:spcBef>
                <a:spcPts val="0"/>
              </a:spcBef>
              <a:spcAft>
                <a:spcPts val="0"/>
              </a:spcAft>
              <a:buClr>
                <a:schemeClr val="dk1"/>
              </a:buClr>
              <a:buSzPts val="3000"/>
              <a:buNone/>
              <a:defRPr sz="3000">
                <a:solidFill>
                  <a:schemeClr val="dk1"/>
                </a:solidFill>
              </a:defRPr>
            </a:lvl4pPr>
            <a:lvl5pPr lvl="4">
              <a:spcBef>
                <a:spcPts val="0"/>
              </a:spcBef>
              <a:spcAft>
                <a:spcPts val="0"/>
              </a:spcAft>
              <a:buClr>
                <a:schemeClr val="dk1"/>
              </a:buClr>
              <a:buSzPts val="3000"/>
              <a:buNone/>
              <a:defRPr sz="3000">
                <a:solidFill>
                  <a:schemeClr val="dk1"/>
                </a:solidFill>
              </a:defRPr>
            </a:lvl5pPr>
            <a:lvl6pPr lvl="5">
              <a:spcBef>
                <a:spcPts val="0"/>
              </a:spcBef>
              <a:spcAft>
                <a:spcPts val="0"/>
              </a:spcAft>
              <a:buClr>
                <a:schemeClr val="dk1"/>
              </a:buClr>
              <a:buSzPts val="3000"/>
              <a:buNone/>
              <a:defRPr sz="3000">
                <a:solidFill>
                  <a:schemeClr val="dk1"/>
                </a:solidFill>
              </a:defRPr>
            </a:lvl6pPr>
            <a:lvl7pPr lvl="6">
              <a:spcBef>
                <a:spcPts val="0"/>
              </a:spcBef>
              <a:spcAft>
                <a:spcPts val="0"/>
              </a:spcAft>
              <a:buClr>
                <a:schemeClr val="dk1"/>
              </a:buClr>
              <a:buSzPts val="3000"/>
              <a:buNone/>
              <a:defRPr sz="3000">
                <a:solidFill>
                  <a:schemeClr val="dk1"/>
                </a:solidFill>
              </a:defRPr>
            </a:lvl7pPr>
            <a:lvl8pPr lvl="7">
              <a:spcBef>
                <a:spcPts val="0"/>
              </a:spcBef>
              <a:spcAft>
                <a:spcPts val="0"/>
              </a:spcAft>
              <a:buClr>
                <a:schemeClr val="dk1"/>
              </a:buClr>
              <a:buSzPts val="3000"/>
              <a:buNone/>
              <a:defRPr sz="3000">
                <a:solidFill>
                  <a:schemeClr val="dk1"/>
                </a:solidFill>
              </a:defRPr>
            </a:lvl8pPr>
            <a:lvl9pPr lvl="8">
              <a:spcBef>
                <a:spcPts val="0"/>
              </a:spcBef>
              <a:spcAft>
                <a:spcPts val="0"/>
              </a:spcAft>
              <a:buClr>
                <a:schemeClr val="dk1"/>
              </a:buClr>
              <a:buSzPts val="3000"/>
              <a:buNone/>
              <a:defRPr sz="3000">
                <a:solidFill>
                  <a:schemeClr val="dk1"/>
                </a:solidFill>
              </a:defRPr>
            </a:lvl9pPr>
          </a:lstStyle>
          <a:p/>
        </p:txBody>
      </p:sp>
      <p:sp>
        <p:nvSpPr>
          <p:cNvPr id="8" name="Google Shape;8;p1"/>
          <p:cNvSpPr txBox="1"/>
          <p:nvPr>
            <p:ph type="body" idx="1"/>
          </p:nvPr>
        </p:nvSpPr>
        <p:spPr>
          <a:xfrm>
            <a:off x="720000" y="1152475"/>
            <a:ext cx="77040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1pPr>
            <a:lvl2pPr marL="914400" lvl="1" indent="-31750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2pPr>
            <a:lvl3pPr marL="1371600" lvl="2" indent="-31750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3pPr>
            <a:lvl4pPr marL="1828800" lvl="3" indent="-31750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4pPr>
            <a:lvl5pPr marL="2286000" lvl="4" indent="-31750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5pPr>
            <a:lvl6pPr marL="2743200" lvl="5" indent="-31750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6pPr>
            <a:lvl7pPr marL="3200400" lvl="6" indent="-31750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7pPr>
            <a:lvl8pPr marL="3657600" lvl="7" indent="-31750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8pPr>
            <a:lvl9pPr marL="4114800" lvl="8" indent="-31750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9pPr>
          </a:lstStyle>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 id="2147483689" r:id="rId13"/>
    <p:sldLayoutId id="2147483690" r:id="rId14"/>
    <p:sldLayoutId id="2147483691" r:id="rId15"/>
    <p:sldLayoutId id="2147483692" r:id="rId16"/>
    <p:sldLayoutId id="2147483693" r:id="rId17"/>
    <p:sldLayoutId id="2147483694" r:id="rId18"/>
    <p:sldLayoutId id="2147483695" r:id="rId19"/>
    <p:sldLayoutId id="2147483696" r:id="rId20"/>
    <p:sldLayoutId id="2147483697" r:id="rId21"/>
    <p:sldLayoutId id="2147483698" r:id="rId22"/>
    <p:sldLayoutId id="2147483699" r:id="rId23"/>
    <p:sldLayoutId id="2147483700" r:id="rId24"/>
    <p:sldLayoutId id="2147483701" r:id="rId25"/>
    <p:sldLayoutId id="2147483702" r:id="rId26"/>
    <p:sldLayoutId id="2147483703" r:id="rId27"/>
    <p:sldLayoutId id="2147483704" r:id="rId28"/>
    <p:sldLayoutId id="2147483705" r:id="rId29"/>
    <p:sldLayoutId id="2147483706" r:id="rId30"/>
    <p:sldLayoutId id="2147483707" r:id="rId31"/>
    <p:sldLayoutId id="2147483708" r:id="rId32"/>
    <p:sldLayoutId id="2147483709" r:id="rId33"/>
    <p:sldLayoutId id="2147483710" r:id="rId34"/>
    <p:sldLayoutId id="2147483711" r:id="rId3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5" Type="http://schemas.openxmlformats.org/officeDocument/2006/relationships/notesSlide" Target="../notesSlides/notesSlide1.xml"/><Relationship Id="rId4" Type="http://schemas.openxmlformats.org/officeDocument/2006/relationships/slideLayout" Target="../slideLayouts/slideLayout27.xml"/><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image" Target="../media/image4.png"/></Relationships>
</file>

<file path=ppt/slides/_rels/slide10.xml.rels><?xml version="1.0" encoding="UTF-8" standalone="yes"?>
<Relationships xmlns="http://schemas.openxmlformats.org/package/2006/relationships"><Relationship Id="rId4" Type="http://schemas.openxmlformats.org/officeDocument/2006/relationships/slideLayout" Target="../slideLayouts/slideLayout6.xml"/><Relationship Id="rId3" Type="http://schemas.openxmlformats.org/officeDocument/2006/relationships/image" Target="../media/image18.png"/><Relationship Id="rId2" Type="http://schemas.openxmlformats.org/officeDocument/2006/relationships/image" Target="../media/image4.svg"/><Relationship Id="rId1" Type="http://schemas.openxmlformats.org/officeDocument/2006/relationships/image" Target="../media/image17.png"/></Relationships>
</file>

<file path=ppt/slides/_rels/slide11.xml.rels><?xml version="1.0" encoding="UTF-8" standalone="yes"?>
<Relationships xmlns="http://schemas.openxmlformats.org/package/2006/relationships"><Relationship Id="rId5" Type="http://schemas.openxmlformats.org/officeDocument/2006/relationships/slideLayout" Target="../slideLayouts/slideLayout6.xml"/><Relationship Id="rId4" Type="http://schemas.openxmlformats.org/officeDocument/2006/relationships/image" Target="../media/image19.png"/><Relationship Id="rId3" Type="http://schemas.openxmlformats.org/officeDocument/2006/relationships/tags" Target="../tags/tag2.xml"/><Relationship Id="rId2" Type="http://schemas.microsoft.com/office/2007/relationships/media" Target="../media/media1.mp4"/><Relationship Id="rId1" Type="http://schemas.openxmlformats.org/officeDocument/2006/relationships/video" Target="../media/media1.mp4"/></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6.xml"/><Relationship Id="rId1" Type="http://schemas.openxmlformats.org/officeDocument/2006/relationships/image" Target="../media/image20.png"/></Relationships>
</file>

<file path=ppt/slides/_rels/slide13.xml.rels><?xml version="1.0" encoding="UTF-8" standalone="yes"?>
<Relationships xmlns="http://schemas.openxmlformats.org/package/2006/relationships"><Relationship Id="rId5" Type="http://schemas.openxmlformats.org/officeDocument/2006/relationships/notesSlide" Target="../notesSlides/notesSlide9.xml"/><Relationship Id="rId4" Type="http://schemas.openxmlformats.org/officeDocument/2006/relationships/slideLayout" Target="../slideLayouts/slideLayout27.xml"/><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image" Target="../media/image4.png"/></Relationships>
</file>

<file path=ppt/slides/_rels/slide14.xml.rels><?xml version="1.0" encoding="UTF-8" standalone="yes"?>
<Relationships xmlns="http://schemas.openxmlformats.org/package/2006/relationships"><Relationship Id="rId6" Type="http://schemas.openxmlformats.org/officeDocument/2006/relationships/notesSlide" Target="../notesSlides/notesSlide10.xml"/><Relationship Id="rId5" Type="http://schemas.openxmlformats.org/officeDocument/2006/relationships/slideLayout" Target="../slideLayouts/slideLayout7.xml"/><Relationship Id="rId4" Type="http://schemas.openxmlformats.org/officeDocument/2006/relationships/image" Target="../media/image6.svg"/><Relationship Id="rId3" Type="http://schemas.openxmlformats.org/officeDocument/2006/relationships/image" Target="../media/image22.png"/><Relationship Id="rId2" Type="http://schemas.openxmlformats.org/officeDocument/2006/relationships/image" Target="../media/image5.svg"/><Relationship Id="rId1" Type="http://schemas.openxmlformats.org/officeDocument/2006/relationships/image" Target="../media/image21.pn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12.xml"/><Relationship Id="rId1" Type="http://schemas.openxmlformats.org/officeDocument/2006/relationships/image" Target="../media/image23.png"/></Relationships>
</file>

<file path=ppt/slides/_rels/slide16.xml.rels><?xml version="1.0" encoding="UTF-8" standalone="yes"?>
<Relationships xmlns="http://schemas.openxmlformats.org/package/2006/relationships"><Relationship Id="rId5" Type="http://schemas.openxmlformats.org/officeDocument/2006/relationships/notesSlide" Target="../notesSlides/notesSlide12.xml"/><Relationship Id="rId4" Type="http://schemas.openxmlformats.org/officeDocument/2006/relationships/slideLayout" Target="../slideLayouts/slideLayout1.xml"/><Relationship Id="rId3" Type="http://schemas.openxmlformats.org/officeDocument/2006/relationships/image" Target="../media/image25.png"/><Relationship Id="rId2" Type="http://schemas.openxmlformats.org/officeDocument/2006/relationships/image" Target="../media/image7.svg"/><Relationship Id="rId1" Type="http://schemas.openxmlformats.org/officeDocument/2006/relationships/image" Target="../media/image24.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0.xml"/><Relationship Id="rId1" Type="http://schemas.openxmlformats.org/officeDocument/2006/relationships/image" Target="../media/image26.png"/></Relationships>
</file>

<file path=ppt/slides/_rels/slide2.xml.rels><?xml version="1.0" encoding="UTF-8" standalone="yes"?>
<Relationships xmlns="http://schemas.openxmlformats.org/package/2006/relationships"><Relationship Id="rId4" Type="http://schemas.openxmlformats.org/officeDocument/2006/relationships/notesSlide" Target="../notesSlides/notesSlide2.xml"/><Relationship Id="rId3" Type="http://schemas.openxmlformats.org/officeDocument/2006/relationships/slideLayout" Target="../slideLayouts/slideLayout8.xml"/><Relationship Id="rId2" Type="http://schemas.openxmlformats.org/officeDocument/2006/relationships/image" Target="../media/image1.svg"/><Relationship Id="rId1" Type="http://schemas.openxmlformats.org/officeDocument/2006/relationships/image" Target="../media/image7.png"/></Relationships>
</file>

<file path=ppt/slides/_rels/slide20.xml.rels><?xml version="1.0" encoding="UTF-8" standalone="yes"?>
<Relationships xmlns="http://schemas.openxmlformats.org/package/2006/relationships"><Relationship Id="rId6" Type="http://schemas.openxmlformats.org/officeDocument/2006/relationships/notesSlide" Target="../notesSlides/notesSlide16.xml"/><Relationship Id="rId5" Type="http://schemas.openxmlformats.org/officeDocument/2006/relationships/slideLayout" Target="../slideLayouts/slideLayout6.xml"/><Relationship Id="rId4" Type="http://schemas.openxmlformats.org/officeDocument/2006/relationships/image" Target="../media/image9.svg"/><Relationship Id="rId3" Type="http://schemas.openxmlformats.org/officeDocument/2006/relationships/image" Target="../media/image28.png"/><Relationship Id="rId2" Type="http://schemas.openxmlformats.org/officeDocument/2006/relationships/image" Target="../media/image8.svg"/><Relationship Id="rId1" Type="http://schemas.openxmlformats.org/officeDocument/2006/relationships/image" Target="../media/image27.png"/></Relationships>
</file>

<file path=ppt/slides/_rels/slide21.xml.rels><?xml version="1.0" encoding="UTF-8" standalone="yes"?>
<Relationships xmlns="http://schemas.openxmlformats.org/package/2006/relationships"><Relationship Id="rId8" Type="http://schemas.openxmlformats.org/officeDocument/2006/relationships/notesSlide" Target="../notesSlides/notesSlide17.xml"/><Relationship Id="rId7" Type="http://schemas.openxmlformats.org/officeDocument/2006/relationships/slideLayout" Target="../slideLayouts/slideLayout6.xml"/><Relationship Id="rId6" Type="http://schemas.openxmlformats.org/officeDocument/2006/relationships/image" Target="../media/image12.svg"/><Relationship Id="rId5" Type="http://schemas.openxmlformats.org/officeDocument/2006/relationships/image" Target="../media/image31.png"/><Relationship Id="rId4" Type="http://schemas.openxmlformats.org/officeDocument/2006/relationships/image" Target="../media/image11.svg"/><Relationship Id="rId3" Type="http://schemas.openxmlformats.org/officeDocument/2006/relationships/image" Target="../media/image30.png"/><Relationship Id="rId2" Type="http://schemas.openxmlformats.org/officeDocument/2006/relationships/image" Target="../media/image10.svg"/><Relationship Id="rId1" Type="http://schemas.openxmlformats.org/officeDocument/2006/relationships/image" Target="../media/image29.png"/></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7.xml"/><Relationship Id="rId1" Type="http://schemas.openxmlformats.org/officeDocument/2006/relationships/image" Target="../media/image32.png"/></Relationships>
</file>

<file path=ppt/slides/_rels/slide23.xml.rels><?xml version="1.0" encoding="UTF-8" standalone="yes"?>
<Relationships xmlns="http://schemas.openxmlformats.org/package/2006/relationships"><Relationship Id="rId4" Type="http://schemas.openxmlformats.org/officeDocument/2006/relationships/notesSlide" Target="../notesSlides/notesSlide19.xml"/><Relationship Id="rId3" Type="http://schemas.openxmlformats.org/officeDocument/2006/relationships/slideLayout" Target="../slideLayouts/slideLayout13.xml"/><Relationship Id="rId2" Type="http://schemas.openxmlformats.org/officeDocument/2006/relationships/image" Target="../media/image34.jpeg"/><Relationship Id="rId1" Type="http://schemas.openxmlformats.org/officeDocument/2006/relationships/image" Target="../media/image33.jpeg"/></Relationships>
</file>

<file path=ppt/slides/_rels/slide24.xml.rels><?xml version="1.0" encoding="UTF-8" standalone="yes"?>
<Relationships xmlns="http://schemas.openxmlformats.org/package/2006/relationships"><Relationship Id="rId4" Type="http://schemas.openxmlformats.org/officeDocument/2006/relationships/notesSlide" Target="../notesSlides/notesSlide20.xml"/><Relationship Id="rId3" Type="http://schemas.openxmlformats.org/officeDocument/2006/relationships/slideLayout" Target="../slideLayouts/slideLayout14.xml"/><Relationship Id="rId2" Type="http://schemas.openxmlformats.org/officeDocument/2006/relationships/image" Target="../media/image36.jpeg"/><Relationship Id="rId1" Type="http://schemas.openxmlformats.org/officeDocument/2006/relationships/image" Target="../media/image35.jpeg"/></Relationships>
</file>

<file path=ppt/slides/_rels/slide25.xml.rels><?xml version="1.0" encoding="UTF-8" standalone="yes"?>
<Relationships xmlns="http://schemas.openxmlformats.org/package/2006/relationships"><Relationship Id="rId5" Type="http://schemas.openxmlformats.org/officeDocument/2006/relationships/notesSlide" Target="../notesSlides/notesSlide21.xml"/><Relationship Id="rId4" Type="http://schemas.openxmlformats.org/officeDocument/2006/relationships/slideLayout" Target="../slideLayouts/slideLayout13.xml"/><Relationship Id="rId3" Type="http://schemas.openxmlformats.org/officeDocument/2006/relationships/image" Target="../media/image38.jpeg"/><Relationship Id="rId2" Type="http://schemas.openxmlformats.org/officeDocument/2006/relationships/image" Target="../media/image13.svg"/><Relationship Id="rId1" Type="http://schemas.openxmlformats.org/officeDocument/2006/relationships/image" Target="../media/image37.png"/></Relationships>
</file>

<file path=ppt/slides/_rels/slide26.xml.rels><?xml version="1.0" encoding="UTF-8" standalone="yes"?>
<Relationships xmlns="http://schemas.openxmlformats.org/package/2006/relationships"><Relationship Id="rId5" Type="http://schemas.openxmlformats.org/officeDocument/2006/relationships/notesSlide" Target="../notesSlides/notesSlide22.xml"/><Relationship Id="rId4" Type="http://schemas.openxmlformats.org/officeDocument/2006/relationships/slideLayout" Target="../slideLayouts/slideLayout13.xml"/><Relationship Id="rId3" Type="http://schemas.openxmlformats.org/officeDocument/2006/relationships/image" Target="../media/image39.jpeg"/><Relationship Id="rId2" Type="http://schemas.openxmlformats.org/officeDocument/2006/relationships/image" Target="../media/image13.svg"/><Relationship Id="rId1" Type="http://schemas.openxmlformats.org/officeDocument/2006/relationships/image" Target="../media/image37.png"/></Relationships>
</file>

<file path=ppt/slides/_rels/slide27.xml.rels><?xml version="1.0" encoding="UTF-8" standalone="yes"?>
<Relationships xmlns="http://schemas.openxmlformats.org/package/2006/relationships"><Relationship Id="rId5" Type="http://schemas.openxmlformats.org/officeDocument/2006/relationships/notesSlide" Target="../notesSlides/notesSlide23.xml"/><Relationship Id="rId4" Type="http://schemas.openxmlformats.org/officeDocument/2006/relationships/slideLayout" Target="../slideLayouts/slideLayout13.xml"/><Relationship Id="rId3" Type="http://schemas.openxmlformats.org/officeDocument/2006/relationships/image" Target="../media/image40.jpeg"/><Relationship Id="rId2" Type="http://schemas.openxmlformats.org/officeDocument/2006/relationships/image" Target="../media/image13.svg"/><Relationship Id="rId1" Type="http://schemas.openxmlformats.org/officeDocument/2006/relationships/image" Target="../media/image37.pn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7.xml"/><Relationship Id="rId1" Type="http://schemas.openxmlformats.org/officeDocument/2006/relationships/image" Target="../media/image41.png"/></Relationships>
</file>

<file path=ppt/slides/_rels/slide29.xml.rels><?xml version="1.0" encoding="UTF-8" standalone="yes"?>
<Relationships xmlns="http://schemas.openxmlformats.org/package/2006/relationships"><Relationship Id="rId6" Type="http://schemas.openxmlformats.org/officeDocument/2006/relationships/notesSlide" Target="../notesSlides/notesSlide25.xml"/><Relationship Id="rId5" Type="http://schemas.openxmlformats.org/officeDocument/2006/relationships/slideLayout" Target="../slideLayouts/slideLayout7.xml"/><Relationship Id="rId4" Type="http://schemas.openxmlformats.org/officeDocument/2006/relationships/image" Target="../media/image43.png"/><Relationship Id="rId3" Type="http://schemas.openxmlformats.org/officeDocument/2006/relationships/image" Target="../media/image41.png"/><Relationship Id="rId2" Type="http://schemas.openxmlformats.org/officeDocument/2006/relationships/image" Target="../media/image14.svg"/><Relationship Id="rId1" Type="http://schemas.openxmlformats.org/officeDocument/2006/relationships/image" Target="../media/image42.png"/></Relationships>
</file>

<file path=ppt/slides/_rels/slide3.xml.rels><?xml version="1.0" encoding="UTF-8" standalone="yes"?>
<Relationships xmlns="http://schemas.openxmlformats.org/package/2006/relationships"><Relationship Id="rId8" Type="http://schemas.openxmlformats.org/officeDocument/2006/relationships/slideLayout" Target="../slideLayouts/slideLayout38.xml"/><Relationship Id="rId7" Type="http://schemas.openxmlformats.org/officeDocument/2006/relationships/image" Target="../media/image2.svg"/><Relationship Id="rId6" Type="http://schemas.openxmlformats.org/officeDocument/2006/relationships/image" Target="../media/image12.png"/><Relationship Id="rId5" Type="http://schemas.openxmlformats.org/officeDocument/2006/relationships/image" Target="../media/image11.emf"/><Relationship Id="rId4" Type="http://schemas.openxmlformats.org/officeDocument/2006/relationships/image" Target="../media/image10.emf"/><Relationship Id="rId3" Type="http://schemas.openxmlformats.org/officeDocument/2006/relationships/image" Target="../media/image9.emf"/><Relationship Id="rId2" Type="http://schemas.openxmlformats.org/officeDocument/2006/relationships/image" Target="../media/image8.jpeg"/><Relationship Id="rId1" Type="http://schemas.openxmlformats.org/officeDocument/2006/relationships/tags" Target="../tags/tag1.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20.xml"/><Relationship Id="rId1" Type="http://schemas.openxmlformats.org/officeDocument/2006/relationships/image" Target="../media/image26.png"/></Relationships>
</file>

<file path=ppt/slides/_rels/slide31.xml.rels><?xml version="1.0" encoding="UTF-8" standalone="yes"?>
<Relationships xmlns="http://schemas.openxmlformats.org/package/2006/relationships"><Relationship Id="rId6" Type="http://schemas.openxmlformats.org/officeDocument/2006/relationships/notesSlide" Target="../notesSlides/notesSlide27.xml"/><Relationship Id="rId5" Type="http://schemas.openxmlformats.org/officeDocument/2006/relationships/slideLayout" Target="../slideLayouts/slideLayout6.xml"/><Relationship Id="rId4" Type="http://schemas.openxmlformats.org/officeDocument/2006/relationships/image" Target="../media/image9.svg"/><Relationship Id="rId3" Type="http://schemas.openxmlformats.org/officeDocument/2006/relationships/image" Target="../media/image28.png"/><Relationship Id="rId2" Type="http://schemas.openxmlformats.org/officeDocument/2006/relationships/image" Target="../media/image8.svg"/><Relationship Id="rId1" Type="http://schemas.openxmlformats.org/officeDocument/2006/relationships/image" Target="../media/image27.png"/></Relationships>
</file>

<file path=ppt/slides/_rels/slide32.xml.rels><?xml version="1.0" encoding="UTF-8" standalone="yes"?>
<Relationships xmlns="http://schemas.openxmlformats.org/package/2006/relationships"><Relationship Id="rId6" Type="http://schemas.openxmlformats.org/officeDocument/2006/relationships/notesSlide" Target="../notesSlides/notesSlide28.xml"/><Relationship Id="rId5" Type="http://schemas.openxmlformats.org/officeDocument/2006/relationships/slideLayout" Target="../slideLayouts/slideLayout6.xml"/><Relationship Id="rId4" Type="http://schemas.openxmlformats.org/officeDocument/2006/relationships/image" Target="../media/image11.svg"/><Relationship Id="rId3" Type="http://schemas.openxmlformats.org/officeDocument/2006/relationships/image" Target="../media/image30.png"/><Relationship Id="rId2" Type="http://schemas.openxmlformats.org/officeDocument/2006/relationships/image" Target="../media/image10.svg"/><Relationship Id="rId1" Type="http://schemas.openxmlformats.org/officeDocument/2006/relationships/image" Target="../media/image29.png"/></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7.xml"/><Relationship Id="rId1" Type="http://schemas.openxmlformats.org/officeDocument/2006/relationships/image" Target="../media/image32.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6.xml"/><Relationship Id="rId1" Type="http://schemas.openxmlformats.org/officeDocument/2006/relationships/image" Target="../media/image44.png"/></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6.xml"/><Relationship Id="rId1" Type="http://schemas.openxmlformats.org/officeDocument/2006/relationships/image" Target="../media/image45.jpeg"/></Relationships>
</file>

<file path=ppt/slides/_rels/slide37.xml.rels><?xml version="1.0" encoding="UTF-8" standalone="yes"?>
<Relationships xmlns="http://schemas.openxmlformats.org/package/2006/relationships"><Relationship Id="rId5" Type="http://schemas.openxmlformats.org/officeDocument/2006/relationships/notesSlide" Target="../notesSlides/notesSlide33.xml"/><Relationship Id="rId4" Type="http://schemas.openxmlformats.org/officeDocument/2006/relationships/slideLayout" Target="../slideLayouts/slideLayout8.xml"/><Relationship Id="rId3" Type="http://schemas.openxmlformats.org/officeDocument/2006/relationships/image" Target="../media/image15.svg"/><Relationship Id="rId2" Type="http://schemas.openxmlformats.org/officeDocument/2006/relationships/image" Target="../media/image47.png"/><Relationship Id="rId1" Type="http://schemas.openxmlformats.org/officeDocument/2006/relationships/image" Target="../media/image46.png"/></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6.xml"/><Relationship Id="rId1" Type="http://schemas.openxmlformats.org/officeDocument/2006/relationships/image" Target="../media/image44.png"/></Relationships>
</file>

<file path=ppt/slides/_rels/slide39.xml.rels><?xml version="1.0" encoding="UTF-8" standalone="yes"?>
<Relationships xmlns="http://schemas.openxmlformats.org/package/2006/relationships"><Relationship Id="rId4" Type="http://schemas.openxmlformats.org/officeDocument/2006/relationships/notesSlide" Target="../notesSlides/notesSlide35.xml"/><Relationship Id="rId3" Type="http://schemas.openxmlformats.org/officeDocument/2006/relationships/slideLayout" Target="../slideLayouts/slideLayout7.xml"/><Relationship Id="rId2" Type="http://schemas.openxmlformats.org/officeDocument/2006/relationships/image" Target="../media/image16.svg"/><Relationship Id="rId1" Type="http://schemas.openxmlformats.org/officeDocument/2006/relationships/image" Target="../media/image48.pn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2.xml"/><Relationship Id="rId1" Type="http://schemas.openxmlformats.org/officeDocument/2006/relationships/image" Target="../media/image13.png"/></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6.xml"/><Relationship Id="rId1" Type="http://schemas.openxmlformats.org/officeDocument/2006/relationships/image" Target="../media/image44.png"/></Relationships>
</file>

<file path=ppt/slides/_rels/slide4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image" Target="../media/image34.jpeg"/></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6.xml"/><Relationship Id="rId1" Type="http://schemas.openxmlformats.org/officeDocument/2006/relationships/image" Target="../media/image44.png"/></Relationships>
</file>

<file path=ppt/slides/_rels/slide43.xml.rels><?xml version="1.0" encoding="UTF-8" standalone="yes"?>
<Relationships xmlns="http://schemas.openxmlformats.org/package/2006/relationships"><Relationship Id="rId5" Type="http://schemas.openxmlformats.org/officeDocument/2006/relationships/slideLayout" Target="../slideLayouts/slideLayout6.xml"/><Relationship Id="rId4" Type="http://schemas.openxmlformats.org/officeDocument/2006/relationships/image" Target="../media/image17.svg"/><Relationship Id="rId3" Type="http://schemas.openxmlformats.org/officeDocument/2006/relationships/image" Target="../media/image51.png"/><Relationship Id="rId2" Type="http://schemas.openxmlformats.org/officeDocument/2006/relationships/image" Target="../media/image50.jpeg"/><Relationship Id="rId1" Type="http://schemas.openxmlformats.org/officeDocument/2006/relationships/image" Target="../media/image49.jpeg"/></Relationships>
</file>

<file path=ppt/slides/_rels/slide44.xml.rels><?xml version="1.0" encoding="UTF-8" standalone="yes"?>
<Relationships xmlns="http://schemas.openxmlformats.org/package/2006/relationships"><Relationship Id="rId4" Type="http://schemas.openxmlformats.org/officeDocument/2006/relationships/slideLayout" Target="../slideLayouts/slideLayout6.xml"/><Relationship Id="rId3" Type="http://schemas.openxmlformats.org/officeDocument/2006/relationships/image" Target="../media/image54.jpeg"/><Relationship Id="rId2" Type="http://schemas.openxmlformats.org/officeDocument/2006/relationships/image" Target="../media/image53.jpeg"/><Relationship Id="rId1" Type="http://schemas.openxmlformats.org/officeDocument/2006/relationships/image" Target="../media/image52.jpeg"/></Relationships>
</file>

<file path=ppt/slides/_rels/slide45.xml.rels><?xml version="1.0" encoding="UTF-8" standalone="yes"?>
<Relationships xmlns="http://schemas.openxmlformats.org/package/2006/relationships"><Relationship Id="rId5" Type="http://schemas.openxmlformats.org/officeDocument/2006/relationships/slideLayout" Target="../slideLayouts/slideLayout6.xml"/><Relationship Id="rId4" Type="http://schemas.openxmlformats.org/officeDocument/2006/relationships/image" Target="../media/image19.svg"/><Relationship Id="rId3" Type="http://schemas.openxmlformats.org/officeDocument/2006/relationships/image" Target="../media/image56.png"/><Relationship Id="rId2" Type="http://schemas.openxmlformats.org/officeDocument/2006/relationships/image" Target="../media/image18.svg"/><Relationship Id="rId1" Type="http://schemas.openxmlformats.org/officeDocument/2006/relationships/image" Target="../media/image55.png"/></Relationships>
</file>

<file path=ppt/slides/_rels/slide46.xml.rels><?xml version="1.0" encoding="UTF-8" standalone="yes"?>
<Relationships xmlns="http://schemas.openxmlformats.org/package/2006/relationships"><Relationship Id="rId5" Type="http://schemas.openxmlformats.org/officeDocument/2006/relationships/notesSlide" Target="../notesSlides/notesSlide38.xml"/><Relationship Id="rId4" Type="http://schemas.openxmlformats.org/officeDocument/2006/relationships/slideLayout" Target="../slideLayouts/slideLayout14.xml"/><Relationship Id="rId3" Type="http://schemas.openxmlformats.org/officeDocument/2006/relationships/image" Target="../media/image26.png"/><Relationship Id="rId2" Type="http://schemas.openxmlformats.org/officeDocument/2006/relationships/image" Target="../media/image20.svg"/><Relationship Id="rId1" Type="http://schemas.openxmlformats.org/officeDocument/2006/relationships/image" Target="../media/image57.pn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6" Type="http://schemas.openxmlformats.org/officeDocument/2006/relationships/notesSlide" Target="../notesSlides/notesSlide41.xml"/><Relationship Id="rId5" Type="http://schemas.openxmlformats.org/officeDocument/2006/relationships/slideLayout" Target="../slideLayouts/slideLayout7.xml"/><Relationship Id="rId4" Type="http://schemas.openxmlformats.org/officeDocument/2006/relationships/image" Target="../media/image60.png"/><Relationship Id="rId3" Type="http://schemas.openxmlformats.org/officeDocument/2006/relationships/image" Target="../media/image21.svg"/><Relationship Id="rId2" Type="http://schemas.openxmlformats.org/officeDocument/2006/relationships/image" Target="../media/image59.png"/><Relationship Id="rId1" Type="http://schemas.openxmlformats.org/officeDocument/2006/relationships/image" Target="../media/image58.pn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21.xml"/><Relationship Id="rId1" Type="http://schemas.openxmlformats.org/officeDocument/2006/relationships/image" Target="../media/image14.png"/></Relationships>
</file>

<file path=ppt/slides/_rels/slide5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image" Target="../media/image26.png"/></Relationships>
</file>

<file path=ppt/slides/_rels/slide5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image" Target="../media/image26.png"/></Relationships>
</file>

<file path=ppt/slides/_rels/slide52.xml.rels><?xml version="1.0" encoding="UTF-8" standalone="yes"?>
<Relationships xmlns="http://schemas.openxmlformats.org/package/2006/relationships"><Relationship Id="rId6" Type="http://schemas.openxmlformats.org/officeDocument/2006/relationships/slideLayout" Target="../slideLayouts/slideLayout6.xml"/><Relationship Id="rId5" Type="http://schemas.openxmlformats.org/officeDocument/2006/relationships/image" Target="../media/image62.png"/><Relationship Id="rId4" Type="http://schemas.openxmlformats.org/officeDocument/2006/relationships/image" Target="../media/image22.svg"/><Relationship Id="rId3" Type="http://schemas.openxmlformats.org/officeDocument/2006/relationships/image" Target="../media/image61.png"/><Relationship Id="rId2" Type="http://schemas.openxmlformats.org/officeDocument/2006/relationships/image" Target="../media/image12.svg"/><Relationship Id="rId1" Type="http://schemas.openxmlformats.org/officeDocument/2006/relationships/image" Target="../media/image31.png"/></Relationships>
</file>

<file path=ppt/slides/_rels/slide53.xml.rels><?xml version="1.0" encoding="UTF-8" standalone="yes"?>
<Relationships xmlns="http://schemas.openxmlformats.org/package/2006/relationships"><Relationship Id="rId4" Type="http://schemas.openxmlformats.org/officeDocument/2006/relationships/notesSlide" Target="../notesSlides/notesSlide42.xml"/><Relationship Id="rId3" Type="http://schemas.openxmlformats.org/officeDocument/2006/relationships/slideLayout" Target="../slideLayouts/slideLayout5.xml"/><Relationship Id="rId2" Type="http://schemas.openxmlformats.org/officeDocument/2006/relationships/image" Target="../media/image64.png"/><Relationship Id="rId1" Type="http://schemas.openxmlformats.org/officeDocument/2006/relationships/image" Target="../media/image63.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4" Type="http://schemas.openxmlformats.org/officeDocument/2006/relationships/slideLayout" Target="../slideLayouts/slideLayout6.xml"/><Relationship Id="rId3" Type="http://schemas.openxmlformats.org/officeDocument/2006/relationships/image" Target="../media/image16.png"/><Relationship Id="rId2" Type="http://schemas.openxmlformats.org/officeDocument/2006/relationships/image" Target="../media/image3.svg"/><Relationship Id="rId1" Type="http://schemas.openxmlformats.org/officeDocument/2006/relationships/image" Target="../media/image1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448"/>
        <p:cNvGrpSpPr/>
        <p:nvPr/>
      </p:nvGrpSpPr>
      <p:grpSpPr>
        <a:xfrm>
          <a:off x="0" y="0"/>
          <a:ext cx="0" cy="0"/>
          <a:chOff x="0" y="0"/>
          <a:chExt cx="0" cy="0"/>
        </a:xfrm>
      </p:grpSpPr>
      <p:grpSp>
        <p:nvGrpSpPr>
          <p:cNvPr id="10308" name="Google Shape;10308;p62"/>
          <p:cNvGrpSpPr/>
          <p:nvPr/>
        </p:nvGrpSpPr>
        <p:grpSpPr>
          <a:xfrm>
            <a:off x="0" y="2061210"/>
            <a:ext cx="9145270" cy="3103245"/>
            <a:chOff x="5889224" y="2454352"/>
            <a:chExt cx="2484549" cy="1333016"/>
          </a:xfrm>
        </p:grpSpPr>
        <p:sp>
          <p:nvSpPr>
            <p:cNvPr id="10309" name="Google Shape;10309;p62"/>
            <p:cNvSpPr/>
            <p:nvPr/>
          </p:nvSpPr>
          <p:spPr>
            <a:xfrm>
              <a:off x="5889224" y="2490727"/>
              <a:ext cx="915203" cy="1287733"/>
            </a:xfrm>
            <a:custGeom>
              <a:avLst/>
              <a:gdLst/>
              <a:ahLst/>
              <a:cxnLst/>
              <a:rect l="l" t="t" r="r" b="b"/>
              <a:pathLst>
                <a:path w="51638" h="72657" extrusionOk="0">
                  <a:moveTo>
                    <a:pt x="39002" y="0"/>
                  </a:moveTo>
                  <a:cubicBezTo>
                    <a:pt x="34976" y="0"/>
                    <a:pt x="30143" y="1388"/>
                    <a:pt x="24851" y="4307"/>
                  </a:cubicBezTo>
                  <a:cubicBezTo>
                    <a:pt x="15211" y="9611"/>
                    <a:pt x="5337" y="23121"/>
                    <a:pt x="0" y="31260"/>
                  </a:cubicBezTo>
                  <a:lnTo>
                    <a:pt x="0" y="72656"/>
                  </a:lnTo>
                  <a:lnTo>
                    <a:pt x="37560" y="72656"/>
                  </a:lnTo>
                  <a:cubicBezTo>
                    <a:pt x="37560" y="72656"/>
                    <a:pt x="38528" y="58146"/>
                    <a:pt x="40696" y="48372"/>
                  </a:cubicBezTo>
                  <a:cubicBezTo>
                    <a:pt x="42831" y="38632"/>
                    <a:pt x="51637" y="22654"/>
                    <a:pt x="50803" y="11146"/>
                  </a:cubicBezTo>
                  <a:cubicBezTo>
                    <a:pt x="50280" y="3944"/>
                    <a:pt x="45788" y="0"/>
                    <a:pt x="39002" y="0"/>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10" name="Google Shape;10310;p62"/>
            <p:cNvSpPr/>
            <p:nvPr/>
          </p:nvSpPr>
          <p:spPr>
            <a:xfrm>
              <a:off x="5889224" y="3071364"/>
              <a:ext cx="122398" cy="468838"/>
            </a:xfrm>
            <a:custGeom>
              <a:avLst/>
              <a:gdLst/>
              <a:ahLst/>
              <a:cxnLst/>
              <a:rect l="l" t="t" r="r" b="b"/>
              <a:pathLst>
                <a:path w="6906" h="26453" extrusionOk="0">
                  <a:moveTo>
                    <a:pt x="6905" y="0"/>
                  </a:moveTo>
                  <a:lnTo>
                    <a:pt x="5037" y="3202"/>
                  </a:lnTo>
                  <a:cubicBezTo>
                    <a:pt x="5037" y="3202"/>
                    <a:pt x="3570" y="6738"/>
                    <a:pt x="2102" y="11675"/>
                  </a:cubicBezTo>
                  <a:cubicBezTo>
                    <a:pt x="1168" y="14844"/>
                    <a:pt x="401" y="19214"/>
                    <a:pt x="0" y="21916"/>
                  </a:cubicBezTo>
                  <a:lnTo>
                    <a:pt x="0" y="24618"/>
                  </a:lnTo>
                  <a:lnTo>
                    <a:pt x="4604" y="26452"/>
                  </a:lnTo>
                  <a:cubicBezTo>
                    <a:pt x="4604" y="26452"/>
                    <a:pt x="3303" y="16445"/>
                    <a:pt x="4037" y="12075"/>
                  </a:cubicBezTo>
                  <a:cubicBezTo>
                    <a:pt x="4770" y="7672"/>
                    <a:pt x="6905" y="1"/>
                    <a:pt x="6905"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11" name="Google Shape;10311;p62"/>
            <p:cNvSpPr/>
            <p:nvPr/>
          </p:nvSpPr>
          <p:spPr>
            <a:xfrm>
              <a:off x="6527127" y="3033525"/>
              <a:ext cx="191573" cy="697630"/>
            </a:xfrm>
            <a:custGeom>
              <a:avLst/>
              <a:gdLst/>
              <a:ahLst/>
              <a:cxnLst/>
              <a:rect l="l" t="t" r="r" b="b"/>
              <a:pathLst>
                <a:path w="10809" h="39362" extrusionOk="0">
                  <a:moveTo>
                    <a:pt x="10808" y="0"/>
                  </a:moveTo>
                  <a:cubicBezTo>
                    <a:pt x="10775" y="0"/>
                    <a:pt x="6605" y="6939"/>
                    <a:pt x="3870" y="14477"/>
                  </a:cubicBezTo>
                  <a:cubicBezTo>
                    <a:pt x="1101" y="22049"/>
                    <a:pt x="1202" y="25018"/>
                    <a:pt x="634" y="27920"/>
                  </a:cubicBezTo>
                  <a:cubicBezTo>
                    <a:pt x="101" y="30822"/>
                    <a:pt x="1" y="38761"/>
                    <a:pt x="1" y="38761"/>
                  </a:cubicBezTo>
                  <a:lnTo>
                    <a:pt x="1769" y="39362"/>
                  </a:lnTo>
                  <a:cubicBezTo>
                    <a:pt x="2169" y="34725"/>
                    <a:pt x="3103" y="24951"/>
                    <a:pt x="4671" y="17746"/>
                  </a:cubicBezTo>
                  <a:cubicBezTo>
                    <a:pt x="5738" y="12943"/>
                    <a:pt x="8440" y="6572"/>
                    <a:pt x="10808"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12" name="Google Shape;10312;p62"/>
            <p:cNvSpPr/>
            <p:nvPr/>
          </p:nvSpPr>
          <p:spPr>
            <a:xfrm>
              <a:off x="6207289" y="2589942"/>
              <a:ext cx="323542" cy="85923"/>
            </a:xfrm>
            <a:custGeom>
              <a:avLst/>
              <a:gdLst/>
              <a:ahLst/>
              <a:cxnLst/>
              <a:rect l="l" t="t" r="r" b="b"/>
              <a:pathLst>
                <a:path w="18255" h="4848" extrusionOk="0">
                  <a:moveTo>
                    <a:pt x="6130" y="1"/>
                  </a:moveTo>
                  <a:cubicBezTo>
                    <a:pt x="5537" y="1"/>
                    <a:pt x="5065" y="6"/>
                    <a:pt x="4771" y="10"/>
                  </a:cubicBezTo>
                  <a:cubicBezTo>
                    <a:pt x="3169" y="1111"/>
                    <a:pt x="1568" y="2379"/>
                    <a:pt x="0" y="3780"/>
                  </a:cubicBezTo>
                  <a:cubicBezTo>
                    <a:pt x="968" y="4180"/>
                    <a:pt x="2802" y="4847"/>
                    <a:pt x="4137" y="4847"/>
                  </a:cubicBezTo>
                  <a:cubicBezTo>
                    <a:pt x="6071" y="4847"/>
                    <a:pt x="8840" y="4714"/>
                    <a:pt x="11242" y="3680"/>
                  </a:cubicBezTo>
                  <a:cubicBezTo>
                    <a:pt x="11891" y="3395"/>
                    <a:pt x="12450" y="3291"/>
                    <a:pt x="12921" y="3291"/>
                  </a:cubicBezTo>
                  <a:cubicBezTo>
                    <a:pt x="14217" y="3291"/>
                    <a:pt x="14844" y="4080"/>
                    <a:pt x="14844" y="4080"/>
                  </a:cubicBezTo>
                  <a:cubicBezTo>
                    <a:pt x="14844" y="4080"/>
                    <a:pt x="14958" y="4100"/>
                    <a:pt x="15141" y="4100"/>
                  </a:cubicBezTo>
                  <a:cubicBezTo>
                    <a:pt x="15741" y="4100"/>
                    <a:pt x="17092" y="3885"/>
                    <a:pt x="17680" y="2045"/>
                  </a:cubicBezTo>
                  <a:cubicBezTo>
                    <a:pt x="18255" y="205"/>
                    <a:pt x="9833" y="1"/>
                    <a:pt x="6130" y="1"/>
                  </a:cubicBezTo>
                  <a:close/>
                </a:path>
              </a:pathLst>
            </a:custGeom>
            <a:solidFill>
              <a:srgbClr val="86A6B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13" name="Google Shape;10313;p62"/>
            <p:cNvSpPr/>
            <p:nvPr/>
          </p:nvSpPr>
          <p:spPr>
            <a:xfrm>
              <a:off x="5889224" y="2621455"/>
              <a:ext cx="368329" cy="621969"/>
            </a:xfrm>
            <a:custGeom>
              <a:avLst/>
              <a:gdLst/>
              <a:ahLst/>
              <a:cxnLst/>
              <a:rect l="l" t="t" r="r" b="b"/>
              <a:pathLst>
                <a:path w="20782" h="35093" extrusionOk="0">
                  <a:moveTo>
                    <a:pt x="20315" y="0"/>
                  </a:moveTo>
                  <a:cubicBezTo>
                    <a:pt x="12209" y="6372"/>
                    <a:pt x="4504" y="17012"/>
                    <a:pt x="0" y="23884"/>
                  </a:cubicBezTo>
                  <a:lnTo>
                    <a:pt x="0" y="35092"/>
                  </a:lnTo>
                  <a:cubicBezTo>
                    <a:pt x="634" y="33558"/>
                    <a:pt x="2068" y="25986"/>
                    <a:pt x="2068" y="25986"/>
                  </a:cubicBezTo>
                  <a:cubicBezTo>
                    <a:pt x="2068" y="25986"/>
                    <a:pt x="2769" y="24318"/>
                    <a:pt x="3670" y="22616"/>
                  </a:cubicBezTo>
                  <a:cubicBezTo>
                    <a:pt x="4537" y="20949"/>
                    <a:pt x="6905" y="18647"/>
                    <a:pt x="9507" y="14010"/>
                  </a:cubicBezTo>
                  <a:cubicBezTo>
                    <a:pt x="12142" y="9374"/>
                    <a:pt x="20782" y="134"/>
                    <a:pt x="20782" y="134"/>
                  </a:cubicBezTo>
                  <a:lnTo>
                    <a:pt x="20315" y="0"/>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14" name="Google Shape;10314;p62"/>
            <p:cNvSpPr/>
            <p:nvPr/>
          </p:nvSpPr>
          <p:spPr>
            <a:xfrm>
              <a:off x="6205818" y="2470469"/>
              <a:ext cx="621634" cy="519358"/>
            </a:xfrm>
            <a:custGeom>
              <a:avLst/>
              <a:gdLst/>
              <a:ahLst/>
              <a:cxnLst/>
              <a:rect l="l" t="t" r="r" b="b"/>
              <a:pathLst>
                <a:path w="35076" h="29305" extrusionOk="0">
                  <a:moveTo>
                    <a:pt x="21639" y="1"/>
                  </a:moveTo>
                  <a:cubicBezTo>
                    <a:pt x="18471" y="1"/>
                    <a:pt x="15695" y="614"/>
                    <a:pt x="15695" y="614"/>
                  </a:cubicBezTo>
                  <a:cubicBezTo>
                    <a:pt x="15695" y="614"/>
                    <a:pt x="3052" y="4049"/>
                    <a:pt x="1384" y="6551"/>
                  </a:cubicBezTo>
                  <a:cubicBezTo>
                    <a:pt x="1" y="8697"/>
                    <a:pt x="1748" y="10771"/>
                    <a:pt x="4663" y="10771"/>
                  </a:cubicBezTo>
                  <a:cubicBezTo>
                    <a:pt x="5193" y="10771"/>
                    <a:pt x="5760" y="10703"/>
                    <a:pt x="6355" y="10554"/>
                  </a:cubicBezTo>
                  <a:cubicBezTo>
                    <a:pt x="8430" y="10035"/>
                    <a:pt x="10639" y="9593"/>
                    <a:pt x="12299" y="9593"/>
                  </a:cubicBezTo>
                  <a:cubicBezTo>
                    <a:pt x="13733" y="9593"/>
                    <a:pt x="14757" y="9924"/>
                    <a:pt x="14927" y="10821"/>
                  </a:cubicBezTo>
                  <a:cubicBezTo>
                    <a:pt x="15230" y="12607"/>
                    <a:pt x="15670" y="15244"/>
                    <a:pt x="18066" y="15244"/>
                  </a:cubicBezTo>
                  <a:cubicBezTo>
                    <a:pt x="18311" y="15244"/>
                    <a:pt x="18576" y="15216"/>
                    <a:pt x="18864" y="15157"/>
                  </a:cubicBezTo>
                  <a:cubicBezTo>
                    <a:pt x="20195" y="14900"/>
                    <a:pt x="22024" y="14593"/>
                    <a:pt x="23721" y="14593"/>
                  </a:cubicBezTo>
                  <a:cubicBezTo>
                    <a:pt x="25977" y="14593"/>
                    <a:pt x="27999" y="15136"/>
                    <a:pt x="28304" y="17059"/>
                  </a:cubicBezTo>
                  <a:cubicBezTo>
                    <a:pt x="28851" y="20309"/>
                    <a:pt x="27380" y="29304"/>
                    <a:pt x="30211" y="29304"/>
                  </a:cubicBezTo>
                  <a:cubicBezTo>
                    <a:pt x="30314" y="29304"/>
                    <a:pt x="30423" y="29292"/>
                    <a:pt x="30539" y="29267"/>
                  </a:cubicBezTo>
                  <a:cubicBezTo>
                    <a:pt x="33774" y="28567"/>
                    <a:pt x="35075" y="16658"/>
                    <a:pt x="34041" y="11688"/>
                  </a:cubicBezTo>
                  <a:cubicBezTo>
                    <a:pt x="33007" y="6685"/>
                    <a:pt x="32373" y="3783"/>
                    <a:pt x="28037" y="1314"/>
                  </a:cubicBezTo>
                  <a:cubicBezTo>
                    <a:pt x="26254" y="299"/>
                    <a:pt x="23851" y="1"/>
                    <a:pt x="21639"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15" name="Google Shape;10315;p62"/>
            <p:cNvSpPr/>
            <p:nvPr/>
          </p:nvSpPr>
          <p:spPr>
            <a:xfrm>
              <a:off x="6689704" y="2487253"/>
              <a:ext cx="137782" cy="502052"/>
            </a:xfrm>
            <a:custGeom>
              <a:avLst/>
              <a:gdLst/>
              <a:ahLst/>
              <a:cxnLst/>
              <a:rect l="l" t="t" r="r" b="b"/>
              <a:pathLst>
                <a:path w="7774" h="28327" extrusionOk="0">
                  <a:moveTo>
                    <a:pt x="1" y="0"/>
                  </a:moveTo>
                  <a:lnTo>
                    <a:pt x="1" y="0"/>
                  </a:lnTo>
                  <a:cubicBezTo>
                    <a:pt x="1" y="0"/>
                    <a:pt x="4171" y="4270"/>
                    <a:pt x="4938" y="9874"/>
                  </a:cubicBezTo>
                  <a:cubicBezTo>
                    <a:pt x="5705" y="15478"/>
                    <a:pt x="6039" y="17379"/>
                    <a:pt x="5638" y="19548"/>
                  </a:cubicBezTo>
                  <a:cubicBezTo>
                    <a:pt x="5238" y="21716"/>
                    <a:pt x="4471" y="26753"/>
                    <a:pt x="3704" y="27053"/>
                  </a:cubicBezTo>
                  <a:cubicBezTo>
                    <a:pt x="3642" y="27074"/>
                    <a:pt x="3575" y="27084"/>
                    <a:pt x="3503" y="27084"/>
                  </a:cubicBezTo>
                  <a:cubicBezTo>
                    <a:pt x="2680" y="27084"/>
                    <a:pt x="1269" y="25785"/>
                    <a:pt x="1268" y="25785"/>
                  </a:cubicBezTo>
                  <a:lnTo>
                    <a:pt x="1268" y="25785"/>
                  </a:lnTo>
                  <a:cubicBezTo>
                    <a:pt x="1478" y="27286"/>
                    <a:pt x="1931" y="28327"/>
                    <a:pt x="2870" y="28327"/>
                  </a:cubicBezTo>
                  <a:cubicBezTo>
                    <a:pt x="2975" y="28327"/>
                    <a:pt x="3086" y="28314"/>
                    <a:pt x="3203" y="28287"/>
                  </a:cubicBezTo>
                  <a:cubicBezTo>
                    <a:pt x="6472" y="27587"/>
                    <a:pt x="7773" y="15711"/>
                    <a:pt x="6739" y="10708"/>
                  </a:cubicBezTo>
                  <a:cubicBezTo>
                    <a:pt x="5705" y="5771"/>
                    <a:pt x="5071" y="2836"/>
                    <a:pt x="735" y="367"/>
                  </a:cubicBezTo>
                  <a:cubicBezTo>
                    <a:pt x="501" y="234"/>
                    <a:pt x="234" y="134"/>
                    <a:pt x="1"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16" name="Google Shape;10316;p62"/>
            <p:cNvSpPr/>
            <p:nvPr/>
          </p:nvSpPr>
          <p:spPr>
            <a:xfrm>
              <a:off x="6482198" y="2708955"/>
              <a:ext cx="212256" cy="39027"/>
            </a:xfrm>
            <a:custGeom>
              <a:avLst/>
              <a:gdLst/>
              <a:ahLst/>
              <a:cxnLst/>
              <a:rect l="l" t="t" r="r" b="b"/>
              <a:pathLst>
                <a:path w="11976" h="2202" extrusionOk="0">
                  <a:moveTo>
                    <a:pt x="1" y="0"/>
                  </a:moveTo>
                  <a:lnTo>
                    <a:pt x="1" y="0"/>
                  </a:lnTo>
                  <a:cubicBezTo>
                    <a:pt x="424" y="1016"/>
                    <a:pt x="1158" y="1818"/>
                    <a:pt x="2485" y="1818"/>
                  </a:cubicBezTo>
                  <a:cubicBezTo>
                    <a:pt x="2727" y="1818"/>
                    <a:pt x="2987" y="1791"/>
                    <a:pt x="3270" y="1735"/>
                  </a:cubicBezTo>
                  <a:cubicBezTo>
                    <a:pt x="4593" y="1456"/>
                    <a:pt x="6417" y="1141"/>
                    <a:pt x="8115" y="1141"/>
                  </a:cubicBezTo>
                  <a:cubicBezTo>
                    <a:pt x="9668" y="1141"/>
                    <a:pt x="11115" y="1405"/>
                    <a:pt x="11976" y="2202"/>
                  </a:cubicBezTo>
                  <a:cubicBezTo>
                    <a:pt x="11976" y="2202"/>
                    <a:pt x="11008" y="801"/>
                    <a:pt x="8874" y="634"/>
                  </a:cubicBezTo>
                  <a:cubicBezTo>
                    <a:pt x="8451" y="601"/>
                    <a:pt x="8063" y="587"/>
                    <a:pt x="7698" y="587"/>
                  </a:cubicBezTo>
                  <a:cubicBezTo>
                    <a:pt x="6217" y="587"/>
                    <a:pt x="5095" y="807"/>
                    <a:pt x="3436" y="834"/>
                  </a:cubicBezTo>
                  <a:cubicBezTo>
                    <a:pt x="3366" y="835"/>
                    <a:pt x="3297" y="836"/>
                    <a:pt x="3229" y="836"/>
                  </a:cubicBezTo>
                  <a:cubicBezTo>
                    <a:pt x="1301" y="836"/>
                    <a:pt x="355" y="387"/>
                    <a:pt x="1"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17" name="Google Shape;10317;p62"/>
            <p:cNvSpPr/>
            <p:nvPr/>
          </p:nvSpPr>
          <p:spPr>
            <a:xfrm>
              <a:off x="6552560" y="3153406"/>
              <a:ext cx="586487" cy="625053"/>
            </a:xfrm>
            <a:custGeom>
              <a:avLst/>
              <a:gdLst/>
              <a:ahLst/>
              <a:cxnLst/>
              <a:rect l="l" t="t" r="r" b="b"/>
              <a:pathLst>
                <a:path w="33091" h="35267" extrusionOk="0">
                  <a:moveTo>
                    <a:pt x="15318" y="1"/>
                  </a:moveTo>
                  <a:cubicBezTo>
                    <a:pt x="14729" y="1"/>
                    <a:pt x="14126" y="78"/>
                    <a:pt x="13510" y="241"/>
                  </a:cubicBezTo>
                  <a:cubicBezTo>
                    <a:pt x="5104" y="2476"/>
                    <a:pt x="2669" y="13818"/>
                    <a:pt x="2669" y="13818"/>
                  </a:cubicBezTo>
                  <a:cubicBezTo>
                    <a:pt x="701" y="20389"/>
                    <a:pt x="167" y="31530"/>
                    <a:pt x="0" y="35266"/>
                  </a:cubicBezTo>
                  <a:lnTo>
                    <a:pt x="33090" y="35266"/>
                  </a:lnTo>
                  <a:cubicBezTo>
                    <a:pt x="32990" y="32531"/>
                    <a:pt x="32523" y="25793"/>
                    <a:pt x="30488" y="19722"/>
                  </a:cubicBezTo>
                  <a:cubicBezTo>
                    <a:pt x="28077" y="12455"/>
                    <a:pt x="22798" y="1"/>
                    <a:pt x="15318"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18" name="Google Shape;10318;p62"/>
            <p:cNvSpPr/>
            <p:nvPr/>
          </p:nvSpPr>
          <p:spPr>
            <a:xfrm>
              <a:off x="6553145" y="3236299"/>
              <a:ext cx="190970" cy="542160"/>
            </a:xfrm>
            <a:custGeom>
              <a:avLst/>
              <a:gdLst/>
              <a:ahLst/>
              <a:cxnLst/>
              <a:rect l="l" t="t" r="r" b="b"/>
              <a:pathLst>
                <a:path w="10775" h="30590" extrusionOk="0">
                  <a:moveTo>
                    <a:pt x="7572" y="1"/>
                  </a:moveTo>
                  <a:cubicBezTo>
                    <a:pt x="7572" y="1"/>
                    <a:pt x="7172" y="234"/>
                    <a:pt x="6538" y="601"/>
                  </a:cubicBezTo>
                  <a:cubicBezTo>
                    <a:pt x="3636" y="4537"/>
                    <a:pt x="2636" y="9141"/>
                    <a:pt x="2636" y="9141"/>
                  </a:cubicBezTo>
                  <a:cubicBezTo>
                    <a:pt x="668" y="15712"/>
                    <a:pt x="134" y="26853"/>
                    <a:pt x="0" y="30589"/>
                  </a:cubicBezTo>
                  <a:lnTo>
                    <a:pt x="1635" y="30589"/>
                  </a:lnTo>
                  <a:cubicBezTo>
                    <a:pt x="1702" y="30022"/>
                    <a:pt x="1568" y="29255"/>
                    <a:pt x="1602" y="28254"/>
                  </a:cubicBezTo>
                  <a:cubicBezTo>
                    <a:pt x="2536" y="11209"/>
                    <a:pt x="4837" y="5071"/>
                    <a:pt x="4837" y="5071"/>
                  </a:cubicBezTo>
                  <a:cubicBezTo>
                    <a:pt x="6071" y="4738"/>
                    <a:pt x="7639" y="4204"/>
                    <a:pt x="8573" y="3170"/>
                  </a:cubicBezTo>
                  <a:cubicBezTo>
                    <a:pt x="9474" y="2169"/>
                    <a:pt x="10775" y="2169"/>
                    <a:pt x="10775" y="2169"/>
                  </a:cubicBezTo>
                  <a:lnTo>
                    <a:pt x="7572" y="1"/>
                  </a:ln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19" name="Google Shape;10319;p62"/>
            <p:cNvSpPr/>
            <p:nvPr/>
          </p:nvSpPr>
          <p:spPr>
            <a:xfrm>
              <a:off x="7027885" y="3343313"/>
              <a:ext cx="111161" cy="435146"/>
            </a:xfrm>
            <a:custGeom>
              <a:avLst/>
              <a:gdLst/>
              <a:ahLst/>
              <a:cxnLst/>
              <a:rect l="l" t="t" r="r" b="b"/>
              <a:pathLst>
                <a:path w="6272" h="24552" extrusionOk="0">
                  <a:moveTo>
                    <a:pt x="0" y="0"/>
                  </a:moveTo>
                  <a:cubicBezTo>
                    <a:pt x="167" y="367"/>
                    <a:pt x="1835" y="4170"/>
                    <a:pt x="2302" y="7973"/>
                  </a:cubicBezTo>
                  <a:cubicBezTo>
                    <a:pt x="2702" y="11342"/>
                    <a:pt x="3703" y="21416"/>
                    <a:pt x="4003" y="24551"/>
                  </a:cubicBezTo>
                  <a:lnTo>
                    <a:pt x="6271" y="24551"/>
                  </a:lnTo>
                  <a:cubicBezTo>
                    <a:pt x="6171" y="21816"/>
                    <a:pt x="5704" y="15078"/>
                    <a:pt x="3669" y="9007"/>
                  </a:cubicBezTo>
                  <a:cubicBezTo>
                    <a:pt x="2802" y="6405"/>
                    <a:pt x="1568" y="3103"/>
                    <a:pt x="0" y="0"/>
                  </a:cubicBez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20" name="Google Shape;10320;p62"/>
            <p:cNvSpPr/>
            <p:nvPr/>
          </p:nvSpPr>
          <p:spPr>
            <a:xfrm>
              <a:off x="6623826" y="3124623"/>
              <a:ext cx="407586" cy="201516"/>
            </a:xfrm>
            <a:custGeom>
              <a:avLst/>
              <a:gdLst/>
              <a:ahLst/>
              <a:cxnLst/>
              <a:rect l="l" t="t" r="r" b="b"/>
              <a:pathLst>
                <a:path w="22997" h="11370" extrusionOk="0">
                  <a:moveTo>
                    <a:pt x="11387" y="1"/>
                  </a:moveTo>
                  <a:cubicBezTo>
                    <a:pt x="10289" y="1"/>
                    <a:pt x="9147" y="265"/>
                    <a:pt x="7988" y="898"/>
                  </a:cubicBezTo>
                  <a:cubicBezTo>
                    <a:pt x="2951" y="3633"/>
                    <a:pt x="782" y="8103"/>
                    <a:pt x="782" y="8103"/>
                  </a:cubicBezTo>
                  <a:cubicBezTo>
                    <a:pt x="1" y="9783"/>
                    <a:pt x="547" y="10617"/>
                    <a:pt x="1475" y="10617"/>
                  </a:cubicBezTo>
                  <a:cubicBezTo>
                    <a:pt x="2132" y="10617"/>
                    <a:pt x="2980" y="10200"/>
                    <a:pt x="3685" y="9371"/>
                  </a:cubicBezTo>
                  <a:cubicBezTo>
                    <a:pt x="4420" y="8505"/>
                    <a:pt x="5038" y="8126"/>
                    <a:pt x="5674" y="8126"/>
                  </a:cubicBezTo>
                  <a:cubicBezTo>
                    <a:pt x="6509" y="8126"/>
                    <a:pt x="7377" y="8778"/>
                    <a:pt x="8588" y="9838"/>
                  </a:cubicBezTo>
                  <a:cubicBezTo>
                    <a:pt x="9236" y="10414"/>
                    <a:pt x="10043" y="10647"/>
                    <a:pt x="10894" y="10647"/>
                  </a:cubicBezTo>
                  <a:cubicBezTo>
                    <a:pt x="12849" y="10647"/>
                    <a:pt x="15038" y="9419"/>
                    <a:pt x="16060" y="8303"/>
                  </a:cubicBezTo>
                  <a:cubicBezTo>
                    <a:pt x="16345" y="7986"/>
                    <a:pt x="16648" y="7852"/>
                    <a:pt x="16965" y="7852"/>
                  </a:cubicBezTo>
                  <a:cubicBezTo>
                    <a:pt x="18249" y="7852"/>
                    <a:pt x="19773" y="10036"/>
                    <a:pt x="21297" y="11105"/>
                  </a:cubicBezTo>
                  <a:cubicBezTo>
                    <a:pt x="21562" y="11288"/>
                    <a:pt x="21774" y="11369"/>
                    <a:pt x="21941" y="11369"/>
                  </a:cubicBezTo>
                  <a:cubicBezTo>
                    <a:pt x="22996" y="11369"/>
                    <a:pt x="22229" y="8124"/>
                    <a:pt x="21164" y="6569"/>
                  </a:cubicBezTo>
                  <a:cubicBezTo>
                    <a:pt x="20159" y="5075"/>
                    <a:pt x="16192" y="1"/>
                    <a:pt x="11387" y="1"/>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21" name="Google Shape;10321;p62"/>
            <p:cNvSpPr/>
            <p:nvPr/>
          </p:nvSpPr>
          <p:spPr>
            <a:xfrm>
              <a:off x="6824508" y="3124570"/>
              <a:ext cx="206460" cy="201569"/>
            </a:xfrm>
            <a:custGeom>
              <a:avLst/>
              <a:gdLst/>
              <a:ahLst/>
              <a:cxnLst/>
              <a:rect l="l" t="t" r="r" b="b"/>
              <a:pathLst>
                <a:path w="11649" h="11373" extrusionOk="0">
                  <a:moveTo>
                    <a:pt x="48" y="0"/>
                  </a:moveTo>
                  <a:cubicBezTo>
                    <a:pt x="32" y="0"/>
                    <a:pt x="16" y="0"/>
                    <a:pt x="0" y="0"/>
                  </a:cubicBezTo>
                  <a:cubicBezTo>
                    <a:pt x="67" y="34"/>
                    <a:pt x="4670" y="1701"/>
                    <a:pt x="6905" y="4170"/>
                  </a:cubicBezTo>
                  <a:cubicBezTo>
                    <a:pt x="9107" y="6672"/>
                    <a:pt x="10741" y="10007"/>
                    <a:pt x="10575" y="10408"/>
                  </a:cubicBezTo>
                  <a:cubicBezTo>
                    <a:pt x="10430" y="10725"/>
                    <a:pt x="10286" y="11068"/>
                    <a:pt x="10012" y="11068"/>
                  </a:cubicBezTo>
                  <a:cubicBezTo>
                    <a:pt x="9969" y="11068"/>
                    <a:pt x="9923" y="11059"/>
                    <a:pt x="9874" y="11042"/>
                  </a:cubicBezTo>
                  <a:lnTo>
                    <a:pt x="9874" y="11042"/>
                  </a:lnTo>
                  <a:cubicBezTo>
                    <a:pt x="9907" y="11075"/>
                    <a:pt x="9941" y="11075"/>
                    <a:pt x="9974" y="11108"/>
                  </a:cubicBezTo>
                  <a:cubicBezTo>
                    <a:pt x="10234" y="11291"/>
                    <a:pt x="10444" y="11372"/>
                    <a:pt x="10608" y="11372"/>
                  </a:cubicBezTo>
                  <a:cubicBezTo>
                    <a:pt x="11648" y="11372"/>
                    <a:pt x="10906" y="8127"/>
                    <a:pt x="9841" y="6572"/>
                  </a:cubicBezTo>
                  <a:cubicBezTo>
                    <a:pt x="8810" y="5075"/>
                    <a:pt x="4863" y="0"/>
                    <a:pt x="48"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22" name="Google Shape;10322;p62"/>
            <p:cNvSpPr/>
            <p:nvPr/>
          </p:nvSpPr>
          <p:spPr>
            <a:xfrm>
              <a:off x="6788441" y="3262707"/>
              <a:ext cx="142497" cy="50707"/>
            </a:xfrm>
            <a:custGeom>
              <a:avLst/>
              <a:gdLst/>
              <a:ahLst/>
              <a:cxnLst/>
              <a:rect l="l" t="t" r="r" b="b"/>
              <a:pathLst>
                <a:path w="8040" h="2861" extrusionOk="0">
                  <a:moveTo>
                    <a:pt x="7345" y="1"/>
                  </a:moveTo>
                  <a:cubicBezTo>
                    <a:pt x="7016" y="1"/>
                    <a:pt x="6614" y="75"/>
                    <a:pt x="6238" y="345"/>
                  </a:cubicBezTo>
                  <a:cubicBezTo>
                    <a:pt x="5404" y="979"/>
                    <a:pt x="3870" y="1947"/>
                    <a:pt x="2402" y="2314"/>
                  </a:cubicBezTo>
                  <a:cubicBezTo>
                    <a:pt x="1634" y="2506"/>
                    <a:pt x="1009" y="2554"/>
                    <a:pt x="585" y="2554"/>
                  </a:cubicBezTo>
                  <a:cubicBezTo>
                    <a:pt x="274" y="2554"/>
                    <a:pt x="71" y="2528"/>
                    <a:pt x="1" y="2514"/>
                  </a:cubicBezTo>
                  <a:lnTo>
                    <a:pt x="1" y="2514"/>
                  </a:lnTo>
                  <a:cubicBezTo>
                    <a:pt x="500" y="2756"/>
                    <a:pt x="1055" y="2861"/>
                    <a:pt x="1630" y="2861"/>
                  </a:cubicBezTo>
                  <a:cubicBezTo>
                    <a:pt x="3585" y="2861"/>
                    <a:pt x="5766" y="1647"/>
                    <a:pt x="6772" y="512"/>
                  </a:cubicBezTo>
                  <a:cubicBezTo>
                    <a:pt x="7068" y="191"/>
                    <a:pt x="7365" y="71"/>
                    <a:pt x="7688" y="71"/>
                  </a:cubicBezTo>
                  <a:cubicBezTo>
                    <a:pt x="7802" y="71"/>
                    <a:pt x="7918" y="86"/>
                    <a:pt x="8040" y="112"/>
                  </a:cubicBezTo>
                  <a:cubicBezTo>
                    <a:pt x="8040" y="112"/>
                    <a:pt x="7747" y="1"/>
                    <a:pt x="7345"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23" name="Google Shape;10323;p62"/>
            <p:cNvSpPr/>
            <p:nvPr/>
          </p:nvSpPr>
          <p:spPr>
            <a:xfrm>
              <a:off x="5889224" y="3077869"/>
              <a:ext cx="722461" cy="467066"/>
            </a:xfrm>
            <a:custGeom>
              <a:avLst/>
              <a:gdLst/>
              <a:ahLst/>
              <a:cxnLst/>
              <a:rect l="l" t="t" r="r" b="b"/>
              <a:pathLst>
                <a:path w="40763" h="26353" extrusionOk="0">
                  <a:moveTo>
                    <a:pt x="0" y="0"/>
                  </a:moveTo>
                  <a:lnTo>
                    <a:pt x="0" y="5704"/>
                  </a:lnTo>
                  <a:cubicBezTo>
                    <a:pt x="5171" y="7239"/>
                    <a:pt x="12242" y="9340"/>
                    <a:pt x="11775" y="10207"/>
                  </a:cubicBezTo>
                  <a:cubicBezTo>
                    <a:pt x="11693" y="10361"/>
                    <a:pt x="11517" y="10421"/>
                    <a:pt x="11269" y="10421"/>
                  </a:cubicBezTo>
                  <a:cubicBezTo>
                    <a:pt x="10375" y="10421"/>
                    <a:pt x="8546" y="9643"/>
                    <a:pt x="6810" y="9643"/>
                  </a:cubicBezTo>
                  <a:cubicBezTo>
                    <a:pt x="5885" y="9643"/>
                    <a:pt x="4987" y="9864"/>
                    <a:pt x="4270" y="10541"/>
                  </a:cubicBezTo>
                  <a:cubicBezTo>
                    <a:pt x="1802" y="12843"/>
                    <a:pt x="6071" y="15511"/>
                    <a:pt x="17379" y="20381"/>
                  </a:cubicBezTo>
                  <a:cubicBezTo>
                    <a:pt x="28721" y="25218"/>
                    <a:pt x="40763" y="26352"/>
                    <a:pt x="40763" y="26352"/>
                  </a:cubicBezTo>
                  <a:cubicBezTo>
                    <a:pt x="33524" y="25018"/>
                    <a:pt x="17680" y="17946"/>
                    <a:pt x="14177" y="16178"/>
                  </a:cubicBezTo>
                  <a:cubicBezTo>
                    <a:pt x="11107" y="14629"/>
                    <a:pt x="11420" y="13079"/>
                    <a:pt x="12801" y="13079"/>
                  </a:cubicBezTo>
                  <a:cubicBezTo>
                    <a:pt x="12996" y="13079"/>
                    <a:pt x="13212" y="13110"/>
                    <a:pt x="13443" y="13176"/>
                  </a:cubicBezTo>
                  <a:cubicBezTo>
                    <a:pt x="14048" y="13363"/>
                    <a:pt x="14885" y="13528"/>
                    <a:pt x="15656" y="13528"/>
                  </a:cubicBezTo>
                  <a:cubicBezTo>
                    <a:pt x="17225" y="13528"/>
                    <a:pt x="18522" y="12845"/>
                    <a:pt x="17046" y="10274"/>
                  </a:cubicBezTo>
                  <a:cubicBezTo>
                    <a:pt x="15345" y="7305"/>
                    <a:pt x="4670" y="2135"/>
                    <a:pt x="0" y="0"/>
                  </a:cubicBezTo>
                  <a:close/>
                </a:path>
              </a:pathLst>
            </a:custGeom>
            <a:solidFill>
              <a:srgbClr val="F7FDF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24" name="Google Shape;10324;p62"/>
            <p:cNvSpPr/>
            <p:nvPr/>
          </p:nvSpPr>
          <p:spPr>
            <a:xfrm>
              <a:off x="7384096" y="3112423"/>
              <a:ext cx="655661" cy="674944"/>
            </a:xfrm>
            <a:custGeom>
              <a:avLst/>
              <a:gdLst/>
              <a:ahLst/>
              <a:cxnLst/>
              <a:rect l="l" t="t" r="r" b="b"/>
              <a:pathLst>
                <a:path w="36994" h="38082" extrusionOk="0">
                  <a:moveTo>
                    <a:pt x="11410" y="0"/>
                  </a:moveTo>
                  <a:cubicBezTo>
                    <a:pt x="10649" y="0"/>
                    <a:pt x="9901" y="123"/>
                    <a:pt x="9173" y="388"/>
                  </a:cubicBezTo>
                  <a:cubicBezTo>
                    <a:pt x="767" y="3490"/>
                    <a:pt x="500" y="14264"/>
                    <a:pt x="1034" y="22937"/>
                  </a:cubicBezTo>
                  <a:cubicBezTo>
                    <a:pt x="1401" y="28474"/>
                    <a:pt x="634" y="34445"/>
                    <a:pt x="0" y="38081"/>
                  </a:cubicBezTo>
                  <a:lnTo>
                    <a:pt x="36993" y="38081"/>
                  </a:lnTo>
                  <a:cubicBezTo>
                    <a:pt x="35926" y="33511"/>
                    <a:pt x="32823" y="24238"/>
                    <a:pt x="30989" y="19301"/>
                  </a:cubicBezTo>
                  <a:cubicBezTo>
                    <a:pt x="28977" y="13815"/>
                    <a:pt x="19473" y="0"/>
                    <a:pt x="11410"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25" name="Google Shape;10325;p62"/>
            <p:cNvSpPr/>
            <p:nvPr/>
          </p:nvSpPr>
          <p:spPr>
            <a:xfrm>
              <a:off x="7653670" y="3508294"/>
              <a:ext cx="386088" cy="97568"/>
            </a:xfrm>
            <a:custGeom>
              <a:avLst/>
              <a:gdLst/>
              <a:ahLst/>
              <a:cxnLst/>
              <a:rect l="l" t="t" r="r" b="b"/>
              <a:pathLst>
                <a:path w="21784" h="5505" extrusionOk="0">
                  <a:moveTo>
                    <a:pt x="20582" y="1"/>
                  </a:moveTo>
                  <a:cubicBezTo>
                    <a:pt x="20582" y="1"/>
                    <a:pt x="18481" y="1535"/>
                    <a:pt x="14845" y="1735"/>
                  </a:cubicBezTo>
                  <a:cubicBezTo>
                    <a:pt x="14572" y="1748"/>
                    <a:pt x="14303" y="1753"/>
                    <a:pt x="14039" y="1753"/>
                  </a:cubicBezTo>
                  <a:cubicBezTo>
                    <a:pt x="12556" y="1753"/>
                    <a:pt x="11190" y="1585"/>
                    <a:pt x="9820" y="1585"/>
                  </a:cubicBezTo>
                  <a:cubicBezTo>
                    <a:pt x="8207" y="1585"/>
                    <a:pt x="6589" y="1819"/>
                    <a:pt x="4771" y="2836"/>
                  </a:cubicBezTo>
                  <a:cubicBezTo>
                    <a:pt x="1168" y="4838"/>
                    <a:pt x="1" y="5505"/>
                    <a:pt x="1" y="5505"/>
                  </a:cubicBezTo>
                  <a:cubicBezTo>
                    <a:pt x="1" y="5505"/>
                    <a:pt x="5544" y="3113"/>
                    <a:pt x="9347" y="3113"/>
                  </a:cubicBezTo>
                  <a:cubicBezTo>
                    <a:pt x="9757" y="3113"/>
                    <a:pt x="10148" y="3141"/>
                    <a:pt x="10508" y="3203"/>
                  </a:cubicBezTo>
                  <a:cubicBezTo>
                    <a:pt x="11173" y="3312"/>
                    <a:pt x="11889" y="3359"/>
                    <a:pt x="12622" y="3359"/>
                  </a:cubicBezTo>
                  <a:cubicBezTo>
                    <a:pt x="15933" y="3359"/>
                    <a:pt x="19599" y="2391"/>
                    <a:pt x="20582" y="1735"/>
                  </a:cubicBezTo>
                  <a:cubicBezTo>
                    <a:pt x="21783" y="935"/>
                    <a:pt x="20582" y="1"/>
                    <a:pt x="20582" y="1"/>
                  </a:cubicBezTo>
                  <a:close/>
                </a:path>
              </a:pathLst>
            </a:custGeom>
            <a:solidFill>
              <a:srgbClr val="F7FDF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26" name="Google Shape;10326;p62"/>
            <p:cNvSpPr/>
            <p:nvPr/>
          </p:nvSpPr>
          <p:spPr>
            <a:xfrm>
              <a:off x="7536022" y="3121055"/>
              <a:ext cx="503736" cy="666313"/>
            </a:xfrm>
            <a:custGeom>
              <a:avLst/>
              <a:gdLst/>
              <a:ahLst/>
              <a:cxnLst/>
              <a:rect l="l" t="t" r="r" b="b"/>
              <a:pathLst>
                <a:path w="28422" h="37595" extrusionOk="0">
                  <a:moveTo>
                    <a:pt x="434" y="1"/>
                  </a:moveTo>
                  <a:cubicBezTo>
                    <a:pt x="301" y="34"/>
                    <a:pt x="134" y="101"/>
                    <a:pt x="1" y="168"/>
                  </a:cubicBezTo>
                  <a:lnTo>
                    <a:pt x="901" y="5171"/>
                  </a:lnTo>
                  <a:cubicBezTo>
                    <a:pt x="901" y="5171"/>
                    <a:pt x="984" y="4009"/>
                    <a:pt x="2476" y="4009"/>
                  </a:cubicBezTo>
                  <a:cubicBezTo>
                    <a:pt x="2876" y="4009"/>
                    <a:pt x="3376" y="4092"/>
                    <a:pt x="4004" y="4304"/>
                  </a:cubicBezTo>
                  <a:cubicBezTo>
                    <a:pt x="7006" y="5271"/>
                    <a:pt x="11809" y="7106"/>
                    <a:pt x="12243" y="7106"/>
                  </a:cubicBezTo>
                  <a:cubicBezTo>
                    <a:pt x="12710" y="7106"/>
                    <a:pt x="13210" y="7373"/>
                    <a:pt x="13210" y="7373"/>
                  </a:cubicBezTo>
                  <a:cubicBezTo>
                    <a:pt x="13210" y="7373"/>
                    <a:pt x="22383" y="21049"/>
                    <a:pt x="26019" y="31890"/>
                  </a:cubicBezTo>
                  <a:cubicBezTo>
                    <a:pt x="26820" y="34292"/>
                    <a:pt x="27454" y="36127"/>
                    <a:pt x="27921" y="37594"/>
                  </a:cubicBezTo>
                  <a:lnTo>
                    <a:pt x="28421" y="37594"/>
                  </a:lnTo>
                  <a:cubicBezTo>
                    <a:pt x="27354" y="33024"/>
                    <a:pt x="24251" y="23751"/>
                    <a:pt x="22417" y="18814"/>
                  </a:cubicBezTo>
                  <a:cubicBezTo>
                    <a:pt x="20849" y="14545"/>
                    <a:pt x="14778" y="5271"/>
                    <a:pt x="8340" y="1335"/>
                  </a:cubicBezTo>
                  <a:cubicBezTo>
                    <a:pt x="5271" y="801"/>
                    <a:pt x="1669" y="201"/>
                    <a:pt x="434" y="1"/>
                  </a:cubicBezTo>
                  <a:close/>
                </a:path>
              </a:pathLst>
            </a:custGeom>
            <a:solidFill>
              <a:srgbClr val="A5CAE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27" name="Google Shape;10327;p62"/>
            <p:cNvSpPr/>
            <p:nvPr/>
          </p:nvSpPr>
          <p:spPr>
            <a:xfrm>
              <a:off x="7384096" y="3355766"/>
              <a:ext cx="40215" cy="431601"/>
            </a:xfrm>
            <a:custGeom>
              <a:avLst/>
              <a:gdLst/>
              <a:ahLst/>
              <a:cxnLst/>
              <a:rect l="l" t="t" r="r" b="b"/>
              <a:pathLst>
                <a:path w="2269" h="24352" extrusionOk="0">
                  <a:moveTo>
                    <a:pt x="1034" y="1"/>
                  </a:moveTo>
                  <a:cubicBezTo>
                    <a:pt x="767" y="3069"/>
                    <a:pt x="834" y="6272"/>
                    <a:pt x="1034" y="9241"/>
                  </a:cubicBezTo>
                  <a:cubicBezTo>
                    <a:pt x="1401" y="14744"/>
                    <a:pt x="634" y="20749"/>
                    <a:pt x="0" y="24351"/>
                  </a:cubicBezTo>
                  <a:lnTo>
                    <a:pt x="1468" y="24351"/>
                  </a:lnTo>
                  <a:cubicBezTo>
                    <a:pt x="1668" y="21383"/>
                    <a:pt x="2035" y="16045"/>
                    <a:pt x="2135" y="14911"/>
                  </a:cubicBezTo>
                  <a:cubicBezTo>
                    <a:pt x="2268" y="13343"/>
                    <a:pt x="2135" y="10041"/>
                    <a:pt x="1701" y="7506"/>
                  </a:cubicBezTo>
                  <a:cubicBezTo>
                    <a:pt x="1268" y="4971"/>
                    <a:pt x="1067" y="67"/>
                    <a:pt x="1034" y="1"/>
                  </a:cubicBez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28" name="Google Shape;10328;p62"/>
            <p:cNvSpPr/>
            <p:nvPr/>
          </p:nvSpPr>
          <p:spPr>
            <a:xfrm>
              <a:off x="7737626" y="2473901"/>
              <a:ext cx="636148" cy="1313467"/>
            </a:xfrm>
            <a:custGeom>
              <a:avLst/>
              <a:gdLst/>
              <a:ahLst/>
              <a:cxnLst/>
              <a:rect l="l" t="t" r="r" b="b"/>
              <a:pathLst>
                <a:path w="35893" h="74109" extrusionOk="0">
                  <a:moveTo>
                    <a:pt x="12480" y="0"/>
                  </a:moveTo>
                  <a:cubicBezTo>
                    <a:pt x="8428" y="0"/>
                    <a:pt x="5272" y="1423"/>
                    <a:pt x="3870" y="3658"/>
                  </a:cubicBezTo>
                  <a:cubicBezTo>
                    <a:pt x="1" y="9796"/>
                    <a:pt x="2069" y="17668"/>
                    <a:pt x="7439" y="34513"/>
                  </a:cubicBezTo>
                  <a:cubicBezTo>
                    <a:pt x="11475" y="47289"/>
                    <a:pt x="8707" y="65869"/>
                    <a:pt x="7106" y="74108"/>
                  </a:cubicBezTo>
                  <a:lnTo>
                    <a:pt x="35893" y="74108"/>
                  </a:lnTo>
                  <a:lnTo>
                    <a:pt x="35893" y="14199"/>
                  </a:lnTo>
                  <a:cubicBezTo>
                    <a:pt x="28202" y="3834"/>
                    <a:pt x="19133" y="0"/>
                    <a:pt x="12480" y="0"/>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29" name="Google Shape;10329;p62"/>
            <p:cNvSpPr/>
            <p:nvPr/>
          </p:nvSpPr>
          <p:spPr>
            <a:xfrm>
              <a:off x="8303412" y="3168944"/>
              <a:ext cx="70362" cy="292082"/>
            </a:xfrm>
            <a:custGeom>
              <a:avLst/>
              <a:gdLst/>
              <a:ahLst/>
              <a:cxnLst/>
              <a:rect l="l" t="t" r="r" b="b"/>
              <a:pathLst>
                <a:path w="3970" h="16480" extrusionOk="0">
                  <a:moveTo>
                    <a:pt x="1135" y="1"/>
                  </a:moveTo>
                  <a:cubicBezTo>
                    <a:pt x="1135" y="1"/>
                    <a:pt x="1568" y="2369"/>
                    <a:pt x="1635" y="4871"/>
                  </a:cubicBezTo>
                  <a:cubicBezTo>
                    <a:pt x="1702" y="7406"/>
                    <a:pt x="1635" y="7906"/>
                    <a:pt x="1401" y="10975"/>
                  </a:cubicBezTo>
                  <a:cubicBezTo>
                    <a:pt x="1135" y="14011"/>
                    <a:pt x="401" y="15679"/>
                    <a:pt x="0" y="16479"/>
                  </a:cubicBezTo>
                  <a:cubicBezTo>
                    <a:pt x="0" y="16479"/>
                    <a:pt x="3970" y="15278"/>
                    <a:pt x="3970" y="14077"/>
                  </a:cubicBezTo>
                  <a:cubicBezTo>
                    <a:pt x="3970" y="12910"/>
                    <a:pt x="3770" y="11976"/>
                    <a:pt x="3336" y="7773"/>
                  </a:cubicBezTo>
                  <a:cubicBezTo>
                    <a:pt x="2869" y="3570"/>
                    <a:pt x="1135" y="1"/>
                    <a:pt x="1135" y="1"/>
                  </a:cubicBezTo>
                  <a:close/>
                </a:path>
              </a:pathLst>
            </a:custGeom>
            <a:solidFill>
              <a:srgbClr val="86A6B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30" name="Google Shape;10330;p62"/>
            <p:cNvSpPr/>
            <p:nvPr/>
          </p:nvSpPr>
          <p:spPr>
            <a:xfrm>
              <a:off x="7797336" y="2770467"/>
              <a:ext cx="42005" cy="72152"/>
            </a:xfrm>
            <a:custGeom>
              <a:avLst/>
              <a:gdLst/>
              <a:ahLst/>
              <a:cxnLst/>
              <a:rect l="l" t="t" r="r" b="b"/>
              <a:pathLst>
                <a:path w="2370" h="4071" extrusionOk="0">
                  <a:moveTo>
                    <a:pt x="1302" y="1"/>
                  </a:moveTo>
                  <a:lnTo>
                    <a:pt x="1" y="4071"/>
                  </a:lnTo>
                  <a:cubicBezTo>
                    <a:pt x="1" y="4071"/>
                    <a:pt x="1135" y="3970"/>
                    <a:pt x="1735" y="2569"/>
                  </a:cubicBezTo>
                  <a:cubicBezTo>
                    <a:pt x="2369" y="1168"/>
                    <a:pt x="2269" y="335"/>
                    <a:pt x="2269" y="335"/>
                  </a:cubicBezTo>
                  <a:lnTo>
                    <a:pt x="1302" y="1"/>
                  </a:lnTo>
                  <a:close/>
                </a:path>
              </a:pathLst>
            </a:custGeom>
            <a:solidFill>
              <a:srgbClr val="86A6B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31" name="Google Shape;10331;p62"/>
            <p:cNvSpPr/>
            <p:nvPr/>
          </p:nvSpPr>
          <p:spPr>
            <a:xfrm>
              <a:off x="7850542" y="2660316"/>
              <a:ext cx="72737" cy="123178"/>
            </a:xfrm>
            <a:custGeom>
              <a:avLst/>
              <a:gdLst/>
              <a:ahLst/>
              <a:cxnLst/>
              <a:rect l="l" t="t" r="r" b="b"/>
              <a:pathLst>
                <a:path w="4104" h="6950" extrusionOk="0">
                  <a:moveTo>
                    <a:pt x="2105" y="1"/>
                  </a:moveTo>
                  <a:cubicBezTo>
                    <a:pt x="1443" y="1"/>
                    <a:pt x="812" y="194"/>
                    <a:pt x="568" y="845"/>
                  </a:cubicBezTo>
                  <a:cubicBezTo>
                    <a:pt x="1" y="2413"/>
                    <a:pt x="234" y="6950"/>
                    <a:pt x="234" y="6950"/>
                  </a:cubicBezTo>
                  <a:cubicBezTo>
                    <a:pt x="234" y="6950"/>
                    <a:pt x="1502" y="6850"/>
                    <a:pt x="2002" y="5249"/>
                  </a:cubicBezTo>
                  <a:cubicBezTo>
                    <a:pt x="2469" y="3647"/>
                    <a:pt x="2236" y="2246"/>
                    <a:pt x="2736" y="1646"/>
                  </a:cubicBezTo>
                  <a:cubicBezTo>
                    <a:pt x="3270" y="1046"/>
                    <a:pt x="4104" y="412"/>
                    <a:pt x="4104" y="412"/>
                  </a:cubicBezTo>
                  <a:cubicBezTo>
                    <a:pt x="4104" y="412"/>
                    <a:pt x="3071" y="1"/>
                    <a:pt x="2105" y="1"/>
                  </a:cubicBezTo>
                  <a:close/>
                </a:path>
              </a:pathLst>
            </a:custGeom>
            <a:solidFill>
              <a:srgbClr val="86A6B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32" name="Google Shape;10332;p62"/>
            <p:cNvSpPr/>
            <p:nvPr/>
          </p:nvSpPr>
          <p:spPr>
            <a:xfrm>
              <a:off x="7954596" y="2476648"/>
              <a:ext cx="419177" cy="405583"/>
            </a:xfrm>
            <a:custGeom>
              <a:avLst/>
              <a:gdLst/>
              <a:ahLst/>
              <a:cxnLst/>
              <a:rect l="l" t="t" r="r" b="b"/>
              <a:pathLst>
                <a:path w="23651" h="22884" extrusionOk="0">
                  <a:moveTo>
                    <a:pt x="2603" y="0"/>
                  </a:moveTo>
                  <a:cubicBezTo>
                    <a:pt x="1835" y="67"/>
                    <a:pt x="1302" y="234"/>
                    <a:pt x="1101" y="467"/>
                  </a:cubicBezTo>
                  <a:cubicBezTo>
                    <a:pt x="1" y="1868"/>
                    <a:pt x="3236" y="7639"/>
                    <a:pt x="3236" y="7639"/>
                  </a:cubicBezTo>
                  <a:cubicBezTo>
                    <a:pt x="3236" y="7639"/>
                    <a:pt x="3503" y="5771"/>
                    <a:pt x="5171" y="5771"/>
                  </a:cubicBezTo>
                  <a:cubicBezTo>
                    <a:pt x="6806" y="5771"/>
                    <a:pt x="9574" y="6705"/>
                    <a:pt x="11142" y="6705"/>
                  </a:cubicBezTo>
                  <a:cubicBezTo>
                    <a:pt x="12710" y="6705"/>
                    <a:pt x="19048" y="11842"/>
                    <a:pt x="20916" y="15311"/>
                  </a:cubicBezTo>
                  <a:cubicBezTo>
                    <a:pt x="21850" y="17079"/>
                    <a:pt x="22884" y="20215"/>
                    <a:pt x="23651" y="22883"/>
                  </a:cubicBezTo>
                  <a:lnTo>
                    <a:pt x="23651" y="14044"/>
                  </a:lnTo>
                  <a:cubicBezTo>
                    <a:pt x="16846" y="4837"/>
                    <a:pt x="8940" y="801"/>
                    <a:pt x="2603"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33" name="Google Shape;10333;p62"/>
            <p:cNvSpPr/>
            <p:nvPr/>
          </p:nvSpPr>
          <p:spPr>
            <a:xfrm>
              <a:off x="7378797" y="3098493"/>
              <a:ext cx="414317" cy="243383"/>
            </a:xfrm>
            <a:custGeom>
              <a:avLst/>
              <a:gdLst/>
              <a:ahLst/>
              <a:cxnLst/>
              <a:rect l="l" t="t" r="r" b="b"/>
              <a:pathLst>
                <a:path w="23378" h="13733" extrusionOk="0">
                  <a:moveTo>
                    <a:pt x="11759" y="1"/>
                  </a:moveTo>
                  <a:cubicBezTo>
                    <a:pt x="10798" y="1"/>
                    <a:pt x="9798" y="124"/>
                    <a:pt x="8772" y="406"/>
                  </a:cubicBezTo>
                  <a:cubicBezTo>
                    <a:pt x="2501" y="2174"/>
                    <a:pt x="2267" y="5977"/>
                    <a:pt x="1433" y="8579"/>
                  </a:cubicBezTo>
                  <a:cubicBezTo>
                    <a:pt x="1282" y="9034"/>
                    <a:pt x="0" y="13733"/>
                    <a:pt x="1396" y="13733"/>
                  </a:cubicBezTo>
                  <a:cubicBezTo>
                    <a:pt x="1536" y="13733"/>
                    <a:pt x="1703" y="13686"/>
                    <a:pt x="1900" y="13583"/>
                  </a:cubicBezTo>
                  <a:cubicBezTo>
                    <a:pt x="4035" y="12448"/>
                    <a:pt x="4369" y="8546"/>
                    <a:pt x="5469" y="8412"/>
                  </a:cubicBezTo>
                  <a:cubicBezTo>
                    <a:pt x="5508" y="8406"/>
                    <a:pt x="5546" y="8404"/>
                    <a:pt x="5583" y="8404"/>
                  </a:cubicBezTo>
                  <a:cubicBezTo>
                    <a:pt x="6426" y="8404"/>
                    <a:pt x="7128" y="9793"/>
                    <a:pt x="8144" y="9793"/>
                  </a:cubicBezTo>
                  <a:cubicBezTo>
                    <a:pt x="8388" y="9793"/>
                    <a:pt x="8651" y="9713"/>
                    <a:pt x="8939" y="9513"/>
                  </a:cubicBezTo>
                  <a:cubicBezTo>
                    <a:pt x="10440" y="8479"/>
                    <a:pt x="9005" y="5744"/>
                    <a:pt x="10573" y="4910"/>
                  </a:cubicBezTo>
                  <a:cubicBezTo>
                    <a:pt x="10803" y="4785"/>
                    <a:pt x="11108" y="4731"/>
                    <a:pt x="11470" y="4731"/>
                  </a:cubicBezTo>
                  <a:cubicBezTo>
                    <a:pt x="13630" y="4731"/>
                    <a:pt x="17828" y="6664"/>
                    <a:pt x="20313" y="7178"/>
                  </a:cubicBezTo>
                  <a:cubicBezTo>
                    <a:pt x="20902" y="7300"/>
                    <a:pt x="21392" y="7358"/>
                    <a:pt x="21785" y="7358"/>
                  </a:cubicBezTo>
                  <a:cubicBezTo>
                    <a:pt x="23329" y="7358"/>
                    <a:pt x="23378" y="6452"/>
                    <a:pt x="22048" y="4910"/>
                  </a:cubicBezTo>
                  <a:cubicBezTo>
                    <a:pt x="20652" y="3262"/>
                    <a:pt x="16707" y="1"/>
                    <a:pt x="11759" y="1"/>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34" name="Google Shape;10334;p62"/>
            <p:cNvSpPr/>
            <p:nvPr/>
          </p:nvSpPr>
          <p:spPr>
            <a:xfrm>
              <a:off x="7722845" y="2454352"/>
              <a:ext cx="503133" cy="388285"/>
            </a:xfrm>
            <a:custGeom>
              <a:avLst/>
              <a:gdLst/>
              <a:ahLst/>
              <a:cxnLst/>
              <a:rect l="l" t="t" r="r" b="b"/>
              <a:pathLst>
                <a:path w="28388" h="21908" extrusionOk="0">
                  <a:moveTo>
                    <a:pt x="14158" y="1"/>
                  </a:moveTo>
                  <a:cubicBezTo>
                    <a:pt x="9779" y="1"/>
                    <a:pt x="5469" y="1174"/>
                    <a:pt x="3270" y="5028"/>
                  </a:cubicBezTo>
                  <a:cubicBezTo>
                    <a:pt x="1" y="10698"/>
                    <a:pt x="768" y="19171"/>
                    <a:pt x="2969" y="21339"/>
                  </a:cubicBezTo>
                  <a:cubicBezTo>
                    <a:pt x="3386" y="21743"/>
                    <a:pt x="3745" y="21908"/>
                    <a:pt x="4055" y="21908"/>
                  </a:cubicBezTo>
                  <a:cubicBezTo>
                    <a:pt x="5407" y="21908"/>
                    <a:pt x="5805" y="18771"/>
                    <a:pt x="5805" y="18771"/>
                  </a:cubicBezTo>
                  <a:cubicBezTo>
                    <a:pt x="6030" y="18818"/>
                    <a:pt x="6240" y="18840"/>
                    <a:pt x="6436" y="18840"/>
                  </a:cubicBezTo>
                  <a:cubicBezTo>
                    <a:pt x="8332" y="18840"/>
                    <a:pt x="8907" y="16728"/>
                    <a:pt x="8907" y="14068"/>
                  </a:cubicBezTo>
                  <a:cubicBezTo>
                    <a:pt x="8907" y="12600"/>
                    <a:pt x="10116" y="12425"/>
                    <a:pt x="11730" y="12425"/>
                  </a:cubicBezTo>
                  <a:cubicBezTo>
                    <a:pt x="12236" y="12425"/>
                    <a:pt x="12781" y="12442"/>
                    <a:pt x="13342" y="12442"/>
                  </a:cubicBezTo>
                  <a:cubicBezTo>
                    <a:pt x="14569" y="12442"/>
                    <a:pt x="15869" y="12359"/>
                    <a:pt x="16980" y="11833"/>
                  </a:cubicBezTo>
                  <a:cubicBezTo>
                    <a:pt x="20249" y="10298"/>
                    <a:pt x="15612" y="8530"/>
                    <a:pt x="15679" y="6562"/>
                  </a:cubicBezTo>
                  <a:cubicBezTo>
                    <a:pt x="15699" y="5969"/>
                    <a:pt x="16410" y="5773"/>
                    <a:pt x="17462" y="5773"/>
                  </a:cubicBezTo>
                  <a:cubicBezTo>
                    <a:pt x="19513" y="5773"/>
                    <a:pt x="22857" y="6518"/>
                    <a:pt x="24893" y="6518"/>
                  </a:cubicBezTo>
                  <a:cubicBezTo>
                    <a:pt x="25276" y="6518"/>
                    <a:pt x="25613" y="6492"/>
                    <a:pt x="25886" y="6429"/>
                  </a:cubicBezTo>
                  <a:cubicBezTo>
                    <a:pt x="28388" y="5862"/>
                    <a:pt x="26019" y="1725"/>
                    <a:pt x="20182" y="625"/>
                  </a:cubicBezTo>
                  <a:cubicBezTo>
                    <a:pt x="18301" y="261"/>
                    <a:pt x="16222" y="1"/>
                    <a:pt x="14158"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35" name="Google Shape;10335;p62"/>
            <p:cNvSpPr/>
            <p:nvPr/>
          </p:nvSpPr>
          <p:spPr>
            <a:xfrm>
              <a:off x="7722845" y="2481380"/>
              <a:ext cx="122398" cy="361399"/>
            </a:xfrm>
            <a:custGeom>
              <a:avLst/>
              <a:gdLst/>
              <a:ahLst/>
              <a:cxnLst/>
              <a:rect l="l" t="t" r="r" b="b"/>
              <a:pathLst>
                <a:path w="6906" h="20391" extrusionOk="0">
                  <a:moveTo>
                    <a:pt x="6906" y="0"/>
                  </a:moveTo>
                  <a:lnTo>
                    <a:pt x="6906" y="0"/>
                  </a:lnTo>
                  <a:cubicBezTo>
                    <a:pt x="5438" y="801"/>
                    <a:pt x="4170" y="1902"/>
                    <a:pt x="3270" y="3503"/>
                  </a:cubicBezTo>
                  <a:cubicBezTo>
                    <a:pt x="1" y="9173"/>
                    <a:pt x="768" y="17646"/>
                    <a:pt x="2969" y="19814"/>
                  </a:cubicBezTo>
                  <a:cubicBezTo>
                    <a:pt x="3393" y="20222"/>
                    <a:pt x="3753" y="20390"/>
                    <a:pt x="4060" y="20390"/>
                  </a:cubicBezTo>
                  <a:cubicBezTo>
                    <a:pt x="4383" y="20390"/>
                    <a:pt x="4649" y="20205"/>
                    <a:pt x="4871" y="19915"/>
                  </a:cubicBezTo>
                  <a:cubicBezTo>
                    <a:pt x="4504" y="19781"/>
                    <a:pt x="3737" y="19381"/>
                    <a:pt x="3170" y="18347"/>
                  </a:cubicBezTo>
                  <a:cubicBezTo>
                    <a:pt x="2436" y="16946"/>
                    <a:pt x="2169" y="13076"/>
                    <a:pt x="2636" y="9073"/>
                  </a:cubicBezTo>
                  <a:cubicBezTo>
                    <a:pt x="3103" y="5037"/>
                    <a:pt x="6905" y="1"/>
                    <a:pt x="6906"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36" name="Google Shape;10336;p62"/>
            <p:cNvSpPr/>
            <p:nvPr/>
          </p:nvSpPr>
          <p:spPr>
            <a:xfrm>
              <a:off x="7242787" y="3641061"/>
              <a:ext cx="770952" cy="146307"/>
            </a:xfrm>
            <a:custGeom>
              <a:avLst/>
              <a:gdLst/>
              <a:ahLst/>
              <a:cxnLst/>
              <a:rect l="l" t="t" r="r" b="b"/>
              <a:pathLst>
                <a:path w="43499" h="8255" extrusionOk="0">
                  <a:moveTo>
                    <a:pt x="24961" y="1"/>
                  </a:moveTo>
                  <a:cubicBezTo>
                    <a:pt x="24159" y="1"/>
                    <a:pt x="23333" y="37"/>
                    <a:pt x="22483" y="115"/>
                  </a:cubicBezTo>
                  <a:cubicBezTo>
                    <a:pt x="12109" y="1083"/>
                    <a:pt x="4070" y="5519"/>
                    <a:pt x="1" y="8254"/>
                  </a:cubicBezTo>
                  <a:lnTo>
                    <a:pt x="43498" y="8254"/>
                  </a:lnTo>
                  <a:cubicBezTo>
                    <a:pt x="40668" y="5178"/>
                    <a:pt x="34489" y="1"/>
                    <a:pt x="24961" y="1"/>
                  </a:cubicBezTo>
                  <a:close/>
                </a:path>
              </a:pathLst>
            </a:custGeom>
            <a:solidFill>
              <a:srgbClr val="29886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37" name="Google Shape;10337;p62"/>
            <p:cNvSpPr/>
            <p:nvPr/>
          </p:nvSpPr>
          <p:spPr>
            <a:xfrm>
              <a:off x="7565584" y="3730281"/>
              <a:ext cx="226452" cy="57087"/>
            </a:xfrm>
            <a:custGeom>
              <a:avLst/>
              <a:gdLst/>
              <a:ahLst/>
              <a:cxnLst/>
              <a:rect l="l" t="t" r="r" b="b"/>
              <a:pathLst>
                <a:path w="12777" h="3221" extrusionOk="0">
                  <a:moveTo>
                    <a:pt x="11356" y="0"/>
                  </a:moveTo>
                  <a:cubicBezTo>
                    <a:pt x="9865" y="0"/>
                    <a:pt x="7373" y="145"/>
                    <a:pt x="4737" y="919"/>
                  </a:cubicBezTo>
                  <a:cubicBezTo>
                    <a:pt x="2502" y="1586"/>
                    <a:pt x="968" y="2520"/>
                    <a:pt x="1" y="3220"/>
                  </a:cubicBezTo>
                  <a:lnTo>
                    <a:pt x="8740" y="3220"/>
                  </a:lnTo>
                  <a:cubicBezTo>
                    <a:pt x="10341" y="1953"/>
                    <a:pt x="12776" y="51"/>
                    <a:pt x="12776" y="51"/>
                  </a:cubicBezTo>
                  <a:cubicBezTo>
                    <a:pt x="12776" y="51"/>
                    <a:pt x="12243" y="0"/>
                    <a:pt x="11356"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38" name="Google Shape;10338;p62"/>
            <p:cNvSpPr/>
            <p:nvPr/>
          </p:nvSpPr>
          <p:spPr>
            <a:xfrm>
              <a:off x="7825127" y="3647228"/>
              <a:ext cx="22491" cy="28996"/>
            </a:xfrm>
            <a:custGeom>
              <a:avLst/>
              <a:gdLst/>
              <a:ahLst/>
              <a:cxnLst/>
              <a:rect l="l" t="t" r="r" b="b"/>
              <a:pathLst>
                <a:path w="1269" h="1636" extrusionOk="0">
                  <a:moveTo>
                    <a:pt x="134" y="1"/>
                  </a:moveTo>
                  <a:lnTo>
                    <a:pt x="0" y="1202"/>
                  </a:lnTo>
                  <a:lnTo>
                    <a:pt x="1268" y="1635"/>
                  </a:lnTo>
                  <a:lnTo>
                    <a:pt x="134" y="1"/>
                  </a:ln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39" name="Google Shape;10339;p62"/>
            <p:cNvSpPr/>
            <p:nvPr/>
          </p:nvSpPr>
          <p:spPr>
            <a:xfrm>
              <a:off x="7705706" y="3419021"/>
              <a:ext cx="668068" cy="368346"/>
            </a:xfrm>
            <a:custGeom>
              <a:avLst/>
              <a:gdLst/>
              <a:ahLst/>
              <a:cxnLst/>
              <a:rect l="l" t="t" r="r" b="b"/>
              <a:pathLst>
                <a:path w="37694" h="20783" extrusionOk="0">
                  <a:moveTo>
                    <a:pt x="37694" y="1"/>
                  </a:moveTo>
                  <a:cubicBezTo>
                    <a:pt x="21049" y="1402"/>
                    <a:pt x="6472" y="14178"/>
                    <a:pt x="0" y="20782"/>
                  </a:cubicBezTo>
                  <a:lnTo>
                    <a:pt x="37694" y="20782"/>
                  </a:lnTo>
                  <a:lnTo>
                    <a:pt x="37694" y="1"/>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40" name="Google Shape;10340;p62"/>
            <p:cNvSpPr/>
            <p:nvPr/>
          </p:nvSpPr>
          <p:spPr>
            <a:xfrm>
              <a:off x="7798524" y="2848521"/>
              <a:ext cx="139537" cy="723648"/>
            </a:xfrm>
            <a:custGeom>
              <a:avLst/>
              <a:gdLst/>
              <a:ahLst/>
              <a:cxnLst/>
              <a:rect l="l" t="t" r="r" b="b"/>
              <a:pathLst>
                <a:path w="7873" h="40830" extrusionOk="0">
                  <a:moveTo>
                    <a:pt x="0" y="0"/>
                  </a:moveTo>
                  <a:lnTo>
                    <a:pt x="0" y="0"/>
                  </a:lnTo>
                  <a:cubicBezTo>
                    <a:pt x="968" y="3736"/>
                    <a:pt x="2302" y="8106"/>
                    <a:pt x="3970" y="13376"/>
                  </a:cubicBezTo>
                  <a:cubicBezTo>
                    <a:pt x="6572" y="21549"/>
                    <a:pt x="6372" y="32123"/>
                    <a:pt x="5471" y="40829"/>
                  </a:cubicBezTo>
                  <a:cubicBezTo>
                    <a:pt x="5471" y="40829"/>
                    <a:pt x="7739" y="33090"/>
                    <a:pt x="7806" y="28787"/>
                  </a:cubicBezTo>
                  <a:cubicBezTo>
                    <a:pt x="7873" y="24484"/>
                    <a:pt x="6438" y="17112"/>
                    <a:pt x="5404" y="13476"/>
                  </a:cubicBezTo>
                  <a:cubicBezTo>
                    <a:pt x="4370" y="9807"/>
                    <a:pt x="1" y="1"/>
                    <a:pt x="0"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41" name="Google Shape;10341;p62"/>
            <p:cNvSpPr/>
            <p:nvPr/>
          </p:nvSpPr>
          <p:spPr>
            <a:xfrm>
              <a:off x="8129013" y="3563875"/>
              <a:ext cx="244761" cy="223493"/>
            </a:xfrm>
            <a:custGeom>
              <a:avLst/>
              <a:gdLst/>
              <a:ahLst/>
              <a:cxnLst/>
              <a:rect l="l" t="t" r="r" b="b"/>
              <a:pathLst>
                <a:path w="13810" h="12610" extrusionOk="0">
                  <a:moveTo>
                    <a:pt x="13810" y="0"/>
                  </a:moveTo>
                  <a:cubicBezTo>
                    <a:pt x="9740" y="2435"/>
                    <a:pt x="3870" y="6205"/>
                    <a:pt x="2235" y="8673"/>
                  </a:cubicBezTo>
                  <a:cubicBezTo>
                    <a:pt x="1201" y="10174"/>
                    <a:pt x="500" y="11542"/>
                    <a:pt x="0" y="12609"/>
                  </a:cubicBezTo>
                  <a:lnTo>
                    <a:pt x="13810" y="12609"/>
                  </a:lnTo>
                  <a:lnTo>
                    <a:pt x="13810" y="0"/>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42" name="Google Shape;10342;p62"/>
            <p:cNvSpPr/>
            <p:nvPr/>
          </p:nvSpPr>
          <p:spPr>
            <a:xfrm>
              <a:off x="7378762" y="3098493"/>
              <a:ext cx="217579" cy="242940"/>
            </a:xfrm>
            <a:custGeom>
              <a:avLst/>
              <a:gdLst/>
              <a:ahLst/>
              <a:cxnLst/>
              <a:rect l="l" t="t" r="r" b="b"/>
              <a:pathLst>
                <a:path w="12277" h="13708" extrusionOk="0">
                  <a:moveTo>
                    <a:pt x="11878" y="0"/>
                  </a:moveTo>
                  <a:cubicBezTo>
                    <a:pt x="10896" y="0"/>
                    <a:pt x="9864" y="113"/>
                    <a:pt x="8807" y="406"/>
                  </a:cubicBezTo>
                  <a:cubicBezTo>
                    <a:pt x="2503" y="2174"/>
                    <a:pt x="2269" y="5977"/>
                    <a:pt x="1435" y="8579"/>
                  </a:cubicBezTo>
                  <a:cubicBezTo>
                    <a:pt x="1278" y="9049"/>
                    <a:pt x="1" y="13708"/>
                    <a:pt x="1402" y="13708"/>
                  </a:cubicBezTo>
                  <a:cubicBezTo>
                    <a:pt x="1491" y="13708"/>
                    <a:pt x="1591" y="13689"/>
                    <a:pt x="1702" y="13649"/>
                  </a:cubicBezTo>
                  <a:cubicBezTo>
                    <a:pt x="968" y="13449"/>
                    <a:pt x="1335" y="11881"/>
                    <a:pt x="1535" y="11014"/>
                  </a:cubicBezTo>
                  <a:cubicBezTo>
                    <a:pt x="1702" y="10147"/>
                    <a:pt x="2503" y="6477"/>
                    <a:pt x="4771" y="3942"/>
                  </a:cubicBezTo>
                  <a:cubicBezTo>
                    <a:pt x="7039" y="1407"/>
                    <a:pt x="12176" y="40"/>
                    <a:pt x="12276" y="6"/>
                  </a:cubicBezTo>
                  <a:cubicBezTo>
                    <a:pt x="12145" y="2"/>
                    <a:pt x="12012" y="0"/>
                    <a:pt x="11878"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43" name="Google Shape;10343;p62"/>
            <p:cNvSpPr/>
            <p:nvPr/>
          </p:nvSpPr>
          <p:spPr>
            <a:xfrm>
              <a:off x="7475727" y="3245367"/>
              <a:ext cx="56768" cy="26497"/>
            </a:xfrm>
            <a:custGeom>
              <a:avLst/>
              <a:gdLst/>
              <a:ahLst/>
              <a:cxnLst/>
              <a:rect l="l" t="t" r="r" b="b"/>
              <a:pathLst>
                <a:path w="3203" h="1495" extrusionOk="0">
                  <a:moveTo>
                    <a:pt x="608" y="1"/>
                  </a:moveTo>
                  <a:cubicBezTo>
                    <a:pt x="271" y="1"/>
                    <a:pt x="0" y="125"/>
                    <a:pt x="0" y="125"/>
                  </a:cubicBezTo>
                  <a:cubicBezTo>
                    <a:pt x="34" y="121"/>
                    <a:pt x="68" y="119"/>
                    <a:pt x="102" y="119"/>
                  </a:cubicBezTo>
                  <a:cubicBezTo>
                    <a:pt x="969" y="119"/>
                    <a:pt x="1651" y="1494"/>
                    <a:pt x="2656" y="1494"/>
                  </a:cubicBezTo>
                  <a:cubicBezTo>
                    <a:pt x="2828" y="1494"/>
                    <a:pt x="3009" y="1454"/>
                    <a:pt x="3203" y="1359"/>
                  </a:cubicBezTo>
                  <a:cubicBezTo>
                    <a:pt x="2435" y="1359"/>
                    <a:pt x="1868" y="892"/>
                    <a:pt x="1435" y="359"/>
                  </a:cubicBezTo>
                  <a:cubicBezTo>
                    <a:pt x="1184" y="79"/>
                    <a:pt x="875" y="1"/>
                    <a:pt x="608" y="1"/>
                  </a:cubicBezTo>
                  <a:close/>
                </a:path>
              </a:pathLst>
            </a:custGeom>
            <a:solidFill>
              <a:srgbClr val="EFFAF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44" name="Google Shape;10344;p62"/>
            <p:cNvSpPr/>
            <p:nvPr/>
          </p:nvSpPr>
          <p:spPr>
            <a:xfrm>
              <a:off x="7887194" y="2649274"/>
              <a:ext cx="155506" cy="35500"/>
            </a:xfrm>
            <a:custGeom>
              <a:avLst/>
              <a:gdLst/>
              <a:ahLst/>
              <a:cxnLst/>
              <a:rect l="l" t="t" r="r" b="b"/>
              <a:pathLst>
                <a:path w="8774" h="2003" extrusionOk="0">
                  <a:moveTo>
                    <a:pt x="8774" y="1"/>
                  </a:moveTo>
                  <a:lnTo>
                    <a:pt x="8774" y="1"/>
                  </a:lnTo>
                  <a:cubicBezTo>
                    <a:pt x="8307" y="434"/>
                    <a:pt x="4904" y="868"/>
                    <a:pt x="2736" y="901"/>
                  </a:cubicBezTo>
                  <a:cubicBezTo>
                    <a:pt x="535" y="935"/>
                    <a:pt x="1" y="2002"/>
                    <a:pt x="1" y="2002"/>
                  </a:cubicBezTo>
                  <a:cubicBezTo>
                    <a:pt x="490" y="1500"/>
                    <a:pt x="1409" y="1423"/>
                    <a:pt x="2510" y="1423"/>
                  </a:cubicBezTo>
                  <a:cubicBezTo>
                    <a:pt x="2996" y="1423"/>
                    <a:pt x="3518" y="1438"/>
                    <a:pt x="4053" y="1438"/>
                  </a:cubicBezTo>
                  <a:cubicBezTo>
                    <a:pt x="5285" y="1438"/>
                    <a:pt x="6590" y="1359"/>
                    <a:pt x="7707" y="835"/>
                  </a:cubicBezTo>
                  <a:cubicBezTo>
                    <a:pt x="8274" y="568"/>
                    <a:pt x="8607" y="268"/>
                    <a:pt x="8774"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45" name="Google Shape;10345;p62"/>
            <p:cNvSpPr/>
            <p:nvPr/>
          </p:nvSpPr>
          <p:spPr>
            <a:xfrm>
              <a:off x="8016682" y="3514799"/>
              <a:ext cx="17156" cy="34897"/>
            </a:xfrm>
            <a:custGeom>
              <a:avLst/>
              <a:gdLst/>
              <a:ahLst/>
              <a:cxnLst/>
              <a:rect l="l" t="t" r="r" b="b"/>
              <a:pathLst>
                <a:path w="968" h="1969" extrusionOk="0">
                  <a:moveTo>
                    <a:pt x="0" y="1"/>
                  </a:moveTo>
                  <a:lnTo>
                    <a:pt x="0" y="1969"/>
                  </a:lnTo>
                  <a:lnTo>
                    <a:pt x="968" y="1635"/>
                  </a:lnTo>
                  <a:lnTo>
                    <a:pt x="0" y="1"/>
                  </a:ln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46" name="Google Shape;10346;p62"/>
            <p:cNvSpPr/>
            <p:nvPr/>
          </p:nvSpPr>
          <p:spPr>
            <a:xfrm>
              <a:off x="7713380" y="3616496"/>
              <a:ext cx="16571" cy="31938"/>
            </a:xfrm>
            <a:custGeom>
              <a:avLst/>
              <a:gdLst/>
              <a:ahLst/>
              <a:cxnLst/>
              <a:rect l="l" t="t" r="r" b="b"/>
              <a:pathLst>
                <a:path w="935" h="1802" extrusionOk="0">
                  <a:moveTo>
                    <a:pt x="1" y="0"/>
                  </a:moveTo>
                  <a:lnTo>
                    <a:pt x="34" y="1701"/>
                  </a:lnTo>
                  <a:lnTo>
                    <a:pt x="935" y="1801"/>
                  </a:lnTo>
                  <a:lnTo>
                    <a:pt x="1" y="0"/>
                  </a:lnTo>
                  <a:close/>
                </a:path>
              </a:pathLst>
            </a:custGeom>
            <a:solidFill>
              <a:srgbClr val="637F80"/>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47" name="Google Shape;10347;p62"/>
            <p:cNvSpPr/>
            <p:nvPr/>
          </p:nvSpPr>
          <p:spPr>
            <a:xfrm>
              <a:off x="7466865" y="3664385"/>
              <a:ext cx="7692" cy="23661"/>
            </a:xfrm>
            <a:custGeom>
              <a:avLst/>
              <a:gdLst/>
              <a:ahLst/>
              <a:cxnLst/>
              <a:rect l="l" t="t" r="r" b="b"/>
              <a:pathLst>
                <a:path w="434" h="1335" extrusionOk="0">
                  <a:moveTo>
                    <a:pt x="0" y="0"/>
                  </a:moveTo>
                  <a:lnTo>
                    <a:pt x="67" y="1334"/>
                  </a:lnTo>
                  <a:lnTo>
                    <a:pt x="434" y="701"/>
                  </a:lnTo>
                  <a:lnTo>
                    <a:pt x="0" y="0"/>
                  </a:lnTo>
                  <a:close/>
                </a:path>
              </a:pathLst>
            </a:custGeom>
            <a:solidFill>
              <a:srgbClr val="637F80"/>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48" name="Google Shape;10348;p62"/>
            <p:cNvSpPr/>
            <p:nvPr/>
          </p:nvSpPr>
          <p:spPr>
            <a:xfrm>
              <a:off x="7679103" y="3618268"/>
              <a:ext cx="11254" cy="28978"/>
            </a:xfrm>
            <a:custGeom>
              <a:avLst/>
              <a:gdLst/>
              <a:ahLst/>
              <a:cxnLst/>
              <a:rect l="l" t="t" r="r" b="b"/>
              <a:pathLst>
                <a:path w="635" h="1635" extrusionOk="0">
                  <a:moveTo>
                    <a:pt x="0" y="0"/>
                  </a:moveTo>
                  <a:lnTo>
                    <a:pt x="0" y="1635"/>
                  </a:lnTo>
                  <a:lnTo>
                    <a:pt x="634" y="1301"/>
                  </a:lnTo>
                  <a:lnTo>
                    <a:pt x="0" y="0"/>
                  </a:lnTo>
                  <a:close/>
                </a:path>
              </a:pathLst>
            </a:custGeom>
            <a:solidFill>
              <a:srgbClr val="637F80"/>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49" name="Google Shape;10349;p62"/>
            <p:cNvSpPr/>
            <p:nvPr/>
          </p:nvSpPr>
          <p:spPr>
            <a:xfrm>
              <a:off x="7734666" y="3627715"/>
              <a:ext cx="17759" cy="25451"/>
            </a:xfrm>
            <a:custGeom>
              <a:avLst/>
              <a:gdLst/>
              <a:ahLst/>
              <a:cxnLst/>
              <a:rect l="l" t="t" r="r" b="b"/>
              <a:pathLst>
                <a:path w="1002" h="1436" extrusionOk="0">
                  <a:moveTo>
                    <a:pt x="1" y="1"/>
                  </a:moveTo>
                  <a:lnTo>
                    <a:pt x="201" y="1435"/>
                  </a:lnTo>
                  <a:lnTo>
                    <a:pt x="1002" y="1335"/>
                  </a:lnTo>
                  <a:lnTo>
                    <a:pt x="1" y="1"/>
                  </a:lnTo>
                  <a:close/>
                </a:path>
              </a:pathLst>
            </a:custGeom>
            <a:solidFill>
              <a:srgbClr val="637F80"/>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50" name="Google Shape;10350;p62"/>
            <p:cNvSpPr/>
            <p:nvPr/>
          </p:nvSpPr>
          <p:spPr>
            <a:xfrm>
              <a:off x="7774278" y="3681523"/>
              <a:ext cx="17174" cy="39630"/>
            </a:xfrm>
            <a:custGeom>
              <a:avLst/>
              <a:gdLst/>
              <a:ahLst/>
              <a:cxnLst/>
              <a:rect l="l" t="t" r="r" b="b"/>
              <a:pathLst>
                <a:path w="969" h="2236" extrusionOk="0">
                  <a:moveTo>
                    <a:pt x="134" y="0"/>
                  </a:moveTo>
                  <a:lnTo>
                    <a:pt x="1" y="2235"/>
                  </a:lnTo>
                  <a:lnTo>
                    <a:pt x="1" y="2235"/>
                  </a:lnTo>
                  <a:lnTo>
                    <a:pt x="968" y="1768"/>
                  </a:lnTo>
                  <a:lnTo>
                    <a:pt x="134" y="0"/>
                  </a:ln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51" name="Google Shape;10351;p62"/>
            <p:cNvSpPr/>
            <p:nvPr/>
          </p:nvSpPr>
          <p:spPr>
            <a:xfrm>
              <a:off x="8040910" y="3477562"/>
              <a:ext cx="29580" cy="55581"/>
            </a:xfrm>
            <a:custGeom>
              <a:avLst/>
              <a:gdLst/>
              <a:ahLst/>
              <a:cxnLst/>
              <a:rect l="l" t="t" r="r" b="b"/>
              <a:pathLst>
                <a:path w="1669" h="3136" extrusionOk="0">
                  <a:moveTo>
                    <a:pt x="1" y="0"/>
                  </a:moveTo>
                  <a:lnTo>
                    <a:pt x="268" y="3136"/>
                  </a:lnTo>
                  <a:lnTo>
                    <a:pt x="1669" y="2569"/>
                  </a:lnTo>
                  <a:lnTo>
                    <a:pt x="1" y="0"/>
                  </a:ln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52" name="Google Shape;10352;p62"/>
            <p:cNvSpPr/>
            <p:nvPr/>
          </p:nvSpPr>
          <p:spPr>
            <a:xfrm>
              <a:off x="6201972" y="3691295"/>
              <a:ext cx="748479" cy="87164"/>
            </a:xfrm>
            <a:custGeom>
              <a:avLst/>
              <a:gdLst/>
              <a:ahLst/>
              <a:cxnLst/>
              <a:rect l="l" t="t" r="r" b="b"/>
              <a:pathLst>
                <a:path w="42231" h="4918" extrusionOk="0">
                  <a:moveTo>
                    <a:pt x="17456" y="1"/>
                  </a:moveTo>
                  <a:cubicBezTo>
                    <a:pt x="7634" y="1"/>
                    <a:pt x="1964" y="3457"/>
                    <a:pt x="0" y="4917"/>
                  </a:cubicBezTo>
                  <a:lnTo>
                    <a:pt x="42230" y="4917"/>
                  </a:lnTo>
                  <a:cubicBezTo>
                    <a:pt x="38995" y="3883"/>
                    <a:pt x="34525" y="2649"/>
                    <a:pt x="28354" y="1281"/>
                  </a:cubicBezTo>
                  <a:cubicBezTo>
                    <a:pt x="24273" y="365"/>
                    <a:pt x="20645" y="1"/>
                    <a:pt x="17456" y="1"/>
                  </a:cubicBezTo>
                  <a:close/>
                </a:path>
              </a:pathLst>
            </a:custGeom>
            <a:solidFill>
              <a:srgbClr val="29886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53" name="Google Shape;10353;p62"/>
            <p:cNvSpPr/>
            <p:nvPr/>
          </p:nvSpPr>
          <p:spPr>
            <a:xfrm>
              <a:off x="6382291" y="3751236"/>
              <a:ext cx="360052" cy="27223"/>
            </a:xfrm>
            <a:custGeom>
              <a:avLst/>
              <a:gdLst/>
              <a:ahLst/>
              <a:cxnLst/>
              <a:rect l="l" t="t" r="r" b="b"/>
              <a:pathLst>
                <a:path w="20315" h="1536" extrusionOk="0">
                  <a:moveTo>
                    <a:pt x="8933" y="0"/>
                  </a:moveTo>
                  <a:cubicBezTo>
                    <a:pt x="8879" y="0"/>
                    <a:pt x="8826" y="0"/>
                    <a:pt x="8773" y="1"/>
                  </a:cubicBezTo>
                  <a:cubicBezTo>
                    <a:pt x="4270" y="34"/>
                    <a:pt x="0" y="535"/>
                    <a:pt x="0" y="668"/>
                  </a:cubicBezTo>
                  <a:cubicBezTo>
                    <a:pt x="0" y="1002"/>
                    <a:pt x="267" y="1268"/>
                    <a:pt x="701" y="1535"/>
                  </a:cubicBezTo>
                  <a:lnTo>
                    <a:pt x="20315" y="1535"/>
                  </a:lnTo>
                  <a:cubicBezTo>
                    <a:pt x="17917" y="1043"/>
                    <a:pt x="12382" y="0"/>
                    <a:pt x="8933"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54" name="Google Shape;10354;p62"/>
            <p:cNvSpPr/>
            <p:nvPr/>
          </p:nvSpPr>
          <p:spPr>
            <a:xfrm>
              <a:off x="6833973" y="3729347"/>
              <a:ext cx="5920" cy="18964"/>
            </a:xfrm>
            <a:custGeom>
              <a:avLst/>
              <a:gdLst/>
              <a:ahLst/>
              <a:cxnLst/>
              <a:rect l="l" t="t" r="r" b="b"/>
              <a:pathLst>
                <a:path w="334" h="1070" extrusionOk="0">
                  <a:moveTo>
                    <a:pt x="267" y="1"/>
                  </a:moveTo>
                  <a:cubicBezTo>
                    <a:pt x="257" y="1"/>
                    <a:pt x="0" y="869"/>
                    <a:pt x="0" y="869"/>
                  </a:cubicBezTo>
                  <a:lnTo>
                    <a:pt x="334" y="1069"/>
                  </a:lnTo>
                  <a:cubicBezTo>
                    <a:pt x="334" y="1069"/>
                    <a:pt x="267" y="68"/>
                    <a:pt x="267" y="2"/>
                  </a:cubicBezTo>
                  <a:cubicBezTo>
                    <a:pt x="267" y="1"/>
                    <a:pt x="267" y="1"/>
                    <a:pt x="267" y="1"/>
                  </a:cubicBezTo>
                  <a:close/>
                </a:path>
              </a:pathLst>
            </a:custGeom>
            <a:solidFill>
              <a:srgbClr val="637F80"/>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55" name="Google Shape;10355;p62"/>
            <p:cNvSpPr/>
            <p:nvPr/>
          </p:nvSpPr>
          <p:spPr>
            <a:xfrm>
              <a:off x="6807352" y="3731138"/>
              <a:ext cx="7125" cy="13612"/>
            </a:xfrm>
            <a:custGeom>
              <a:avLst/>
              <a:gdLst/>
              <a:ahLst/>
              <a:cxnLst/>
              <a:rect l="l" t="t" r="r" b="b"/>
              <a:pathLst>
                <a:path w="402" h="768" extrusionOk="0">
                  <a:moveTo>
                    <a:pt x="401" y="1"/>
                  </a:moveTo>
                  <a:lnTo>
                    <a:pt x="1" y="668"/>
                  </a:lnTo>
                  <a:lnTo>
                    <a:pt x="401" y="768"/>
                  </a:lnTo>
                  <a:lnTo>
                    <a:pt x="401" y="1"/>
                  </a:lnTo>
                  <a:close/>
                </a:path>
              </a:pathLst>
            </a:custGeom>
            <a:solidFill>
              <a:srgbClr val="637F80"/>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56" name="Google Shape;10356;p62"/>
            <p:cNvSpPr/>
            <p:nvPr/>
          </p:nvSpPr>
          <p:spPr>
            <a:xfrm>
              <a:off x="6685574" y="3698633"/>
              <a:ext cx="12424" cy="20701"/>
            </a:xfrm>
            <a:custGeom>
              <a:avLst/>
              <a:gdLst/>
              <a:ahLst/>
              <a:cxnLst/>
              <a:rect l="l" t="t" r="r" b="b"/>
              <a:pathLst>
                <a:path w="701" h="1168" extrusionOk="0">
                  <a:moveTo>
                    <a:pt x="701" y="0"/>
                  </a:moveTo>
                  <a:lnTo>
                    <a:pt x="0" y="1034"/>
                  </a:lnTo>
                  <a:lnTo>
                    <a:pt x="634" y="1168"/>
                  </a:lnTo>
                  <a:lnTo>
                    <a:pt x="701" y="0"/>
                  </a:lnTo>
                  <a:close/>
                </a:path>
              </a:pathLst>
            </a:custGeom>
            <a:solidFill>
              <a:srgbClr val="637F80"/>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57" name="Google Shape;10357;p62"/>
            <p:cNvSpPr/>
            <p:nvPr/>
          </p:nvSpPr>
          <p:spPr>
            <a:xfrm>
              <a:off x="6553730" y="3677347"/>
              <a:ext cx="10670" cy="20701"/>
            </a:xfrm>
            <a:custGeom>
              <a:avLst/>
              <a:gdLst/>
              <a:ahLst/>
              <a:cxnLst/>
              <a:rect l="l" t="t" r="r" b="b"/>
              <a:pathLst>
                <a:path w="602" h="1168" extrusionOk="0">
                  <a:moveTo>
                    <a:pt x="534" y="0"/>
                  </a:moveTo>
                  <a:lnTo>
                    <a:pt x="1" y="1101"/>
                  </a:lnTo>
                  <a:lnTo>
                    <a:pt x="601" y="1168"/>
                  </a:lnTo>
                  <a:lnTo>
                    <a:pt x="601" y="1168"/>
                  </a:lnTo>
                  <a:lnTo>
                    <a:pt x="534" y="0"/>
                  </a:lnTo>
                  <a:close/>
                </a:path>
              </a:pathLst>
            </a:custGeom>
            <a:solidFill>
              <a:srgbClr val="637F80"/>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58" name="Google Shape;10358;p62"/>
            <p:cNvSpPr/>
            <p:nvPr/>
          </p:nvSpPr>
          <p:spPr>
            <a:xfrm>
              <a:off x="6781352" y="3654874"/>
              <a:ext cx="468253" cy="57158"/>
            </a:xfrm>
            <a:custGeom>
              <a:avLst/>
              <a:gdLst/>
              <a:ahLst/>
              <a:cxnLst/>
              <a:rect l="l" t="t" r="r" b="b"/>
              <a:pathLst>
                <a:path w="26420" h="3225" extrusionOk="0">
                  <a:moveTo>
                    <a:pt x="0" y="1"/>
                  </a:moveTo>
                  <a:cubicBezTo>
                    <a:pt x="0" y="1"/>
                    <a:pt x="2269" y="1568"/>
                    <a:pt x="5171" y="1735"/>
                  </a:cubicBezTo>
                  <a:cubicBezTo>
                    <a:pt x="8073" y="1935"/>
                    <a:pt x="12843" y="3036"/>
                    <a:pt x="16445" y="3203"/>
                  </a:cubicBezTo>
                  <a:cubicBezTo>
                    <a:pt x="16842" y="3218"/>
                    <a:pt x="17273" y="3224"/>
                    <a:pt x="17727" y="3224"/>
                  </a:cubicBezTo>
                  <a:cubicBezTo>
                    <a:pt x="21359" y="3224"/>
                    <a:pt x="26419" y="2803"/>
                    <a:pt x="26419" y="2803"/>
                  </a:cubicBezTo>
                  <a:cubicBezTo>
                    <a:pt x="26419" y="2803"/>
                    <a:pt x="23017" y="2402"/>
                    <a:pt x="21516" y="2402"/>
                  </a:cubicBezTo>
                  <a:cubicBezTo>
                    <a:pt x="19981" y="2402"/>
                    <a:pt x="14310" y="1502"/>
                    <a:pt x="11008" y="1468"/>
                  </a:cubicBezTo>
                  <a:cubicBezTo>
                    <a:pt x="7672" y="1402"/>
                    <a:pt x="1" y="1"/>
                    <a:pt x="0" y="1"/>
                  </a:cubicBezTo>
                  <a:close/>
                </a:path>
              </a:pathLst>
            </a:custGeom>
            <a:solidFill>
              <a:srgbClr val="F7FDF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59" name="Google Shape;10359;p62"/>
            <p:cNvSpPr/>
            <p:nvPr/>
          </p:nvSpPr>
          <p:spPr>
            <a:xfrm>
              <a:off x="7975882" y="3155350"/>
              <a:ext cx="397891" cy="302716"/>
            </a:xfrm>
            <a:custGeom>
              <a:avLst/>
              <a:gdLst/>
              <a:ahLst/>
              <a:cxnLst/>
              <a:rect l="l" t="t" r="r" b="b"/>
              <a:pathLst>
                <a:path w="22450" h="17080" extrusionOk="0">
                  <a:moveTo>
                    <a:pt x="22450" y="0"/>
                  </a:moveTo>
                  <a:cubicBezTo>
                    <a:pt x="19148" y="2169"/>
                    <a:pt x="14444" y="5238"/>
                    <a:pt x="13610" y="6138"/>
                  </a:cubicBezTo>
                  <a:cubicBezTo>
                    <a:pt x="12417" y="7457"/>
                    <a:pt x="11933" y="8688"/>
                    <a:pt x="14637" y="8688"/>
                  </a:cubicBezTo>
                  <a:cubicBezTo>
                    <a:pt x="14805" y="8688"/>
                    <a:pt x="14985" y="8683"/>
                    <a:pt x="15178" y="8673"/>
                  </a:cubicBezTo>
                  <a:cubicBezTo>
                    <a:pt x="15739" y="8640"/>
                    <a:pt x="16243" y="8620"/>
                    <a:pt x="16678" y="8620"/>
                  </a:cubicBezTo>
                  <a:cubicBezTo>
                    <a:pt x="18828" y="8620"/>
                    <a:pt x="19248" y="9098"/>
                    <a:pt x="16112" y="10708"/>
                  </a:cubicBezTo>
                  <a:cubicBezTo>
                    <a:pt x="12343" y="12676"/>
                    <a:pt x="1" y="17079"/>
                    <a:pt x="1" y="17079"/>
                  </a:cubicBezTo>
                  <a:cubicBezTo>
                    <a:pt x="1" y="17079"/>
                    <a:pt x="16679" y="12910"/>
                    <a:pt x="18914" y="11175"/>
                  </a:cubicBezTo>
                  <a:cubicBezTo>
                    <a:pt x="20415" y="10008"/>
                    <a:pt x="22150" y="8840"/>
                    <a:pt x="22450" y="8073"/>
                  </a:cubicBezTo>
                  <a:lnTo>
                    <a:pt x="22450" y="7673"/>
                  </a:lnTo>
                  <a:cubicBezTo>
                    <a:pt x="22350" y="7506"/>
                    <a:pt x="22116" y="7406"/>
                    <a:pt x="21649" y="7339"/>
                  </a:cubicBezTo>
                  <a:cubicBezTo>
                    <a:pt x="21262" y="7295"/>
                    <a:pt x="20831" y="7279"/>
                    <a:pt x="20385" y="7279"/>
                  </a:cubicBezTo>
                  <a:cubicBezTo>
                    <a:pt x="19164" y="7279"/>
                    <a:pt x="17834" y="7399"/>
                    <a:pt x="16989" y="7399"/>
                  </a:cubicBezTo>
                  <a:cubicBezTo>
                    <a:pt x="16257" y="7399"/>
                    <a:pt x="15890" y="7309"/>
                    <a:pt x="16279" y="6972"/>
                  </a:cubicBezTo>
                  <a:cubicBezTo>
                    <a:pt x="17013" y="6372"/>
                    <a:pt x="20515" y="4971"/>
                    <a:pt x="22450" y="4203"/>
                  </a:cubicBezTo>
                  <a:lnTo>
                    <a:pt x="22450" y="0"/>
                  </a:lnTo>
                  <a:close/>
                </a:path>
              </a:pathLst>
            </a:custGeom>
            <a:solidFill>
              <a:srgbClr val="F7FDF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60" name="Google Shape;10360;p62"/>
            <p:cNvSpPr/>
            <p:nvPr/>
          </p:nvSpPr>
          <p:spPr>
            <a:xfrm>
              <a:off x="8270889" y="3241663"/>
              <a:ext cx="68607" cy="208711"/>
            </a:xfrm>
            <a:custGeom>
              <a:avLst/>
              <a:gdLst/>
              <a:ahLst/>
              <a:cxnLst/>
              <a:rect l="l" t="t" r="r" b="b"/>
              <a:pathLst>
                <a:path w="3871" h="11776" extrusionOk="0">
                  <a:moveTo>
                    <a:pt x="1" y="1"/>
                  </a:moveTo>
                  <a:lnTo>
                    <a:pt x="334" y="11776"/>
                  </a:lnTo>
                  <a:lnTo>
                    <a:pt x="3870" y="10742"/>
                  </a:lnTo>
                  <a:lnTo>
                    <a:pt x="1" y="1"/>
                  </a:ln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61" name="Google Shape;10361;p62"/>
            <p:cNvSpPr/>
            <p:nvPr/>
          </p:nvSpPr>
          <p:spPr>
            <a:xfrm>
              <a:off x="8213554" y="3342757"/>
              <a:ext cx="47304" cy="124170"/>
            </a:xfrm>
            <a:custGeom>
              <a:avLst/>
              <a:gdLst/>
              <a:ahLst/>
              <a:cxnLst/>
              <a:rect l="l" t="t" r="r" b="b"/>
              <a:pathLst>
                <a:path w="2669" h="7006" extrusionOk="0">
                  <a:moveTo>
                    <a:pt x="0" y="1"/>
                  </a:moveTo>
                  <a:lnTo>
                    <a:pt x="434" y="7006"/>
                  </a:lnTo>
                  <a:lnTo>
                    <a:pt x="2669" y="6372"/>
                  </a:lnTo>
                  <a:lnTo>
                    <a:pt x="0" y="1"/>
                  </a:ln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62" name="Google Shape;10362;p62"/>
            <p:cNvSpPr/>
            <p:nvPr/>
          </p:nvSpPr>
          <p:spPr>
            <a:xfrm>
              <a:off x="8209406" y="3499433"/>
              <a:ext cx="162010" cy="287935"/>
            </a:xfrm>
            <a:custGeom>
              <a:avLst/>
              <a:gdLst/>
              <a:ahLst/>
              <a:cxnLst/>
              <a:rect l="l" t="t" r="r" b="b"/>
              <a:pathLst>
                <a:path w="9141" h="16246" extrusionOk="0">
                  <a:moveTo>
                    <a:pt x="1" y="0"/>
                  </a:moveTo>
                  <a:lnTo>
                    <a:pt x="334" y="16245"/>
                  </a:lnTo>
                  <a:lnTo>
                    <a:pt x="9141" y="16245"/>
                  </a:lnTo>
                  <a:lnTo>
                    <a:pt x="1" y="0"/>
                  </a:lnTo>
                  <a:close/>
                </a:path>
              </a:pathLst>
            </a:custGeom>
            <a:solidFill>
              <a:srgbClr val="36535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63" name="Google Shape;10363;p62"/>
            <p:cNvSpPr/>
            <p:nvPr/>
          </p:nvSpPr>
          <p:spPr>
            <a:xfrm>
              <a:off x="8097678" y="3609992"/>
              <a:ext cx="68590" cy="177376"/>
            </a:xfrm>
            <a:custGeom>
              <a:avLst/>
              <a:gdLst/>
              <a:ahLst/>
              <a:cxnLst/>
              <a:rect l="l" t="t" r="r" b="b"/>
              <a:pathLst>
                <a:path w="3870" h="10008" extrusionOk="0">
                  <a:moveTo>
                    <a:pt x="1401" y="0"/>
                  </a:moveTo>
                  <a:lnTo>
                    <a:pt x="0" y="10007"/>
                  </a:lnTo>
                  <a:lnTo>
                    <a:pt x="3870" y="10007"/>
                  </a:lnTo>
                  <a:lnTo>
                    <a:pt x="1401" y="0"/>
                  </a:lnTo>
                  <a:close/>
                </a:path>
              </a:pathLst>
            </a:custGeom>
            <a:solidFill>
              <a:srgbClr val="36535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64" name="Google Shape;10364;p62"/>
            <p:cNvSpPr/>
            <p:nvPr/>
          </p:nvSpPr>
          <p:spPr>
            <a:xfrm>
              <a:off x="5889224" y="3478702"/>
              <a:ext cx="525589" cy="299757"/>
            </a:xfrm>
            <a:custGeom>
              <a:avLst/>
              <a:gdLst/>
              <a:ahLst/>
              <a:cxnLst/>
              <a:rect l="l" t="t" r="r" b="b"/>
              <a:pathLst>
                <a:path w="29655" h="16913" extrusionOk="0">
                  <a:moveTo>
                    <a:pt x="0" y="0"/>
                  </a:moveTo>
                  <a:lnTo>
                    <a:pt x="0" y="16912"/>
                  </a:lnTo>
                  <a:lnTo>
                    <a:pt x="29655" y="16912"/>
                  </a:lnTo>
                  <a:cubicBezTo>
                    <a:pt x="29488" y="15478"/>
                    <a:pt x="28287" y="13643"/>
                    <a:pt x="25252" y="11308"/>
                  </a:cubicBezTo>
                  <a:cubicBezTo>
                    <a:pt x="18347" y="5904"/>
                    <a:pt x="7406" y="2135"/>
                    <a:pt x="0"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65" name="Google Shape;10365;p62"/>
            <p:cNvSpPr/>
            <p:nvPr/>
          </p:nvSpPr>
          <p:spPr>
            <a:xfrm>
              <a:off x="5889224" y="3596936"/>
              <a:ext cx="242404" cy="181524"/>
            </a:xfrm>
            <a:custGeom>
              <a:avLst/>
              <a:gdLst/>
              <a:ahLst/>
              <a:cxnLst/>
              <a:rect l="l" t="t" r="r" b="b"/>
              <a:pathLst>
                <a:path w="13677" h="10242" extrusionOk="0">
                  <a:moveTo>
                    <a:pt x="0" y="1"/>
                  </a:moveTo>
                  <a:lnTo>
                    <a:pt x="0" y="10241"/>
                  </a:lnTo>
                  <a:lnTo>
                    <a:pt x="13677" y="10241"/>
                  </a:lnTo>
                  <a:cubicBezTo>
                    <a:pt x="11976" y="7740"/>
                    <a:pt x="9374" y="4204"/>
                    <a:pt x="7572" y="2803"/>
                  </a:cubicBezTo>
                  <a:cubicBezTo>
                    <a:pt x="5938" y="1535"/>
                    <a:pt x="2602" y="601"/>
                    <a:pt x="0" y="1"/>
                  </a:cubicBezTo>
                  <a:close/>
                </a:path>
              </a:pathLst>
            </a:custGeom>
            <a:solidFill>
              <a:srgbClr val="769899"/>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66" name="Google Shape;10366;p62"/>
            <p:cNvSpPr/>
            <p:nvPr/>
          </p:nvSpPr>
          <p:spPr>
            <a:xfrm>
              <a:off x="5992091" y="3442050"/>
              <a:ext cx="56768" cy="99925"/>
            </a:xfrm>
            <a:custGeom>
              <a:avLst/>
              <a:gdLst/>
              <a:ahLst/>
              <a:cxnLst/>
              <a:rect l="l" t="t" r="r" b="b"/>
              <a:pathLst>
                <a:path w="3203" h="5638" extrusionOk="0">
                  <a:moveTo>
                    <a:pt x="3203" y="0"/>
                  </a:moveTo>
                  <a:lnTo>
                    <a:pt x="0" y="5070"/>
                  </a:lnTo>
                  <a:lnTo>
                    <a:pt x="2369" y="5637"/>
                  </a:lnTo>
                  <a:lnTo>
                    <a:pt x="3203" y="0"/>
                  </a:ln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67" name="Google Shape;10367;p62"/>
            <p:cNvSpPr/>
            <p:nvPr/>
          </p:nvSpPr>
          <p:spPr>
            <a:xfrm>
              <a:off x="6048257" y="3501761"/>
              <a:ext cx="36670" cy="67402"/>
            </a:xfrm>
            <a:custGeom>
              <a:avLst/>
              <a:gdLst/>
              <a:ahLst/>
              <a:cxnLst/>
              <a:rect l="l" t="t" r="r" b="b"/>
              <a:pathLst>
                <a:path w="2069" h="3803" extrusionOk="0">
                  <a:moveTo>
                    <a:pt x="2069" y="0"/>
                  </a:moveTo>
                  <a:lnTo>
                    <a:pt x="0" y="3202"/>
                  </a:lnTo>
                  <a:lnTo>
                    <a:pt x="1435" y="3803"/>
                  </a:lnTo>
                  <a:lnTo>
                    <a:pt x="2069" y="0"/>
                  </a:ln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68" name="Google Shape;10368;p62"/>
            <p:cNvSpPr/>
            <p:nvPr/>
          </p:nvSpPr>
          <p:spPr>
            <a:xfrm>
              <a:off x="6170035" y="3564431"/>
              <a:ext cx="26036" cy="43174"/>
            </a:xfrm>
            <a:custGeom>
              <a:avLst/>
              <a:gdLst/>
              <a:ahLst/>
              <a:cxnLst/>
              <a:rect l="l" t="t" r="r" b="b"/>
              <a:pathLst>
                <a:path w="1469" h="2436" extrusionOk="0">
                  <a:moveTo>
                    <a:pt x="1469" y="0"/>
                  </a:moveTo>
                  <a:lnTo>
                    <a:pt x="1" y="1635"/>
                  </a:lnTo>
                  <a:lnTo>
                    <a:pt x="1102" y="2435"/>
                  </a:lnTo>
                  <a:lnTo>
                    <a:pt x="1469" y="0"/>
                  </a:ln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69" name="Google Shape;10369;p62"/>
            <p:cNvSpPr/>
            <p:nvPr/>
          </p:nvSpPr>
          <p:spPr>
            <a:xfrm>
              <a:off x="6333799" y="3672030"/>
              <a:ext cx="14799" cy="19514"/>
            </a:xfrm>
            <a:custGeom>
              <a:avLst/>
              <a:gdLst/>
              <a:ahLst/>
              <a:cxnLst/>
              <a:rect l="l" t="t" r="r" b="b"/>
              <a:pathLst>
                <a:path w="835" h="1101" extrusionOk="0">
                  <a:moveTo>
                    <a:pt x="835" y="0"/>
                  </a:moveTo>
                  <a:lnTo>
                    <a:pt x="1" y="701"/>
                  </a:lnTo>
                  <a:lnTo>
                    <a:pt x="601" y="1101"/>
                  </a:lnTo>
                  <a:lnTo>
                    <a:pt x="835" y="0"/>
                  </a:ln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70" name="Google Shape;10370;p62"/>
            <p:cNvSpPr/>
            <p:nvPr/>
          </p:nvSpPr>
          <p:spPr>
            <a:xfrm>
              <a:off x="6198428" y="3579797"/>
              <a:ext cx="18929" cy="27808"/>
            </a:xfrm>
            <a:custGeom>
              <a:avLst/>
              <a:gdLst/>
              <a:ahLst/>
              <a:cxnLst/>
              <a:rect l="l" t="t" r="r" b="b"/>
              <a:pathLst>
                <a:path w="1068" h="1569" extrusionOk="0">
                  <a:moveTo>
                    <a:pt x="1068" y="0"/>
                  </a:moveTo>
                  <a:lnTo>
                    <a:pt x="0" y="1001"/>
                  </a:lnTo>
                  <a:lnTo>
                    <a:pt x="767" y="1568"/>
                  </a:lnTo>
                  <a:lnTo>
                    <a:pt x="1068" y="0"/>
                  </a:ln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71" name="Google Shape;10371;p62"/>
            <p:cNvSpPr/>
            <p:nvPr/>
          </p:nvSpPr>
          <p:spPr>
            <a:xfrm>
              <a:off x="5889224" y="3478100"/>
              <a:ext cx="84559" cy="300359"/>
            </a:xfrm>
            <a:custGeom>
              <a:avLst/>
              <a:gdLst/>
              <a:ahLst/>
              <a:cxnLst/>
              <a:rect l="l" t="t" r="r" b="b"/>
              <a:pathLst>
                <a:path w="4771" h="16947" extrusionOk="0">
                  <a:moveTo>
                    <a:pt x="4770" y="1"/>
                  </a:moveTo>
                  <a:lnTo>
                    <a:pt x="0" y="10375"/>
                  </a:lnTo>
                  <a:lnTo>
                    <a:pt x="0" y="16946"/>
                  </a:lnTo>
                  <a:lnTo>
                    <a:pt x="4237" y="16946"/>
                  </a:lnTo>
                  <a:lnTo>
                    <a:pt x="4770" y="1"/>
                  </a:lnTo>
                  <a:close/>
                </a:path>
              </a:pathLst>
            </a:custGeom>
            <a:solidFill>
              <a:srgbClr val="36535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72" name="Google Shape;10372;p62"/>
            <p:cNvSpPr/>
            <p:nvPr/>
          </p:nvSpPr>
          <p:spPr>
            <a:xfrm>
              <a:off x="6021654" y="3722276"/>
              <a:ext cx="43759" cy="56183"/>
            </a:xfrm>
            <a:custGeom>
              <a:avLst/>
              <a:gdLst/>
              <a:ahLst/>
              <a:cxnLst/>
              <a:rect l="l" t="t" r="r" b="b"/>
              <a:pathLst>
                <a:path w="2469" h="3170" extrusionOk="0">
                  <a:moveTo>
                    <a:pt x="1168" y="0"/>
                  </a:moveTo>
                  <a:lnTo>
                    <a:pt x="0" y="3169"/>
                  </a:lnTo>
                  <a:lnTo>
                    <a:pt x="2469" y="3169"/>
                  </a:lnTo>
                  <a:lnTo>
                    <a:pt x="1168" y="0"/>
                  </a:lnTo>
                  <a:close/>
                </a:path>
              </a:pathLst>
            </a:custGeom>
            <a:solidFill>
              <a:srgbClr val="36535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grpSp>
      <p:grpSp>
        <p:nvGrpSpPr>
          <p:cNvPr id="9600" name="Google Shape;9600;p58"/>
          <p:cNvGrpSpPr/>
          <p:nvPr/>
        </p:nvGrpSpPr>
        <p:grpSpPr>
          <a:xfrm>
            <a:off x="325483" y="2693389"/>
            <a:ext cx="2001095" cy="2520302"/>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grpSp>
      <p:grpSp>
        <p:nvGrpSpPr>
          <p:cNvPr id="7" name="Google Shape;9600;p58"/>
          <p:cNvGrpSpPr/>
          <p:nvPr/>
        </p:nvGrpSpPr>
        <p:grpSpPr>
          <a:xfrm flipH="1">
            <a:off x="1997710" y="3550285"/>
            <a:ext cx="1515745" cy="1558290"/>
            <a:chOff x="6494057" y="2143552"/>
            <a:chExt cx="610034" cy="768338"/>
          </a:xfrm>
        </p:grpSpPr>
        <p:sp>
          <p:nvSpPr>
            <p:cNvPr id="8"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1"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2"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3"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4"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7"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8"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9"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0"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1"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2"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3"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4"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5"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6"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7"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8"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9"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0"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1"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2"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3"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4"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5"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6"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7"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8"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9"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0"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1"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2"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3"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4"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5"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6"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7"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8"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9"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50"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51"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52"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53"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54"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55"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56"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57"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58"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59"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60"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61"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62"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63"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64"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65"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66"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67"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68"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69"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70"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71"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72"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73"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74"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grpSp>
      <p:grpSp>
        <p:nvGrpSpPr>
          <p:cNvPr id="10432" name="Google Shape;10432;p62"/>
          <p:cNvGrpSpPr/>
          <p:nvPr/>
        </p:nvGrpSpPr>
        <p:grpSpPr>
          <a:xfrm>
            <a:off x="6858635" y="4280535"/>
            <a:ext cx="621665" cy="941705"/>
            <a:chOff x="7675087" y="3013966"/>
            <a:chExt cx="465640" cy="705382"/>
          </a:xfrm>
        </p:grpSpPr>
        <p:sp>
          <p:nvSpPr>
            <p:cNvPr id="10433" name="Google Shape;10433;p62"/>
            <p:cNvSpPr/>
            <p:nvPr/>
          </p:nvSpPr>
          <p:spPr>
            <a:xfrm>
              <a:off x="7814278" y="3263441"/>
              <a:ext cx="94079" cy="104688"/>
            </a:xfrm>
            <a:custGeom>
              <a:avLst/>
              <a:gdLst/>
              <a:ahLst/>
              <a:cxnLst/>
              <a:rect l="l" t="t" r="r" b="b"/>
              <a:pathLst>
                <a:path w="10642" h="11842" fill="none" extrusionOk="0">
                  <a:moveTo>
                    <a:pt x="1" y="0"/>
                  </a:moveTo>
                  <a:cubicBezTo>
                    <a:pt x="1" y="0"/>
                    <a:pt x="3270" y="10174"/>
                    <a:pt x="10641"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34" name="Google Shape;10434;p62"/>
            <p:cNvSpPr/>
            <p:nvPr/>
          </p:nvSpPr>
          <p:spPr>
            <a:xfrm>
              <a:off x="7927815" y="3263441"/>
              <a:ext cx="92895" cy="104688"/>
            </a:xfrm>
            <a:custGeom>
              <a:avLst/>
              <a:gdLst/>
              <a:ahLst/>
              <a:cxnLst/>
              <a:rect l="l" t="t" r="r" b="b"/>
              <a:pathLst>
                <a:path w="10508" h="11842" fill="none" extrusionOk="0">
                  <a:moveTo>
                    <a:pt x="10508" y="0"/>
                  </a:moveTo>
                  <a:cubicBezTo>
                    <a:pt x="10508" y="0"/>
                    <a:pt x="6204" y="11241"/>
                    <a:pt x="0"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35" name="Google Shape;10435;p62"/>
            <p:cNvSpPr/>
            <p:nvPr/>
          </p:nvSpPr>
          <p:spPr>
            <a:xfrm>
              <a:off x="7844062" y="3185584"/>
              <a:ext cx="63412" cy="97032"/>
            </a:xfrm>
            <a:custGeom>
              <a:avLst/>
              <a:gdLst/>
              <a:ahLst/>
              <a:cxnLst/>
              <a:rect l="l" t="t" r="r" b="b"/>
              <a:pathLst>
                <a:path w="7173" h="10976" fill="none" extrusionOk="0">
                  <a:moveTo>
                    <a:pt x="1" y="1"/>
                  </a:moveTo>
                  <a:cubicBezTo>
                    <a:pt x="1" y="1"/>
                    <a:pt x="134" y="7373"/>
                    <a:pt x="7172" y="10975"/>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36" name="Google Shape;10436;p62"/>
            <p:cNvSpPr/>
            <p:nvPr/>
          </p:nvSpPr>
          <p:spPr>
            <a:xfrm>
              <a:off x="7927815" y="3185584"/>
              <a:ext cx="63995" cy="102637"/>
            </a:xfrm>
            <a:custGeom>
              <a:avLst/>
              <a:gdLst/>
              <a:ahLst/>
              <a:cxnLst/>
              <a:rect l="l" t="t" r="r" b="b"/>
              <a:pathLst>
                <a:path w="7239" h="11610" fill="none" extrusionOk="0">
                  <a:moveTo>
                    <a:pt x="7239" y="1"/>
                  </a:moveTo>
                  <a:cubicBezTo>
                    <a:pt x="7239" y="1"/>
                    <a:pt x="6204" y="9574"/>
                    <a:pt x="0" y="11609"/>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37" name="Google Shape;10437;p62"/>
            <p:cNvSpPr/>
            <p:nvPr/>
          </p:nvSpPr>
          <p:spPr>
            <a:xfrm>
              <a:off x="7675087" y="3013966"/>
              <a:ext cx="465640" cy="428908"/>
            </a:xfrm>
            <a:custGeom>
              <a:avLst/>
              <a:gdLst/>
              <a:ahLst/>
              <a:cxnLst/>
              <a:rect l="l" t="t" r="r" b="b"/>
              <a:pathLst>
                <a:path w="52672" h="48517" extrusionOk="0">
                  <a:moveTo>
                    <a:pt x="26665" y="1"/>
                  </a:moveTo>
                  <a:cubicBezTo>
                    <a:pt x="22369" y="1"/>
                    <a:pt x="19115" y="1067"/>
                    <a:pt x="19115" y="1067"/>
                  </a:cubicBezTo>
                  <a:cubicBezTo>
                    <a:pt x="13878" y="2335"/>
                    <a:pt x="9274" y="5370"/>
                    <a:pt x="6005" y="9640"/>
                  </a:cubicBezTo>
                  <a:cubicBezTo>
                    <a:pt x="768" y="16745"/>
                    <a:pt x="1" y="26752"/>
                    <a:pt x="3870" y="34658"/>
                  </a:cubicBezTo>
                  <a:cubicBezTo>
                    <a:pt x="6639" y="40229"/>
                    <a:pt x="11342" y="44565"/>
                    <a:pt x="17113" y="46867"/>
                  </a:cubicBezTo>
                  <a:cubicBezTo>
                    <a:pt x="19936" y="47979"/>
                    <a:pt x="22959" y="48517"/>
                    <a:pt x="25988" y="48517"/>
                  </a:cubicBezTo>
                  <a:cubicBezTo>
                    <a:pt x="32589" y="48517"/>
                    <a:pt x="39214" y="45962"/>
                    <a:pt x="43832" y="41229"/>
                  </a:cubicBezTo>
                  <a:cubicBezTo>
                    <a:pt x="50604" y="34358"/>
                    <a:pt x="52672" y="23250"/>
                    <a:pt x="48803" y="14410"/>
                  </a:cubicBezTo>
                  <a:cubicBezTo>
                    <a:pt x="46101" y="8272"/>
                    <a:pt x="40563" y="3736"/>
                    <a:pt x="34359" y="1334"/>
                  </a:cubicBezTo>
                  <a:cubicBezTo>
                    <a:pt x="31725" y="326"/>
                    <a:pt x="29037" y="1"/>
                    <a:pt x="26665" y="1"/>
                  </a:cubicBez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38" name="Google Shape;10438;p62"/>
            <p:cNvSpPr/>
            <p:nvPr/>
          </p:nvSpPr>
          <p:spPr>
            <a:xfrm>
              <a:off x="7867356" y="3230511"/>
              <a:ext cx="108233" cy="488837"/>
            </a:xfrm>
            <a:custGeom>
              <a:avLst/>
              <a:gdLst/>
              <a:ahLst/>
              <a:cxnLst/>
              <a:rect l="l" t="t" r="r" b="b"/>
              <a:pathLst>
                <a:path w="12243" h="55296" extrusionOk="0">
                  <a:moveTo>
                    <a:pt x="5513" y="0"/>
                  </a:moveTo>
                  <a:cubicBezTo>
                    <a:pt x="4834" y="0"/>
                    <a:pt x="4382" y="1023"/>
                    <a:pt x="4404" y="1023"/>
                  </a:cubicBezTo>
                  <a:cubicBezTo>
                    <a:pt x="6005" y="46189"/>
                    <a:pt x="1" y="53961"/>
                    <a:pt x="1" y="53961"/>
                  </a:cubicBezTo>
                  <a:cubicBezTo>
                    <a:pt x="1769" y="54962"/>
                    <a:pt x="3718" y="55295"/>
                    <a:pt x="5532" y="55295"/>
                  </a:cubicBezTo>
                  <a:cubicBezTo>
                    <a:pt x="9159" y="55295"/>
                    <a:pt x="12243" y="53961"/>
                    <a:pt x="12243" y="53961"/>
                  </a:cubicBezTo>
                  <a:cubicBezTo>
                    <a:pt x="6005" y="41519"/>
                    <a:pt x="6672" y="1023"/>
                    <a:pt x="6672" y="1023"/>
                  </a:cubicBezTo>
                  <a:cubicBezTo>
                    <a:pt x="6250" y="256"/>
                    <a:pt x="5853" y="0"/>
                    <a:pt x="5513"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39" name="Google Shape;10439;p62"/>
            <p:cNvSpPr/>
            <p:nvPr/>
          </p:nvSpPr>
          <p:spPr>
            <a:xfrm>
              <a:off x="8043704" y="3350386"/>
              <a:ext cx="11802" cy="13517"/>
            </a:xfrm>
            <a:custGeom>
              <a:avLst/>
              <a:gdLst/>
              <a:ahLst/>
              <a:cxnLst/>
              <a:rect l="l" t="t" r="r" b="b"/>
              <a:pathLst>
                <a:path w="1335" h="1529" extrusionOk="0">
                  <a:moveTo>
                    <a:pt x="1037" y="1"/>
                  </a:moveTo>
                  <a:cubicBezTo>
                    <a:pt x="961" y="1"/>
                    <a:pt x="888" y="34"/>
                    <a:pt x="834" y="106"/>
                  </a:cubicBezTo>
                  <a:cubicBezTo>
                    <a:pt x="801" y="139"/>
                    <a:pt x="768" y="172"/>
                    <a:pt x="734" y="206"/>
                  </a:cubicBezTo>
                  <a:cubicBezTo>
                    <a:pt x="701" y="239"/>
                    <a:pt x="701" y="272"/>
                    <a:pt x="668" y="306"/>
                  </a:cubicBezTo>
                  <a:lnTo>
                    <a:pt x="501" y="472"/>
                  </a:lnTo>
                  <a:cubicBezTo>
                    <a:pt x="439" y="597"/>
                    <a:pt x="348" y="692"/>
                    <a:pt x="255" y="812"/>
                  </a:cubicBezTo>
                  <a:lnTo>
                    <a:pt x="255" y="812"/>
                  </a:lnTo>
                  <a:cubicBezTo>
                    <a:pt x="215" y="823"/>
                    <a:pt x="183" y="848"/>
                    <a:pt x="134" y="873"/>
                  </a:cubicBezTo>
                  <a:cubicBezTo>
                    <a:pt x="0" y="973"/>
                    <a:pt x="0" y="1140"/>
                    <a:pt x="100" y="1273"/>
                  </a:cubicBezTo>
                  <a:cubicBezTo>
                    <a:pt x="134" y="1340"/>
                    <a:pt x="201" y="1406"/>
                    <a:pt x="301" y="1473"/>
                  </a:cubicBezTo>
                  <a:cubicBezTo>
                    <a:pt x="320" y="1512"/>
                    <a:pt x="363" y="1528"/>
                    <a:pt x="408" y="1528"/>
                  </a:cubicBezTo>
                  <a:cubicBezTo>
                    <a:pt x="440" y="1528"/>
                    <a:pt x="473" y="1520"/>
                    <a:pt x="501" y="1507"/>
                  </a:cubicBezTo>
                  <a:lnTo>
                    <a:pt x="634" y="1473"/>
                  </a:lnTo>
                  <a:cubicBezTo>
                    <a:pt x="868" y="1340"/>
                    <a:pt x="1068" y="1173"/>
                    <a:pt x="1201" y="939"/>
                  </a:cubicBezTo>
                  <a:cubicBezTo>
                    <a:pt x="1268" y="839"/>
                    <a:pt x="1301" y="706"/>
                    <a:pt x="1335" y="573"/>
                  </a:cubicBezTo>
                  <a:cubicBezTo>
                    <a:pt x="1335" y="506"/>
                    <a:pt x="1335" y="439"/>
                    <a:pt x="1335" y="372"/>
                  </a:cubicBezTo>
                  <a:cubicBezTo>
                    <a:pt x="1335" y="306"/>
                    <a:pt x="1335" y="272"/>
                    <a:pt x="1301" y="206"/>
                  </a:cubicBezTo>
                  <a:lnTo>
                    <a:pt x="1301" y="172"/>
                  </a:lnTo>
                  <a:cubicBezTo>
                    <a:pt x="1268" y="106"/>
                    <a:pt x="1235" y="72"/>
                    <a:pt x="1235" y="72"/>
                  </a:cubicBezTo>
                  <a:cubicBezTo>
                    <a:pt x="1173" y="26"/>
                    <a:pt x="1104" y="1"/>
                    <a:pt x="1037"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40" name="Google Shape;10440;p62"/>
            <p:cNvSpPr/>
            <p:nvPr/>
          </p:nvSpPr>
          <p:spPr>
            <a:xfrm>
              <a:off x="8028958" y="3345126"/>
              <a:ext cx="9742" cy="9733"/>
            </a:xfrm>
            <a:custGeom>
              <a:avLst/>
              <a:gdLst/>
              <a:ahLst/>
              <a:cxnLst/>
              <a:rect l="l" t="t" r="r" b="b"/>
              <a:pathLst>
                <a:path w="1102" h="1101" extrusionOk="0">
                  <a:moveTo>
                    <a:pt x="768" y="0"/>
                  </a:moveTo>
                  <a:cubicBezTo>
                    <a:pt x="701" y="33"/>
                    <a:pt x="634" y="33"/>
                    <a:pt x="568" y="67"/>
                  </a:cubicBezTo>
                  <a:cubicBezTo>
                    <a:pt x="434" y="100"/>
                    <a:pt x="334" y="167"/>
                    <a:pt x="267" y="267"/>
                  </a:cubicBezTo>
                  <a:cubicBezTo>
                    <a:pt x="167" y="334"/>
                    <a:pt x="101" y="434"/>
                    <a:pt x="34" y="534"/>
                  </a:cubicBezTo>
                  <a:cubicBezTo>
                    <a:pt x="34" y="600"/>
                    <a:pt x="1" y="667"/>
                    <a:pt x="1" y="734"/>
                  </a:cubicBezTo>
                  <a:cubicBezTo>
                    <a:pt x="1" y="767"/>
                    <a:pt x="1" y="767"/>
                    <a:pt x="1" y="801"/>
                  </a:cubicBezTo>
                  <a:cubicBezTo>
                    <a:pt x="1" y="967"/>
                    <a:pt x="167" y="1101"/>
                    <a:pt x="367" y="1101"/>
                  </a:cubicBezTo>
                  <a:cubicBezTo>
                    <a:pt x="534" y="1067"/>
                    <a:pt x="701" y="967"/>
                    <a:pt x="834" y="834"/>
                  </a:cubicBezTo>
                  <a:cubicBezTo>
                    <a:pt x="935" y="767"/>
                    <a:pt x="1001" y="634"/>
                    <a:pt x="1035" y="534"/>
                  </a:cubicBezTo>
                  <a:cubicBezTo>
                    <a:pt x="1068" y="467"/>
                    <a:pt x="1068" y="400"/>
                    <a:pt x="1101" y="367"/>
                  </a:cubicBezTo>
                  <a:lnTo>
                    <a:pt x="1101" y="300"/>
                  </a:lnTo>
                  <a:cubicBezTo>
                    <a:pt x="1068" y="100"/>
                    <a:pt x="935" y="0"/>
                    <a:pt x="768"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41" name="Google Shape;10441;p62"/>
            <p:cNvSpPr/>
            <p:nvPr/>
          </p:nvSpPr>
          <p:spPr>
            <a:xfrm>
              <a:off x="8015096" y="3379789"/>
              <a:ext cx="13278" cy="11050"/>
            </a:xfrm>
            <a:custGeom>
              <a:avLst/>
              <a:gdLst/>
              <a:ahLst/>
              <a:cxnLst/>
              <a:rect l="l" t="t" r="r" b="b"/>
              <a:pathLst>
                <a:path w="1502" h="1250" extrusionOk="0">
                  <a:moveTo>
                    <a:pt x="1241" y="0"/>
                  </a:moveTo>
                  <a:cubicBezTo>
                    <a:pt x="1194" y="0"/>
                    <a:pt x="1146" y="15"/>
                    <a:pt x="1102" y="49"/>
                  </a:cubicBezTo>
                  <a:cubicBezTo>
                    <a:pt x="1068" y="49"/>
                    <a:pt x="1068" y="49"/>
                    <a:pt x="1035" y="82"/>
                  </a:cubicBezTo>
                  <a:cubicBezTo>
                    <a:pt x="1001" y="115"/>
                    <a:pt x="1001" y="82"/>
                    <a:pt x="901" y="149"/>
                  </a:cubicBezTo>
                  <a:cubicBezTo>
                    <a:pt x="835" y="215"/>
                    <a:pt x="735" y="282"/>
                    <a:pt x="601" y="349"/>
                  </a:cubicBezTo>
                  <a:cubicBezTo>
                    <a:pt x="501" y="415"/>
                    <a:pt x="401" y="516"/>
                    <a:pt x="301" y="582"/>
                  </a:cubicBezTo>
                  <a:cubicBezTo>
                    <a:pt x="268" y="582"/>
                    <a:pt x="234" y="616"/>
                    <a:pt x="201" y="649"/>
                  </a:cubicBezTo>
                  <a:lnTo>
                    <a:pt x="168" y="682"/>
                  </a:lnTo>
                  <a:lnTo>
                    <a:pt x="134" y="749"/>
                  </a:lnTo>
                  <a:cubicBezTo>
                    <a:pt x="101" y="782"/>
                    <a:pt x="67" y="816"/>
                    <a:pt x="67" y="849"/>
                  </a:cubicBezTo>
                  <a:cubicBezTo>
                    <a:pt x="1" y="983"/>
                    <a:pt x="67" y="1149"/>
                    <a:pt x="234" y="1216"/>
                  </a:cubicBezTo>
                  <a:cubicBezTo>
                    <a:pt x="301" y="1249"/>
                    <a:pt x="401" y="1249"/>
                    <a:pt x="501" y="1249"/>
                  </a:cubicBezTo>
                  <a:cubicBezTo>
                    <a:pt x="735" y="1216"/>
                    <a:pt x="935" y="1149"/>
                    <a:pt x="1102" y="1016"/>
                  </a:cubicBezTo>
                  <a:cubicBezTo>
                    <a:pt x="1268" y="882"/>
                    <a:pt x="1368" y="716"/>
                    <a:pt x="1468" y="516"/>
                  </a:cubicBezTo>
                  <a:cubicBezTo>
                    <a:pt x="1468" y="449"/>
                    <a:pt x="1502" y="382"/>
                    <a:pt x="1502" y="315"/>
                  </a:cubicBezTo>
                  <a:cubicBezTo>
                    <a:pt x="1502" y="282"/>
                    <a:pt x="1502" y="282"/>
                    <a:pt x="1502" y="249"/>
                  </a:cubicBezTo>
                  <a:cubicBezTo>
                    <a:pt x="1502" y="215"/>
                    <a:pt x="1502" y="182"/>
                    <a:pt x="1468" y="149"/>
                  </a:cubicBezTo>
                  <a:cubicBezTo>
                    <a:pt x="1424" y="60"/>
                    <a:pt x="1335" y="0"/>
                    <a:pt x="124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42" name="Google Shape;10442;p62"/>
            <p:cNvSpPr/>
            <p:nvPr/>
          </p:nvSpPr>
          <p:spPr>
            <a:xfrm>
              <a:off x="8005363" y="3365769"/>
              <a:ext cx="9159" cy="8186"/>
            </a:xfrm>
            <a:custGeom>
              <a:avLst/>
              <a:gdLst/>
              <a:ahLst/>
              <a:cxnLst/>
              <a:rect l="l" t="t" r="r" b="b"/>
              <a:pathLst>
                <a:path w="1036" h="926" extrusionOk="0">
                  <a:moveTo>
                    <a:pt x="568" y="0"/>
                  </a:moveTo>
                  <a:cubicBezTo>
                    <a:pt x="468" y="33"/>
                    <a:pt x="368" y="67"/>
                    <a:pt x="268" y="100"/>
                  </a:cubicBezTo>
                  <a:cubicBezTo>
                    <a:pt x="201" y="167"/>
                    <a:pt x="134" y="267"/>
                    <a:pt x="101" y="334"/>
                  </a:cubicBezTo>
                  <a:cubicBezTo>
                    <a:pt x="68" y="400"/>
                    <a:pt x="68" y="434"/>
                    <a:pt x="34" y="500"/>
                  </a:cubicBezTo>
                  <a:cubicBezTo>
                    <a:pt x="1" y="701"/>
                    <a:pt x="168" y="901"/>
                    <a:pt x="368" y="901"/>
                  </a:cubicBezTo>
                  <a:cubicBezTo>
                    <a:pt x="385" y="917"/>
                    <a:pt x="410" y="926"/>
                    <a:pt x="439" y="926"/>
                  </a:cubicBezTo>
                  <a:cubicBezTo>
                    <a:pt x="468" y="926"/>
                    <a:pt x="501" y="917"/>
                    <a:pt x="535" y="901"/>
                  </a:cubicBezTo>
                  <a:cubicBezTo>
                    <a:pt x="635" y="901"/>
                    <a:pt x="701" y="834"/>
                    <a:pt x="802" y="801"/>
                  </a:cubicBezTo>
                  <a:cubicBezTo>
                    <a:pt x="868" y="734"/>
                    <a:pt x="935" y="634"/>
                    <a:pt x="968" y="534"/>
                  </a:cubicBezTo>
                  <a:cubicBezTo>
                    <a:pt x="1002" y="500"/>
                    <a:pt x="1002" y="434"/>
                    <a:pt x="1002" y="400"/>
                  </a:cubicBezTo>
                  <a:lnTo>
                    <a:pt x="1002" y="367"/>
                  </a:lnTo>
                  <a:cubicBezTo>
                    <a:pt x="1035" y="200"/>
                    <a:pt x="902" y="33"/>
                    <a:pt x="735"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43" name="Google Shape;10443;p62"/>
            <p:cNvSpPr/>
            <p:nvPr/>
          </p:nvSpPr>
          <p:spPr>
            <a:xfrm>
              <a:off x="7978824" y="3382574"/>
              <a:ext cx="9150" cy="8266"/>
            </a:xfrm>
            <a:custGeom>
              <a:avLst/>
              <a:gdLst/>
              <a:ahLst/>
              <a:cxnLst/>
              <a:rect l="l" t="t" r="r" b="b"/>
              <a:pathLst>
                <a:path w="1035" h="935" extrusionOk="0">
                  <a:moveTo>
                    <a:pt x="535" y="0"/>
                  </a:moveTo>
                  <a:cubicBezTo>
                    <a:pt x="434" y="34"/>
                    <a:pt x="334" y="67"/>
                    <a:pt x="268" y="134"/>
                  </a:cubicBezTo>
                  <a:cubicBezTo>
                    <a:pt x="134" y="201"/>
                    <a:pt x="68" y="334"/>
                    <a:pt x="34" y="501"/>
                  </a:cubicBezTo>
                  <a:cubicBezTo>
                    <a:pt x="1" y="701"/>
                    <a:pt x="134" y="901"/>
                    <a:pt x="368" y="934"/>
                  </a:cubicBezTo>
                  <a:lnTo>
                    <a:pt x="501" y="934"/>
                  </a:lnTo>
                  <a:cubicBezTo>
                    <a:pt x="601" y="901"/>
                    <a:pt x="701" y="868"/>
                    <a:pt x="768" y="801"/>
                  </a:cubicBezTo>
                  <a:cubicBezTo>
                    <a:pt x="868" y="734"/>
                    <a:pt x="901" y="634"/>
                    <a:pt x="968" y="567"/>
                  </a:cubicBezTo>
                  <a:cubicBezTo>
                    <a:pt x="968" y="501"/>
                    <a:pt x="1002" y="434"/>
                    <a:pt x="1002" y="401"/>
                  </a:cubicBezTo>
                  <a:cubicBezTo>
                    <a:pt x="1035" y="201"/>
                    <a:pt x="901" y="34"/>
                    <a:pt x="70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44" name="Google Shape;10444;p62"/>
            <p:cNvSpPr/>
            <p:nvPr/>
          </p:nvSpPr>
          <p:spPr>
            <a:xfrm>
              <a:off x="7980893" y="3405824"/>
              <a:ext cx="10326" cy="9786"/>
            </a:xfrm>
            <a:custGeom>
              <a:avLst/>
              <a:gdLst/>
              <a:ahLst/>
              <a:cxnLst/>
              <a:rect l="l" t="t" r="r" b="b"/>
              <a:pathLst>
                <a:path w="1168" h="1107" extrusionOk="0">
                  <a:moveTo>
                    <a:pt x="886" y="0"/>
                  </a:moveTo>
                  <a:cubicBezTo>
                    <a:pt x="869" y="0"/>
                    <a:pt x="852" y="2"/>
                    <a:pt x="834" y="6"/>
                  </a:cubicBezTo>
                  <a:cubicBezTo>
                    <a:pt x="768" y="6"/>
                    <a:pt x="734" y="6"/>
                    <a:pt x="667" y="39"/>
                  </a:cubicBezTo>
                  <a:cubicBezTo>
                    <a:pt x="534" y="72"/>
                    <a:pt x="434" y="139"/>
                    <a:pt x="334" y="206"/>
                  </a:cubicBezTo>
                  <a:cubicBezTo>
                    <a:pt x="234" y="306"/>
                    <a:pt x="134" y="406"/>
                    <a:pt x="67" y="506"/>
                  </a:cubicBezTo>
                  <a:cubicBezTo>
                    <a:pt x="34" y="573"/>
                    <a:pt x="34" y="639"/>
                    <a:pt x="0" y="706"/>
                  </a:cubicBezTo>
                  <a:cubicBezTo>
                    <a:pt x="0" y="739"/>
                    <a:pt x="0" y="773"/>
                    <a:pt x="0" y="773"/>
                  </a:cubicBezTo>
                  <a:cubicBezTo>
                    <a:pt x="34" y="973"/>
                    <a:pt x="167" y="1106"/>
                    <a:pt x="367" y="1106"/>
                  </a:cubicBezTo>
                  <a:cubicBezTo>
                    <a:pt x="434" y="1073"/>
                    <a:pt x="501" y="1073"/>
                    <a:pt x="567" y="1040"/>
                  </a:cubicBezTo>
                  <a:cubicBezTo>
                    <a:pt x="667" y="1006"/>
                    <a:pt x="768" y="940"/>
                    <a:pt x="868" y="840"/>
                  </a:cubicBezTo>
                  <a:cubicBezTo>
                    <a:pt x="968" y="773"/>
                    <a:pt x="1034" y="639"/>
                    <a:pt x="1101" y="539"/>
                  </a:cubicBezTo>
                  <a:cubicBezTo>
                    <a:pt x="1134" y="473"/>
                    <a:pt x="1168" y="406"/>
                    <a:pt x="1168" y="339"/>
                  </a:cubicBezTo>
                  <a:cubicBezTo>
                    <a:pt x="1168" y="339"/>
                    <a:pt x="1168" y="306"/>
                    <a:pt x="1168" y="272"/>
                  </a:cubicBezTo>
                  <a:cubicBezTo>
                    <a:pt x="1168" y="123"/>
                    <a:pt x="1034" y="0"/>
                    <a:pt x="886"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45" name="Google Shape;10445;p62"/>
            <p:cNvSpPr/>
            <p:nvPr/>
          </p:nvSpPr>
          <p:spPr>
            <a:xfrm>
              <a:off x="7952179" y="3408467"/>
              <a:ext cx="8080" cy="7302"/>
            </a:xfrm>
            <a:custGeom>
              <a:avLst/>
              <a:gdLst/>
              <a:ahLst/>
              <a:cxnLst/>
              <a:rect l="l" t="t" r="r" b="b"/>
              <a:pathLst>
                <a:path w="914" h="826" extrusionOk="0">
                  <a:moveTo>
                    <a:pt x="479" y="0"/>
                  </a:moveTo>
                  <a:cubicBezTo>
                    <a:pt x="457" y="0"/>
                    <a:pt x="435" y="3"/>
                    <a:pt x="413" y="7"/>
                  </a:cubicBezTo>
                  <a:cubicBezTo>
                    <a:pt x="280" y="7"/>
                    <a:pt x="146" y="107"/>
                    <a:pt x="113" y="240"/>
                  </a:cubicBezTo>
                  <a:lnTo>
                    <a:pt x="46" y="340"/>
                  </a:lnTo>
                  <a:cubicBezTo>
                    <a:pt x="0" y="614"/>
                    <a:pt x="235" y="825"/>
                    <a:pt x="474" y="825"/>
                  </a:cubicBezTo>
                  <a:cubicBezTo>
                    <a:pt x="584" y="825"/>
                    <a:pt x="695" y="780"/>
                    <a:pt x="780" y="674"/>
                  </a:cubicBezTo>
                  <a:cubicBezTo>
                    <a:pt x="789" y="661"/>
                    <a:pt x="797" y="647"/>
                    <a:pt x="803" y="634"/>
                  </a:cubicBezTo>
                  <a:lnTo>
                    <a:pt x="803" y="634"/>
                  </a:lnTo>
                  <a:lnTo>
                    <a:pt x="813" y="641"/>
                  </a:lnTo>
                  <a:cubicBezTo>
                    <a:pt x="913" y="507"/>
                    <a:pt x="913" y="374"/>
                    <a:pt x="847" y="240"/>
                  </a:cubicBezTo>
                  <a:cubicBezTo>
                    <a:pt x="789" y="95"/>
                    <a:pt x="629" y="0"/>
                    <a:pt x="479"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46" name="Google Shape;10446;p62"/>
            <p:cNvSpPr/>
            <p:nvPr/>
          </p:nvSpPr>
          <p:spPr>
            <a:xfrm>
              <a:off x="8057857" y="3315449"/>
              <a:ext cx="8858" cy="10405"/>
            </a:xfrm>
            <a:custGeom>
              <a:avLst/>
              <a:gdLst/>
              <a:ahLst/>
              <a:cxnLst/>
              <a:rect l="l" t="t" r="r" b="b"/>
              <a:pathLst>
                <a:path w="1002" h="1177" extrusionOk="0">
                  <a:moveTo>
                    <a:pt x="707" y="0"/>
                  </a:moveTo>
                  <a:cubicBezTo>
                    <a:pt x="672" y="0"/>
                    <a:pt x="637" y="7"/>
                    <a:pt x="601" y="21"/>
                  </a:cubicBezTo>
                  <a:cubicBezTo>
                    <a:pt x="534" y="21"/>
                    <a:pt x="501" y="55"/>
                    <a:pt x="434" y="88"/>
                  </a:cubicBezTo>
                  <a:cubicBezTo>
                    <a:pt x="334" y="155"/>
                    <a:pt x="234" y="255"/>
                    <a:pt x="167" y="355"/>
                  </a:cubicBezTo>
                  <a:cubicBezTo>
                    <a:pt x="101" y="455"/>
                    <a:pt x="34" y="555"/>
                    <a:pt x="1" y="688"/>
                  </a:cubicBezTo>
                  <a:cubicBezTo>
                    <a:pt x="1" y="755"/>
                    <a:pt x="1" y="822"/>
                    <a:pt x="1" y="889"/>
                  </a:cubicBezTo>
                  <a:cubicBezTo>
                    <a:pt x="1" y="922"/>
                    <a:pt x="1" y="922"/>
                    <a:pt x="1" y="955"/>
                  </a:cubicBezTo>
                  <a:cubicBezTo>
                    <a:pt x="53" y="1086"/>
                    <a:pt x="188" y="1176"/>
                    <a:pt x="324" y="1176"/>
                  </a:cubicBezTo>
                  <a:cubicBezTo>
                    <a:pt x="361" y="1176"/>
                    <a:pt x="399" y="1170"/>
                    <a:pt x="434" y="1155"/>
                  </a:cubicBezTo>
                  <a:cubicBezTo>
                    <a:pt x="501" y="1155"/>
                    <a:pt x="534" y="1122"/>
                    <a:pt x="601" y="1089"/>
                  </a:cubicBezTo>
                  <a:cubicBezTo>
                    <a:pt x="701" y="1022"/>
                    <a:pt x="801" y="922"/>
                    <a:pt x="868" y="822"/>
                  </a:cubicBezTo>
                  <a:cubicBezTo>
                    <a:pt x="901" y="722"/>
                    <a:pt x="968" y="588"/>
                    <a:pt x="1001" y="488"/>
                  </a:cubicBezTo>
                  <a:cubicBezTo>
                    <a:pt x="1001" y="422"/>
                    <a:pt x="1001" y="355"/>
                    <a:pt x="1001" y="288"/>
                  </a:cubicBezTo>
                  <a:cubicBezTo>
                    <a:pt x="1001" y="255"/>
                    <a:pt x="1001" y="221"/>
                    <a:pt x="1001" y="221"/>
                  </a:cubicBezTo>
                  <a:cubicBezTo>
                    <a:pt x="949" y="90"/>
                    <a:pt x="835" y="0"/>
                    <a:pt x="707"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47" name="Google Shape;10447;p62"/>
            <p:cNvSpPr/>
            <p:nvPr/>
          </p:nvSpPr>
          <p:spPr>
            <a:xfrm>
              <a:off x="8078499" y="3310976"/>
              <a:ext cx="12394" cy="13703"/>
            </a:xfrm>
            <a:custGeom>
              <a:avLst/>
              <a:gdLst/>
              <a:ahLst/>
              <a:cxnLst/>
              <a:rect l="l" t="t" r="r" b="b"/>
              <a:pathLst>
                <a:path w="1402" h="1550" extrusionOk="0">
                  <a:moveTo>
                    <a:pt x="1147" y="1"/>
                  </a:moveTo>
                  <a:cubicBezTo>
                    <a:pt x="1109" y="1"/>
                    <a:pt x="1070" y="9"/>
                    <a:pt x="1035" y="27"/>
                  </a:cubicBezTo>
                  <a:cubicBezTo>
                    <a:pt x="968" y="27"/>
                    <a:pt x="868" y="94"/>
                    <a:pt x="801" y="127"/>
                  </a:cubicBezTo>
                  <a:cubicBezTo>
                    <a:pt x="668" y="227"/>
                    <a:pt x="501" y="361"/>
                    <a:pt x="401" y="494"/>
                  </a:cubicBezTo>
                  <a:cubicBezTo>
                    <a:pt x="267" y="627"/>
                    <a:pt x="167" y="761"/>
                    <a:pt x="101" y="928"/>
                  </a:cubicBezTo>
                  <a:cubicBezTo>
                    <a:pt x="67" y="1028"/>
                    <a:pt x="34" y="1094"/>
                    <a:pt x="1" y="1194"/>
                  </a:cubicBezTo>
                  <a:cubicBezTo>
                    <a:pt x="1" y="1228"/>
                    <a:pt x="1" y="1295"/>
                    <a:pt x="1" y="1361"/>
                  </a:cubicBezTo>
                  <a:cubicBezTo>
                    <a:pt x="53" y="1465"/>
                    <a:pt x="166" y="1549"/>
                    <a:pt x="292" y="1549"/>
                  </a:cubicBezTo>
                  <a:cubicBezTo>
                    <a:pt x="328" y="1549"/>
                    <a:pt x="364" y="1543"/>
                    <a:pt x="401" y="1528"/>
                  </a:cubicBezTo>
                  <a:cubicBezTo>
                    <a:pt x="468" y="1495"/>
                    <a:pt x="534" y="1461"/>
                    <a:pt x="634" y="1395"/>
                  </a:cubicBezTo>
                  <a:cubicBezTo>
                    <a:pt x="768" y="1295"/>
                    <a:pt x="901" y="1161"/>
                    <a:pt x="1035" y="1028"/>
                  </a:cubicBezTo>
                  <a:cubicBezTo>
                    <a:pt x="1135" y="894"/>
                    <a:pt x="1235" y="727"/>
                    <a:pt x="1302" y="561"/>
                  </a:cubicBezTo>
                  <a:cubicBezTo>
                    <a:pt x="1335" y="494"/>
                    <a:pt x="1368" y="394"/>
                    <a:pt x="1402" y="327"/>
                  </a:cubicBezTo>
                  <a:cubicBezTo>
                    <a:pt x="1402" y="260"/>
                    <a:pt x="1402" y="227"/>
                    <a:pt x="1402" y="160"/>
                  </a:cubicBezTo>
                  <a:cubicBezTo>
                    <a:pt x="1353" y="63"/>
                    <a:pt x="1250" y="1"/>
                    <a:pt x="1147"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48" name="Google Shape;10448;p62"/>
            <p:cNvSpPr/>
            <p:nvPr/>
          </p:nvSpPr>
          <p:spPr>
            <a:xfrm>
              <a:off x="8052845" y="3280282"/>
              <a:ext cx="12925" cy="14949"/>
            </a:xfrm>
            <a:custGeom>
              <a:avLst/>
              <a:gdLst/>
              <a:ahLst/>
              <a:cxnLst/>
              <a:rect l="l" t="t" r="r" b="b"/>
              <a:pathLst>
                <a:path w="1462" h="1691" extrusionOk="0">
                  <a:moveTo>
                    <a:pt x="1188" y="0"/>
                  </a:moveTo>
                  <a:cubicBezTo>
                    <a:pt x="1149" y="0"/>
                    <a:pt x="1109" y="9"/>
                    <a:pt x="1068" y="30"/>
                  </a:cubicBezTo>
                  <a:cubicBezTo>
                    <a:pt x="968" y="63"/>
                    <a:pt x="901" y="97"/>
                    <a:pt x="834" y="163"/>
                  </a:cubicBezTo>
                  <a:cubicBezTo>
                    <a:pt x="668" y="297"/>
                    <a:pt x="534" y="430"/>
                    <a:pt x="401" y="597"/>
                  </a:cubicBezTo>
                  <a:cubicBezTo>
                    <a:pt x="267" y="730"/>
                    <a:pt x="167" y="897"/>
                    <a:pt x="101" y="1064"/>
                  </a:cubicBezTo>
                  <a:cubicBezTo>
                    <a:pt x="67" y="1164"/>
                    <a:pt x="34" y="1264"/>
                    <a:pt x="0" y="1331"/>
                  </a:cubicBezTo>
                  <a:cubicBezTo>
                    <a:pt x="0" y="1397"/>
                    <a:pt x="0" y="1464"/>
                    <a:pt x="34" y="1531"/>
                  </a:cubicBezTo>
                  <a:cubicBezTo>
                    <a:pt x="83" y="1629"/>
                    <a:pt x="185" y="1690"/>
                    <a:pt x="289" y="1690"/>
                  </a:cubicBezTo>
                  <a:cubicBezTo>
                    <a:pt x="327" y="1690"/>
                    <a:pt x="365" y="1682"/>
                    <a:pt x="401" y="1664"/>
                  </a:cubicBezTo>
                  <a:cubicBezTo>
                    <a:pt x="501" y="1631"/>
                    <a:pt x="568" y="1564"/>
                    <a:pt x="634" y="1531"/>
                  </a:cubicBezTo>
                  <a:cubicBezTo>
                    <a:pt x="801" y="1397"/>
                    <a:pt x="934" y="1264"/>
                    <a:pt x="1068" y="1097"/>
                  </a:cubicBezTo>
                  <a:cubicBezTo>
                    <a:pt x="1168" y="930"/>
                    <a:pt x="1268" y="764"/>
                    <a:pt x="1368" y="597"/>
                  </a:cubicBezTo>
                  <a:cubicBezTo>
                    <a:pt x="1402" y="497"/>
                    <a:pt x="1435" y="430"/>
                    <a:pt x="1435" y="330"/>
                  </a:cubicBezTo>
                  <a:cubicBezTo>
                    <a:pt x="1461" y="144"/>
                    <a:pt x="1340" y="0"/>
                    <a:pt x="1188"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49" name="Google Shape;10449;p62"/>
            <p:cNvSpPr/>
            <p:nvPr/>
          </p:nvSpPr>
          <p:spPr>
            <a:xfrm>
              <a:off x="8021293" y="3315414"/>
              <a:ext cx="13871" cy="13208"/>
            </a:xfrm>
            <a:custGeom>
              <a:avLst/>
              <a:gdLst/>
              <a:ahLst/>
              <a:cxnLst/>
              <a:rect l="l" t="t" r="r" b="b"/>
              <a:pathLst>
                <a:path w="1569" h="1494" extrusionOk="0">
                  <a:moveTo>
                    <a:pt x="1276" y="0"/>
                  </a:moveTo>
                  <a:cubicBezTo>
                    <a:pt x="1224" y="0"/>
                    <a:pt x="1174" y="19"/>
                    <a:pt x="1134" y="59"/>
                  </a:cubicBezTo>
                  <a:lnTo>
                    <a:pt x="1068" y="125"/>
                  </a:lnTo>
                  <a:cubicBezTo>
                    <a:pt x="1034" y="159"/>
                    <a:pt x="1001" y="159"/>
                    <a:pt x="934" y="225"/>
                  </a:cubicBezTo>
                  <a:lnTo>
                    <a:pt x="601" y="526"/>
                  </a:lnTo>
                  <a:cubicBezTo>
                    <a:pt x="501" y="626"/>
                    <a:pt x="367" y="726"/>
                    <a:pt x="300" y="826"/>
                  </a:cubicBezTo>
                  <a:lnTo>
                    <a:pt x="167" y="959"/>
                  </a:lnTo>
                  <a:lnTo>
                    <a:pt x="134" y="993"/>
                  </a:lnTo>
                  <a:lnTo>
                    <a:pt x="100" y="1059"/>
                  </a:lnTo>
                  <a:cubicBezTo>
                    <a:pt x="0" y="1226"/>
                    <a:pt x="100" y="1460"/>
                    <a:pt x="300" y="1493"/>
                  </a:cubicBezTo>
                  <a:cubicBezTo>
                    <a:pt x="401" y="1493"/>
                    <a:pt x="534" y="1493"/>
                    <a:pt x="634" y="1460"/>
                  </a:cubicBezTo>
                  <a:cubicBezTo>
                    <a:pt x="834" y="1393"/>
                    <a:pt x="1034" y="1260"/>
                    <a:pt x="1201" y="1126"/>
                  </a:cubicBezTo>
                  <a:cubicBezTo>
                    <a:pt x="1335" y="959"/>
                    <a:pt x="1468" y="759"/>
                    <a:pt x="1535" y="559"/>
                  </a:cubicBezTo>
                  <a:cubicBezTo>
                    <a:pt x="1535" y="459"/>
                    <a:pt x="1568" y="392"/>
                    <a:pt x="1568" y="326"/>
                  </a:cubicBezTo>
                  <a:cubicBezTo>
                    <a:pt x="1568" y="292"/>
                    <a:pt x="1568" y="259"/>
                    <a:pt x="1568" y="259"/>
                  </a:cubicBezTo>
                  <a:cubicBezTo>
                    <a:pt x="1568" y="192"/>
                    <a:pt x="1535" y="159"/>
                    <a:pt x="1501" y="125"/>
                  </a:cubicBezTo>
                  <a:cubicBezTo>
                    <a:pt x="1441" y="45"/>
                    <a:pt x="1356" y="0"/>
                    <a:pt x="1276"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50" name="Google Shape;10450;p62"/>
            <p:cNvSpPr/>
            <p:nvPr/>
          </p:nvSpPr>
          <p:spPr>
            <a:xfrm>
              <a:off x="7992686" y="3346302"/>
              <a:ext cx="7382" cy="7382"/>
            </a:xfrm>
            <a:custGeom>
              <a:avLst/>
              <a:gdLst/>
              <a:ahLst/>
              <a:cxnLst/>
              <a:rect l="l" t="t" r="r" b="b"/>
              <a:pathLst>
                <a:path w="835" h="835" extrusionOk="0">
                  <a:moveTo>
                    <a:pt x="401" y="0"/>
                  </a:moveTo>
                  <a:cubicBezTo>
                    <a:pt x="301" y="0"/>
                    <a:pt x="234" y="34"/>
                    <a:pt x="167" y="101"/>
                  </a:cubicBezTo>
                  <a:cubicBezTo>
                    <a:pt x="101" y="134"/>
                    <a:pt x="34" y="201"/>
                    <a:pt x="34" y="301"/>
                  </a:cubicBezTo>
                  <a:cubicBezTo>
                    <a:pt x="1" y="334"/>
                    <a:pt x="1" y="367"/>
                    <a:pt x="1" y="434"/>
                  </a:cubicBezTo>
                  <a:cubicBezTo>
                    <a:pt x="1" y="634"/>
                    <a:pt x="167" y="801"/>
                    <a:pt x="334" y="834"/>
                  </a:cubicBezTo>
                  <a:lnTo>
                    <a:pt x="501" y="834"/>
                  </a:lnTo>
                  <a:cubicBezTo>
                    <a:pt x="568" y="801"/>
                    <a:pt x="634" y="768"/>
                    <a:pt x="701" y="734"/>
                  </a:cubicBezTo>
                  <a:cubicBezTo>
                    <a:pt x="768" y="668"/>
                    <a:pt x="801" y="601"/>
                    <a:pt x="835" y="501"/>
                  </a:cubicBezTo>
                  <a:cubicBezTo>
                    <a:pt x="835" y="467"/>
                    <a:pt x="835" y="401"/>
                    <a:pt x="835" y="367"/>
                  </a:cubicBezTo>
                  <a:cubicBezTo>
                    <a:pt x="835" y="201"/>
                    <a:pt x="701" y="34"/>
                    <a:pt x="534"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51" name="Google Shape;10451;p62"/>
            <p:cNvSpPr/>
            <p:nvPr/>
          </p:nvSpPr>
          <p:spPr>
            <a:xfrm>
              <a:off x="7955238" y="3368261"/>
              <a:ext cx="8849" cy="9008"/>
            </a:xfrm>
            <a:custGeom>
              <a:avLst/>
              <a:gdLst/>
              <a:ahLst/>
              <a:cxnLst/>
              <a:rect l="l" t="t" r="r" b="b"/>
              <a:pathLst>
                <a:path w="1001" h="1019" extrusionOk="0">
                  <a:moveTo>
                    <a:pt x="691" y="1"/>
                  </a:moveTo>
                  <a:cubicBezTo>
                    <a:pt x="661" y="1"/>
                    <a:pt x="630" y="6"/>
                    <a:pt x="601" y="18"/>
                  </a:cubicBezTo>
                  <a:cubicBezTo>
                    <a:pt x="401" y="52"/>
                    <a:pt x="234" y="185"/>
                    <a:pt x="167" y="318"/>
                  </a:cubicBezTo>
                  <a:lnTo>
                    <a:pt x="134" y="385"/>
                  </a:lnTo>
                  <a:cubicBezTo>
                    <a:pt x="0" y="552"/>
                    <a:pt x="34" y="785"/>
                    <a:pt x="167" y="919"/>
                  </a:cubicBezTo>
                  <a:cubicBezTo>
                    <a:pt x="250" y="986"/>
                    <a:pt x="359" y="1019"/>
                    <a:pt x="467" y="1019"/>
                  </a:cubicBezTo>
                  <a:cubicBezTo>
                    <a:pt x="576" y="1019"/>
                    <a:pt x="684" y="986"/>
                    <a:pt x="767" y="919"/>
                  </a:cubicBezTo>
                  <a:cubicBezTo>
                    <a:pt x="824" y="843"/>
                    <a:pt x="881" y="768"/>
                    <a:pt x="919" y="687"/>
                  </a:cubicBezTo>
                  <a:lnTo>
                    <a:pt x="919" y="687"/>
                  </a:lnTo>
                  <a:cubicBezTo>
                    <a:pt x="958" y="610"/>
                    <a:pt x="983" y="526"/>
                    <a:pt x="994" y="446"/>
                  </a:cubicBezTo>
                  <a:lnTo>
                    <a:pt x="994" y="446"/>
                  </a:lnTo>
                  <a:cubicBezTo>
                    <a:pt x="1001" y="430"/>
                    <a:pt x="1001" y="419"/>
                    <a:pt x="1001" y="419"/>
                  </a:cubicBezTo>
                  <a:cubicBezTo>
                    <a:pt x="1001" y="410"/>
                    <a:pt x="1001" y="401"/>
                    <a:pt x="1000" y="393"/>
                  </a:cubicBezTo>
                  <a:lnTo>
                    <a:pt x="1000" y="393"/>
                  </a:lnTo>
                  <a:cubicBezTo>
                    <a:pt x="1001" y="379"/>
                    <a:pt x="1001" y="365"/>
                    <a:pt x="1001" y="352"/>
                  </a:cubicBezTo>
                  <a:cubicBezTo>
                    <a:pt x="1001" y="318"/>
                    <a:pt x="1001" y="285"/>
                    <a:pt x="1001" y="285"/>
                  </a:cubicBezTo>
                  <a:cubicBezTo>
                    <a:pt x="974" y="120"/>
                    <a:pt x="833" y="1"/>
                    <a:pt x="691"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52" name="Google Shape;10452;p62"/>
            <p:cNvSpPr/>
            <p:nvPr/>
          </p:nvSpPr>
          <p:spPr>
            <a:xfrm>
              <a:off x="8084104" y="3273130"/>
              <a:ext cx="8858" cy="14419"/>
            </a:xfrm>
            <a:custGeom>
              <a:avLst/>
              <a:gdLst/>
              <a:ahLst/>
              <a:cxnLst/>
              <a:rect l="l" t="t" r="r" b="b"/>
              <a:pathLst>
                <a:path w="1002" h="1631" extrusionOk="0">
                  <a:moveTo>
                    <a:pt x="731" y="0"/>
                  </a:moveTo>
                  <a:cubicBezTo>
                    <a:pt x="665" y="0"/>
                    <a:pt x="596" y="25"/>
                    <a:pt x="534" y="72"/>
                  </a:cubicBezTo>
                  <a:cubicBezTo>
                    <a:pt x="367" y="205"/>
                    <a:pt x="201" y="439"/>
                    <a:pt x="134" y="672"/>
                  </a:cubicBezTo>
                  <a:cubicBezTo>
                    <a:pt x="67" y="805"/>
                    <a:pt x="34" y="972"/>
                    <a:pt x="0" y="1139"/>
                  </a:cubicBezTo>
                  <a:cubicBezTo>
                    <a:pt x="0" y="1206"/>
                    <a:pt x="0" y="1306"/>
                    <a:pt x="0" y="1373"/>
                  </a:cubicBezTo>
                  <a:cubicBezTo>
                    <a:pt x="0" y="1439"/>
                    <a:pt x="34" y="1473"/>
                    <a:pt x="67" y="1506"/>
                  </a:cubicBezTo>
                  <a:cubicBezTo>
                    <a:pt x="128" y="1587"/>
                    <a:pt x="213" y="1631"/>
                    <a:pt x="300" y="1631"/>
                  </a:cubicBezTo>
                  <a:cubicBezTo>
                    <a:pt x="357" y="1631"/>
                    <a:pt x="415" y="1612"/>
                    <a:pt x="467" y="1573"/>
                  </a:cubicBezTo>
                  <a:cubicBezTo>
                    <a:pt x="534" y="1506"/>
                    <a:pt x="601" y="1439"/>
                    <a:pt x="668" y="1406"/>
                  </a:cubicBezTo>
                  <a:cubicBezTo>
                    <a:pt x="734" y="1272"/>
                    <a:pt x="834" y="1106"/>
                    <a:pt x="901" y="972"/>
                  </a:cubicBezTo>
                  <a:cubicBezTo>
                    <a:pt x="934" y="805"/>
                    <a:pt x="968" y="639"/>
                    <a:pt x="1001" y="505"/>
                  </a:cubicBezTo>
                  <a:cubicBezTo>
                    <a:pt x="1001" y="405"/>
                    <a:pt x="1001" y="338"/>
                    <a:pt x="1001" y="238"/>
                  </a:cubicBezTo>
                  <a:cubicBezTo>
                    <a:pt x="968" y="205"/>
                    <a:pt x="968" y="138"/>
                    <a:pt x="934" y="105"/>
                  </a:cubicBezTo>
                  <a:cubicBezTo>
                    <a:pt x="881" y="33"/>
                    <a:pt x="808" y="0"/>
                    <a:pt x="73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53" name="Google Shape;10453;p62"/>
            <p:cNvSpPr/>
            <p:nvPr/>
          </p:nvSpPr>
          <p:spPr>
            <a:xfrm>
              <a:off x="8066406" y="3237786"/>
              <a:ext cx="7382" cy="14162"/>
            </a:xfrm>
            <a:custGeom>
              <a:avLst/>
              <a:gdLst/>
              <a:ahLst/>
              <a:cxnLst/>
              <a:rect l="l" t="t" r="r" b="b"/>
              <a:pathLst>
                <a:path w="835" h="1602" extrusionOk="0">
                  <a:moveTo>
                    <a:pt x="428" y="0"/>
                  </a:moveTo>
                  <a:cubicBezTo>
                    <a:pt x="335" y="0"/>
                    <a:pt x="246" y="44"/>
                    <a:pt x="201" y="133"/>
                  </a:cubicBezTo>
                  <a:cubicBezTo>
                    <a:pt x="134" y="200"/>
                    <a:pt x="101" y="267"/>
                    <a:pt x="101" y="334"/>
                  </a:cubicBezTo>
                  <a:cubicBezTo>
                    <a:pt x="34" y="500"/>
                    <a:pt x="1" y="634"/>
                    <a:pt x="1" y="801"/>
                  </a:cubicBezTo>
                  <a:cubicBezTo>
                    <a:pt x="1" y="934"/>
                    <a:pt x="34" y="1101"/>
                    <a:pt x="68" y="1234"/>
                  </a:cubicBezTo>
                  <a:cubicBezTo>
                    <a:pt x="101" y="1334"/>
                    <a:pt x="134" y="1401"/>
                    <a:pt x="168" y="1468"/>
                  </a:cubicBezTo>
                  <a:cubicBezTo>
                    <a:pt x="201" y="1501"/>
                    <a:pt x="201" y="1534"/>
                    <a:pt x="268" y="1568"/>
                  </a:cubicBezTo>
                  <a:cubicBezTo>
                    <a:pt x="312" y="1590"/>
                    <a:pt x="360" y="1601"/>
                    <a:pt x="409" y="1601"/>
                  </a:cubicBezTo>
                  <a:cubicBezTo>
                    <a:pt x="505" y="1601"/>
                    <a:pt x="601" y="1557"/>
                    <a:pt x="668" y="1468"/>
                  </a:cubicBezTo>
                  <a:cubicBezTo>
                    <a:pt x="701" y="1401"/>
                    <a:pt x="735" y="1334"/>
                    <a:pt x="768" y="1234"/>
                  </a:cubicBezTo>
                  <a:cubicBezTo>
                    <a:pt x="802" y="1101"/>
                    <a:pt x="835" y="934"/>
                    <a:pt x="835" y="801"/>
                  </a:cubicBezTo>
                  <a:cubicBezTo>
                    <a:pt x="835" y="567"/>
                    <a:pt x="768" y="334"/>
                    <a:pt x="668" y="133"/>
                  </a:cubicBezTo>
                  <a:cubicBezTo>
                    <a:pt x="635" y="100"/>
                    <a:pt x="601" y="67"/>
                    <a:pt x="568" y="33"/>
                  </a:cubicBezTo>
                  <a:cubicBezTo>
                    <a:pt x="524" y="11"/>
                    <a:pt x="475" y="0"/>
                    <a:pt x="428"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54" name="Google Shape;10454;p62"/>
            <p:cNvSpPr/>
            <p:nvPr/>
          </p:nvSpPr>
          <p:spPr>
            <a:xfrm>
              <a:off x="8102094" y="3229530"/>
              <a:ext cx="7382" cy="9442"/>
            </a:xfrm>
            <a:custGeom>
              <a:avLst/>
              <a:gdLst/>
              <a:ahLst/>
              <a:cxnLst/>
              <a:rect l="l" t="t" r="r" b="b"/>
              <a:pathLst>
                <a:path w="835" h="1068" extrusionOk="0">
                  <a:moveTo>
                    <a:pt x="434" y="0"/>
                  </a:moveTo>
                  <a:cubicBezTo>
                    <a:pt x="350" y="0"/>
                    <a:pt x="267" y="33"/>
                    <a:pt x="200" y="100"/>
                  </a:cubicBezTo>
                  <a:cubicBezTo>
                    <a:pt x="167" y="133"/>
                    <a:pt x="134" y="200"/>
                    <a:pt x="100" y="234"/>
                  </a:cubicBezTo>
                  <a:cubicBezTo>
                    <a:pt x="34" y="334"/>
                    <a:pt x="34" y="434"/>
                    <a:pt x="34" y="534"/>
                  </a:cubicBezTo>
                  <a:cubicBezTo>
                    <a:pt x="0" y="634"/>
                    <a:pt x="34" y="734"/>
                    <a:pt x="67" y="834"/>
                  </a:cubicBezTo>
                  <a:cubicBezTo>
                    <a:pt x="100" y="901"/>
                    <a:pt x="134" y="934"/>
                    <a:pt x="167" y="967"/>
                  </a:cubicBezTo>
                  <a:cubicBezTo>
                    <a:pt x="234" y="1034"/>
                    <a:pt x="325" y="1067"/>
                    <a:pt x="417" y="1067"/>
                  </a:cubicBezTo>
                  <a:cubicBezTo>
                    <a:pt x="509" y="1067"/>
                    <a:pt x="601" y="1034"/>
                    <a:pt x="667" y="967"/>
                  </a:cubicBezTo>
                  <a:cubicBezTo>
                    <a:pt x="701" y="934"/>
                    <a:pt x="734" y="901"/>
                    <a:pt x="767" y="834"/>
                  </a:cubicBezTo>
                  <a:cubicBezTo>
                    <a:pt x="801" y="734"/>
                    <a:pt x="834" y="634"/>
                    <a:pt x="834" y="534"/>
                  </a:cubicBezTo>
                  <a:cubicBezTo>
                    <a:pt x="834" y="434"/>
                    <a:pt x="801" y="334"/>
                    <a:pt x="767" y="234"/>
                  </a:cubicBezTo>
                  <a:cubicBezTo>
                    <a:pt x="734" y="200"/>
                    <a:pt x="701" y="133"/>
                    <a:pt x="667" y="100"/>
                  </a:cubicBezTo>
                  <a:cubicBezTo>
                    <a:pt x="601" y="33"/>
                    <a:pt x="517" y="0"/>
                    <a:pt x="434"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55" name="Google Shape;10455;p62"/>
            <p:cNvSpPr/>
            <p:nvPr/>
          </p:nvSpPr>
          <p:spPr>
            <a:xfrm>
              <a:off x="8026306" y="3261169"/>
              <a:ext cx="8858" cy="12005"/>
            </a:xfrm>
            <a:custGeom>
              <a:avLst/>
              <a:gdLst/>
              <a:ahLst/>
              <a:cxnLst/>
              <a:rect l="l" t="t" r="r" b="b"/>
              <a:pathLst>
                <a:path w="1002" h="1358" extrusionOk="0">
                  <a:moveTo>
                    <a:pt x="609" y="1"/>
                  </a:moveTo>
                  <a:cubicBezTo>
                    <a:pt x="518" y="1"/>
                    <a:pt x="430" y="53"/>
                    <a:pt x="367" y="157"/>
                  </a:cubicBezTo>
                  <a:lnTo>
                    <a:pt x="334" y="190"/>
                  </a:lnTo>
                  <a:cubicBezTo>
                    <a:pt x="334" y="224"/>
                    <a:pt x="301" y="257"/>
                    <a:pt x="267" y="290"/>
                  </a:cubicBezTo>
                  <a:cubicBezTo>
                    <a:pt x="200" y="357"/>
                    <a:pt x="167" y="457"/>
                    <a:pt x="134" y="524"/>
                  </a:cubicBezTo>
                  <a:cubicBezTo>
                    <a:pt x="100" y="624"/>
                    <a:pt x="67" y="691"/>
                    <a:pt x="34" y="791"/>
                  </a:cubicBezTo>
                  <a:cubicBezTo>
                    <a:pt x="0" y="824"/>
                    <a:pt x="0" y="858"/>
                    <a:pt x="0" y="891"/>
                  </a:cubicBezTo>
                  <a:cubicBezTo>
                    <a:pt x="0" y="891"/>
                    <a:pt x="0" y="924"/>
                    <a:pt x="0" y="924"/>
                  </a:cubicBezTo>
                  <a:lnTo>
                    <a:pt x="0" y="1058"/>
                  </a:lnTo>
                  <a:lnTo>
                    <a:pt x="0" y="1091"/>
                  </a:lnTo>
                  <a:cubicBezTo>
                    <a:pt x="34" y="1258"/>
                    <a:pt x="167" y="1358"/>
                    <a:pt x="334" y="1358"/>
                  </a:cubicBezTo>
                  <a:cubicBezTo>
                    <a:pt x="401" y="1358"/>
                    <a:pt x="501" y="1325"/>
                    <a:pt x="567" y="1258"/>
                  </a:cubicBezTo>
                  <a:cubicBezTo>
                    <a:pt x="734" y="1158"/>
                    <a:pt x="834" y="1024"/>
                    <a:pt x="901" y="858"/>
                  </a:cubicBezTo>
                  <a:cubicBezTo>
                    <a:pt x="968" y="691"/>
                    <a:pt x="1001" y="491"/>
                    <a:pt x="968" y="324"/>
                  </a:cubicBezTo>
                  <a:cubicBezTo>
                    <a:pt x="934" y="257"/>
                    <a:pt x="934" y="190"/>
                    <a:pt x="901" y="157"/>
                  </a:cubicBezTo>
                  <a:lnTo>
                    <a:pt x="868" y="90"/>
                  </a:lnTo>
                  <a:cubicBezTo>
                    <a:pt x="834" y="90"/>
                    <a:pt x="801" y="57"/>
                    <a:pt x="768" y="57"/>
                  </a:cubicBezTo>
                  <a:cubicBezTo>
                    <a:pt x="718" y="19"/>
                    <a:pt x="663" y="1"/>
                    <a:pt x="609"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56" name="Google Shape;10456;p62"/>
            <p:cNvSpPr/>
            <p:nvPr/>
          </p:nvSpPr>
          <p:spPr>
            <a:xfrm>
              <a:off x="7987382" y="3307908"/>
              <a:ext cx="8266" cy="9857"/>
            </a:xfrm>
            <a:custGeom>
              <a:avLst/>
              <a:gdLst/>
              <a:ahLst/>
              <a:cxnLst/>
              <a:rect l="l" t="t" r="r" b="b"/>
              <a:pathLst>
                <a:path w="935" h="1115" extrusionOk="0">
                  <a:moveTo>
                    <a:pt x="598" y="1"/>
                  </a:moveTo>
                  <a:cubicBezTo>
                    <a:pt x="577" y="1"/>
                    <a:pt x="555" y="3"/>
                    <a:pt x="534" y="7"/>
                  </a:cubicBezTo>
                  <a:cubicBezTo>
                    <a:pt x="501" y="40"/>
                    <a:pt x="434" y="74"/>
                    <a:pt x="367" y="74"/>
                  </a:cubicBezTo>
                  <a:cubicBezTo>
                    <a:pt x="167" y="207"/>
                    <a:pt x="34" y="407"/>
                    <a:pt x="0" y="641"/>
                  </a:cubicBezTo>
                  <a:cubicBezTo>
                    <a:pt x="0" y="708"/>
                    <a:pt x="0" y="741"/>
                    <a:pt x="0" y="808"/>
                  </a:cubicBezTo>
                  <a:cubicBezTo>
                    <a:pt x="0" y="841"/>
                    <a:pt x="0" y="841"/>
                    <a:pt x="0" y="874"/>
                  </a:cubicBezTo>
                  <a:cubicBezTo>
                    <a:pt x="58" y="1020"/>
                    <a:pt x="192" y="1114"/>
                    <a:pt x="358" y="1114"/>
                  </a:cubicBezTo>
                  <a:cubicBezTo>
                    <a:pt x="383" y="1114"/>
                    <a:pt x="408" y="1112"/>
                    <a:pt x="434" y="1108"/>
                  </a:cubicBezTo>
                  <a:cubicBezTo>
                    <a:pt x="467" y="1074"/>
                    <a:pt x="534" y="1041"/>
                    <a:pt x="601" y="1008"/>
                  </a:cubicBezTo>
                  <a:cubicBezTo>
                    <a:pt x="667" y="941"/>
                    <a:pt x="767" y="874"/>
                    <a:pt x="834" y="774"/>
                  </a:cubicBezTo>
                  <a:cubicBezTo>
                    <a:pt x="867" y="674"/>
                    <a:pt x="901" y="574"/>
                    <a:pt x="934" y="441"/>
                  </a:cubicBezTo>
                  <a:cubicBezTo>
                    <a:pt x="934" y="407"/>
                    <a:pt x="934" y="341"/>
                    <a:pt x="934" y="274"/>
                  </a:cubicBezTo>
                  <a:cubicBezTo>
                    <a:pt x="934" y="274"/>
                    <a:pt x="934" y="241"/>
                    <a:pt x="934" y="241"/>
                  </a:cubicBezTo>
                  <a:cubicBezTo>
                    <a:pt x="876" y="95"/>
                    <a:pt x="742" y="1"/>
                    <a:pt x="59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57" name="Google Shape;10457;p62"/>
            <p:cNvSpPr/>
            <p:nvPr/>
          </p:nvSpPr>
          <p:spPr>
            <a:xfrm>
              <a:off x="7864111" y="3364584"/>
              <a:ext cx="14463" cy="7797"/>
            </a:xfrm>
            <a:custGeom>
              <a:avLst/>
              <a:gdLst/>
              <a:ahLst/>
              <a:cxnLst/>
              <a:rect l="l" t="t" r="r" b="b"/>
              <a:pathLst>
                <a:path w="1636" h="882" extrusionOk="0">
                  <a:moveTo>
                    <a:pt x="468" y="1"/>
                  </a:moveTo>
                  <a:cubicBezTo>
                    <a:pt x="368" y="1"/>
                    <a:pt x="301" y="34"/>
                    <a:pt x="234" y="34"/>
                  </a:cubicBezTo>
                  <a:cubicBezTo>
                    <a:pt x="201" y="67"/>
                    <a:pt x="134" y="101"/>
                    <a:pt x="101" y="134"/>
                  </a:cubicBezTo>
                  <a:cubicBezTo>
                    <a:pt x="1" y="234"/>
                    <a:pt x="1" y="401"/>
                    <a:pt x="101" y="534"/>
                  </a:cubicBezTo>
                  <a:cubicBezTo>
                    <a:pt x="168" y="601"/>
                    <a:pt x="234" y="634"/>
                    <a:pt x="301" y="668"/>
                  </a:cubicBezTo>
                  <a:cubicBezTo>
                    <a:pt x="435" y="768"/>
                    <a:pt x="568" y="801"/>
                    <a:pt x="701" y="835"/>
                  </a:cubicBezTo>
                  <a:cubicBezTo>
                    <a:pt x="819" y="858"/>
                    <a:pt x="937" y="882"/>
                    <a:pt x="1043" y="882"/>
                  </a:cubicBezTo>
                  <a:cubicBezTo>
                    <a:pt x="1087" y="882"/>
                    <a:pt x="1129" y="878"/>
                    <a:pt x="1168" y="868"/>
                  </a:cubicBezTo>
                  <a:cubicBezTo>
                    <a:pt x="1268" y="868"/>
                    <a:pt x="1335" y="868"/>
                    <a:pt x="1402" y="835"/>
                  </a:cubicBezTo>
                  <a:cubicBezTo>
                    <a:pt x="1435" y="835"/>
                    <a:pt x="1502" y="835"/>
                    <a:pt x="1535" y="801"/>
                  </a:cubicBezTo>
                  <a:cubicBezTo>
                    <a:pt x="1635" y="701"/>
                    <a:pt x="1635" y="501"/>
                    <a:pt x="1535" y="401"/>
                  </a:cubicBezTo>
                  <a:cubicBezTo>
                    <a:pt x="1469" y="334"/>
                    <a:pt x="1402" y="267"/>
                    <a:pt x="1335" y="234"/>
                  </a:cubicBezTo>
                  <a:cubicBezTo>
                    <a:pt x="1202" y="167"/>
                    <a:pt x="1068" y="101"/>
                    <a:pt x="935" y="67"/>
                  </a:cubicBezTo>
                  <a:cubicBezTo>
                    <a:pt x="768" y="1"/>
                    <a:pt x="601" y="1"/>
                    <a:pt x="46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58" name="Google Shape;10458;p62"/>
            <p:cNvSpPr/>
            <p:nvPr/>
          </p:nvSpPr>
          <p:spPr>
            <a:xfrm>
              <a:off x="7873553" y="3390902"/>
              <a:ext cx="15338" cy="7444"/>
            </a:xfrm>
            <a:custGeom>
              <a:avLst/>
              <a:gdLst/>
              <a:ahLst/>
              <a:cxnLst/>
              <a:rect l="l" t="t" r="r" b="b"/>
              <a:pathLst>
                <a:path w="1735" h="842" extrusionOk="0">
                  <a:moveTo>
                    <a:pt x="680" y="1"/>
                  </a:moveTo>
                  <a:cubicBezTo>
                    <a:pt x="601" y="1"/>
                    <a:pt x="517" y="9"/>
                    <a:pt x="434" y="26"/>
                  </a:cubicBezTo>
                  <a:cubicBezTo>
                    <a:pt x="367" y="26"/>
                    <a:pt x="267" y="59"/>
                    <a:pt x="200" y="92"/>
                  </a:cubicBezTo>
                  <a:cubicBezTo>
                    <a:pt x="167" y="92"/>
                    <a:pt x="100" y="126"/>
                    <a:pt x="100" y="193"/>
                  </a:cubicBezTo>
                  <a:cubicBezTo>
                    <a:pt x="0" y="326"/>
                    <a:pt x="0" y="493"/>
                    <a:pt x="134" y="593"/>
                  </a:cubicBezTo>
                  <a:cubicBezTo>
                    <a:pt x="200" y="660"/>
                    <a:pt x="267" y="693"/>
                    <a:pt x="334" y="726"/>
                  </a:cubicBezTo>
                  <a:cubicBezTo>
                    <a:pt x="501" y="793"/>
                    <a:pt x="667" y="826"/>
                    <a:pt x="834" y="826"/>
                  </a:cubicBezTo>
                  <a:cubicBezTo>
                    <a:pt x="879" y="837"/>
                    <a:pt x="927" y="841"/>
                    <a:pt x="978" y="841"/>
                  </a:cubicBezTo>
                  <a:cubicBezTo>
                    <a:pt x="1079" y="841"/>
                    <a:pt x="1190" y="826"/>
                    <a:pt x="1301" y="826"/>
                  </a:cubicBezTo>
                  <a:cubicBezTo>
                    <a:pt x="1368" y="793"/>
                    <a:pt x="1468" y="760"/>
                    <a:pt x="1535" y="760"/>
                  </a:cubicBezTo>
                  <a:cubicBezTo>
                    <a:pt x="1568" y="726"/>
                    <a:pt x="1601" y="693"/>
                    <a:pt x="1635" y="660"/>
                  </a:cubicBezTo>
                  <a:cubicBezTo>
                    <a:pt x="1735" y="559"/>
                    <a:pt x="1702" y="359"/>
                    <a:pt x="1601" y="293"/>
                  </a:cubicBezTo>
                  <a:cubicBezTo>
                    <a:pt x="1535" y="226"/>
                    <a:pt x="1468" y="193"/>
                    <a:pt x="1401" y="159"/>
                  </a:cubicBezTo>
                  <a:cubicBezTo>
                    <a:pt x="1235" y="92"/>
                    <a:pt x="1068" y="59"/>
                    <a:pt x="901" y="26"/>
                  </a:cubicBezTo>
                  <a:cubicBezTo>
                    <a:pt x="834" y="9"/>
                    <a:pt x="759" y="1"/>
                    <a:pt x="680"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59" name="Google Shape;10459;p62"/>
            <p:cNvSpPr/>
            <p:nvPr/>
          </p:nvSpPr>
          <p:spPr>
            <a:xfrm>
              <a:off x="7855855" y="3416486"/>
              <a:ext cx="19184" cy="9150"/>
            </a:xfrm>
            <a:custGeom>
              <a:avLst/>
              <a:gdLst/>
              <a:ahLst/>
              <a:cxnLst/>
              <a:rect l="l" t="t" r="r" b="b"/>
              <a:pathLst>
                <a:path w="2170" h="1035" extrusionOk="0">
                  <a:moveTo>
                    <a:pt x="268" y="0"/>
                  </a:moveTo>
                  <a:cubicBezTo>
                    <a:pt x="201" y="34"/>
                    <a:pt x="134" y="67"/>
                    <a:pt x="101" y="101"/>
                  </a:cubicBezTo>
                  <a:cubicBezTo>
                    <a:pt x="1" y="234"/>
                    <a:pt x="1" y="401"/>
                    <a:pt x="134" y="534"/>
                  </a:cubicBezTo>
                  <a:cubicBezTo>
                    <a:pt x="201" y="601"/>
                    <a:pt x="301" y="634"/>
                    <a:pt x="368" y="701"/>
                  </a:cubicBezTo>
                  <a:cubicBezTo>
                    <a:pt x="568" y="801"/>
                    <a:pt x="768" y="868"/>
                    <a:pt x="968" y="934"/>
                  </a:cubicBezTo>
                  <a:cubicBezTo>
                    <a:pt x="1168" y="968"/>
                    <a:pt x="1369" y="1001"/>
                    <a:pt x="1602" y="1035"/>
                  </a:cubicBezTo>
                  <a:lnTo>
                    <a:pt x="1902" y="1035"/>
                  </a:lnTo>
                  <a:cubicBezTo>
                    <a:pt x="1969" y="1001"/>
                    <a:pt x="2036" y="968"/>
                    <a:pt x="2069" y="901"/>
                  </a:cubicBezTo>
                  <a:cubicBezTo>
                    <a:pt x="2169" y="801"/>
                    <a:pt x="2136" y="634"/>
                    <a:pt x="2036" y="534"/>
                  </a:cubicBezTo>
                  <a:cubicBezTo>
                    <a:pt x="1936" y="501"/>
                    <a:pt x="1869" y="434"/>
                    <a:pt x="1769" y="367"/>
                  </a:cubicBezTo>
                  <a:cubicBezTo>
                    <a:pt x="1402" y="167"/>
                    <a:pt x="1002" y="34"/>
                    <a:pt x="568"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60" name="Google Shape;10460;p62"/>
            <p:cNvSpPr/>
            <p:nvPr/>
          </p:nvSpPr>
          <p:spPr>
            <a:xfrm>
              <a:off x="7829024" y="3383458"/>
              <a:ext cx="17407" cy="9663"/>
            </a:xfrm>
            <a:custGeom>
              <a:avLst/>
              <a:gdLst/>
              <a:ahLst/>
              <a:cxnLst/>
              <a:rect l="l" t="t" r="r" b="b"/>
              <a:pathLst>
                <a:path w="1969" h="1093" extrusionOk="0">
                  <a:moveTo>
                    <a:pt x="301" y="0"/>
                  </a:moveTo>
                  <a:cubicBezTo>
                    <a:pt x="267" y="34"/>
                    <a:pt x="201" y="34"/>
                    <a:pt x="167" y="101"/>
                  </a:cubicBezTo>
                  <a:cubicBezTo>
                    <a:pt x="34" y="201"/>
                    <a:pt x="0" y="401"/>
                    <a:pt x="134" y="501"/>
                  </a:cubicBezTo>
                  <a:cubicBezTo>
                    <a:pt x="201" y="568"/>
                    <a:pt x="267" y="634"/>
                    <a:pt x="334" y="701"/>
                  </a:cubicBezTo>
                  <a:cubicBezTo>
                    <a:pt x="501" y="801"/>
                    <a:pt x="668" y="868"/>
                    <a:pt x="834" y="968"/>
                  </a:cubicBezTo>
                  <a:cubicBezTo>
                    <a:pt x="1034" y="1001"/>
                    <a:pt x="1201" y="1068"/>
                    <a:pt x="1401" y="1068"/>
                  </a:cubicBezTo>
                  <a:cubicBezTo>
                    <a:pt x="1451" y="1085"/>
                    <a:pt x="1501" y="1093"/>
                    <a:pt x="1547" y="1093"/>
                  </a:cubicBezTo>
                  <a:cubicBezTo>
                    <a:pt x="1593" y="1093"/>
                    <a:pt x="1635" y="1085"/>
                    <a:pt x="1668" y="1068"/>
                  </a:cubicBezTo>
                  <a:cubicBezTo>
                    <a:pt x="1735" y="1068"/>
                    <a:pt x="1802" y="1035"/>
                    <a:pt x="1835" y="1001"/>
                  </a:cubicBezTo>
                  <a:cubicBezTo>
                    <a:pt x="1968" y="901"/>
                    <a:pt x="1968" y="734"/>
                    <a:pt x="1835" y="634"/>
                  </a:cubicBezTo>
                  <a:cubicBezTo>
                    <a:pt x="1768" y="568"/>
                    <a:pt x="1702" y="501"/>
                    <a:pt x="1635" y="434"/>
                  </a:cubicBezTo>
                  <a:cubicBezTo>
                    <a:pt x="1501" y="334"/>
                    <a:pt x="1335" y="234"/>
                    <a:pt x="1135" y="167"/>
                  </a:cubicBezTo>
                  <a:cubicBezTo>
                    <a:pt x="968" y="101"/>
                    <a:pt x="768" y="34"/>
                    <a:pt x="60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61" name="Google Shape;10461;p62"/>
            <p:cNvSpPr/>
            <p:nvPr/>
          </p:nvSpPr>
          <p:spPr>
            <a:xfrm>
              <a:off x="7803767" y="3391909"/>
              <a:ext cx="17893" cy="15373"/>
            </a:xfrm>
            <a:custGeom>
              <a:avLst/>
              <a:gdLst/>
              <a:ahLst/>
              <a:cxnLst/>
              <a:rect l="l" t="t" r="r" b="b"/>
              <a:pathLst>
                <a:path w="2024" h="1739" extrusionOk="0">
                  <a:moveTo>
                    <a:pt x="341" y="0"/>
                  </a:moveTo>
                  <a:cubicBezTo>
                    <a:pt x="146" y="0"/>
                    <a:pt x="1" y="206"/>
                    <a:pt x="89" y="412"/>
                  </a:cubicBezTo>
                  <a:cubicBezTo>
                    <a:pt x="155" y="512"/>
                    <a:pt x="189" y="579"/>
                    <a:pt x="256" y="679"/>
                  </a:cubicBezTo>
                  <a:cubicBezTo>
                    <a:pt x="556" y="1046"/>
                    <a:pt x="923" y="1379"/>
                    <a:pt x="1323" y="1580"/>
                  </a:cubicBezTo>
                  <a:cubicBezTo>
                    <a:pt x="1423" y="1646"/>
                    <a:pt x="1523" y="1680"/>
                    <a:pt x="1623" y="1713"/>
                  </a:cubicBezTo>
                  <a:cubicBezTo>
                    <a:pt x="1657" y="1730"/>
                    <a:pt x="1690" y="1738"/>
                    <a:pt x="1723" y="1738"/>
                  </a:cubicBezTo>
                  <a:cubicBezTo>
                    <a:pt x="1757" y="1738"/>
                    <a:pt x="1790" y="1730"/>
                    <a:pt x="1823" y="1713"/>
                  </a:cubicBezTo>
                  <a:cubicBezTo>
                    <a:pt x="1957" y="1646"/>
                    <a:pt x="2023" y="1513"/>
                    <a:pt x="1957" y="1379"/>
                  </a:cubicBezTo>
                  <a:cubicBezTo>
                    <a:pt x="1890" y="1279"/>
                    <a:pt x="1823" y="1179"/>
                    <a:pt x="1790" y="1079"/>
                  </a:cubicBezTo>
                  <a:cubicBezTo>
                    <a:pt x="1623" y="912"/>
                    <a:pt x="1490" y="712"/>
                    <a:pt x="1290" y="579"/>
                  </a:cubicBezTo>
                  <a:cubicBezTo>
                    <a:pt x="1123" y="412"/>
                    <a:pt x="923" y="279"/>
                    <a:pt x="723" y="145"/>
                  </a:cubicBezTo>
                  <a:cubicBezTo>
                    <a:pt x="622" y="112"/>
                    <a:pt x="522" y="45"/>
                    <a:pt x="422" y="12"/>
                  </a:cubicBezTo>
                  <a:cubicBezTo>
                    <a:pt x="395" y="4"/>
                    <a:pt x="368" y="0"/>
                    <a:pt x="34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62" name="Google Shape;10462;p62"/>
            <p:cNvSpPr/>
            <p:nvPr/>
          </p:nvSpPr>
          <p:spPr>
            <a:xfrm>
              <a:off x="7825488" y="3362524"/>
              <a:ext cx="12394" cy="8266"/>
            </a:xfrm>
            <a:custGeom>
              <a:avLst/>
              <a:gdLst/>
              <a:ahLst/>
              <a:cxnLst/>
              <a:rect l="l" t="t" r="r" b="b"/>
              <a:pathLst>
                <a:path w="1402" h="935" extrusionOk="0">
                  <a:moveTo>
                    <a:pt x="467" y="0"/>
                  </a:moveTo>
                  <a:cubicBezTo>
                    <a:pt x="400" y="0"/>
                    <a:pt x="334" y="33"/>
                    <a:pt x="300" y="33"/>
                  </a:cubicBezTo>
                  <a:cubicBezTo>
                    <a:pt x="267" y="67"/>
                    <a:pt x="234" y="67"/>
                    <a:pt x="200" y="67"/>
                  </a:cubicBezTo>
                  <a:cubicBezTo>
                    <a:pt x="67" y="167"/>
                    <a:pt x="0" y="367"/>
                    <a:pt x="100" y="534"/>
                  </a:cubicBezTo>
                  <a:cubicBezTo>
                    <a:pt x="134" y="567"/>
                    <a:pt x="200" y="634"/>
                    <a:pt x="234" y="667"/>
                  </a:cubicBezTo>
                  <a:cubicBezTo>
                    <a:pt x="334" y="767"/>
                    <a:pt x="434" y="834"/>
                    <a:pt x="567" y="867"/>
                  </a:cubicBezTo>
                  <a:cubicBezTo>
                    <a:pt x="701" y="901"/>
                    <a:pt x="801" y="934"/>
                    <a:pt x="934" y="934"/>
                  </a:cubicBezTo>
                  <a:cubicBezTo>
                    <a:pt x="1001" y="901"/>
                    <a:pt x="1068" y="901"/>
                    <a:pt x="1134" y="901"/>
                  </a:cubicBezTo>
                  <a:lnTo>
                    <a:pt x="1201" y="867"/>
                  </a:lnTo>
                  <a:cubicBezTo>
                    <a:pt x="1334" y="767"/>
                    <a:pt x="1401" y="567"/>
                    <a:pt x="1301" y="434"/>
                  </a:cubicBezTo>
                  <a:cubicBezTo>
                    <a:pt x="1268" y="400"/>
                    <a:pt x="1234" y="334"/>
                    <a:pt x="1168" y="300"/>
                  </a:cubicBezTo>
                  <a:cubicBezTo>
                    <a:pt x="1068" y="200"/>
                    <a:pt x="967" y="134"/>
                    <a:pt x="867" y="100"/>
                  </a:cubicBezTo>
                  <a:cubicBezTo>
                    <a:pt x="734" y="33"/>
                    <a:pt x="601" y="0"/>
                    <a:pt x="467"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63" name="Google Shape;10463;p62"/>
            <p:cNvSpPr/>
            <p:nvPr/>
          </p:nvSpPr>
          <p:spPr>
            <a:xfrm>
              <a:off x="7801893" y="3368491"/>
              <a:ext cx="7382" cy="7311"/>
            </a:xfrm>
            <a:custGeom>
              <a:avLst/>
              <a:gdLst/>
              <a:ahLst/>
              <a:cxnLst/>
              <a:rect l="l" t="t" r="r" b="b"/>
              <a:pathLst>
                <a:path w="835" h="827" extrusionOk="0">
                  <a:moveTo>
                    <a:pt x="434" y="1"/>
                  </a:moveTo>
                  <a:cubicBezTo>
                    <a:pt x="401" y="1"/>
                    <a:pt x="367" y="9"/>
                    <a:pt x="334" y="26"/>
                  </a:cubicBezTo>
                  <a:cubicBezTo>
                    <a:pt x="301" y="26"/>
                    <a:pt x="234" y="59"/>
                    <a:pt x="201" y="92"/>
                  </a:cubicBezTo>
                  <a:cubicBezTo>
                    <a:pt x="67" y="192"/>
                    <a:pt x="1" y="393"/>
                    <a:pt x="67" y="593"/>
                  </a:cubicBezTo>
                  <a:cubicBezTo>
                    <a:pt x="67" y="626"/>
                    <a:pt x="101" y="659"/>
                    <a:pt x="134" y="693"/>
                  </a:cubicBezTo>
                  <a:cubicBezTo>
                    <a:pt x="167" y="759"/>
                    <a:pt x="234" y="793"/>
                    <a:pt x="301" y="826"/>
                  </a:cubicBezTo>
                  <a:cubicBezTo>
                    <a:pt x="401" y="826"/>
                    <a:pt x="468" y="826"/>
                    <a:pt x="534" y="793"/>
                  </a:cubicBezTo>
                  <a:cubicBezTo>
                    <a:pt x="568" y="793"/>
                    <a:pt x="601" y="759"/>
                    <a:pt x="668" y="726"/>
                  </a:cubicBezTo>
                  <a:cubicBezTo>
                    <a:pt x="801" y="626"/>
                    <a:pt x="834" y="459"/>
                    <a:pt x="768" y="292"/>
                  </a:cubicBezTo>
                  <a:cubicBezTo>
                    <a:pt x="768" y="226"/>
                    <a:pt x="734" y="192"/>
                    <a:pt x="734" y="159"/>
                  </a:cubicBezTo>
                  <a:cubicBezTo>
                    <a:pt x="668" y="92"/>
                    <a:pt x="601" y="59"/>
                    <a:pt x="534" y="26"/>
                  </a:cubicBezTo>
                  <a:cubicBezTo>
                    <a:pt x="501" y="9"/>
                    <a:pt x="468" y="1"/>
                    <a:pt x="434"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64" name="Google Shape;10464;p62"/>
            <p:cNvSpPr/>
            <p:nvPr/>
          </p:nvSpPr>
          <p:spPr>
            <a:xfrm>
              <a:off x="7789799" y="3340476"/>
              <a:ext cx="12987" cy="10555"/>
            </a:xfrm>
            <a:custGeom>
              <a:avLst/>
              <a:gdLst/>
              <a:ahLst/>
              <a:cxnLst/>
              <a:rect l="l" t="t" r="r" b="b"/>
              <a:pathLst>
                <a:path w="1469" h="1194" extrusionOk="0">
                  <a:moveTo>
                    <a:pt x="322" y="1"/>
                  </a:moveTo>
                  <a:cubicBezTo>
                    <a:pt x="301" y="1"/>
                    <a:pt x="284" y="9"/>
                    <a:pt x="268" y="26"/>
                  </a:cubicBezTo>
                  <a:cubicBezTo>
                    <a:pt x="101" y="59"/>
                    <a:pt x="1" y="259"/>
                    <a:pt x="68" y="393"/>
                  </a:cubicBezTo>
                  <a:cubicBezTo>
                    <a:pt x="101" y="459"/>
                    <a:pt x="134" y="559"/>
                    <a:pt x="168" y="593"/>
                  </a:cubicBezTo>
                  <a:cubicBezTo>
                    <a:pt x="268" y="726"/>
                    <a:pt x="368" y="826"/>
                    <a:pt x="501" y="926"/>
                  </a:cubicBezTo>
                  <a:cubicBezTo>
                    <a:pt x="601" y="1026"/>
                    <a:pt x="768" y="1093"/>
                    <a:pt x="902" y="1160"/>
                  </a:cubicBezTo>
                  <a:cubicBezTo>
                    <a:pt x="968" y="1160"/>
                    <a:pt x="1068" y="1193"/>
                    <a:pt x="1135" y="1193"/>
                  </a:cubicBezTo>
                  <a:lnTo>
                    <a:pt x="1235" y="1193"/>
                  </a:lnTo>
                  <a:cubicBezTo>
                    <a:pt x="1402" y="1160"/>
                    <a:pt x="1469" y="993"/>
                    <a:pt x="1402" y="826"/>
                  </a:cubicBezTo>
                  <a:cubicBezTo>
                    <a:pt x="1369" y="760"/>
                    <a:pt x="1335" y="693"/>
                    <a:pt x="1302" y="626"/>
                  </a:cubicBezTo>
                  <a:cubicBezTo>
                    <a:pt x="1235" y="493"/>
                    <a:pt x="1135" y="393"/>
                    <a:pt x="1002" y="293"/>
                  </a:cubicBezTo>
                  <a:cubicBezTo>
                    <a:pt x="902" y="192"/>
                    <a:pt x="768" y="126"/>
                    <a:pt x="601" y="59"/>
                  </a:cubicBezTo>
                  <a:cubicBezTo>
                    <a:pt x="535" y="26"/>
                    <a:pt x="468" y="26"/>
                    <a:pt x="401" y="26"/>
                  </a:cubicBezTo>
                  <a:cubicBezTo>
                    <a:pt x="368" y="9"/>
                    <a:pt x="343" y="1"/>
                    <a:pt x="322"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65" name="Google Shape;10465;p62"/>
            <p:cNvSpPr/>
            <p:nvPr/>
          </p:nvSpPr>
          <p:spPr>
            <a:xfrm>
              <a:off x="7760900" y="3361888"/>
              <a:ext cx="16231" cy="13252"/>
            </a:xfrm>
            <a:custGeom>
              <a:avLst/>
              <a:gdLst/>
              <a:ahLst/>
              <a:cxnLst/>
              <a:rect l="l" t="t" r="r" b="b"/>
              <a:pathLst>
                <a:path w="1836" h="1499" extrusionOk="0">
                  <a:moveTo>
                    <a:pt x="262" y="0"/>
                  </a:moveTo>
                  <a:cubicBezTo>
                    <a:pt x="128" y="0"/>
                    <a:pt x="1" y="100"/>
                    <a:pt x="1" y="272"/>
                  </a:cubicBezTo>
                  <a:cubicBezTo>
                    <a:pt x="1" y="372"/>
                    <a:pt x="34" y="506"/>
                    <a:pt x="68" y="606"/>
                  </a:cubicBezTo>
                  <a:cubicBezTo>
                    <a:pt x="101" y="739"/>
                    <a:pt x="168" y="839"/>
                    <a:pt x="268" y="939"/>
                  </a:cubicBezTo>
                  <a:cubicBezTo>
                    <a:pt x="435" y="1173"/>
                    <a:pt x="668" y="1340"/>
                    <a:pt x="968" y="1406"/>
                  </a:cubicBezTo>
                  <a:cubicBezTo>
                    <a:pt x="1068" y="1473"/>
                    <a:pt x="1202" y="1473"/>
                    <a:pt x="1335" y="1473"/>
                  </a:cubicBezTo>
                  <a:cubicBezTo>
                    <a:pt x="1369" y="1490"/>
                    <a:pt x="1410" y="1498"/>
                    <a:pt x="1456" y="1498"/>
                  </a:cubicBezTo>
                  <a:cubicBezTo>
                    <a:pt x="1502" y="1498"/>
                    <a:pt x="1552" y="1490"/>
                    <a:pt x="1602" y="1473"/>
                  </a:cubicBezTo>
                  <a:lnTo>
                    <a:pt x="1669" y="1473"/>
                  </a:lnTo>
                  <a:cubicBezTo>
                    <a:pt x="1735" y="1440"/>
                    <a:pt x="1769" y="1373"/>
                    <a:pt x="1769" y="1340"/>
                  </a:cubicBezTo>
                  <a:cubicBezTo>
                    <a:pt x="1836" y="1206"/>
                    <a:pt x="1802" y="1039"/>
                    <a:pt x="1702" y="973"/>
                  </a:cubicBezTo>
                  <a:lnTo>
                    <a:pt x="1602" y="939"/>
                  </a:lnTo>
                  <a:cubicBezTo>
                    <a:pt x="1569" y="906"/>
                    <a:pt x="1502" y="873"/>
                    <a:pt x="1469" y="839"/>
                  </a:cubicBezTo>
                  <a:cubicBezTo>
                    <a:pt x="1302" y="739"/>
                    <a:pt x="1168" y="639"/>
                    <a:pt x="1035" y="539"/>
                  </a:cubicBezTo>
                  <a:cubicBezTo>
                    <a:pt x="902" y="439"/>
                    <a:pt x="701" y="272"/>
                    <a:pt x="635" y="239"/>
                  </a:cubicBezTo>
                  <a:cubicBezTo>
                    <a:pt x="601" y="172"/>
                    <a:pt x="535" y="139"/>
                    <a:pt x="501" y="105"/>
                  </a:cubicBezTo>
                  <a:cubicBezTo>
                    <a:pt x="501" y="105"/>
                    <a:pt x="468" y="72"/>
                    <a:pt x="468" y="72"/>
                  </a:cubicBezTo>
                  <a:lnTo>
                    <a:pt x="401" y="39"/>
                  </a:lnTo>
                  <a:cubicBezTo>
                    <a:pt x="358" y="13"/>
                    <a:pt x="309" y="0"/>
                    <a:pt x="262"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66" name="Google Shape;10466;p62"/>
            <p:cNvSpPr/>
            <p:nvPr/>
          </p:nvSpPr>
          <p:spPr>
            <a:xfrm>
              <a:off x="7765029" y="3345126"/>
              <a:ext cx="11510" cy="8266"/>
            </a:xfrm>
            <a:custGeom>
              <a:avLst/>
              <a:gdLst/>
              <a:ahLst/>
              <a:cxnLst/>
              <a:rect l="l" t="t" r="r" b="b"/>
              <a:pathLst>
                <a:path w="1302" h="935" extrusionOk="0">
                  <a:moveTo>
                    <a:pt x="234" y="0"/>
                  </a:moveTo>
                  <a:cubicBezTo>
                    <a:pt x="68" y="67"/>
                    <a:pt x="1" y="234"/>
                    <a:pt x="68" y="400"/>
                  </a:cubicBezTo>
                  <a:cubicBezTo>
                    <a:pt x="101" y="467"/>
                    <a:pt x="134" y="534"/>
                    <a:pt x="168" y="567"/>
                  </a:cubicBezTo>
                  <a:cubicBezTo>
                    <a:pt x="234" y="667"/>
                    <a:pt x="334" y="734"/>
                    <a:pt x="468" y="801"/>
                  </a:cubicBezTo>
                  <a:cubicBezTo>
                    <a:pt x="568" y="867"/>
                    <a:pt x="701" y="901"/>
                    <a:pt x="835" y="934"/>
                  </a:cubicBezTo>
                  <a:lnTo>
                    <a:pt x="1102" y="934"/>
                  </a:lnTo>
                  <a:cubicBezTo>
                    <a:pt x="1235" y="867"/>
                    <a:pt x="1302" y="701"/>
                    <a:pt x="1235" y="534"/>
                  </a:cubicBezTo>
                  <a:cubicBezTo>
                    <a:pt x="1235" y="467"/>
                    <a:pt x="1202" y="434"/>
                    <a:pt x="1135" y="367"/>
                  </a:cubicBezTo>
                  <a:cubicBezTo>
                    <a:pt x="1068" y="267"/>
                    <a:pt x="968" y="200"/>
                    <a:pt x="868" y="133"/>
                  </a:cubicBezTo>
                  <a:cubicBezTo>
                    <a:pt x="735" y="67"/>
                    <a:pt x="635" y="0"/>
                    <a:pt x="50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67" name="Google Shape;10467;p62"/>
            <p:cNvSpPr/>
            <p:nvPr/>
          </p:nvSpPr>
          <p:spPr>
            <a:xfrm>
              <a:off x="7732593" y="3325067"/>
              <a:ext cx="11510" cy="14162"/>
            </a:xfrm>
            <a:custGeom>
              <a:avLst/>
              <a:gdLst/>
              <a:ahLst/>
              <a:cxnLst/>
              <a:rect l="l" t="t" r="r" b="b"/>
              <a:pathLst>
                <a:path w="1302" h="1602" extrusionOk="0">
                  <a:moveTo>
                    <a:pt x="267" y="1"/>
                  </a:moveTo>
                  <a:cubicBezTo>
                    <a:pt x="134" y="34"/>
                    <a:pt x="1" y="168"/>
                    <a:pt x="34" y="334"/>
                  </a:cubicBezTo>
                  <a:cubicBezTo>
                    <a:pt x="34" y="434"/>
                    <a:pt x="34" y="501"/>
                    <a:pt x="67" y="601"/>
                  </a:cubicBezTo>
                  <a:cubicBezTo>
                    <a:pt x="134" y="768"/>
                    <a:pt x="201" y="901"/>
                    <a:pt x="334" y="1068"/>
                  </a:cubicBezTo>
                  <a:cubicBezTo>
                    <a:pt x="434" y="1202"/>
                    <a:pt x="534" y="1335"/>
                    <a:pt x="701" y="1435"/>
                  </a:cubicBezTo>
                  <a:cubicBezTo>
                    <a:pt x="768" y="1502"/>
                    <a:pt x="835" y="1535"/>
                    <a:pt x="901" y="1569"/>
                  </a:cubicBezTo>
                  <a:cubicBezTo>
                    <a:pt x="935" y="1602"/>
                    <a:pt x="1001" y="1602"/>
                    <a:pt x="1068" y="1602"/>
                  </a:cubicBezTo>
                  <a:cubicBezTo>
                    <a:pt x="1201" y="1602"/>
                    <a:pt x="1302" y="1468"/>
                    <a:pt x="1302" y="1302"/>
                  </a:cubicBezTo>
                  <a:cubicBezTo>
                    <a:pt x="1268" y="1235"/>
                    <a:pt x="1268" y="1135"/>
                    <a:pt x="1235" y="1068"/>
                  </a:cubicBezTo>
                  <a:cubicBezTo>
                    <a:pt x="1168" y="901"/>
                    <a:pt x="1101" y="735"/>
                    <a:pt x="1001" y="568"/>
                  </a:cubicBezTo>
                  <a:cubicBezTo>
                    <a:pt x="901" y="434"/>
                    <a:pt x="801" y="301"/>
                    <a:pt x="668" y="201"/>
                  </a:cubicBezTo>
                  <a:cubicBezTo>
                    <a:pt x="601" y="134"/>
                    <a:pt x="534" y="67"/>
                    <a:pt x="434" y="34"/>
                  </a:cubicBezTo>
                  <a:cubicBezTo>
                    <a:pt x="401" y="1"/>
                    <a:pt x="334" y="1"/>
                    <a:pt x="267"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68" name="Google Shape;10468;p62"/>
            <p:cNvSpPr/>
            <p:nvPr/>
          </p:nvSpPr>
          <p:spPr>
            <a:xfrm>
              <a:off x="7757072" y="3317695"/>
              <a:ext cx="12094" cy="10034"/>
            </a:xfrm>
            <a:custGeom>
              <a:avLst/>
              <a:gdLst/>
              <a:ahLst/>
              <a:cxnLst/>
              <a:rect l="l" t="t" r="r" b="b"/>
              <a:pathLst>
                <a:path w="1368" h="1135" extrusionOk="0">
                  <a:moveTo>
                    <a:pt x="267" y="1"/>
                  </a:moveTo>
                  <a:cubicBezTo>
                    <a:pt x="100" y="68"/>
                    <a:pt x="0" y="234"/>
                    <a:pt x="67" y="401"/>
                  </a:cubicBezTo>
                  <a:cubicBezTo>
                    <a:pt x="67" y="468"/>
                    <a:pt x="100" y="535"/>
                    <a:pt x="134" y="601"/>
                  </a:cubicBezTo>
                  <a:cubicBezTo>
                    <a:pt x="234" y="701"/>
                    <a:pt x="334" y="801"/>
                    <a:pt x="434" y="901"/>
                  </a:cubicBezTo>
                  <a:cubicBezTo>
                    <a:pt x="534" y="968"/>
                    <a:pt x="667" y="1035"/>
                    <a:pt x="801" y="1102"/>
                  </a:cubicBezTo>
                  <a:cubicBezTo>
                    <a:pt x="868" y="1102"/>
                    <a:pt x="934" y="1102"/>
                    <a:pt x="1034" y="1135"/>
                  </a:cubicBezTo>
                  <a:lnTo>
                    <a:pt x="1134" y="1135"/>
                  </a:lnTo>
                  <a:cubicBezTo>
                    <a:pt x="1268" y="1068"/>
                    <a:pt x="1368" y="901"/>
                    <a:pt x="1301" y="768"/>
                  </a:cubicBezTo>
                  <a:cubicBezTo>
                    <a:pt x="1301" y="701"/>
                    <a:pt x="1268" y="635"/>
                    <a:pt x="1234" y="568"/>
                  </a:cubicBezTo>
                  <a:cubicBezTo>
                    <a:pt x="1134" y="434"/>
                    <a:pt x="1068" y="334"/>
                    <a:pt x="934" y="268"/>
                  </a:cubicBezTo>
                  <a:cubicBezTo>
                    <a:pt x="834" y="168"/>
                    <a:pt x="701" y="101"/>
                    <a:pt x="567" y="34"/>
                  </a:cubicBezTo>
                  <a:cubicBezTo>
                    <a:pt x="501" y="34"/>
                    <a:pt x="434" y="1"/>
                    <a:pt x="367"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69" name="Google Shape;10469;p62"/>
            <p:cNvSpPr/>
            <p:nvPr/>
          </p:nvSpPr>
          <p:spPr>
            <a:xfrm>
              <a:off x="7728173" y="3295240"/>
              <a:ext cx="8557" cy="10432"/>
            </a:xfrm>
            <a:custGeom>
              <a:avLst/>
              <a:gdLst/>
              <a:ahLst/>
              <a:cxnLst/>
              <a:rect l="l" t="t" r="r" b="b"/>
              <a:pathLst>
                <a:path w="968" h="1180" extrusionOk="0">
                  <a:moveTo>
                    <a:pt x="340" y="1"/>
                  </a:moveTo>
                  <a:cubicBezTo>
                    <a:pt x="167" y="1"/>
                    <a:pt x="30" y="126"/>
                    <a:pt x="0" y="306"/>
                  </a:cubicBezTo>
                  <a:cubicBezTo>
                    <a:pt x="0" y="339"/>
                    <a:pt x="0" y="406"/>
                    <a:pt x="0" y="473"/>
                  </a:cubicBezTo>
                  <a:cubicBezTo>
                    <a:pt x="34" y="606"/>
                    <a:pt x="67" y="706"/>
                    <a:pt x="134" y="806"/>
                  </a:cubicBezTo>
                  <a:cubicBezTo>
                    <a:pt x="200" y="906"/>
                    <a:pt x="300" y="1006"/>
                    <a:pt x="367" y="1073"/>
                  </a:cubicBezTo>
                  <a:cubicBezTo>
                    <a:pt x="434" y="1106"/>
                    <a:pt x="501" y="1140"/>
                    <a:pt x="534" y="1173"/>
                  </a:cubicBezTo>
                  <a:lnTo>
                    <a:pt x="601" y="1173"/>
                  </a:lnTo>
                  <a:cubicBezTo>
                    <a:pt x="622" y="1177"/>
                    <a:pt x="644" y="1180"/>
                    <a:pt x="665" y="1180"/>
                  </a:cubicBezTo>
                  <a:cubicBezTo>
                    <a:pt x="808" y="1180"/>
                    <a:pt x="939" y="1085"/>
                    <a:pt x="968" y="940"/>
                  </a:cubicBezTo>
                  <a:cubicBezTo>
                    <a:pt x="968" y="873"/>
                    <a:pt x="968" y="806"/>
                    <a:pt x="968" y="740"/>
                  </a:cubicBezTo>
                  <a:cubicBezTo>
                    <a:pt x="934" y="606"/>
                    <a:pt x="901" y="506"/>
                    <a:pt x="868" y="406"/>
                  </a:cubicBezTo>
                  <a:cubicBezTo>
                    <a:pt x="801" y="306"/>
                    <a:pt x="734" y="206"/>
                    <a:pt x="634" y="139"/>
                  </a:cubicBezTo>
                  <a:cubicBezTo>
                    <a:pt x="567" y="72"/>
                    <a:pt x="534" y="72"/>
                    <a:pt x="467" y="39"/>
                  </a:cubicBezTo>
                  <a:lnTo>
                    <a:pt x="401" y="6"/>
                  </a:lnTo>
                  <a:cubicBezTo>
                    <a:pt x="380" y="2"/>
                    <a:pt x="360" y="1"/>
                    <a:pt x="340"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70" name="Google Shape;10470;p62"/>
            <p:cNvSpPr/>
            <p:nvPr/>
          </p:nvSpPr>
          <p:spPr>
            <a:xfrm>
              <a:off x="7703986" y="3277002"/>
              <a:ext cx="8858" cy="15108"/>
            </a:xfrm>
            <a:custGeom>
              <a:avLst/>
              <a:gdLst/>
              <a:ahLst/>
              <a:cxnLst/>
              <a:rect l="l" t="t" r="r" b="b"/>
              <a:pathLst>
                <a:path w="1002" h="1709" extrusionOk="0">
                  <a:moveTo>
                    <a:pt x="335" y="1"/>
                  </a:moveTo>
                  <a:cubicBezTo>
                    <a:pt x="168" y="1"/>
                    <a:pt x="34" y="101"/>
                    <a:pt x="1" y="267"/>
                  </a:cubicBezTo>
                  <a:cubicBezTo>
                    <a:pt x="1" y="334"/>
                    <a:pt x="1" y="434"/>
                    <a:pt x="1" y="501"/>
                  </a:cubicBezTo>
                  <a:cubicBezTo>
                    <a:pt x="1" y="668"/>
                    <a:pt x="68" y="834"/>
                    <a:pt x="134" y="1001"/>
                  </a:cubicBezTo>
                  <a:cubicBezTo>
                    <a:pt x="168" y="1168"/>
                    <a:pt x="268" y="1335"/>
                    <a:pt x="368" y="1468"/>
                  </a:cubicBezTo>
                  <a:cubicBezTo>
                    <a:pt x="435" y="1535"/>
                    <a:pt x="468" y="1602"/>
                    <a:pt x="535" y="1635"/>
                  </a:cubicBezTo>
                  <a:cubicBezTo>
                    <a:pt x="568" y="1668"/>
                    <a:pt x="635" y="1702"/>
                    <a:pt x="668" y="1702"/>
                  </a:cubicBezTo>
                  <a:cubicBezTo>
                    <a:pt x="690" y="1706"/>
                    <a:pt x="711" y="1708"/>
                    <a:pt x="732" y="1708"/>
                  </a:cubicBezTo>
                  <a:cubicBezTo>
                    <a:pt x="868" y="1708"/>
                    <a:pt x="973" y="1617"/>
                    <a:pt x="1002" y="1502"/>
                  </a:cubicBezTo>
                  <a:cubicBezTo>
                    <a:pt x="1002" y="1402"/>
                    <a:pt x="1002" y="1301"/>
                    <a:pt x="1002" y="1235"/>
                  </a:cubicBezTo>
                  <a:cubicBezTo>
                    <a:pt x="968" y="1068"/>
                    <a:pt x="935" y="901"/>
                    <a:pt x="902" y="734"/>
                  </a:cubicBezTo>
                  <a:cubicBezTo>
                    <a:pt x="835" y="568"/>
                    <a:pt x="768" y="401"/>
                    <a:pt x="668" y="267"/>
                  </a:cubicBezTo>
                  <a:cubicBezTo>
                    <a:pt x="601" y="201"/>
                    <a:pt x="535" y="134"/>
                    <a:pt x="501" y="67"/>
                  </a:cubicBezTo>
                  <a:cubicBezTo>
                    <a:pt x="435" y="34"/>
                    <a:pt x="401" y="34"/>
                    <a:pt x="335"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71" name="Google Shape;10471;p62"/>
            <p:cNvSpPr/>
            <p:nvPr/>
          </p:nvSpPr>
          <p:spPr>
            <a:xfrm>
              <a:off x="7725220" y="3263026"/>
              <a:ext cx="9150" cy="14339"/>
            </a:xfrm>
            <a:custGeom>
              <a:avLst/>
              <a:gdLst/>
              <a:ahLst/>
              <a:cxnLst/>
              <a:rect l="l" t="t" r="r" b="b"/>
              <a:pathLst>
                <a:path w="1035" h="1622" extrusionOk="0">
                  <a:moveTo>
                    <a:pt x="381" y="1"/>
                  </a:moveTo>
                  <a:cubicBezTo>
                    <a:pt x="355" y="1"/>
                    <a:pt x="328" y="5"/>
                    <a:pt x="301" y="14"/>
                  </a:cubicBezTo>
                  <a:cubicBezTo>
                    <a:pt x="101" y="14"/>
                    <a:pt x="1" y="181"/>
                    <a:pt x="1" y="381"/>
                  </a:cubicBezTo>
                  <a:lnTo>
                    <a:pt x="34" y="547"/>
                  </a:lnTo>
                  <a:cubicBezTo>
                    <a:pt x="67" y="714"/>
                    <a:pt x="134" y="914"/>
                    <a:pt x="201" y="1081"/>
                  </a:cubicBezTo>
                  <a:cubicBezTo>
                    <a:pt x="234" y="1148"/>
                    <a:pt x="301" y="1248"/>
                    <a:pt x="334" y="1315"/>
                  </a:cubicBezTo>
                  <a:cubicBezTo>
                    <a:pt x="401" y="1415"/>
                    <a:pt x="468" y="1481"/>
                    <a:pt x="568" y="1548"/>
                  </a:cubicBezTo>
                  <a:cubicBezTo>
                    <a:pt x="601" y="1582"/>
                    <a:pt x="634" y="1615"/>
                    <a:pt x="701" y="1615"/>
                  </a:cubicBezTo>
                  <a:cubicBezTo>
                    <a:pt x="718" y="1619"/>
                    <a:pt x="736" y="1621"/>
                    <a:pt x="754" y="1621"/>
                  </a:cubicBezTo>
                  <a:cubicBezTo>
                    <a:pt x="875" y="1621"/>
                    <a:pt x="1001" y="1527"/>
                    <a:pt x="1001" y="1381"/>
                  </a:cubicBezTo>
                  <a:cubicBezTo>
                    <a:pt x="1035" y="1281"/>
                    <a:pt x="1035" y="1181"/>
                    <a:pt x="1001" y="1081"/>
                  </a:cubicBezTo>
                  <a:cubicBezTo>
                    <a:pt x="1001" y="981"/>
                    <a:pt x="1001" y="914"/>
                    <a:pt x="968" y="814"/>
                  </a:cubicBezTo>
                  <a:cubicBezTo>
                    <a:pt x="930" y="702"/>
                    <a:pt x="893" y="599"/>
                    <a:pt x="849" y="502"/>
                  </a:cubicBezTo>
                  <a:lnTo>
                    <a:pt x="849" y="502"/>
                  </a:lnTo>
                  <a:cubicBezTo>
                    <a:pt x="851" y="448"/>
                    <a:pt x="836" y="394"/>
                    <a:pt x="801" y="347"/>
                  </a:cubicBezTo>
                  <a:cubicBezTo>
                    <a:pt x="735" y="247"/>
                    <a:pt x="668" y="147"/>
                    <a:pt x="568" y="80"/>
                  </a:cubicBezTo>
                  <a:cubicBezTo>
                    <a:pt x="519" y="32"/>
                    <a:pt x="452" y="1"/>
                    <a:pt x="381"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72" name="Google Shape;10472;p62"/>
            <p:cNvSpPr/>
            <p:nvPr/>
          </p:nvSpPr>
          <p:spPr>
            <a:xfrm>
              <a:off x="7760016" y="3293163"/>
              <a:ext cx="12695" cy="13924"/>
            </a:xfrm>
            <a:custGeom>
              <a:avLst/>
              <a:gdLst/>
              <a:ahLst/>
              <a:cxnLst/>
              <a:rect l="l" t="t" r="r" b="b"/>
              <a:pathLst>
                <a:path w="1436" h="1575" extrusionOk="0">
                  <a:moveTo>
                    <a:pt x="305" y="1"/>
                  </a:moveTo>
                  <a:cubicBezTo>
                    <a:pt x="168" y="1"/>
                    <a:pt x="63" y="95"/>
                    <a:pt x="34" y="241"/>
                  </a:cubicBezTo>
                  <a:cubicBezTo>
                    <a:pt x="1" y="341"/>
                    <a:pt x="1" y="441"/>
                    <a:pt x="34" y="541"/>
                  </a:cubicBezTo>
                  <a:cubicBezTo>
                    <a:pt x="68" y="741"/>
                    <a:pt x="134" y="975"/>
                    <a:pt x="301" y="1141"/>
                  </a:cubicBezTo>
                  <a:cubicBezTo>
                    <a:pt x="434" y="1308"/>
                    <a:pt x="601" y="1442"/>
                    <a:pt x="835" y="1542"/>
                  </a:cubicBezTo>
                  <a:cubicBezTo>
                    <a:pt x="901" y="1542"/>
                    <a:pt x="968" y="1575"/>
                    <a:pt x="1035" y="1575"/>
                  </a:cubicBezTo>
                  <a:lnTo>
                    <a:pt x="1102" y="1575"/>
                  </a:lnTo>
                  <a:cubicBezTo>
                    <a:pt x="1302" y="1542"/>
                    <a:pt x="1435" y="1341"/>
                    <a:pt x="1335" y="1141"/>
                  </a:cubicBezTo>
                  <a:lnTo>
                    <a:pt x="1268" y="1108"/>
                  </a:lnTo>
                  <a:cubicBezTo>
                    <a:pt x="1235" y="1075"/>
                    <a:pt x="1268" y="1075"/>
                    <a:pt x="1202" y="975"/>
                  </a:cubicBezTo>
                  <a:cubicBezTo>
                    <a:pt x="1135" y="874"/>
                    <a:pt x="1035" y="741"/>
                    <a:pt x="935" y="608"/>
                  </a:cubicBezTo>
                  <a:cubicBezTo>
                    <a:pt x="835" y="508"/>
                    <a:pt x="768" y="374"/>
                    <a:pt x="668" y="274"/>
                  </a:cubicBezTo>
                  <a:lnTo>
                    <a:pt x="568" y="174"/>
                  </a:lnTo>
                  <a:cubicBezTo>
                    <a:pt x="568" y="141"/>
                    <a:pt x="535" y="141"/>
                    <a:pt x="535" y="107"/>
                  </a:cubicBezTo>
                  <a:lnTo>
                    <a:pt x="468" y="74"/>
                  </a:lnTo>
                  <a:cubicBezTo>
                    <a:pt x="434" y="41"/>
                    <a:pt x="401" y="41"/>
                    <a:pt x="368" y="7"/>
                  </a:cubicBezTo>
                  <a:cubicBezTo>
                    <a:pt x="346" y="3"/>
                    <a:pt x="325" y="1"/>
                    <a:pt x="305"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73" name="Google Shape;10473;p62"/>
            <p:cNvSpPr/>
            <p:nvPr/>
          </p:nvSpPr>
          <p:spPr>
            <a:xfrm>
              <a:off x="7803962" y="3322371"/>
              <a:ext cx="11501" cy="9274"/>
            </a:xfrm>
            <a:custGeom>
              <a:avLst/>
              <a:gdLst/>
              <a:ahLst/>
              <a:cxnLst/>
              <a:rect l="l" t="t" r="r" b="b"/>
              <a:pathLst>
                <a:path w="1301" h="1049" extrusionOk="0">
                  <a:moveTo>
                    <a:pt x="249" y="0"/>
                  </a:moveTo>
                  <a:cubicBezTo>
                    <a:pt x="107" y="0"/>
                    <a:pt x="0" y="123"/>
                    <a:pt x="0" y="272"/>
                  </a:cubicBezTo>
                  <a:cubicBezTo>
                    <a:pt x="0" y="372"/>
                    <a:pt x="0" y="439"/>
                    <a:pt x="33" y="539"/>
                  </a:cubicBezTo>
                  <a:cubicBezTo>
                    <a:pt x="100" y="673"/>
                    <a:pt x="234" y="839"/>
                    <a:pt x="400" y="906"/>
                  </a:cubicBezTo>
                  <a:cubicBezTo>
                    <a:pt x="510" y="989"/>
                    <a:pt x="665" y="1048"/>
                    <a:pt x="809" y="1048"/>
                  </a:cubicBezTo>
                  <a:cubicBezTo>
                    <a:pt x="841" y="1048"/>
                    <a:pt x="871" y="1046"/>
                    <a:pt x="901" y="1040"/>
                  </a:cubicBezTo>
                  <a:cubicBezTo>
                    <a:pt x="967" y="1040"/>
                    <a:pt x="1034" y="1040"/>
                    <a:pt x="1067" y="1006"/>
                  </a:cubicBezTo>
                  <a:lnTo>
                    <a:pt x="1134" y="1006"/>
                  </a:lnTo>
                  <a:lnTo>
                    <a:pt x="1201" y="906"/>
                  </a:lnTo>
                  <a:cubicBezTo>
                    <a:pt x="1301" y="806"/>
                    <a:pt x="1301" y="606"/>
                    <a:pt x="1201" y="506"/>
                  </a:cubicBezTo>
                  <a:lnTo>
                    <a:pt x="1134" y="473"/>
                  </a:lnTo>
                  <a:cubicBezTo>
                    <a:pt x="1101" y="439"/>
                    <a:pt x="1101" y="406"/>
                    <a:pt x="1067" y="372"/>
                  </a:cubicBezTo>
                  <a:cubicBezTo>
                    <a:pt x="1001" y="306"/>
                    <a:pt x="901" y="239"/>
                    <a:pt x="834" y="206"/>
                  </a:cubicBezTo>
                  <a:cubicBezTo>
                    <a:pt x="767" y="139"/>
                    <a:pt x="667" y="106"/>
                    <a:pt x="600" y="72"/>
                  </a:cubicBezTo>
                  <a:lnTo>
                    <a:pt x="500" y="6"/>
                  </a:lnTo>
                  <a:lnTo>
                    <a:pt x="300" y="6"/>
                  </a:lnTo>
                  <a:cubicBezTo>
                    <a:pt x="283" y="2"/>
                    <a:pt x="266" y="0"/>
                    <a:pt x="249"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74" name="Google Shape;10474;p62"/>
            <p:cNvSpPr/>
            <p:nvPr/>
          </p:nvSpPr>
          <p:spPr>
            <a:xfrm>
              <a:off x="7839933" y="3334801"/>
              <a:ext cx="12987" cy="10334"/>
            </a:xfrm>
            <a:custGeom>
              <a:avLst/>
              <a:gdLst/>
              <a:ahLst/>
              <a:cxnLst/>
              <a:rect l="l" t="t" r="r" b="b"/>
              <a:pathLst>
                <a:path w="1469" h="1169" extrusionOk="0">
                  <a:moveTo>
                    <a:pt x="368" y="1"/>
                  </a:moveTo>
                  <a:cubicBezTo>
                    <a:pt x="334" y="1"/>
                    <a:pt x="301" y="1"/>
                    <a:pt x="267" y="34"/>
                  </a:cubicBezTo>
                  <a:cubicBezTo>
                    <a:pt x="101" y="101"/>
                    <a:pt x="1" y="267"/>
                    <a:pt x="67" y="434"/>
                  </a:cubicBezTo>
                  <a:cubicBezTo>
                    <a:pt x="101" y="501"/>
                    <a:pt x="134" y="568"/>
                    <a:pt x="201" y="634"/>
                  </a:cubicBezTo>
                  <a:cubicBezTo>
                    <a:pt x="267" y="768"/>
                    <a:pt x="368" y="868"/>
                    <a:pt x="501" y="935"/>
                  </a:cubicBezTo>
                  <a:cubicBezTo>
                    <a:pt x="634" y="1035"/>
                    <a:pt x="768" y="1101"/>
                    <a:pt x="935" y="1135"/>
                  </a:cubicBezTo>
                  <a:cubicBezTo>
                    <a:pt x="1001" y="1135"/>
                    <a:pt x="1068" y="1168"/>
                    <a:pt x="1135" y="1168"/>
                  </a:cubicBezTo>
                  <a:cubicBezTo>
                    <a:pt x="1168" y="1168"/>
                    <a:pt x="1201" y="1135"/>
                    <a:pt x="1235" y="1135"/>
                  </a:cubicBezTo>
                  <a:cubicBezTo>
                    <a:pt x="1368" y="1068"/>
                    <a:pt x="1468" y="901"/>
                    <a:pt x="1402" y="768"/>
                  </a:cubicBezTo>
                  <a:cubicBezTo>
                    <a:pt x="1368" y="701"/>
                    <a:pt x="1335" y="634"/>
                    <a:pt x="1302" y="568"/>
                  </a:cubicBezTo>
                  <a:cubicBezTo>
                    <a:pt x="1201" y="434"/>
                    <a:pt x="1101" y="334"/>
                    <a:pt x="1001" y="267"/>
                  </a:cubicBezTo>
                  <a:cubicBezTo>
                    <a:pt x="868" y="167"/>
                    <a:pt x="734" y="101"/>
                    <a:pt x="601" y="34"/>
                  </a:cubicBezTo>
                  <a:cubicBezTo>
                    <a:pt x="534" y="34"/>
                    <a:pt x="468" y="1"/>
                    <a:pt x="36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75" name="Google Shape;10475;p62"/>
            <p:cNvSpPr/>
            <p:nvPr/>
          </p:nvSpPr>
          <p:spPr>
            <a:xfrm>
              <a:off x="7982661" y="3053182"/>
              <a:ext cx="18291" cy="14092"/>
            </a:xfrm>
            <a:custGeom>
              <a:avLst/>
              <a:gdLst/>
              <a:ahLst/>
              <a:cxnLst/>
              <a:rect l="l" t="t" r="r" b="b"/>
              <a:pathLst>
                <a:path w="2069" h="1594" extrusionOk="0">
                  <a:moveTo>
                    <a:pt x="267" y="0"/>
                  </a:moveTo>
                  <a:cubicBezTo>
                    <a:pt x="201" y="0"/>
                    <a:pt x="134" y="34"/>
                    <a:pt x="101" y="100"/>
                  </a:cubicBezTo>
                  <a:cubicBezTo>
                    <a:pt x="0" y="201"/>
                    <a:pt x="0" y="367"/>
                    <a:pt x="101" y="467"/>
                  </a:cubicBezTo>
                  <a:lnTo>
                    <a:pt x="201" y="534"/>
                  </a:lnTo>
                  <a:cubicBezTo>
                    <a:pt x="234" y="567"/>
                    <a:pt x="267" y="601"/>
                    <a:pt x="367" y="668"/>
                  </a:cubicBezTo>
                  <a:lnTo>
                    <a:pt x="834" y="1034"/>
                  </a:lnTo>
                  <a:cubicBezTo>
                    <a:pt x="1035" y="1168"/>
                    <a:pt x="1201" y="1301"/>
                    <a:pt x="1335" y="1401"/>
                  </a:cubicBezTo>
                  <a:cubicBezTo>
                    <a:pt x="1401" y="1468"/>
                    <a:pt x="1502" y="1501"/>
                    <a:pt x="1535" y="1535"/>
                  </a:cubicBezTo>
                  <a:lnTo>
                    <a:pt x="1602" y="1568"/>
                  </a:lnTo>
                  <a:lnTo>
                    <a:pt x="1635" y="1568"/>
                  </a:lnTo>
                  <a:cubicBezTo>
                    <a:pt x="1668" y="1585"/>
                    <a:pt x="1702" y="1593"/>
                    <a:pt x="1735" y="1593"/>
                  </a:cubicBezTo>
                  <a:cubicBezTo>
                    <a:pt x="1768" y="1593"/>
                    <a:pt x="1802" y="1585"/>
                    <a:pt x="1835" y="1568"/>
                  </a:cubicBezTo>
                  <a:cubicBezTo>
                    <a:pt x="1969" y="1535"/>
                    <a:pt x="2069" y="1368"/>
                    <a:pt x="2035" y="1235"/>
                  </a:cubicBezTo>
                  <a:cubicBezTo>
                    <a:pt x="1969" y="1135"/>
                    <a:pt x="1935" y="1001"/>
                    <a:pt x="1868" y="901"/>
                  </a:cubicBezTo>
                  <a:cubicBezTo>
                    <a:pt x="1602" y="467"/>
                    <a:pt x="1135" y="134"/>
                    <a:pt x="634" y="34"/>
                  </a:cubicBezTo>
                  <a:cubicBezTo>
                    <a:pt x="534" y="0"/>
                    <a:pt x="434" y="0"/>
                    <a:pt x="367"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76" name="Google Shape;10476;p62"/>
            <p:cNvSpPr/>
            <p:nvPr/>
          </p:nvSpPr>
          <p:spPr>
            <a:xfrm>
              <a:off x="7975288" y="3071464"/>
              <a:ext cx="9442" cy="7700"/>
            </a:xfrm>
            <a:custGeom>
              <a:avLst/>
              <a:gdLst/>
              <a:ahLst/>
              <a:cxnLst/>
              <a:rect l="l" t="t" r="r" b="b"/>
              <a:pathLst>
                <a:path w="1068" h="871" extrusionOk="0">
                  <a:moveTo>
                    <a:pt x="434" y="1"/>
                  </a:moveTo>
                  <a:cubicBezTo>
                    <a:pt x="367" y="1"/>
                    <a:pt x="334" y="1"/>
                    <a:pt x="267" y="34"/>
                  </a:cubicBezTo>
                  <a:cubicBezTo>
                    <a:pt x="101" y="67"/>
                    <a:pt x="1" y="267"/>
                    <a:pt x="67" y="434"/>
                  </a:cubicBezTo>
                  <a:cubicBezTo>
                    <a:pt x="101" y="501"/>
                    <a:pt x="101" y="534"/>
                    <a:pt x="134" y="601"/>
                  </a:cubicBezTo>
                  <a:cubicBezTo>
                    <a:pt x="201" y="668"/>
                    <a:pt x="267" y="734"/>
                    <a:pt x="367" y="801"/>
                  </a:cubicBezTo>
                  <a:cubicBezTo>
                    <a:pt x="429" y="842"/>
                    <a:pt x="517" y="871"/>
                    <a:pt x="606" y="871"/>
                  </a:cubicBezTo>
                  <a:cubicBezTo>
                    <a:pt x="661" y="871"/>
                    <a:pt x="717" y="860"/>
                    <a:pt x="768" y="834"/>
                  </a:cubicBezTo>
                  <a:cubicBezTo>
                    <a:pt x="968" y="768"/>
                    <a:pt x="1068" y="568"/>
                    <a:pt x="1001" y="401"/>
                  </a:cubicBezTo>
                  <a:cubicBezTo>
                    <a:pt x="968" y="234"/>
                    <a:pt x="868" y="134"/>
                    <a:pt x="734" y="67"/>
                  </a:cubicBezTo>
                  <a:cubicBezTo>
                    <a:pt x="634" y="1"/>
                    <a:pt x="534" y="1"/>
                    <a:pt x="434"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77" name="Google Shape;10477;p62"/>
            <p:cNvSpPr/>
            <p:nvPr/>
          </p:nvSpPr>
          <p:spPr>
            <a:xfrm>
              <a:off x="8010676" y="3090630"/>
              <a:ext cx="7974" cy="8266"/>
            </a:xfrm>
            <a:custGeom>
              <a:avLst/>
              <a:gdLst/>
              <a:ahLst/>
              <a:cxnLst/>
              <a:rect l="l" t="t" r="r" b="b"/>
              <a:pathLst>
                <a:path w="902" h="935" extrusionOk="0">
                  <a:moveTo>
                    <a:pt x="367" y="1"/>
                  </a:moveTo>
                  <a:cubicBezTo>
                    <a:pt x="167" y="1"/>
                    <a:pt x="0" y="134"/>
                    <a:pt x="0" y="334"/>
                  </a:cubicBezTo>
                  <a:cubicBezTo>
                    <a:pt x="0" y="368"/>
                    <a:pt x="0" y="434"/>
                    <a:pt x="0" y="468"/>
                  </a:cubicBezTo>
                  <a:cubicBezTo>
                    <a:pt x="0" y="568"/>
                    <a:pt x="67" y="668"/>
                    <a:pt x="100" y="735"/>
                  </a:cubicBezTo>
                  <a:cubicBezTo>
                    <a:pt x="167" y="801"/>
                    <a:pt x="234" y="868"/>
                    <a:pt x="334" y="901"/>
                  </a:cubicBezTo>
                  <a:cubicBezTo>
                    <a:pt x="401" y="901"/>
                    <a:pt x="434" y="901"/>
                    <a:pt x="501" y="935"/>
                  </a:cubicBezTo>
                  <a:cubicBezTo>
                    <a:pt x="701" y="935"/>
                    <a:pt x="868" y="768"/>
                    <a:pt x="868" y="568"/>
                  </a:cubicBezTo>
                  <a:cubicBezTo>
                    <a:pt x="901" y="534"/>
                    <a:pt x="901" y="468"/>
                    <a:pt x="868" y="434"/>
                  </a:cubicBezTo>
                  <a:cubicBezTo>
                    <a:pt x="868" y="334"/>
                    <a:pt x="801" y="234"/>
                    <a:pt x="768" y="168"/>
                  </a:cubicBezTo>
                  <a:cubicBezTo>
                    <a:pt x="701" y="101"/>
                    <a:pt x="601" y="67"/>
                    <a:pt x="501" y="34"/>
                  </a:cubicBezTo>
                  <a:cubicBezTo>
                    <a:pt x="467" y="34"/>
                    <a:pt x="401" y="1"/>
                    <a:pt x="367"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78" name="Google Shape;10478;p62"/>
            <p:cNvSpPr/>
            <p:nvPr/>
          </p:nvSpPr>
          <p:spPr>
            <a:xfrm>
              <a:off x="8033970" y="3087686"/>
              <a:ext cx="12102" cy="11210"/>
            </a:xfrm>
            <a:custGeom>
              <a:avLst/>
              <a:gdLst/>
              <a:ahLst/>
              <a:cxnLst/>
              <a:rect l="l" t="t" r="r" b="b"/>
              <a:pathLst>
                <a:path w="1369" h="1268" extrusionOk="0">
                  <a:moveTo>
                    <a:pt x="234" y="0"/>
                  </a:moveTo>
                  <a:cubicBezTo>
                    <a:pt x="67" y="67"/>
                    <a:pt x="1" y="200"/>
                    <a:pt x="34" y="367"/>
                  </a:cubicBezTo>
                  <a:cubicBezTo>
                    <a:pt x="34" y="434"/>
                    <a:pt x="67" y="501"/>
                    <a:pt x="101" y="567"/>
                  </a:cubicBezTo>
                  <a:cubicBezTo>
                    <a:pt x="167" y="701"/>
                    <a:pt x="267" y="834"/>
                    <a:pt x="401" y="934"/>
                  </a:cubicBezTo>
                  <a:cubicBezTo>
                    <a:pt x="501" y="1034"/>
                    <a:pt x="634" y="1134"/>
                    <a:pt x="768" y="1201"/>
                  </a:cubicBezTo>
                  <a:cubicBezTo>
                    <a:pt x="835" y="1234"/>
                    <a:pt x="901" y="1234"/>
                    <a:pt x="968" y="1268"/>
                  </a:cubicBezTo>
                  <a:lnTo>
                    <a:pt x="1101" y="1268"/>
                  </a:lnTo>
                  <a:cubicBezTo>
                    <a:pt x="1268" y="1234"/>
                    <a:pt x="1368" y="1034"/>
                    <a:pt x="1335" y="901"/>
                  </a:cubicBezTo>
                  <a:cubicBezTo>
                    <a:pt x="1302" y="801"/>
                    <a:pt x="1268" y="734"/>
                    <a:pt x="1235" y="667"/>
                  </a:cubicBezTo>
                  <a:cubicBezTo>
                    <a:pt x="1168" y="534"/>
                    <a:pt x="1068" y="434"/>
                    <a:pt x="935" y="334"/>
                  </a:cubicBezTo>
                  <a:cubicBezTo>
                    <a:pt x="835" y="234"/>
                    <a:pt x="701" y="134"/>
                    <a:pt x="568" y="100"/>
                  </a:cubicBezTo>
                  <a:cubicBezTo>
                    <a:pt x="501" y="67"/>
                    <a:pt x="434" y="34"/>
                    <a:pt x="368" y="34"/>
                  </a:cubicBezTo>
                  <a:cubicBezTo>
                    <a:pt x="301" y="0"/>
                    <a:pt x="267" y="0"/>
                    <a:pt x="234"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79" name="Google Shape;10479;p62"/>
            <p:cNvSpPr/>
            <p:nvPr/>
          </p:nvSpPr>
          <p:spPr>
            <a:xfrm>
              <a:off x="7990034" y="3111573"/>
              <a:ext cx="12987" cy="16938"/>
            </a:xfrm>
            <a:custGeom>
              <a:avLst/>
              <a:gdLst/>
              <a:ahLst/>
              <a:cxnLst/>
              <a:rect l="l" t="t" r="r" b="b"/>
              <a:pathLst>
                <a:path w="1469" h="1916" extrusionOk="0">
                  <a:moveTo>
                    <a:pt x="234" y="0"/>
                  </a:moveTo>
                  <a:cubicBezTo>
                    <a:pt x="100" y="33"/>
                    <a:pt x="0" y="167"/>
                    <a:pt x="0" y="300"/>
                  </a:cubicBezTo>
                  <a:cubicBezTo>
                    <a:pt x="34" y="400"/>
                    <a:pt x="67" y="500"/>
                    <a:pt x="100" y="601"/>
                  </a:cubicBezTo>
                  <a:cubicBezTo>
                    <a:pt x="167" y="801"/>
                    <a:pt x="267" y="1001"/>
                    <a:pt x="367" y="1168"/>
                  </a:cubicBezTo>
                  <a:cubicBezTo>
                    <a:pt x="501" y="1368"/>
                    <a:pt x="634" y="1535"/>
                    <a:pt x="768" y="1668"/>
                  </a:cubicBezTo>
                  <a:cubicBezTo>
                    <a:pt x="868" y="1735"/>
                    <a:pt x="934" y="1801"/>
                    <a:pt x="1034" y="1868"/>
                  </a:cubicBezTo>
                  <a:cubicBezTo>
                    <a:pt x="1058" y="1892"/>
                    <a:pt x="1115" y="1915"/>
                    <a:pt x="1170" y="1915"/>
                  </a:cubicBezTo>
                  <a:cubicBezTo>
                    <a:pt x="1193" y="1915"/>
                    <a:pt x="1215" y="1911"/>
                    <a:pt x="1235" y="1901"/>
                  </a:cubicBezTo>
                  <a:cubicBezTo>
                    <a:pt x="1368" y="1901"/>
                    <a:pt x="1468" y="1735"/>
                    <a:pt x="1468" y="1601"/>
                  </a:cubicBezTo>
                  <a:cubicBezTo>
                    <a:pt x="1435" y="1501"/>
                    <a:pt x="1401" y="1401"/>
                    <a:pt x="1368" y="1301"/>
                  </a:cubicBezTo>
                  <a:cubicBezTo>
                    <a:pt x="1301" y="1101"/>
                    <a:pt x="1201" y="901"/>
                    <a:pt x="1068" y="734"/>
                  </a:cubicBezTo>
                  <a:cubicBezTo>
                    <a:pt x="968" y="534"/>
                    <a:pt x="834" y="400"/>
                    <a:pt x="668" y="234"/>
                  </a:cubicBezTo>
                  <a:cubicBezTo>
                    <a:pt x="601" y="167"/>
                    <a:pt x="501" y="100"/>
                    <a:pt x="434" y="67"/>
                  </a:cubicBezTo>
                  <a:cubicBezTo>
                    <a:pt x="367" y="0"/>
                    <a:pt x="301" y="0"/>
                    <a:pt x="234"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80" name="Google Shape;10480;p62"/>
            <p:cNvSpPr/>
            <p:nvPr/>
          </p:nvSpPr>
          <p:spPr>
            <a:xfrm>
              <a:off x="8033679" y="3136343"/>
              <a:ext cx="8849" cy="8557"/>
            </a:xfrm>
            <a:custGeom>
              <a:avLst/>
              <a:gdLst/>
              <a:ahLst/>
              <a:cxnLst/>
              <a:rect l="l" t="t" r="r" b="b"/>
              <a:pathLst>
                <a:path w="1001" h="968" extrusionOk="0">
                  <a:moveTo>
                    <a:pt x="300" y="0"/>
                  </a:moveTo>
                  <a:cubicBezTo>
                    <a:pt x="134" y="0"/>
                    <a:pt x="0" y="167"/>
                    <a:pt x="0" y="334"/>
                  </a:cubicBezTo>
                  <a:cubicBezTo>
                    <a:pt x="0" y="400"/>
                    <a:pt x="34" y="467"/>
                    <a:pt x="34" y="500"/>
                  </a:cubicBezTo>
                  <a:cubicBezTo>
                    <a:pt x="67" y="601"/>
                    <a:pt x="134" y="701"/>
                    <a:pt x="200" y="767"/>
                  </a:cubicBezTo>
                  <a:cubicBezTo>
                    <a:pt x="300" y="834"/>
                    <a:pt x="367" y="901"/>
                    <a:pt x="467" y="934"/>
                  </a:cubicBezTo>
                  <a:cubicBezTo>
                    <a:pt x="534" y="934"/>
                    <a:pt x="601" y="967"/>
                    <a:pt x="634" y="967"/>
                  </a:cubicBezTo>
                  <a:lnTo>
                    <a:pt x="667" y="967"/>
                  </a:lnTo>
                  <a:cubicBezTo>
                    <a:pt x="868" y="934"/>
                    <a:pt x="1001" y="767"/>
                    <a:pt x="1001" y="567"/>
                  </a:cubicBezTo>
                  <a:cubicBezTo>
                    <a:pt x="1001" y="500"/>
                    <a:pt x="968" y="467"/>
                    <a:pt x="968" y="400"/>
                  </a:cubicBezTo>
                  <a:cubicBezTo>
                    <a:pt x="901" y="300"/>
                    <a:pt x="868" y="234"/>
                    <a:pt x="767" y="167"/>
                  </a:cubicBezTo>
                  <a:cubicBezTo>
                    <a:pt x="701" y="100"/>
                    <a:pt x="601" y="33"/>
                    <a:pt x="50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81" name="Google Shape;10481;p62"/>
            <p:cNvSpPr/>
            <p:nvPr/>
          </p:nvSpPr>
          <p:spPr>
            <a:xfrm>
              <a:off x="8067299" y="3145184"/>
              <a:ext cx="10034" cy="17248"/>
            </a:xfrm>
            <a:custGeom>
              <a:avLst/>
              <a:gdLst/>
              <a:ahLst/>
              <a:cxnLst/>
              <a:rect l="l" t="t" r="r" b="b"/>
              <a:pathLst>
                <a:path w="1135" h="1951" extrusionOk="0">
                  <a:moveTo>
                    <a:pt x="300" y="1"/>
                  </a:moveTo>
                  <a:cubicBezTo>
                    <a:pt x="167" y="1"/>
                    <a:pt x="33" y="101"/>
                    <a:pt x="33" y="268"/>
                  </a:cubicBezTo>
                  <a:cubicBezTo>
                    <a:pt x="0" y="334"/>
                    <a:pt x="0" y="434"/>
                    <a:pt x="33" y="535"/>
                  </a:cubicBezTo>
                  <a:cubicBezTo>
                    <a:pt x="33" y="735"/>
                    <a:pt x="100" y="935"/>
                    <a:pt x="167" y="1135"/>
                  </a:cubicBezTo>
                  <a:cubicBezTo>
                    <a:pt x="234" y="1302"/>
                    <a:pt x="334" y="1502"/>
                    <a:pt x="467" y="1669"/>
                  </a:cubicBezTo>
                  <a:cubicBezTo>
                    <a:pt x="534" y="1735"/>
                    <a:pt x="567" y="1802"/>
                    <a:pt x="667" y="1869"/>
                  </a:cubicBezTo>
                  <a:cubicBezTo>
                    <a:pt x="723" y="1924"/>
                    <a:pt x="793" y="1950"/>
                    <a:pt x="862" y="1950"/>
                  </a:cubicBezTo>
                  <a:cubicBezTo>
                    <a:pt x="1001" y="1950"/>
                    <a:pt x="1134" y="1847"/>
                    <a:pt x="1134" y="1669"/>
                  </a:cubicBezTo>
                  <a:cubicBezTo>
                    <a:pt x="1134" y="1569"/>
                    <a:pt x="1134" y="1469"/>
                    <a:pt x="1134" y="1402"/>
                  </a:cubicBezTo>
                  <a:cubicBezTo>
                    <a:pt x="1101" y="1202"/>
                    <a:pt x="1034" y="1002"/>
                    <a:pt x="967" y="801"/>
                  </a:cubicBezTo>
                  <a:cubicBezTo>
                    <a:pt x="867" y="635"/>
                    <a:pt x="767" y="434"/>
                    <a:pt x="667" y="301"/>
                  </a:cubicBezTo>
                  <a:cubicBezTo>
                    <a:pt x="600" y="201"/>
                    <a:pt x="534" y="134"/>
                    <a:pt x="467" y="68"/>
                  </a:cubicBezTo>
                  <a:cubicBezTo>
                    <a:pt x="434" y="34"/>
                    <a:pt x="367" y="1"/>
                    <a:pt x="300"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82" name="Google Shape;10482;p62"/>
            <p:cNvSpPr/>
            <p:nvPr/>
          </p:nvSpPr>
          <p:spPr>
            <a:xfrm>
              <a:off x="8026597" y="3175798"/>
              <a:ext cx="8566" cy="11024"/>
            </a:xfrm>
            <a:custGeom>
              <a:avLst/>
              <a:gdLst/>
              <a:ahLst/>
              <a:cxnLst/>
              <a:rect l="l" t="t" r="r" b="b"/>
              <a:pathLst>
                <a:path w="969" h="1247" extrusionOk="0">
                  <a:moveTo>
                    <a:pt x="303" y="1"/>
                  </a:moveTo>
                  <a:cubicBezTo>
                    <a:pt x="161" y="1"/>
                    <a:pt x="34" y="95"/>
                    <a:pt x="34" y="240"/>
                  </a:cubicBezTo>
                  <a:cubicBezTo>
                    <a:pt x="1" y="307"/>
                    <a:pt x="1" y="374"/>
                    <a:pt x="34" y="441"/>
                  </a:cubicBezTo>
                  <a:cubicBezTo>
                    <a:pt x="34" y="574"/>
                    <a:pt x="67" y="707"/>
                    <a:pt x="134" y="808"/>
                  </a:cubicBezTo>
                  <a:cubicBezTo>
                    <a:pt x="167" y="941"/>
                    <a:pt x="268" y="1041"/>
                    <a:pt x="368" y="1108"/>
                  </a:cubicBezTo>
                  <a:cubicBezTo>
                    <a:pt x="401" y="1141"/>
                    <a:pt x="468" y="1208"/>
                    <a:pt x="501" y="1208"/>
                  </a:cubicBezTo>
                  <a:cubicBezTo>
                    <a:pt x="534" y="1241"/>
                    <a:pt x="568" y="1241"/>
                    <a:pt x="601" y="1241"/>
                  </a:cubicBezTo>
                  <a:cubicBezTo>
                    <a:pt x="619" y="1245"/>
                    <a:pt x="636" y="1246"/>
                    <a:pt x="653" y="1246"/>
                  </a:cubicBezTo>
                  <a:cubicBezTo>
                    <a:pt x="801" y="1246"/>
                    <a:pt x="938" y="1124"/>
                    <a:pt x="968" y="974"/>
                  </a:cubicBezTo>
                  <a:cubicBezTo>
                    <a:pt x="968" y="908"/>
                    <a:pt x="968" y="841"/>
                    <a:pt x="968" y="774"/>
                  </a:cubicBezTo>
                  <a:cubicBezTo>
                    <a:pt x="968" y="641"/>
                    <a:pt x="935" y="541"/>
                    <a:pt x="868" y="441"/>
                  </a:cubicBezTo>
                  <a:cubicBezTo>
                    <a:pt x="801" y="307"/>
                    <a:pt x="701" y="207"/>
                    <a:pt x="601" y="140"/>
                  </a:cubicBezTo>
                  <a:cubicBezTo>
                    <a:pt x="568" y="107"/>
                    <a:pt x="501" y="74"/>
                    <a:pt x="434" y="40"/>
                  </a:cubicBezTo>
                  <a:lnTo>
                    <a:pt x="368" y="7"/>
                  </a:lnTo>
                  <a:cubicBezTo>
                    <a:pt x="346" y="3"/>
                    <a:pt x="325" y="1"/>
                    <a:pt x="303"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83" name="Google Shape;10483;p62"/>
            <p:cNvSpPr/>
            <p:nvPr/>
          </p:nvSpPr>
          <p:spPr>
            <a:xfrm>
              <a:off x="7947865" y="3049345"/>
              <a:ext cx="10034" cy="7505"/>
            </a:xfrm>
            <a:custGeom>
              <a:avLst/>
              <a:gdLst/>
              <a:ahLst/>
              <a:cxnLst/>
              <a:rect l="l" t="t" r="r" b="b"/>
              <a:pathLst>
                <a:path w="1135" h="849" extrusionOk="0">
                  <a:moveTo>
                    <a:pt x="401" y="1"/>
                  </a:moveTo>
                  <a:cubicBezTo>
                    <a:pt x="334" y="1"/>
                    <a:pt x="301" y="34"/>
                    <a:pt x="234" y="34"/>
                  </a:cubicBezTo>
                  <a:cubicBezTo>
                    <a:pt x="67" y="134"/>
                    <a:pt x="0" y="334"/>
                    <a:pt x="67" y="534"/>
                  </a:cubicBezTo>
                  <a:cubicBezTo>
                    <a:pt x="100" y="568"/>
                    <a:pt x="134" y="601"/>
                    <a:pt x="167" y="668"/>
                  </a:cubicBezTo>
                  <a:cubicBezTo>
                    <a:pt x="234" y="735"/>
                    <a:pt x="334" y="768"/>
                    <a:pt x="434" y="801"/>
                  </a:cubicBezTo>
                  <a:cubicBezTo>
                    <a:pt x="505" y="825"/>
                    <a:pt x="576" y="848"/>
                    <a:pt x="646" y="848"/>
                  </a:cubicBezTo>
                  <a:cubicBezTo>
                    <a:pt x="676" y="848"/>
                    <a:pt x="705" y="844"/>
                    <a:pt x="734" y="835"/>
                  </a:cubicBezTo>
                  <a:cubicBezTo>
                    <a:pt x="768" y="835"/>
                    <a:pt x="834" y="801"/>
                    <a:pt x="901" y="801"/>
                  </a:cubicBezTo>
                  <a:cubicBezTo>
                    <a:pt x="1068" y="701"/>
                    <a:pt x="1134" y="501"/>
                    <a:pt x="1034" y="368"/>
                  </a:cubicBezTo>
                  <a:cubicBezTo>
                    <a:pt x="1001" y="301"/>
                    <a:pt x="968" y="268"/>
                    <a:pt x="934" y="201"/>
                  </a:cubicBezTo>
                  <a:cubicBezTo>
                    <a:pt x="868" y="134"/>
                    <a:pt x="801" y="67"/>
                    <a:pt x="701" y="34"/>
                  </a:cubicBezTo>
                  <a:cubicBezTo>
                    <a:pt x="601" y="1"/>
                    <a:pt x="501" y="1"/>
                    <a:pt x="401"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84" name="Google Shape;10484;p62"/>
            <p:cNvSpPr/>
            <p:nvPr/>
          </p:nvSpPr>
          <p:spPr>
            <a:xfrm>
              <a:off x="7932527" y="3071755"/>
              <a:ext cx="17115" cy="8266"/>
            </a:xfrm>
            <a:custGeom>
              <a:avLst/>
              <a:gdLst/>
              <a:ahLst/>
              <a:cxnLst/>
              <a:rect l="l" t="t" r="r" b="b"/>
              <a:pathLst>
                <a:path w="1936" h="935" extrusionOk="0">
                  <a:moveTo>
                    <a:pt x="534" y="1"/>
                  </a:moveTo>
                  <a:cubicBezTo>
                    <a:pt x="434" y="1"/>
                    <a:pt x="368" y="34"/>
                    <a:pt x="268" y="34"/>
                  </a:cubicBezTo>
                  <a:cubicBezTo>
                    <a:pt x="201" y="68"/>
                    <a:pt x="168" y="101"/>
                    <a:pt x="134" y="134"/>
                  </a:cubicBezTo>
                  <a:cubicBezTo>
                    <a:pt x="1" y="268"/>
                    <a:pt x="34" y="435"/>
                    <a:pt x="134" y="535"/>
                  </a:cubicBezTo>
                  <a:cubicBezTo>
                    <a:pt x="201" y="601"/>
                    <a:pt x="301" y="668"/>
                    <a:pt x="368" y="701"/>
                  </a:cubicBezTo>
                  <a:cubicBezTo>
                    <a:pt x="701" y="868"/>
                    <a:pt x="1068" y="935"/>
                    <a:pt x="1435" y="935"/>
                  </a:cubicBezTo>
                  <a:cubicBezTo>
                    <a:pt x="1535" y="935"/>
                    <a:pt x="1602" y="902"/>
                    <a:pt x="1702" y="902"/>
                  </a:cubicBezTo>
                  <a:cubicBezTo>
                    <a:pt x="1769" y="868"/>
                    <a:pt x="1802" y="835"/>
                    <a:pt x="1835" y="801"/>
                  </a:cubicBezTo>
                  <a:cubicBezTo>
                    <a:pt x="1935" y="701"/>
                    <a:pt x="1902" y="535"/>
                    <a:pt x="1802" y="435"/>
                  </a:cubicBezTo>
                  <a:cubicBezTo>
                    <a:pt x="1735" y="368"/>
                    <a:pt x="1669" y="301"/>
                    <a:pt x="1602" y="268"/>
                  </a:cubicBezTo>
                  <a:cubicBezTo>
                    <a:pt x="1268" y="101"/>
                    <a:pt x="901" y="1"/>
                    <a:pt x="534"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85" name="Google Shape;10485;p62"/>
            <p:cNvSpPr/>
            <p:nvPr/>
          </p:nvSpPr>
          <p:spPr>
            <a:xfrm>
              <a:off x="7889474" y="3034599"/>
              <a:ext cx="21243" cy="7505"/>
            </a:xfrm>
            <a:custGeom>
              <a:avLst/>
              <a:gdLst/>
              <a:ahLst/>
              <a:cxnLst/>
              <a:rect l="l" t="t" r="r" b="b"/>
              <a:pathLst>
                <a:path w="2403" h="849" extrusionOk="0">
                  <a:moveTo>
                    <a:pt x="1201" y="1"/>
                  </a:moveTo>
                  <a:cubicBezTo>
                    <a:pt x="1001" y="1"/>
                    <a:pt x="768" y="34"/>
                    <a:pt x="534" y="68"/>
                  </a:cubicBezTo>
                  <a:cubicBezTo>
                    <a:pt x="434" y="101"/>
                    <a:pt x="334" y="134"/>
                    <a:pt x="234" y="168"/>
                  </a:cubicBezTo>
                  <a:cubicBezTo>
                    <a:pt x="167" y="201"/>
                    <a:pt x="101" y="268"/>
                    <a:pt x="67" y="334"/>
                  </a:cubicBezTo>
                  <a:cubicBezTo>
                    <a:pt x="1" y="468"/>
                    <a:pt x="101" y="635"/>
                    <a:pt x="234" y="701"/>
                  </a:cubicBezTo>
                  <a:cubicBezTo>
                    <a:pt x="334" y="735"/>
                    <a:pt x="434" y="768"/>
                    <a:pt x="534" y="801"/>
                  </a:cubicBezTo>
                  <a:cubicBezTo>
                    <a:pt x="699" y="825"/>
                    <a:pt x="865" y="849"/>
                    <a:pt x="1030" y="849"/>
                  </a:cubicBezTo>
                  <a:cubicBezTo>
                    <a:pt x="1098" y="849"/>
                    <a:pt x="1166" y="845"/>
                    <a:pt x="1235" y="835"/>
                  </a:cubicBezTo>
                  <a:cubicBezTo>
                    <a:pt x="1435" y="835"/>
                    <a:pt x="1668" y="801"/>
                    <a:pt x="1902" y="768"/>
                  </a:cubicBezTo>
                  <a:cubicBezTo>
                    <a:pt x="2002" y="735"/>
                    <a:pt x="2102" y="701"/>
                    <a:pt x="2202" y="668"/>
                  </a:cubicBezTo>
                  <a:cubicBezTo>
                    <a:pt x="2269" y="635"/>
                    <a:pt x="2336" y="568"/>
                    <a:pt x="2336" y="501"/>
                  </a:cubicBezTo>
                  <a:cubicBezTo>
                    <a:pt x="2402" y="401"/>
                    <a:pt x="2336" y="234"/>
                    <a:pt x="2202" y="168"/>
                  </a:cubicBezTo>
                  <a:cubicBezTo>
                    <a:pt x="2102" y="134"/>
                    <a:pt x="2002" y="101"/>
                    <a:pt x="1902" y="101"/>
                  </a:cubicBezTo>
                  <a:cubicBezTo>
                    <a:pt x="1668" y="34"/>
                    <a:pt x="1435" y="1"/>
                    <a:pt x="1201"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86" name="Google Shape;10486;p62"/>
            <p:cNvSpPr/>
            <p:nvPr/>
          </p:nvSpPr>
          <p:spPr>
            <a:xfrm>
              <a:off x="7883286" y="3054658"/>
              <a:ext cx="13862" cy="7382"/>
            </a:xfrm>
            <a:custGeom>
              <a:avLst/>
              <a:gdLst/>
              <a:ahLst/>
              <a:cxnLst/>
              <a:rect l="l" t="t" r="r" b="b"/>
              <a:pathLst>
                <a:path w="1568" h="835" extrusionOk="0">
                  <a:moveTo>
                    <a:pt x="767" y="0"/>
                  </a:moveTo>
                  <a:cubicBezTo>
                    <a:pt x="634" y="0"/>
                    <a:pt x="500" y="34"/>
                    <a:pt x="367" y="100"/>
                  </a:cubicBezTo>
                  <a:cubicBezTo>
                    <a:pt x="300" y="134"/>
                    <a:pt x="234" y="167"/>
                    <a:pt x="167" y="200"/>
                  </a:cubicBezTo>
                  <a:cubicBezTo>
                    <a:pt x="134" y="234"/>
                    <a:pt x="100" y="267"/>
                    <a:pt x="100" y="300"/>
                  </a:cubicBezTo>
                  <a:cubicBezTo>
                    <a:pt x="0" y="467"/>
                    <a:pt x="67" y="634"/>
                    <a:pt x="200" y="734"/>
                  </a:cubicBezTo>
                  <a:cubicBezTo>
                    <a:pt x="267" y="767"/>
                    <a:pt x="334" y="767"/>
                    <a:pt x="400" y="801"/>
                  </a:cubicBezTo>
                  <a:cubicBezTo>
                    <a:pt x="500" y="823"/>
                    <a:pt x="601" y="834"/>
                    <a:pt x="699" y="834"/>
                  </a:cubicBezTo>
                  <a:cubicBezTo>
                    <a:pt x="897" y="834"/>
                    <a:pt x="1090" y="790"/>
                    <a:pt x="1268" y="701"/>
                  </a:cubicBezTo>
                  <a:cubicBezTo>
                    <a:pt x="1334" y="667"/>
                    <a:pt x="1401" y="634"/>
                    <a:pt x="1468" y="601"/>
                  </a:cubicBezTo>
                  <a:cubicBezTo>
                    <a:pt x="1468" y="567"/>
                    <a:pt x="1501" y="534"/>
                    <a:pt x="1501" y="501"/>
                  </a:cubicBezTo>
                  <a:cubicBezTo>
                    <a:pt x="1568" y="367"/>
                    <a:pt x="1535" y="200"/>
                    <a:pt x="1401" y="134"/>
                  </a:cubicBezTo>
                  <a:cubicBezTo>
                    <a:pt x="1334" y="100"/>
                    <a:pt x="1268" y="67"/>
                    <a:pt x="1201" y="34"/>
                  </a:cubicBezTo>
                  <a:cubicBezTo>
                    <a:pt x="1068" y="0"/>
                    <a:pt x="901" y="0"/>
                    <a:pt x="767"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87" name="Google Shape;10487;p62"/>
            <p:cNvSpPr/>
            <p:nvPr/>
          </p:nvSpPr>
          <p:spPr>
            <a:xfrm>
              <a:off x="7845830" y="3048240"/>
              <a:ext cx="12695" cy="7311"/>
            </a:xfrm>
            <a:custGeom>
              <a:avLst/>
              <a:gdLst/>
              <a:ahLst/>
              <a:cxnLst/>
              <a:rect l="l" t="t" r="r" b="b"/>
              <a:pathLst>
                <a:path w="1436" h="827" extrusionOk="0">
                  <a:moveTo>
                    <a:pt x="868" y="1"/>
                  </a:moveTo>
                  <a:cubicBezTo>
                    <a:pt x="801" y="1"/>
                    <a:pt x="735" y="9"/>
                    <a:pt x="668" y="26"/>
                  </a:cubicBezTo>
                  <a:cubicBezTo>
                    <a:pt x="534" y="26"/>
                    <a:pt x="401" y="59"/>
                    <a:pt x="301" y="126"/>
                  </a:cubicBezTo>
                  <a:cubicBezTo>
                    <a:pt x="234" y="159"/>
                    <a:pt x="201" y="192"/>
                    <a:pt x="134" y="226"/>
                  </a:cubicBezTo>
                  <a:cubicBezTo>
                    <a:pt x="101" y="259"/>
                    <a:pt x="101" y="293"/>
                    <a:pt x="101" y="326"/>
                  </a:cubicBezTo>
                  <a:cubicBezTo>
                    <a:pt x="1" y="459"/>
                    <a:pt x="67" y="659"/>
                    <a:pt x="201" y="760"/>
                  </a:cubicBezTo>
                  <a:cubicBezTo>
                    <a:pt x="268" y="760"/>
                    <a:pt x="334" y="793"/>
                    <a:pt x="401" y="826"/>
                  </a:cubicBezTo>
                  <a:lnTo>
                    <a:pt x="768" y="826"/>
                  </a:lnTo>
                  <a:cubicBezTo>
                    <a:pt x="901" y="793"/>
                    <a:pt x="1035" y="760"/>
                    <a:pt x="1135" y="693"/>
                  </a:cubicBezTo>
                  <a:cubicBezTo>
                    <a:pt x="1202" y="659"/>
                    <a:pt x="1268" y="626"/>
                    <a:pt x="1302" y="559"/>
                  </a:cubicBezTo>
                  <a:cubicBezTo>
                    <a:pt x="1335" y="559"/>
                    <a:pt x="1335" y="526"/>
                    <a:pt x="1368" y="526"/>
                  </a:cubicBezTo>
                  <a:cubicBezTo>
                    <a:pt x="1435" y="393"/>
                    <a:pt x="1402" y="192"/>
                    <a:pt x="1235" y="126"/>
                  </a:cubicBezTo>
                  <a:cubicBezTo>
                    <a:pt x="1168" y="92"/>
                    <a:pt x="1135" y="59"/>
                    <a:pt x="1068" y="26"/>
                  </a:cubicBezTo>
                  <a:cubicBezTo>
                    <a:pt x="1001" y="9"/>
                    <a:pt x="935" y="1"/>
                    <a:pt x="86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88" name="Google Shape;10488;p62"/>
            <p:cNvSpPr/>
            <p:nvPr/>
          </p:nvSpPr>
          <p:spPr>
            <a:xfrm>
              <a:off x="7854971" y="3085325"/>
              <a:ext cx="12987" cy="10626"/>
            </a:xfrm>
            <a:custGeom>
              <a:avLst/>
              <a:gdLst/>
              <a:ahLst/>
              <a:cxnLst/>
              <a:rect l="l" t="t" r="r" b="b"/>
              <a:pathLst>
                <a:path w="1469" h="1202" extrusionOk="0">
                  <a:moveTo>
                    <a:pt x="1168" y="0"/>
                  </a:moveTo>
                  <a:cubicBezTo>
                    <a:pt x="1068" y="0"/>
                    <a:pt x="1002" y="34"/>
                    <a:pt x="935" y="67"/>
                  </a:cubicBezTo>
                  <a:cubicBezTo>
                    <a:pt x="768" y="100"/>
                    <a:pt x="635" y="167"/>
                    <a:pt x="501" y="267"/>
                  </a:cubicBezTo>
                  <a:cubicBezTo>
                    <a:pt x="368" y="334"/>
                    <a:pt x="268" y="467"/>
                    <a:pt x="168" y="601"/>
                  </a:cubicBezTo>
                  <a:cubicBezTo>
                    <a:pt x="101" y="634"/>
                    <a:pt x="68" y="701"/>
                    <a:pt x="34" y="801"/>
                  </a:cubicBezTo>
                  <a:cubicBezTo>
                    <a:pt x="34" y="834"/>
                    <a:pt x="1" y="868"/>
                    <a:pt x="34" y="934"/>
                  </a:cubicBezTo>
                  <a:cubicBezTo>
                    <a:pt x="34" y="1101"/>
                    <a:pt x="168" y="1201"/>
                    <a:pt x="334" y="1201"/>
                  </a:cubicBezTo>
                  <a:cubicBezTo>
                    <a:pt x="434" y="1201"/>
                    <a:pt x="501" y="1168"/>
                    <a:pt x="568" y="1168"/>
                  </a:cubicBezTo>
                  <a:cubicBezTo>
                    <a:pt x="735" y="1101"/>
                    <a:pt x="868" y="1034"/>
                    <a:pt x="1002" y="934"/>
                  </a:cubicBezTo>
                  <a:cubicBezTo>
                    <a:pt x="1202" y="801"/>
                    <a:pt x="1335" y="601"/>
                    <a:pt x="1435" y="401"/>
                  </a:cubicBezTo>
                  <a:cubicBezTo>
                    <a:pt x="1469" y="334"/>
                    <a:pt x="1469" y="301"/>
                    <a:pt x="1469" y="267"/>
                  </a:cubicBezTo>
                  <a:cubicBezTo>
                    <a:pt x="1435" y="100"/>
                    <a:pt x="1302" y="0"/>
                    <a:pt x="1168"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89" name="Google Shape;10489;p62"/>
            <p:cNvSpPr/>
            <p:nvPr/>
          </p:nvSpPr>
          <p:spPr>
            <a:xfrm>
              <a:off x="7820767" y="3077360"/>
              <a:ext cx="15338" cy="10918"/>
            </a:xfrm>
            <a:custGeom>
              <a:avLst/>
              <a:gdLst/>
              <a:ahLst/>
              <a:cxnLst/>
              <a:rect l="l" t="t" r="r" b="b"/>
              <a:pathLst>
                <a:path w="1735" h="1235" extrusionOk="0">
                  <a:moveTo>
                    <a:pt x="1468" y="1"/>
                  </a:moveTo>
                  <a:cubicBezTo>
                    <a:pt x="1368" y="1"/>
                    <a:pt x="1268" y="34"/>
                    <a:pt x="1201" y="34"/>
                  </a:cubicBezTo>
                  <a:cubicBezTo>
                    <a:pt x="1001" y="101"/>
                    <a:pt x="834" y="167"/>
                    <a:pt x="668" y="234"/>
                  </a:cubicBezTo>
                  <a:cubicBezTo>
                    <a:pt x="501" y="334"/>
                    <a:pt x="367" y="434"/>
                    <a:pt x="234" y="568"/>
                  </a:cubicBezTo>
                  <a:cubicBezTo>
                    <a:pt x="167" y="634"/>
                    <a:pt x="100" y="701"/>
                    <a:pt x="34" y="768"/>
                  </a:cubicBezTo>
                  <a:cubicBezTo>
                    <a:pt x="0" y="835"/>
                    <a:pt x="0" y="868"/>
                    <a:pt x="0" y="935"/>
                  </a:cubicBezTo>
                  <a:cubicBezTo>
                    <a:pt x="0" y="1101"/>
                    <a:pt x="134" y="1235"/>
                    <a:pt x="301" y="1235"/>
                  </a:cubicBezTo>
                  <a:cubicBezTo>
                    <a:pt x="401" y="1235"/>
                    <a:pt x="467" y="1202"/>
                    <a:pt x="567" y="1202"/>
                  </a:cubicBezTo>
                  <a:cubicBezTo>
                    <a:pt x="734" y="1135"/>
                    <a:pt x="901" y="1068"/>
                    <a:pt x="1068" y="968"/>
                  </a:cubicBezTo>
                  <a:cubicBezTo>
                    <a:pt x="1235" y="868"/>
                    <a:pt x="1401" y="768"/>
                    <a:pt x="1535" y="634"/>
                  </a:cubicBezTo>
                  <a:cubicBezTo>
                    <a:pt x="1568" y="568"/>
                    <a:pt x="1635" y="501"/>
                    <a:pt x="1702" y="434"/>
                  </a:cubicBezTo>
                  <a:cubicBezTo>
                    <a:pt x="1735" y="368"/>
                    <a:pt x="1735" y="301"/>
                    <a:pt x="1735" y="268"/>
                  </a:cubicBezTo>
                  <a:cubicBezTo>
                    <a:pt x="1735" y="101"/>
                    <a:pt x="1602" y="1"/>
                    <a:pt x="146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90" name="Google Shape;10490;p62"/>
            <p:cNvSpPr/>
            <p:nvPr/>
          </p:nvSpPr>
          <p:spPr>
            <a:xfrm>
              <a:off x="7795112" y="3067627"/>
              <a:ext cx="12094" cy="10043"/>
            </a:xfrm>
            <a:custGeom>
              <a:avLst/>
              <a:gdLst/>
              <a:ahLst/>
              <a:cxnLst/>
              <a:rect l="l" t="t" r="r" b="b"/>
              <a:pathLst>
                <a:path w="1368" h="1136" extrusionOk="0">
                  <a:moveTo>
                    <a:pt x="1101" y="1"/>
                  </a:moveTo>
                  <a:cubicBezTo>
                    <a:pt x="1001" y="1"/>
                    <a:pt x="934" y="1"/>
                    <a:pt x="868" y="34"/>
                  </a:cubicBezTo>
                  <a:cubicBezTo>
                    <a:pt x="701" y="68"/>
                    <a:pt x="567" y="134"/>
                    <a:pt x="434" y="234"/>
                  </a:cubicBezTo>
                  <a:cubicBezTo>
                    <a:pt x="334" y="301"/>
                    <a:pt x="234" y="401"/>
                    <a:pt x="134" y="535"/>
                  </a:cubicBezTo>
                  <a:cubicBezTo>
                    <a:pt x="100" y="601"/>
                    <a:pt x="67" y="635"/>
                    <a:pt x="34" y="701"/>
                  </a:cubicBezTo>
                  <a:cubicBezTo>
                    <a:pt x="0" y="768"/>
                    <a:pt x="0" y="801"/>
                    <a:pt x="0" y="835"/>
                  </a:cubicBezTo>
                  <a:cubicBezTo>
                    <a:pt x="0" y="1002"/>
                    <a:pt x="167" y="1135"/>
                    <a:pt x="334" y="1135"/>
                  </a:cubicBezTo>
                  <a:cubicBezTo>
                    <a:pt x="401" y="1135"/>
                    <a:pt x="467" y="1135"/>
                    <a:pt x="534" y="1102"/>
                  </a:cubicBezTo>
                  <a:cubicBezTo>
                    <a:pt x="834" y="1002"/>
                    <a:pt x="1068" y="835"/>
                    <a:pt x="1235" y="568"/>
                  </a:cubicBezTo>
                  <a:cubicBezTo>
                    <a:pt x="1268" y="535"/>
                    <a:pt x="1301" y="468"/>
                    <a:pt x="1335" y="401"/>
                  </a:cubicBezTo>
                  <a:cubicBezTo>
                    <a:pt x="1368" y="334"/>
                    <a:pt x="1368" y="301"/>
                    <a:pt x="1368" y="268"/>
                  </a:cubicBezTo>
                  <a:cubicBezTo>
                    <a:pt x="1368" y="101"/>
                    <a:pt x="1235" y="1"/>
                    <a:pt x="1101"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91" name="Google Shape;10491;p62"/>
            <p:cNvSpPr/>
            <p:nvPr/>
          </p:nvSpPr>
          <p:spPr>
            <a:xfrm>
              <a:off x="7761784" y="3096526"/>
              <a:ext cx="12102" cy="13950"/>
            </a:xfrm>
            <a:custGeom>
              <a:avLst/>
              <a:gdLst/>
              <a:ahLst/>
              <a:cxnLst/>
              <a:rect l="l" t="t" r="r" b="b"/>
              <a:pathLst>
                <a:path w="1369" h="1578" extrusionOk="0">
                  <a:moveTo>
                    <a:pt x="1035" y="1"/>
                  </a:moveTo>
                  <a:cubicBezTo>
                    <a:pt x="968" y="1"/>
                    <a:pt x="902" y="34"/>
                    <a:pt x="802" y="68"/>
                  </a:cubicBezTo>
                  <a:cubicBezTo>
                    <a:pt x="601" y="134"/>
                    <a:pt x="435" y="268"/>
                    <a:pt x="268" y="468"/>
                  </a:cubicBezTo>
                  <a:cubicBezTo>
                    <a:pt x="134" y="635"/>
                    <a:pt x="34" y="835"/>
                    <a:pt x="1" y="1068"/>
                  </a:cubicBezTo>
                  <a:cubicBezTo>
                    <a:pt x="1" y="1168"/>
                    <a:pt x="1" y="1268"/>
                    <a:pt x="1" y="1369"/>
                  </a:cubicBezTo>
                  <a:cubicBezTo>
                    <a:pt x="34" y="1435"/>
                    <a:pt x="34" y="1469"/>
                    <a:pt x="68" y="1502"/>
                  </a:cubicBezTo>
                  <a:cubicBezTo>
                    <a:pt x="134" y="1552"/>
                    <a:pt x="209" y="1577"/>
                    <a:pt x="285" y="1577"/>
                  </a:cubicBezTo>
                  <a:cubicBezTo>
                    <a:pt x="360" y="1577"/>
                    <a:pt x="435" y="1552"/>
                    <a:pt x="501" y="1502"/>
                  </a:cubicBezTo>
                  <a:lnTo>
                    <a:pt x="535" y="1435"/>
                  </a:lnTo>
                  <a:cubicBezTo>
                    <a:pt x="568" y="1435"/>
                    <a:pt x="568" y="1435"/>
                    <a:pt x="568" y="1402"/>
                  </a:cubicBezTo>
                  <a:cubicBezTo>
                    <a:pt x="601" y="1369"/>
                    <a:pt x="601" y="1402"/>
                    <a:pt x="668" y="1302"/>
                  </a:cubicBezTo>
                  <a:cubicBezTo>
                    <a:pt x="768" y="1202"/>
                    <a:pt x="835" y="1068"/>
                    <a:pt x="935" y="935"/>
                  </a:cubicBezTo>
                  <a:lnTo>
                    <a:pt x="1202" y="601"/>
                  </a:lnTo>
                  <a:cubicBezTo>
                    <a:pt x="1235" y="568"/>
                    <a:pt x="1235" y="501"/>
                    <a:pt x="1269" y="468"/>
                  </a:cubicBezTo>
                  <a:lnTo>
                    <a:pt x="1335" y="435"/>
                  </a:lnTo>
                  <a:cubicBezTo>
                    <a:pt x="1335" y="401"/>
                    <a:pt x="1369" y="334"/>
                    <a:pt x="1369" y="301"/>
                  </a:cubicBezTo>
                  <a:cubicBezTo>
                    <a:pt x="1369" y="168"/>
                    <a:pt x="1269" y="34"/>
                    <a:pt x="1102"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92" name="Google Shape;10492;p62"/>
            <p:cNvSpPr/>
            <p:nvPr/>
          </p:nvSpPr>
          <p:spPr>
            <a:xfrm>
              <a:off x="7796880" y="3113411"/>
              <a:ext cx="12686" cy="8778"/>
            </a:xfrm>
            <a:custGeom>
              <a:avLst/>
              <a:gdLst/>
              <a:ahLst/>
              <a:cxnLst/>
              <a:rect l="l" t="t" r="r" b="b"/>
              <a:pathLst>
                <a:path w="1435" h="993" extrusionOk="0">
                  <a:moveTo>
                    <a:pt x="1068" y="1"/>
                  </a:moveTo>
                  <a:cubicBezTo>
                    <a:pt x="1035" y="1"/>
                    <a:pt x="1001" y="9"/>
                    <a:pt x="968" y="26"/>
                  </a:cubicBezTo>
                  <a:cubicBezTo>
                    <a:pt x="834" y="26"/>
                    <a:pt x="668" y="59"/>
                    <a:pt x="534" y="126"/>
                  </a:cubicBezTo>
                  <a:cubicBezTo>
                    <a:pt x="401" y="159"/>
                    <a:pt x="301" y="259"/>
                    <a:pt x="201" y="359"/>
                  </a:cubicBezTo>
                  <a:cubicBezTo>
                    <a:pt x="134" y="393"/>
                    <a:pt x="101" y="459"/>
                    <a:pt x="67" y="526"/>
                  </a:cubicBezTo>
                  <a:cubicBezTo>
                    <a:pt x="34" y="559"/>
                    <a:pt x="34" y="593"/>
                    <a:pt x="34" y="626"/>
                  </a:cubicBezTo>
                  <a:cubicBezTo>
                    <a:pt x="0" y="793"/>
                    <a:pt x="101" y="960"/>
                    <a:pt x="301" y="993"/>
                  </a:cubicBezTo>
                  <a:lnTo>
                    <a:pt x="501" y="993"/>
                  </a:lnTo>
                  <a:cubicBezTo>
                    <a:pt x="634" y="960"/>
                    <a:pt x="801" y="926"/>
                    <a:pt x="934" y="860"/>
                  </a:cubicBezTo>
                  <a:cubicBezTo>
                    <a:pt x="1035" y="793"/>
                    <a:pt x="1168" y="726"/>
                    <a:pt x="1268" y="626"/>
                  </a:cubicBezTo>
                  <a:cubicBezTo>
                    <a:pt x="1301" y="559"/>
                    <a:pt x="1368" y="493"/>
                    <a:pt x="1401" y="459"/>
                  </a:cubicBezTo>
                  <a:cubicBezTo>
                    <a:pt x="1401" y="426"/>
                    <a:pt x="1401" y="359"/>
                    <a:pt x="1401" y="326"/>
                  </a:cubicBezTo>
                  <a:cubicBezTo>
                    <a:pt x="1435" y="192"/>
                    <a:pt x="1335" y="26"/>
                    <a:pt x="1168" y="26"/>
                  </a:cubicBezTo>
                  <a:cubicBezTo>
                    <a:pt x="1135" y="9"/>
                    <a:pt x="1101" y="1"/>
                    <a:pt x="106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93" name="Google Shape;10493;p62"/>
            <p:cNvSpPr/>
            <p:nvPr/>
          </p:nvSpPr>
          <p:spPr>
            <a:xfrm>
              <a:off x="7821943" y="3133338"/>
              <a:ext cx="12102" cy="11325"/>
            </a:xfrm>
            <a:custGeom>
              <a:avLst/>
              <a:gdLst/>
              <a:ahLst/>
              <a:cxnLst/>
              <a:rect l="l" t="t" r="r" b="b"/>
              <a:pathLst>
                <a:path w="1369" h="1281" extrusionOk="0">
                  <a:moveTo>
                    <a:pt x="1120" y="0"/>
                  </a:moveTo>
                  <a:cubicBezTo>
                    <a:pt x="1103" y="0"/>
                    <a:pt x="1086" y="2"/>
                    <a:pt x="1068" y="7"/>
                  </a:cubicBezTo>
                  <a:cubicBezTo>
                    <a:pt x="968" y="40"/>
                    <a:pt x="901" y="40"/>
                    <a:pt x="835" y="73"/>
                  </a:cubicBezTo>
                  <a:cubicBezTo>
                    <a:pt x="668" y="140"/>
                    <a:pt x="535" y="240"/>
                    <a:pt x="401" y="340"/>
                  </a:cubicBezTo>
                  <a:cubicBezTo>
                    <a:pt x="301" y="440"/>
                    <a:pt x="201" y="540"/>
                    <a:pt x="101" y="707"/>
                  </a:cubicBezTo>
                  <a:cubicBezTo>
                    <a:pt x="68" y="774"/>
                    <a:pt x="34" y="840"/>
                    <a:pt x="1" y="907"/>
                  </a:cubicBezTo>
                  <a:cubicBezTo>
                    <a:pt x="1" y="941"/>
                    <a:pt x="1" y="1007"/>
                    <a:pt x="1" y="1041"/>
                  </a:cubicBezTo>
                  <a:cubicBezTo>
                    <a:pt x="30" y="1186"/>
                    <a:pt x="160" y="1281"/>
                    <a:pt x="303" y="1281"/>
                  </a:cubicBezTo>
                  <a:cubicBezTo>
                    <a:pt x="325" y="1281"/>
                    <a:pt x="346" y="1278"/>
                    <a:pt x="368" y="1274"/>
                  </a:cubicBezTo>
                  <a:cubicBezTo>
                    <a:pt x="434" y="1274"/>
                    <a:pt x="501" y="1241"/>
                    <a:pt x="601" y="1207"/>
                  </a:cubicBezTo>
                  <a:cubicBezTo>
                    <a:pt x="735" y="1141"/>
                    <a:pt x="868" y="1074"/>
                    <a:pt x="968" y="941"/>
                  </a:cubicBezTo>
                  <a:cubicBezTo>
                    <a:pt x="1102" y="840"/>
                    <a:pt x="1202" y="707"/>
                    <a:pt x="1268" y="574"/>
                  </a:cubicBezTo>
                  <a:cubicBezTo>
                    <a:pt x="1302" y="507"/>
                    <a:pt x="1335" y="440"/>
                    <a:pt x="1368" y="373"/>
                  </a:cubicBezTo>
                  <a:cubicBezTo>
                    <a:pt x="1368" y="340"/>
                    <a:pt x="1368" y="273"/>
                    <a:pt x="1368" y="240"/>
                  </a:cubicBezTo>
                  <a:cubicBezTo>
                    <a:pt x="1339" y="95"/>
                    <a:pt x="1235" y="0"/>
                    <a:pt x="1120"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94" name="Google Shape;10494;p62"/>
            <p:cNvSpPr/>
            <p:nvPr/>
          </p:nvSpPr>
          <p:spPr>
            <a:xfrm>
              <a:off x="7763261" y="3148976"/>
              <a:ext cx="9742" cy="10140"/>
            </a:xfrm>
            <a:custGeom>
              <a:avLst/>
              <a:gdLst/>
              <a:ahLst/>
              <a:cxnLst/>
              <a:rect l="l" t="t" r="r" b="b"/>
              <a:pathLst>
                <a:path w="1102" h="1147" extrusionOk="0">
                  <a:moveTo>
                    <a:pt x="787" y="0"/>
                  </a:moveTo>
                  <a:cubicBezTo>
                    <a:pt x="770" y="0"/>
                    <a:pt x="752" y="2"/>
                    <a:pt x="735" y="5"/>
                  </a:cubicBezTo>
                  <a:cubicBezTo>
                    <a:pt x="668" y="39"/>
                    <a:pt x="601" y="39"/>
                    <a:pt x="568" y="72"/>
                  </a:cubicBezTo>
                  <a:cubicBezTo>
                    <a:pt x="434" y="139"/>
                    <a:pt x="334" y="206"/>
                    <a:pt x="234" y="306"/>
                  </a:cubicBezTo>
                  <a:cubicBezTo>
                    <a:pt x="168" y="406"/>
                    <a:pt x="67" y="506"/>
                    <a:pt x="34" y="606"/>
                  </a:cubicBezTo>
                  <a:cubicBezTo>
                    <a:pt x="1" y="673"/>
                    <a:pt x="1" y="739"/>
                    <a:pt x="1" y="806"/>
                  </a:cubicBezTo>
                  <a:cubicBezTo>
                    <a:pt x="1" y="839"/>
                    <a:pt x="1" y="873"/>
                    <a:pt x="1" y="906"/>
                  </a:cubicBezTo>
                  <a:cubicBezTo>
                    <a:pt x="30" y="1051"/>
                    <a:pt x="160" y="1146"/>
                    <a:pt x="303" y="1146"/>
                  </a:cubicBezTo>
                  <a:cubicBezTo>
                    <a:pt x="325" y="1146"/>
                    <a:pt x="346" y="1144"/>
                    <a:pt x="368" y="1140"/>
                  </a:cubicBezTo>
                  <a:cubicBezTo>
                    <a:pt x="434" y="1140"/>
                    <a:pt x="501" y="1106"/>
                    <a:pt x="568" y="1106"/>
                  </a:cubicBezTo>
                  <a:cubicBezTo>
                    <a:pt x="668" y="1040"/>
                    <a:pt x="768" y="939"/>
                    <a:pt x="868" y="873"/>
                  </a:cubicBezTo>
                  <a:cubicBezTo>
                    <a:pt x="935" y="773"/>
                    <a:pt x="1001" y="639"/>
                    <a:pt x="1035" y="539"/>
                  </a:cubicBezTo>
                  <a:cubicBezTo>
                    <a:pt x="1068" y="472"/>
                    <a:pt x="1068" y="406"/>
                    <a:pt x="1102" y="339"/>
                  </a:cubicBezTo>
                  <a:cubicBezTo>
                    <a:pt x="1102" y="306"/>
                    <a:pt x="1102" y="272"/>
                    <a:pt x="1068" y="239"/>
                  </a:cubicBezTo>
                  <a:cubicBezTo>
                    <a:pt x="1068" y="120"/>
                    <a:pt x="935" y="0"/>
                    <a:pt x="787"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95" name="Google Shape;10495;p62"/>
            <p:cNvSpPr/>
            <p:nvPr/>
          </p:nvSpPr>
          <p:spPr>
            <a:xfrm>
              <a:off x="7738198" y="3140242"/>
              <a:ext cx="10918" cy="12403"/>
            </a:xfrm>
            <a:custGeom>
              <a:avLst/>
              <a:gdLst/>
              <a:ahLst/>
              <a:cxnLst/>
              <a:rect l="l" t="t" r="r" b="b"/>
              <a:pathLst>
                <a:path w="1235" h="1403" extrusionOk="0">
                  <a:moveTo>
                    <a:pt x="1008" y="1"/>
                  </a:moveTo>
                  <a:cubicBezTo>
                    <a:pt x="972" y="1"/>
                    <a:pt x="936" y="9"/>
                    <a:pt x="901" y="26"/>
                  </a:cubicBezTo>
                  <a:cubicBezTo>
                    <a:pt x="801" y="26"/>
                    <a:pt x="734" y="59"/>
                    <a:pt x="668" y="126"/>
                  </a:cubicBezTo>
                  <a:cubicBezTo>
                    <a:pt x="534" y="193"/>
                    <a:pt x="401" y="293"/>
                    <a:pt x="301" y="426"/>
                  </a:cubicBezTo>
                  <a:cubicBezTo>
                    <a:pt x="201" y="526"/>
                    <a:pt x="134" y="693"/>
                    <a:pt x="67" y="827"/>
                  </a:cubicBezTo>
                  <a:cubicBezTo>
                    <a:pt x="34" y="893"/>
                    <a:pt x="0" y="960"/>
                    <a:pt x="0" y="1060"/>
                  </a:cubicBezTo>
                  <a:cubicBezTo>
                    <a:pt x="0" y="1094"/>
                    <a:pt x="0" y="1160"/>
                    <a:pt x="0" y="1194"/>
                  </a:cubicBezTo>
                  <a:cubicBezTo>
                    <a:pt x="28" y="1333"/>
                    <a:pt x="172" y="1402"/>
                    <a:pt x="296" y="1402"/>
                  </a:cubicBezTo>
                  <a:cubicBezTo>
                    <a:pt x="321" y="1402"/>
                    <a:pt x="345" y="1399"/>
                    <a:pt x="367" y="1394"/>
                  </a:cubicBezTo>
                  <a:cubicBezTo>
                    <a:pt x="467" y="1360"/>
                    <a:pt x="534" y="1327"/>
                    <a:pt x="601" y="1294"/>
                  </a:cubicBezTo>
                  <a:cubicBezTo>
                    <a:pt x="734" y="1194"/>
                    <a:pt x="834" y="1094"/>
                    <a:pt x="934" y="960"/>
                  </a:cubicBezTo>
                  <a:cubicBezTo>
                    <a:pt x="1034" y="827"/>
                    <a:pt x="1101" y="693"/>
                    <a:pt x="1168" y="560"/>
                  </a:cubicBezTo>
                  <a:cubicBezTo>
                    <a:pt x="1201" y="493"/>
                    <a:pt x="1235" y="393"/>
                    <a:pt x="1235" y="326"/>
                  </a:cubicBezTo>
                  <a:cubicBezTo>
                    <a:pt x="1235" y="293"/>
                    <a:pt x="1235" y="226"/>
                    <a:pt x="1235" y="193"/>
                  </a:cubicBezTo>
                  <a:cubicBezTo>
                    <a:pt x="1210" y="69"/>
                    <a:pt x="1112" y="1"/>
                    <a:pt x="100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96" name="Google Shape;10496;p62"/>
            <p:cNvSpPr/>
            <p:nvPr/>
          </p:nvSpPr>
          <p:spPr>
            <a:xfrm>
              <a:off x="7719916" y="3178521"/>
              <a:ext cx="7965" cy="10900"/>
            </a:xfrm>
            <a:custGeom>
              <a:avLst/>
              <a:gdLst/>
              <a:ahLst/>
              <a:cxnLst/>
              <a:rect l="l" t="t" r="r" b="b"/>
              <a:pathLst>
                <a:path w="901" h="1233" extrusionOk="0">
                  <a:moveTo>
                    <a:pt x="624" y="0"/>
                  </a:moveTo>
                  <a:cubicBezTo>
                    <a:pt x="573" y="0"/>
                    <a:pt x="520" y="11"/>
                    <a:pt x="467" y="33"/>
                  </a:cubicBezTo>
                  <a:cubicBezTo>
                    <a:pt x="434" y="66"/>
                    <a:pt x="367" y="99"/>
                    <a:pt x="334" y="133"/>
                  </a:cubicBezTo>
                  <a:cubicBezTo>
                    <a:pt x="234" y="233"/>
                    <a:pt x="134" y="333"/>
                    <a:pt x="100" y="433"/>
                  </a:cubicBezTo>
                  <a:cubicBezTo>
                    <a:pt x="34" y="566"/>
                    <a:pt x="0" y="666"/>
                    <a:pt x="0" y="800"/>
                  </a:cubicBezTo>
                  <a:cubicBezTo>
                    <a:pt x="0" y="866"/>
                    <a:pt x="0" y="933"/>
                    <a:pt x="0" y="967"/>
                  </a:cubicBezTo>
                  <a:cubicBezTo>
                    <a:pt x="0" y="1000"/>
                    <a:pt x="0" y="1033"/>
                    <a:pt x="34" y="1067"/>
                  </a:cubicBezTo>
                  <a:cubicBezTo>
                    <a:pt x="79" y="1181"/>
                    <a:pt x="187" y="1232"/>
                    <a:pt x="304" y="1232"/>
                  </a:cubicBezTo>
                  <a:cubicBezTo>
                    <a:pt x="358" y="1232"/>
                    <a:pt x="414" y="1221"/>
                    <a:pt x="467" y="1200"/>
                  </a:cubicBezTo>
                  <a:cubicBezTo>
                    <a:pt x="534" y="1167"/>
                    <a:pt x="567" y="1133"/>
                    <a:pt x="634" y="1100"/>
                  </a:cubicBezTo>
                  <a:cubicBezTo>
                    <a:pt x="701" y="1000"/>
                    <a:pt x="801" y="900"/>
                    <a:pt x="834" y="800"/>
                  </a:cubicBezTo>
                  <a:cubicBezTo>
                    <a:pt x="868" y="666"/>
                    <a:pt x="901" y="533"/>
                    <a:pt x="901" y="433"/>
                  </a:cubicBezTo>
                  <a:cubicBezTo>
                    <a:pt x="901" y="366"/>
                    <a:pt x="901" y="299"/>
                    <a:pt x="901" y="233"/>
                  </a:cubicBezTo>
                  <a:lnTo>
                    <a:pt x="901" y="166"/>
                  </a:lnTo>
                  <a:cubicBezTo>
                    <a:pt x="833" y="52"/>
                    <a:pt x="733" y="0"/>
                    <a:pt x="624"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97" name="Google Shape;10497;p62"/>
            <p:cNvSpPr/>
            <p:nvPr/>
          </p:nvSpPr>
          <p:spPr>
            <a:xfrm>
              <a:off x="7740258" y="3195848"/>
              <a:ext cx="8566" cy="9954"/>
            </a:xfrm>
            <a:custGeom>
              <a:avLst/>
              <a:gdLst/>
              <a:ahLst/>
              <a:cxnLst/>
              <a:rect l="l" t="t" r="r" b="b"/>
              <a:pathLst>
                <a:path w="969" h="1126" extrusionOk="0">
                  <a:moveTo>
                    <a:pt x="666" y="1"/>
                  </a:moveTo>
                  <a:cubicBezTo>
                    <a:pt x="644" y="1"/>
                    <a:pt x="623" y="3"/>
                    <a:pt x="601" y="7"/>
                  </a:cubicBezTo>
                  <a:cubicBezTo>
                    <a:pt x="535" y="41"/>
                    <a:pt x="468" y="41"/>
                    <a:pt x="435" y="74"/>
                  </a:cubicBezTo>
                  <a:cubicBezTo>
                    <a:pt x="301" y="141"/>
                    <a:pt x="234" y="207"/>
                    <a:pt x="168" y="307"/>
                  </a:cubicBezTo>
                  <a:cubicBezTo>
                    <a:pt x="68" y="408"/>
                    <a:pt x="34" y="508"/>
                    <a:pt x="1" y="641"/>
                  </a:cubicBezTo>
                  <a:cubicBezTo>
                    <a:pt x="1" y="674"/>
                    <a:pt x="1" y="741"/>
                    <a:pt x="1" y="808"/>
                  </a:cubicBezTo>
                  <a:cubicBezTo>
                    <a:pt x="1" y="841"/>
                    <a:pt x="1" y="841"/>
                    <a:pt x="1" y="875"/>
                  </a:cubicBezTo>
                  <a:cubicBezTo>
                    <a:pt x="56" y="1011"/>
                    <a:pt x="178" y="1126"/>
                    <a:pt x="330" y="1126"/>
                  </a:cubicBezTo>
                  <a:cubicBezTo>
                    <a:pt x="364" y="1126"/>
                    <a:pt x="398" y="1120"/>
                    <a:pt x="435" y="1108"/>
                  </a:cubicBezTo>
                  <a:cubicBezTo>
                    <a:pt x="468" y="1108"/>
                    <a:pt x="535" y="1075"/>
                    <a:pt x="601" y="1041"/>
                  </a:cubicBezTo>
                  <a:cubicBezTo>
                    <a:pt x="701" y="975"/>
                    <a:pt x="768" y="908"/>
                    <a:pt x="835" y="808"/>
                  </a:cubicBezTo>
                  <a:cubicBezTo>
                    <a:pt x="902" y="708"/>
                    <a:pt x="968" y="574"/>
                    <a:pt x="968" y="474"/>
                  </a:cubicBezTo>
                  <a:cubicBezTo>
                    <a:pt x="968" y="408"/>
                    <a:pt x="968" y="341"/>
                    <a:pt x="968" y="307"/>
                  </a:cubicBezTo>
                  <a:cubicBezTo>
                    <a:pt x="968" y="274"/>
                    <a:pt x="968" y="241"/>
                    <a:pt x="968" y="241"/>
                  </a:cubicBezTo>
                  <a:cubicBezTo>
                    <a:pt x="939" y="96"/>
                    <a:pt x="809" y="1"/>
                    <a:pt x="666"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98" name="Google Shape;10498;p62"/>
            <p:cNvSpPr/>
            <p:nvPr/>
          </p:nvSpPr>
          <p:spPr>
            <a:xfrm>
              <a:off x="7786855" y="3172315"/>
              <a:ext cx="11802" cy="15586"/>
            </a:xfrm>
            <a:custGeom>
              <a:avLst/>
              <a:gdLst/>
              <a:ahLst/>
              <a:cxnLst/>
              <a:rect l="l" t="t" r="r" b="b"/>
              <a:pathLst>
                <a:path w="1335" h="1763" extrusionOk="0">
                  <a:moveTo>
                    <a:pt x="968" y="1"/>
                  </a:moveTo>
                  <a:cubicBezTo>
                    <a:pt x="901" y="34"/>
                    <a:pt x="834" y="67"/>
                    <a:pt x="734" y="101"/>
                  </a:cubicBezTo>
                  <a:cubicBezTo>
                    <a:pt x="534" y="201"/>
                    <a:pt x="334" y="368"/>
                    <a:pt x="200" y="568"/>
                  </a:cubicBezTo>
                  <a:cubicBezTo>
                    <a:pt x="67" y="768"/>
                    <a:pt x="0" y="1001"/>
                    <a:pt x="0" y="1268"/>
                  </a:cubicBezTo>
                  <a:cubicBezTo>
                    <a:pt x="0" y="1368"/>
                    <a:pt x="0" y="1468"/>
                    <a:pt x="34" y="1602"/>
                  </a:cubicBezTo>
                  <a:cubicBezTo>
                    <a:pt x="67" y="1635"/>
                    <a:pt x="100" y="1669"/>
                    <a:pt x="134" y="1702"/>
                  </a:cubicBezTo>
                  <a:cubicBezTo>
                    <a:pt x="190" y="1744"/>
                    <a:pt x="251" y="1762"/>
                    <a:pt x="312" y="1762"/>
                  </a:cubicBezTo>
                  <a:cubicBezTo>
                    <a:pt x="395" y="1762"/>
                    <a:pt x="476" y="1727"/>
                    <a:pt x="534" y="1669"/>
                  </a:cubicBezTo>
                  <a:lnTo>
                    <a:pt x="567" y="1635"/>
                  </a:lnTo>
                  <a:cubicBezTo>
                    <a:pt x="567" y="1602"/>
                    <a:pt x="601" y="1568"/>
                    <a:pt x="601" y="1568"/>
                  </a:cubicBezTo>
                  <a:cubicBezTo>
                    <a:pt x="634" y="1535"/>
                    <a:pt x="634" y="1535"/>
                    <a:pt x="701" y="1402"/>
                  </a:cubicBezTo>
                  <a:cubicBezTo>
                    <a:pt x="768" y="1302"/>
                    <a:pt x="834" y="1168"/>
                    <a:pt x="934" y="1001"/>
                  </a:cubicBezTo>
                  <a:cubicBezTo>
                    <a:pt x="1001" y="835"/>
                    <a:pt x="1101" y="701"/>
                    <a:pt x="1168" y="568"/>
                  </a:cubicBezTo>
                  <a:cubicBezTo>
                    <a:pt x="1201" y="534"/>
                    <a:pt x="1235" y="468"/>
                    <a:pt x="1268" y="434"/>
                  </a:cubicBezTo>
                  <a:cubicBezTo>
                    <a:pt x="1268" y="401"/>
                    <a:pt x="1301" y="401"/>
                    <a:pt x="1301" y="368"/>
                  </a:cubicBezTo>
                  <a:cubicBezTo>
                    <a:pt x="1335" y="334"/>
                    <a:pt x="1335" y="301"/>
                    <a:pt x="1335" y="268"/>
                  </a:cubicBezTo>
                  <a:cubicBezTo>
                    <a:pt x="1335" y="101"/>
                    <a:pt x="1201" y="1"/>
                    <a:pt x="106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99" name="Google Shape;10499;p62"/>
            <p:cNvSpPr/>
            <p:nvPr/>
          </p:nvSpPr>
          <p:spPr>
            <a:xfrm>
              <a:off x="7916013" y="3094758"/>
              <a:ext cx="13871" cy="7382"/>
            </a:xfrm>
            <a:custGeom>
              <a:avLst/>
              <a:gdLst/>
              <a:ahLst/>
              <a:cxnLst/>
              <a:rect l="l" t="t" r="r" b="b"/>
              <a:pathLst>
                <a:path w="1569" h="835" extrusionOk="0">
                  <a:moveTo>
                    <a:pt x="768" y="1"/>
                  </a:moveTo>
                  <a:cubicBezTo>
                    <a:pt x="635" y="34"/>
                    <a:pt x="501" y="34"/>
                    <a:pt x="368" y="101"/>
                  </a:cubicBezTo>
                  <a:cubicBezTo>
                    <a:pt x="301" y="134"/>
                    <a:pt x="234" y="168"/>
                    <a:pt x="168" y="201"/>
                  </a:cubicBezTo>
                  <a:lnTo>
                    <a:pt x="168" y="168"/>
                  </a:lnTo>
                  <a:cubicBezTo>
                    <a:pt x="1" y="301"/>
                    <a:pt x="1" y="534"/>
                    <a:pt x="168" y="668"/>
                  </a:cubicBezTo>
                  <a:cubicBezTo>
                    <a:pt x="234" y="701"/>
                    <a:pt x="301" y="735"/>
                    <a:pt x="368" y="735"/>
                  </a:cubicBezTo>
                  <a:cubicBezTo>
                    <a:pt x="501" y="801"/>
                    <a:pt x="635" y="835"/>
                    <a:pt x="768" y="835"/>
                  </a:cubicBezTo>
                  <a:cubicBezTo>
                    <a:pt x="901" y="835"/>
                    <a:pt x="1068" y="801"/>
                    <a:pt x="1202" y="768"/>
                  </a:cubicBezTo>
                  <a:cubicBezTo>
                    <a:pt x="1268" y="735"/>
                    <a:pt x="1335" y="701"/>
                    <a:pt x="1402" y="668"/>
                  </a:cubicBezTo>
                  <a:cubicBezTo>
                    <a:pt x="1435" y="668"/>
                    <a:pt x="1468" y="635"/>
                    <a:pt x="1468" y="601"/>
                  </a:cubicBezTo>
                  <a:cubicBezTo>
                    <a:pt x="1569" y="434"/>
                    <a:pt x="1535" y="268"/>
                    <a:pt x="1402" y="168"/>
                  </a:cubicBezTo>
                  <a:cubicBezTo>
                    <a:pt x="1335" y="134"/>
                    <a:pt x="1268" y="101"/>
                    <a:pt x="1202" y="67"/>
                  </a:cubicBezTo>
                  <a:cubicBezTo>
                    <a:pt x="1068" y="34"/>
                    <a:pt x="901" y="1"/>
                    <a:pt x="76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00" name="Google Shape;10500;p62"/>
            <p:cNvSpPr/>
            <p:nvPr/>
          </p:nvSpPr>
          <p:spPr>
            <a:xfrm>
              <a:off x="7991802" y="3152857"/>
              <a:ext cx="9742" cy="15338"/>
            </a:xfrm>
            <a:custGeom>
              <a:avLst/>
              <a:gdLst/>
              <a:ahLst/>
              <a:cxnLst/>
              <a:rect l="l" t="t" r="r" b="b"/>
              <a:pathLst>
                <a:path w="1102" h="1735" extrusionOk="0">
                  <a:moveTo>
                    <a:pt x="301" y="0"/>
                  </a:moveTo>
                  <a:cubicBezTo>
                    <a:pt x="167" y="0"/>
                    <a:pt x="34" y="100"/>
                    <a:pt x="34" y="267"/>
                  </a:cubicBezTo>
                  <a:cubicBezTo>
                    <a:pt x="1" y="334"/>
                    <a:pt x="1" y="434"/>
                    <a:pt x="34" y="500"/>
                  </a:cubicBezTo>
                  <a:cubicBezTo>
                    <a:pt x="34" y="701"/>
                    <a:pt x="101" y="867"/>
                    <a:pt x="167" y="1034"/>
                  </a:cubicBezTo>
                  <a:cubicBezTo>
                    <a:pt x="234" y="1201"/>
                    <a:pt x="334" y="1334"/>
                    <a:pt x="434" y="1468"/>
                  </a:cubicBezTo>
                  <a:cubicBezTo>
                    <a:pt x="501" y="1535"/>
                    <a:pt x="568" y="1601"/>
                    <a:pt x="634" y="1668"/>
                  </a:cubicBezTo>
                  <a:cubicBezTo>
                    <a:pt x="668" y="1701"/>
                    <a:pt x="734" y="1701"/>
                    <a:pt x="801" y="1735"/>
                  </a:cubicBezTo>
                  <a:cubicBezTo>
                    <a:pt x="968" y="1735"/>
                    <a:pt x="1101" y="1601"/>
                    <a:pt x="1101" y="1434"/>
                  </a:cubicBezTo>
                  <a:cubicBezTo>
                    <a:pt x="1101" y="1368"/>
                    <a:pt x="1101" y="1268"/>
                    <a:pt x="1101" y="1201"/>
                  </a:cubicBezTo>
                  <a:cubicBezTo>
                    <a:pt x="1068" y="1001"/>
                    <a:pt x="1001" y="834"/>
                    <a:pt x="935" y="667"/>
                  </a:cubicBezTo>
                  <a:cubicBezTo>
                    <a:pt x="868" y="500"/>
                    <a:pt x="768" y="367"/>
                    <a:pt x="634" y="234"/>
                  </a:cubicBezTo>
                  <a:cubicBezTo>
                    <a:pt x="601" y="167"/>
                    <a:pt x="534" y="100"/>
                    <a:pt x="468" y="67"/>
                  </a:cubicBezTo>
                  <a:cubicBezTo>
                    <a:pt x="401" y="33"/>
                    <a:pt x="367" y="0"/>
                    <a:pt x="30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01" name="Google Shape;10501;p62"/>
            <p:cNvSpPr/>
            <p:nvPr/>
          </p:nvSpPr>
          <p:spPr>
            <a:xfrm>
              <a:off x="8008908" y="3198933"/>
              <a:ext cx="7673" cy="11059"/>
            </a:xfrm>
            <a:custGeom>
              <a:avLst/>
              <a:gdLst/>
              <a:ahLst/>
              <a:cxnLst/>
              <a:rect l="l" t="t" r="r" b="b"/>
              <a:pathLst>
                <a:path w="868" h="1251" extrusionOk="0">
                  <a:moveTo>
                    <a:pt x="400" y="0"/>
                  </a:moveTo>
                  <a:cubicBezTo>
                    <a:pt x="313" y="0"/>
                    <a:pt x="228" y="44"/>
                    <a:pt x="167" y="125"/>
                  </a:cubicBezTo>
                  <a:cubicBezTo>
                    <a:pt x="134" y="159"/>
                    <a:pt x="100" y="225"/>
                    <a:pt x="67" y="292"/>
                  </a:cubicBezTo>
                  <a:cubicBezTo>
                    <a:pt x="34" y="392"/>
                    <a:pt x="0" y="526"/>
                    <a:pt x="34" y="659"/>
                  </a:cubicBezTo>
                  <a:cubicBezTo>
                    <a:pt x="34" y="759"/>
                    <a:pt x="34" y="892"/>
                    <a:pt x="100" y="993"/>
                  </a:cubicBezTo>
                  <a:cubicBezTo>
                    <a:pt x="134" y="1059"/>
                    <a:pt x="167" y="1093"/>
                    <a:pt x="200" y="1159"/>
                  </a:cubicBezTo>
                  <a:cubicBezTo>
                    <a:pt x="234" y="1159"/>
                    <a:pt x="234" y="1193"/>
                    <a:pt x="267" y="1193"/>
                  </a:cubicBezTo>
                  <a:cubicBezTo>
                    <a:pt x="320" y="1232"/>
                    <a:pt x="388" y="1251"/>
                    <a:pt x="457" y="1251"/>
                  </a:cubicBezTo>
                  <a:cubicBezTo>
                    <a:pt x="564" y="1251"/>
                    <a:pt x="674" y="1207"/>
                    <a:pt x="734" y="1126"/>
                  </a:cubicBezTo>
                  <a:cubicBezTo>
                    <a:pt x="767" y="1059"/>
                    <a:pt x="801" y="993"/>
                    <a:pt x="801" y="959"/>
                  </a:cubicBezTo>
                  <a:cubicBezTo>
                    <a:pt x="834" y="826"/>
                    <a:pt x="868" y="692"/>
                    <a:pt x="834" y="592"/>
                  </a:cubicBezTo>
                  <a:cubicBezTo>
                    <a:pt x="834" y="459"/>
                    <a:pt x="801" y="359"/>
                    <a:pt x="734" y="259"/>
                  </a:cubicBezTo>
                  <a:cubicBezTo>
                    <a:pt x="701" y="192"/>
                    <a:pt x="667" y="125"/>
                    <a:pt x="634" y="92"/>
                  </a:cubicBezTo>
                  <a:lnTo>
                    <a:pt x="567" y="59"/>
                  </a:lnTo>
                  <a:cubicBezTo>
                    <a:pt x="515" y="19"/>
                    <a:pt x="457" y="0"/>
                    <a:pt x="400"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02" name="Google Shape;10502;p62"/>
            <p:cNvSpPr/>
            <p:nvPr/>
          </p:nvSpPr>
          <p:spPr>
            <a:xfrm>
              <a:off x="7764445" y="3220044"/>
              <a:ext cx="7965" cy="13561"/>
            </a:xfrm>
            <a:custGeom>
              <a:avLst/>
              <a:gdLst/>
              <a:ahLst/>
              <a:cxnLst/>
              <a:rect l="l" t="t" r="r" b="b"/>
              <a:pathLst>
                <a:path w="901" h="1534" extrusionOk="0">
                  <a:moveTo>
                    <a:pt x="618" y="1"/>
                  </a:moveTo>
                  <a:cubicBezTo>
                    <a:pt x="548" y="1"/>
                    <a:pt x="480" y="26"/>
                    <a:pt x="434" y="72"/>
                  </a:cubicBezTo>
                  <a:cubicBezTo>
                    <a:pt x="367" y="106"/>
                    <a:pt x="334" y="172"/>
                    <a:pt x="267" y="239"/>
                  </a:cubicBezTo>
                  <a:cubicBezTo>
                    <a:pt x="200" y="373"/>
                    <a:pt x="134" y="506"/>
                    <a:pt x="67" y="639"/>
                  </a:cubicBezTo>
                  <a:cubicBezTo>
                    <a:pt x="34" y="806"/>
                    <a:pt x="0" y="940"/>
                    <a:pt x="0" y="1106"/>
                  </a:cubicBezTo>
                  <a:cubicBezTo>
                    <a:pt x="0" y="1173"/>
                    <a:pt x="34" y="1240"/>
                    <a:pt x="34" y="1307"/>
                  </a:cubicBezTo>
                  <a:cubicBezTo>
                    <a:pt x="34" y="1373"/>
                    <a:pt x="67" y="1407"/>
                    <a:pt x="100" y="1440"/>
                  </a:cubicBezTo>
                  <a:cubicBezTo>
                    <a:pt x="158" y="1498"/>
                    <a:pt x="250" y="1534"/>
                    <a:pt x="343" y="1534"/>
                  </a:cubicBezTo>
                  <a:cubicBezTo>
                    <a:pt x="410" y="1534"/>
                    <a:pt x="478" y="1515"/>
                    <a:pt x="534" y="1473"/>
                  </a:cubicBezTo>
                  <a:cubicBezTo>
                    <a:pt x="567" y="1407"/>
                    <a:pt x="634" y="1373"/>
                    <a:pt x="667" y="1307"/>
                  </a:cubicBezTo>
                  <a:cubicBezTo>
                    <a:pt x="734" y="1173"/>
                    <a:pt x="801" y="1040"/>
                    <a:pt x="867" y="873"/>
                  </a:cubicBezTo>
                  <a:cubicBezTo>
                    <a:pt x="901" y="739"/>
                    <a:pt x="901" y="573"/>
                    <a:pt x="901" y="439"/>
                  </a:cubicBezTo>
                  <a:cubicBezTo>
                    <a:pt x="901" y="339"/>
                    <a:pt x="867" y="272"/>
                    <a:pt x="867" y="206"/>
                  </a:cubicBezTo>
                  <a:cubicBezTo>
                    <a:pt x="867" y="172"/>
                    <a:pt x="867" y="139"/>
                    <a:pt x="834" y="106"/>
                  </a:cubicBezTo>
                  <a:cubicBezTo>
                    <a:pt x="781" y="34"/>
                    <a:pt x="698" y="1"/>
                    <a:pt x="61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03" name="Google Shape;10503;p62"/>
            <p:cNvSpPr/>
            <p:nvPr/>
          </p:nvSpPr>
          <p:spPr>
            <a:xfrm>
              <a:off x="7712243" y="3219849"/>
              <a:ext cx="8858" cy="22066"/>
            </a:xfrm>
            <a:custGeom>
              <a:avLst/>
              <a:gdLst/>
              <a:ahLst/>
              <a:cxnLst/>
              <a:rect l="l" t="t" r="r" b="b"/>
              <a:pathLst>
                <a:path w="1002" h="2496" extrusionOk="0">
                  <a:moveTo>
                    <a:pt x="536" y="1"/>
                  </a:moveTo>
                  <a:cubicBezTo>
                    <a:pt x="462" y="1"/>
                    <a:pt x="393" y="36"/>
                    <a:pt x="335" y="94"/>
                  </a:cubicBezTo>
                  <a:cubicBezTo>
                    <a:pt x="301" y="128"/>
                    <a:pt x="301" y="161"/>
                    <a:pt x="268" y="161"/>
                  </a:cubicBezTo>
                  <a:cubicBezTo>
                    <a:pt x="234" y="261"/>
                    <a:pt x="168" y="328"/>
                    <a:pt x="134" y="428"/>
                  </a:cubicBezTo>
                  <a:cubicBezTo>
                    <a:pt x="34" y="695"/>
                    <a:pt x="1" y="995"/>
                    <a:pt x="34" y="1295"/>
                  </a:cubicBezTo>
                  <a:cubicBezTo>
                    <a:pt x="34" y="1462"/>
                    <a:pt x="68" y="1595"/>
                    <a:pt x="134" y="1762"/>
                  </a:cubicBezTo>
                  <a:cubicBezTo>
                    <a:pt x="168" y="1862"/>
                    <a:pt x="234" y="1996"/>
                    <a:pt x="301" y="2129"/>
                  </a:cubicBezTo>
                  <a:cubicBezTo>
                    <a:pt x="368" y="2229"/>
                    <a:pt x="435" y="2329"/>
                    <a:pt x="535" y="2429"/>
                  </a:cubicBezTo>
                  <a:cubicBezTo>
                    <a:pt x="601" y="2463"/>
                    <a:pt x="668" y="2496"/>
                    <a:pt x="735" y="2496"/>
                  </a:cubicBezTo>
                  <a:cubicBezTo>
                    <a:pt x="902" y="2463"/>
                    <a:pt x="1002" y="2363"/>
                    <a:pt x="1002" y="2196"/>
                  </a:cubicBezTo>
                  <a:lnTo>
                    <a:pt x="1002" y="2162"/>
                  </a:lnTo>
                  <a:cubicBezTo>
                    <a:pt x="1002" y="2129"/>
                    <a:pt x="1002" y="2096"/>
                    <a:pt x="1002" y="2062"/>
                  </a:cubicBezTo>
                  <a:cubicBezTo>
                    <a:pt x="1002" y="2029"/>
                    <a:pt x="968" y="1929"/>
                    <a:pt x="968" y="1862"/>
                  </a:cubicBezTo>
                  <a:cubicBezTo>
                    <a:pt x="935" y="1662"/>
                    <a:pt x="902" y="1429"/>
                    <a:pt x="868" y="1195"/>
                  </a:cubicBezTo>
                  <a:cubicBezTo>
                    <a:pt x="835" y="962"/>
                    <a:pt x="835" y="761"/>
                    <a:pt x="835" y="561"/>
                  </a:cubicBezTo>
                  <a:lnTo>
                    <a:pt x="835" y="328"/>
                  </a:lnTo>
                  <a:lnTo>
                    <a:pt x="835" y="228"/>
                  </a:lnTo>
                  <a:cubicBezTo>
                    <a:pt x="802" y="161"/>
                    <a:pt x="768" y="94"/>
                    <a:pt x="701" y="61"/>
                  </a:cubicBezTo>
                  <a:cubicBezTo>
                    <a:pt x="646" y="19"/>
                    <a:pt x="590" y="1"/>
                    <a:pt x="536"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04" name="Google Shape;10504;p62"/>
            <p:cNvSpPr/>
            <p:nvPr/>
          </p:nvSpPr>
          <p:spPr>
            <a:xfrm>
              <a:off x="8058741" y="3185531"/>
              <a:ext cx="8557" cy="13093"/>
            </a:xfrm>
            <a:custGeom>
              <a:avLst/>
              <a:gdLst/>
              <a:ahLst/>
              <a:cxnLst/>
              <a:rect l="l" t="t" r="r" b="b"/>
              <a:pathLst>
                <a:path w="968" h="1481" extrusionOk="0">
                  <a:moveTo>
                    <a:pt x="270" y="0"/>
                  </a:moveTo>
                  <a:cubicBezTo>
                    <a:pt x="134" y="0"/>
                    <a:pt x="30" y="91"/>
                    <a:pt x="1" y="207"/>
                  </a:cubicBezTo>
                  <a:cubicBezTo>
                    <a:pt x="1" y="274"/>
                    <a:pt x="1" y="374"/>
                    <a:pt x="1" y="440"/>
                  </a:cubicBezTo>
                  <a:cubicBezTo>
                    <a:pt x="1" y="574"/>
                    <a:pt x="34" y="741"/>
                    <a:pt x="101" y="874"/>
                  </a:cubicBezTo>
                  <a:cubicBezTo>
                    <a:pt x="134" y="1007"/>
                    <a:pt x="201" y="1141"/>
                    <a:pt x="301" y="1274"/>
                  </a:cubicBezTo>
                  <a:cubicBezTo>
                    <a:pt x="334" y="1308"/>
                    <a:pt x="401" y="1374"/>
                    <a:pt x="468" y="1408"/>
                  </a:cubicBezTo>
                  <a:cubicBezTo>
                    <a:pt x="501" y="1441"/>
                    <a:pt x="534" y="1474"/>
                    <a:pt x="568" y="1474"/>
                  </a:cubicBezTo>
                  <a:cubicBezTo>
                    <a:pt x="589" y="1479"/>
                    <a:pt x="611" y="1481"/>
                    <a:pt x="632" y="1481"/>
                  </a:cubicBezTo>
                  <a:cubicBezTo>
                    <a:pt x="775" y="1481"/>
                    <a:pt x="906" y="1386"/>
                    <a:pt x="935" y="1241"/>
                  </a:cubicBezTo>
                  <a:cubicBezTo>
                    <a:pt x="968" y="1174"/>
                    <a:pt x="968" y="1074"/>
                    <a:pt x="935" y="1007"/>
                  </a:cubicBezTo>
                  <a:cubicBezTo>
                    <a:pt x="935" y="874"/>
                    <a:pt x="901" y="707"/>
                    <a:pt x="835" y="607"/>
                  </a:cubicBezTo>
                  <a:cubicBezTo>
                    <a:pt x="801" y="440"/>
                    <a:pt x="701" y="307"/>
                    <a:pt x="601" y="207"/>
                  </a:cubicBezTo>
                  <a:cubicBezTo>
                    <a:pt x="568" y="140"/>
                    <a:pt x="501" y="107"/>
                    <a:pt x="434" y="73"/>
                  </a:cubicBezTo>
                  <a:cubicBezTo>
                    <a:pt x="401" y="40"/>
                    <a:pt x="368" y="7"/>
                    <a:pt x="334" y="7"/>
                  </a:cubicBezTo>
                  <a:cubicBezTo>
                    <a:pt x="312" y="2"/>
                    <a:pt x="291" y="0"/>
                    <a:pt x="270"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05" name="Google Shape;10505;p62"/>
            <p:cNvSpPr/>
            <p:nvPr/>
          </p:nvSpPr>
          <p:spPr>
            <a:xfrm>
              <a:off x="8089709" y="3186574"/>
              <a:ext cx="8266" cy="15126"/>
            </a:xfrm>
            <a:custGeom>
              <a:avLst/>
              <a:gdLst/>
              <a:ahLst/>
              <a:cxnLst/>
              <a:rect l="l" t="t" r="r" b="b"/>
              <a:pathLst>
                <a:path w="935" h="1711" extrusionOk="0">
                  <a:moveTo>
                    <a:pt x="310" y="1"/>
                  </a:moveTo>
                  <a:cubicBezTo>
                    <a:pt x="200" y="1"/>
                    <a:pt x="93" y="85"/>
                    <a:pt x="67" y="189"/>
                  </a:cubicBezTo>
                  <a:cubicBezTo>
                    <a:pt x="34" y="289"/>
                    <a:pt x="34" y="356"/>
                    <a:pt x="34" y="456"/>
                  </a:cubicBezTo>
                  <a:cubicBezTo>
                    <a:pt x="0" y="623"/>
                    <a:pt x="34" y="789"/>
                    <a:pt x="67" y="956"/>
                  </a:cubicBezTo>
                  <a:cubicBezTo>
                    <a:pt x="100" y="1123"/>
                    <a:pt x="167" y="1256"/>
                    <a:pt x="234" y="1423"/>
                  </a:cubicBezTo>
                  <a:cubicBezTo>
                    <a:pt x="267" y="1490"/>
                    <a:pt x="334" y="1557"/>
                    <a:pt x="400" y="1623"/>
                  </a:cubicBezTo>
                  <a:cubicBezTo>
                    <a:pt x="434" y="1657"/>
                    <a:pt x="467" y="1690"/>
                    <a:pt x="534" y="1690"/>
                  </a:cubicBezTo>
                  <a:cubicBezTo>
                    <a:pt x="562" y="1704"/>
                    <a:pt x="592" y="1711"/>
                    <a:pt x="623" y="1711"/>
                  </a:cubicBezTo>
                  <a:cubicBezTo>
                    <a:pt x="734" y="1711"/>
                    <a:pt x="848" y="1621"/>
                    <a:pt x="901" y="1490"/>
                  </a:cubicBezTo>
                  <a:cubicBezTo>
                    <a:pt x="901" y="1423"/>
                    <a:pt x="934" y="1323"/>
                    <a:pt x="934" y="1256"/>
                  </a:cubicBezTo>
                  <a:cubicBezTo>
                    <a:pt x="934" y="1090"/>
                    <a:pt x="901" y="923"/>
                    <a:pt x="867" y="756"/>
                  </a:cubicBezTo>
                  <a:cubicBezTo>
                    <a:pt x="834" y="589"/>
                    <a:pt x="767" y="422"/>
                    <a:pt x="667" y="289"/>
                  </a:cubicBezTo>
                  <a:cubicBezTo>
                    <a:pt x="634" y="222"/>
                    <a:pt x="567" y="156"/>
                    <a:pt x="534" y="89"/>
                  </a:cubicBezTo>
                  <a:cubicBezTo>
                    <a:pt x="501" y="56"/>
                    <a:pt x="434" y="22"/>
                    <a:pt x="400" y="22"/>
                  </a:cubicBezTo>
                  <a:cubicBezTo>
                    <a:pt x="371" y="8"/>
                    <a:pt x="340" y="1"/>
                    <a:pt x="310"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06" name="Google Shape;10506;p62"/>
            <p:cNvSpPr/>
            <p:nvPr/>
          </p:nvSpPr>
          <p:spPr>
            <a:xfrm>
              <a:off x="8037215" y="3220035"/>
              <a:ext cx="8266" cy="16169"/>
            </a:xfrm>
            <a:custGeom>
              <a:avLst/>
              <a:gdLst/>
              <a:ahLst/>
              <a:cxnLst/>
              <a:rect l="l" t="t" r="r" b="b"/>
              <a:pathLst>
                <a:path w="935" h="1829" extrusionOk="0">
                  <a:moveTo>
                    <a:pt x="347" y="0"/>
                  </a:moveTo>
                  <a:cubicBezTo>
                    <a:pt x="226" y="0"/>
                    <a:pt x="96" y="91"/>
                    <a:pt x="67" y="207"/>
                  </a:cubicBezTo>
                  <a:cubicBezTo>
                    <a:pt x="34" y="307"/>
                    <a:pt x="34" y="374"/>
                    <a:pt x="34" y="474"/>
                  </a:cubicBezTo>
                  <a:cubicBezTo>
                    <a:pt x="1" y="841"/>
                    <a:pt x="101" y="1174"/>
                    <a:pt x="267" y="1508"/>
                  </a:cubicBezTo>
                  <a:cubicBezTo>
                    <a:pt x="301" y="1574"/>
                    <a:pt x="334" y="1674"/>
                    <a:pt x="401" y="1708"/>
                  </a:cubicBezTo>
                  <a:cubicBezTo>
                    <a:pt x="434" y="1775"/>
                    <a:pt x="501" y="1808"/>
                    <a:pt x="534" y="1808"/>
                  </a:cubicBezTo>
                  <a:cubicBezTo>
                    <a:pt x="570" y="1822"/>
                    <a:pt x="606" y="1829"/>
                    <a:pt x="640" y="1829"/>
                  </a:cubicBezTo>
                  <a:cubicBezTo>
                    <a:pt x="766" y="1829"/>
                    <a:pt x="875" y="1739"/>
                    <a:pt x="901" y="1608"/>
                  </a:cubicBezTo>
                  <a:cubicBezTo>
                    <a:pt x="935" y="1508"/>
                    <a:pt x="935" y="1441"/>
                    <a:pt x="935" y="1341"/>
                  </a:cubicBezTo>
                  <a:cubicBezTo>
                    <a:pt x="935" y="1174"/>
                    <a:pt x="935" y="974"/>
                    <a:pt x="901" y="807"/>
                  </a:cubicBezTo>
                  <a:cubicBezTo>
                    <a:pt x="834" y="640"/>
                    <a:pt x="768" y="474"/>
                    <a:pt x="701" y="307"/>
                  </a:cubicBezTo>
                  <a:cubicBezTo>
                    <a:pt x="634" y="240"/>
                    <a:pt x="601" y="173"/>
                    <a:pt x="534" y="107"/>
                  </a:cubicBezTo>
                  <a:cubicBezTo>
                    <a:pt x="501" y="73"/>
                    <a:pt x="468" y="40"/>
                    <a:pt x="401" y="7"/>
                  </a:cubicBezTo>
                  <a:cubicBezTo>
                    <a:pt x="383" y="2"/>
                    <a:pt x="365" y="0"/>
                    <a:pt x="347"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07" name="Google Shape;10507;p62"/>
            <p:cNvSpPr/>
            <p:nvPr/>
          </p:nvSpPr>
          <p:spPr>
            <a:xfrm>
              <a:off x="7790392" y="3290864"/>
              <a:ext cx="11218" cy="11802"/>
            </a:xfrm>
            <a:custGeom>
              <a:avLst/>
              <a:gdLst/>
              <a:ahLst/>
              <a:cxnLst/>
              <a:rect l="l" t="t" r="r" b="b"/>
              <a:pathLst>
                <a:path w="1269" h="1335" extrusionOk="0">
                  <a:moveTo>
                    <a:pt x="234" y="0"/>
                  </a:moveTo>
                  <a:cubicBezTo>
                    <a:pt x="101" y="34"/>
                    <a:pt x="1" y="167"/>
                    <a:pt x="1" y="301"/>
                  </a:cubicBezTo>
                  <a:cubicBezTo>
                    <a:pt x="1" y="401"/>
                    <a:pt x="34" y="467"/>
                    <a:pt x="67" y="534"/>
                  </a:cubicBezTo>
                  <a:cubicBezTo>
                    <a:pt x="134" y="667"/>
                    <a:pt x="201" y="801"/>
                    <a:pt x="301" y="934"/>
                  </a:cubicBezTo>
                  <a:cubicBezTo>
                    <a:pt x="401" y="1034"/>
                    <a:pt x="501" y="1168"/>
                    <a:pt x="634" y="1235"/>
                  </a:cubicBezTo>
                  <a:cubicBezTo>
                    <a:pt x="701" y="1268"/>
                    <a:pt x="768" y="1301"/>
                    <a:pt x="835" y="1335"/>
                  </a:cubicBezTo>
                  <a:lnTo>
                    <a:pt x="968" y="1335"/>
                  </a:lnTo>
                  <a:cubicBezTo>
                    <a:pt x="1135" y="1301"/>
                    <a:pt x="1268" y="1134"/>
                    <a:pt x="1235" y="968"/>
                  </a:cubicBezTo>
                  <a:cubicBezTo>
                    <a:pt x="1235" y="901"/>
                    <a:pt x="1201" y="834"/>
                    <a:pt x="1168" y="768"/>
                  </a:cubicBezTo>
                  <a:cubicBezTo>
                    <a:pt x="1101" y="634"/>
                    <a:pt x="1035" y="501"/>
                    <a:pt x="935" y="367"/>
                  </a:cubicBezTo>
                  <a:cubicBezTo>
                    <a:pt x="835" y="267"/>
                    <a:pt x="701" y="167"/>
                    <a:pt x="568" y="100"/>
                  </a:cubicBezTo>
                  <a:cubicBezTo>
                    <a:pt x="501" y="67"/>
                    <a:pt x="434" y="34"/>
                    <a:pt x="368"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08" name="Google Shape;10508;p62"/>
            <p:cNvSpPr/>
            <p:nvPr/>
          </p:nvSpPr>
          <p:spPr>
            <a:xfrm>
              <a:off x="7775946" y="3262036"/>
              <a:ext cx="10617" cy="16673"/>
            </a:xfrm>
            <a:custGeom>
              <a:avLst/>
              <a:gdLst/>
              <a:ahLst/>
              <a:cxnLst/>
              <a:rect l="l" t="t" r="r" b="b"/>
              <a:pathLst>
                <a:path w="1201" h="1886" extrusionOk="0">
                  <a:moveTo>
                    <a:pt x="459" y="1"/>
                  </a:moveTo>
                  <a:cubicBezTo>
                    <a:pt x="379" y="1"/>
                    <a:pt x="294" y="45"/>
                    <a:pt x="234" y="126"/>
                  </a:cubicBezTo>
                  <a:lnTo>
                    <a:pt x="200" y="192"/>
                  </a:lnTo>
                  <a:cubicBezTo>
                    <a:pt x="167" y="259"/>
                    <a:pt x="134" y="326"/>
                    <a:pt x="100" y="393"/>
                  </a:cubicBezTo>
                  <a:cubicBezTo>
                    <a:pt x="0" y="893"/>
                    <a:pt x="167" y="1360"/>
                    <a:pt x="534" y="1694"/>
                  </a:cubicBezTo>
                  <a:cubicBezTo>
                    <a:pt x="601" y="1760"/>
                    <a:pt x="701" y="1827"/>
                    <a:pt x="801" y="1860"/>
                  </a:cubicBezTo>
                  <a:cubicBezTo>
                    <a:pt x="834" y="1877"/>
                    <a:pt x="859" y="1885"/>
                    <a:pt x="884" y="1885"/>
                  </a:cubicBezTo>
                  <a:cubicBezTo>
                    <a:pt x="909" y="1885"/>
                    <a:pt x="934" y="1877"/>
                    <a:pt x="967" y="1860"/>
                  </a:cubicBezTo>
                  <a:cubicBezTo>
                    <a:pt x="1101" y="1827"/>
                    <a:pt x="1201" y="1694"/>
                    <a:pt x="1168" y="1527"/>
                  </a:cubicBezTo>
                  <a:lnTo>
                    <a:pt x="1168" y="1493"/>
                  </a:lnTo>
                  <a:cubicBezTo>
                    <a:pt x="1168" y="1460"/>
                    <a:pt x="1168" y="1427"/>
                    <a:pt x="1168" y="1427"/>
                  </a:cubicBezTo>
                  <a:cubicBezTo>
                    <a:pt x="1134" y="1393"/>
                    <a:pt x="1168" y="1360"/>
                    <a:pt x="1101" y="1260"/>
                  </a:cubicBezTo>
                  <a:cubicBezTo>
                    <a:pt x="1068" y="1160"/>
                    <a:pt x="1001" y="960"/>
                    <a:pt x="934" y="826"/>
                  </a:cubicBezTo>
                  <a:cubicBezTo>
                    <a:pt x="901" y="693"/>
                    <a:pt x="834" y="559"/>
                    <a:pt x="801" y="426"/>
                  </a:cubicBezTo>
                  <a:cubicBezTo>
                    <a:pt x="767" y="359"/>
                    <a:pt x="734" y="326"/>
                    <a:pt x="734" y="259"/>
                  </a:cubicBezTo>
                  <a:cubicBezTo>
                    <a:pt x="734" y="226"/>
                    <a:pt x="701" y="226"/>
                    <a:pt x="701" y="192"/>
                  </a:cubicBezTo>
                  <a:cubicBezTo>
                    <a:pt x="701" y="126"/>
                    <a:pt x="667" y="92"/>
                    <a:pt x="601" y="59"/>
                  </a:cubicBezTo>
                  <a:cubicBezTo>
                    <a:pt x="561" y="20"/>
                    <a:pt x="511" y="1"/>
                    <a:pt x="459"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09" name="Google Shape;10509;p62"/>
            <p:cNvSpPr/>
            <p:nvPr/>
          </p:nvSpPr>
          <p:spPr>
            <a:xfrm>
              <a:off x="7798056" y="3221564"/>
              <a:ext cx="7974" cy="17698"/>
            </a:xfrm>
            <a:custGeom>
              <a:avLst/>
              <a:gdLst/>
              <a:ahLst/>
              <a:cxnLst/>
              <a:rect l="l" t="t" r="r" b="b"/>
              <a:pathLst>
                <a:path w="902" h="2002" extrusionOk="0">
                  <a:moveTo>
                    <a:pt x="641" y="0"/>
                  </a:moveTo>
                  <a:cubicBezTo>
                    <a:pt x="594" y="0"/>
                    <a:pt x="546" y="11"/>
                    <a:pt x="501" y="34"/>
                  </a:cubicBezTo>
                  <a:cubicBezTo>
                    <a:pt x="468" y="34"/>
                    <a:pt x="435" y="34"/>
                    <a:pt x="435" y="67"/>
                  </a:cubicBezTo>
                  <a:cubicBezTo>
                    <a:pt x="368" y="100"/>
                    <a:pt x="301" y="167"/>
                    <a:pt x="234" y="234"/>
                  </a:cubicBezTo>
                  <a:cubicBezTo>
                    <a:pt x="168" y="334"/>
                    <a:pt x="101" y="434"/>
                    <a:pt x="68" y="567"/>
                  </a:cubicBezTo>
                  <a:cubicBezTo>
                    <a:pt x="34" y="701"/>
                    <a:pt x="1" y="834"/>
                    <a:pt x="1" y="968"/>
                  </a:cubicBezTo>
                  <a:cubicBezTo>
                    <a:pt x="1" y="1135"/>
                    <a:pt x="34" y="1268"/>
                    <a:pt x="68" y="1401"/>
                  </a:cubicBezTo>
                  <a:cubicBezTo>
                    <a:pt x="101" y="1501"/>
                    <a:pt x="168" y="1635"/>
                    <a:pt x="234" y="1735"/>
                  </a:cubicBezTo>
                  <a:cubicBezTo>
                    <a:pt x="301" y="1802"/>
                    <a:pt x="401" y="1902"/>
                    <a:pt x="501" y="1968"/>
                  </a:cubicBezTo>
                  <a:cubicBezTo>
                    <a:pt x="535" y="1968"/>
                    <a:pt x="568" y="2002"/>
                    <a:pt x="635" y="2002"/>
                  </a:cubicBezTo>
                  <a:cubicBezTo>
                    <a:pt x="768" y="1968"/>
                    <a:pt x="902" y="1868"/>
                    <a:pt x="902" y="1702"/>
                  </a:cubicBezTo>
                  <a:lnTo>
                    <a:pt x="902" y="1635"/>
                  </a:lnTo>
                  <a:lnTo>
                    <a:pt x="902" y="1568"/>
                  </a:lnTo>
                  <a:cubicBezTo>
                    <a:pt x="902" y="1501"/>
                    <a:pt x="868" y="1468"/>
                    <a:pt x="868" y="1401"/>
                  </a:cubicBezTo>
                  <a:cubicBezTo>
                    <a:pt x="868" y="1268"/>
                    <a:pt x="835" y="1135"/>
                    <a:pt x="835" y="1001"/>
                  </a:cubicBezTo>
                  <a:cubicBezTo>
                    <a:pt x="835" y="868"/>
                    <a:pt x="835" y="701"/>
                    <a:pt x="835" y="567"/>
                  </a:cubicBezTo>
                  <a:cubicBezTo>
                    <a:pt x="835" y="534"/>
                    <a:pt x="835" y="467"/>
                    <a:pt x="835" y="434"/>
                  </a:cubicBezTo>
                  <a:lnTo>
                    <a:pt x="835" y="334"/>
                  </a:lnTo>
                  <a:cubicBezTo>
                    <a:pt x="868" y="267"/>
                    <a:pt x="868" y="201"/>
                    <a:pt x="868" y="134"/>
                  </a:cubicBezTo>
                  <a:cubicBezTo>
                    <a:pt x="824" y="45"/>
                    <a:pt x="735" y="0"/>
                    <a:pt x="64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10" name="Google Shape;10510;p62"/>
            <p:cNvSpPr/>
            <p:nvPr/>
          </p:nvSpPr>
          <p:spPr>
            <a:xfrm>
              <a:off x="7945505" y="3125204"/>
              <a:ext cx="18291" cy="14268"/>
            </a:xfrm>
            <a:custGeom>
              <a:avLst/>
              <a:gdLst/>
              <a:ahLst/>
              <a:cxnLst/>
              <a:rect l="l" t="t" r="r" b="b"/>
              <a:pathLst>
                <a:path w="2069" h="1614" extrusionOk="0">
                  <a:moveTo>
                    <a:pt x="451" y="1"/>
                  </a:moveTo>
                  <a:cubicBezTo>
                    <a:pt x="401" y="1"/>
                    <a:pt x="351" y="9"/>
                    <a:pt x="301" y="26"/>
                  </a:cubicBezTo>
                  <a:lnTo>
                    <a:pt x="201" y="26"/>
                  </a:lnTo>
                  <a:cubicBezTo>
                    <a:pt x="167" y="59"/>
                    <a:pt x="101" y="126"/>
                    <a:pt x="101" y="159"/>
                  </a:cubicBezTo>
                  <a:cubicBezTo>
                    <a:pt x="0" y="293"/>
                    <a:pt x="67" y="460"/>
                    <a:pt x="201" y="526"/>
                  </a:cubicBezTo>
                  <a:lnTo>
                    <a:pt x="267" y="560"/>
                  </a:lnTo>
                  <a:cubicBezTo>
                    <a:pt x="334" y="593"/>
                    <a:pt x="401" y="626"/>
                    <a:pt x="467" y="660"/>
                  </a:cubicBezTo>
                  <a:cubicBezTo>
                    <a:pt x="634" y="760"/>
                    <a:pt x="801" y="860"/>
                    <a:pt x="934" y="960"/>
                  </a:cubicBezTo>
                  <a:cubicBezTo>
                    <a:pt x="1101" y="1093"/>
                    <a:pt x="1235" y="1193"/>
                    <a:pt x="1368" y="1327"/>
                  </a:cubicBezTo>
                  <a:cubicBezTo>
                    <a:pt x="1435" y="1394"/>
                    <a:pt x="1468" y="1427"/>
                    <a:pt x="1535" y="1494"/>
                  </a:cubicBezTo>
                  <a:lnTo>
                    <a:pt x="1602" y="1527"/>
                  </a:lnTo>
                  <a:lnTo>
                    <a:pt x="1635" y="1560"/>
                  </a:lnTo>
                  <a:cubicBezTo>
                    <a:pt x="1681" y="1597"/>
                    <a:pt x="1734" y="1613"/>
                    <a:pt x="1787" y="1613"/>
                  </a:cubicBezTo>
                  <a:cubicBezTo>
                    <a:pt x="1928" y="1613"/>
                    <a:pt x="2069" y="1497"/>
                    <a:pt x="2069" y="1327"/>
                  </a:cubicBezTo>
                  <a:cubicBezTo>
                    <a:pt x="2069" y="1193"/>
                    <a:pt x="2035" y="1093"/>
                    <a:pt x="1969" y="960"/>
                  </a:cubicBezTo>
                  <a:cubicBezTo>
                    <a:pt x="1935" y="826"/>
                    <a:pt x="1868" y="726"/>
                    <a:pt x="1768" y="593"/>
                  </a:cubicBezTo>
                  <a:cubicBezTo>
                    <a:pt x="1668" y="493"/>
                    <a:pt x="1535" y="393"/>
                    <a:pt x="1435" y="293"/>
                  </a:cubicBezTo>
                  <a:cubicBezTo>
                    <a:pt x="1301" y="193"/>
                    <a:pt x="1168" y="126"/>
                    <a:pt x="1001" y="93"/>
                  </a:cubicBezTo>
                  <a:cubicBezTo>
                    <a:pt x="868" y="26"/>
                    <a:pt x="734" y="26"/>
                    <a:pt x="601" y="26"/>
                  </a:cubicBezTo>
                  <a:cubicBezTo>
                    <a:pt x="551" y="9"/>
                    <a:pt x="501" y="1"/>
                    <a:pt x="451"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11" name="Google Shape;10511;p62"/>
            <p:cNvSpPr/>
            <p:nvPr/>
          </p:nvSpPr>
          <p:spPr>
            <a:xfrm>
              <a:off x="7875613" y="3113341"/>
              <a:ext cx="12987" cy="10034"/>
            </a:xfrm>
            <a:custGeom>
              <a:avLst/>
              <a:gdLst/>
              <a:ahLst/>
              <a:cxnLst/>
              <a:rect l="l" t="t" r="r" b="b"/>
              <a:pathLst>
                <a:path w="1469" h="1135" extrusionOk="0">
                  <a:moveTo>
                    <a:pt x="1202" y="0"/>
                  </a:moveTo>
                  <a:cubicBezTo>
                    <a:pt x="1135" y="0"/>
                    <a:pt x="1035" y="0"/>
                    <a:pt x="968" y="34"/>
                  </a:cubicBezTo>
                  <a:cubicBezTo>
                    <a:pt x="835" y="67"/>
                    <a:pt x="668" y="100"/>
                    <a:pt x="535" y="200"/>
                  </a:cubicBezTo>
                  <a:cubicBezTo>
                    <a:pt x="401" y="267"/>
                    <a:pt x="268" y="367"/>
                    <a:pt x="168" y="501"/>
                  </a:cubicBezTo>
                  <a:cubicBezTo>
                    <a:pt x="134" y="534"/>
                    <a:pt x="68" y="601"/>
                    <a:pt x="34" y="667"/>
                  </a:cubicBezTo>
                  <a:cubicBezTo>
                    <a:pt x="34" y="734"/>
                    <a:pt x="1" y="767"/>
                    <a:pt x="1" y="801"/>
                  </a:cubicBezTo>
                  <a:cubicBezTo>
                    <a:pt x="1" y="968"/>
                    <a:pt x="134" y="1134"/>
                    <a:pt x="334" y="1134"/>
                  </a:cubicBezTo>
                  <a:cubicBezTo>
                    <a:pt x="401" y="1101"/>
                    <a:pt x="468" y="1101"/>
                    <a:pt x="535" y="1101"/>
                  </a:cubicBezTo>
                  <a:cubicBezTo>
                    <a:pt x="701" y="1034"/>
                    <a:pt x="835" y="1001"/>
                    <a:pt x="968" y="901"/>
                  </a:cubicBezTo>
                  <a:cubicBezTo>
                    <a:pt x="1102" y="801"/>
                    <a:pt x="1202" y="701"/>
                    <a:pt x="1302" y="601"/>
                  </a:cubicBezTo>
                  <a:cubicBezTo>
                    <a:pt x="1368" y="534"/>
                    <a:pt x="1402" y="467"/>
                    <a:pt x="1435" y="401"/>
                  </a:cubicBezTo>
                  <a:cubicBezTo>
                    <a:pt x="1469" y="367"/>
                    <a:pt x="1469" y="300"/>
                    <a:pt x="1469" y="267"/>
                  </a:cubicBezTo>
                  <a:cubicBezTo>
                    <a:pt x="1469" y="100"/>
                    <a:pt x="1368" y="0"/>
                    <a:pt x="1202"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12" name="Google Shape;10512;p62"/>
            <p:cNvSpPr/>
            <p:nvPr/>
          </p:nvSpPr>
          <p:spPr>
            <a:xfrm>
              <a:off x="7903336" y="3129333"/>
              <a:ext cx="13278" cy="7824"/>
            </a:xfrm>
            <a:custGeom>
              <a:avLst/>
              <a:gdLst/>
              <a:ahLst/>
              <a:cxnLst/>
              <a:rect l="l" t="t" r="r" b="b"/>
              <a:pathLst>
                <a:path w="1502" h="885" extrusionOk="0">
                  <a:moveTo>
                    <a:pt x="884" y="1"/>
                  </a:moveTo>
                  <a:cubicBezTo>
                    <a:pt x="809" y="1"/>
                    <a:pt x="734" y="9"/>
                    <a:pt x="668" y="26"/>
                  </a:cubicBezTo>
                  <a:cubicBezTo>
                    <a:pt x="534" y="59"/>
                    <a:pt x="401" y="93"/>
                    <a:pt x="301" y="159"/>
                  </a:cubicBezTo>
                  <a:cubicBezTo>
                    <a:pt x="234" y="193"/>
                    <a:pt x="167" y="259"/>
                    <a:pt x="134" y="293"/>
                  </a:cubicBezTo>
                  <a:cubicBezTo>
                    <a:pt x="100" y="326"/>
                    <a:pt x="100" y="359"/>
                    <a:pt x="67" y="393"/>
                  </a:cubicBezTo>
                  <a:cubicBezTo>
                    <a:pt x="0" y="560"/>
                    <a:pt x="67" y="726"/>
                    <a:pt x="234" y="793"/>
                  </a:cubicBezTo>
                  <a:cubicBezTo>
                    <a:pt x="301" y="826"/>
                    <a:pt x="367" y="860"/>
                    <a:pt x="434" y="860"/>
                  </a:cubicBezTo>
                  <a:cubicBezTo>
                    <a:pt x="501" y="877"/>
                    <a:pt x="567" y="885"/>
                    <a:pt x="638" y="885"/>
                  </a:cubicBezTo>
                  <a:cubicBezTo>
                    <a:pt x="709" y="885"/>
                    <a:pt x="784" y="877"/>
                    <a:pt x="868" y="860"/>
                  </a:cubicBezTo>
                  <a:cubicBezTo>
                    <a:pt x="1001" y="826"/>
                    <a:pt x="1101" y="793"/>
                    <a:pt x="1235" y="693"/>
                  </a:cubicBezTo>
                  <a:cubicBezTo>
                    <a:pt x="1301" y="660"/>
                    <a:pt x="1335" y="626"/>
                    <a:pt x="1401" y="560"/>
                  </a:cubicBezTo>
                  <a:cubicBezTo>
                    <a:pt x="1401" y="560"/>
                    <a:pt x="1435" y="493"/>
                    <a:pt x="1435" y="460"/>
                  </a:cubicBezTo>
                  <a:cubicBezTo>
                    <a:pt x="1501" y="326"/>
                    <a:pt x="1435" y="159"/>
                    <a:pt x="1301" y="93"/>
                  </a:cubicBezTo>
                  <a:cubicBezTo>
                    <a:pt x="1235" y="59"/>
                    <a:pt x="1168" y="26"/>
                    <a:pt x="1101" y="26"/>
                  </a:cubicBezTo>
                  <a:cubicBezTo>
                    <a:pt x="1034" y="9"/>
                    <a:pt x="959" y="1"/>
                    <a:pt x="884"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13" name="Google Shape;10513;p62"/>
            <p:cNvSpPr/>
            <p:nvPr/>
          </p:nvSpPr>
          <p:spPr>
            <a:xfrm>
              <a:off x="7843770" y="3156040"/>
              <a:ext cx="9742" cy="9839"/>
            </a:xfrm>
            <a:custGeom>
              <a:avLst/>
              <a:gdLst/>
              <a:ahLst/>
              <a:cxnLst/>
              <a:rect l="l" t="t" r="r" b="b"/>
              <a:pathLst>
                <a:path w="1102" h="1113" extrusionOk="0">
                  <a:moveTo>
                    <a:pt x="832" y="1"/>
                  </a:moveTo>
                  <a:cubicBezTo>
                    <a:pt x="811" y="1"/>
                    <a:pt x="789" y="3"/>
                    <a:pt x="767" y="7"/>
                  </a:cubicBezTo>
                  <a:cubicBezTo>
                    <a:pt x="701" y="7"/>
                    <a:pt x="634" y="7"/>
                    <a:pt x="567" y="40"/>
                  </a:cubicBezTo>
                  <a:cubicBezTo>
                    <a:pt x="467" y="107"/>
                    <a:pt x="367" y="174"/>
                    <a:pt x="267" y="241"/>
                  </a:cubicBezTo>
                  <a:cubicBezTo>
                    <a:pt x="167" y="341"/>
                    <a:pt x="100" y="441"/>
                    <a:pt x="34" y="541"/>
                  </a:cubicBezTo>
                  <a:cubicBezTo>
                    <a:pt x="34" y="607"/>
                    <a:pt x="0" y="674"/>
                    <a:pt x="0" y="741"/>
                  </a:cubicBezTo>
                  <a:cubicBezTo>
                    <a:pt x="0" y="774"/>
                    <a:pt x="0" y="808"/>
                    <a:pt x="0" y="841"/>
                  </a:cubicBezTo>
                  <a:cubicBezTo>
                    <a:pt x="0" y="990"/>
                    <a:pt x="134" y="1113"/>
                    <a:pt x="306" y="1113"/>
                  </a:cubicBezTo>
                  <a:cubicBezTo>
                    <a:pt x="326" y="1113"/>
                    <a:pt x="346" y="1111"/>
                    <a:pt x="367" y="1108"/>
                  </a:cubicBezTo>
                  <a:cubicBezTo>
                    <a:pt x="434" y="1108"/>
                    <a:pt x="467" y="1074"/>
                    <a:pt x="534" y="1041"/>
                  </a:cubicBezTo>
                  <a:cubicBezTo>
                    <a:pt x="667" y="1008"/>
                    <a:pt x="767" y="941"/>
                    <a:pt x="868" y="841"/>
                  </a:cubicBezTo>
                  <a:cubicBezTo>
                    <a:pt x="934" y="741"/>
                    <a:pt x="1001" y="641"/>
                    <a:pt x="1068" y="507"/>
                  </a:cubicBezTo>
                  <a:cubicBezTo>
                    <a:pt x="1068" y="474"/>
                    <a:pt x="1101" y="407"/>
                    <a:pt x="1101" y="341"/>
                  </a:cubicBezTo>
                  <a:cubicBezTo>
                    <a:pt x="1101" y="307"/>
                    <a:pt x="1101" y="274"/>
                    <a:pt x="1101" y="241"/>
                  </a:cubicBezTo>
                  <a:cubicBezTo>
                    <a:pt x="1101" y="95"/>
                    <a:pt x="975" y="1"/>
                    <a:pt x="832"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14" name="Google Shape;10514;p62"/>
            <p:cNvSpPr/>
            <p:nvPr/>
          </p:nvSpPr>
          <p:spPr>
            <a:xfrm>
              <a:off x="7959950" y="3170255"/>
              <a:ext cx="13287" cy="12978"/>
            </a:xfrm>
            <a:custGeom>
              <a:avLst/>
              <a:gdLst/>
              <a:ahLst/>
              <a:cxnLst/>
              <a:rect l="l" t="t" r="r" b="b"/>
              <a:pathLst>
                <a:path w="1503" h="1468" extrusionOk="0">
                  <a:moveTo>
                    <a:pt x="401" y="0"/>
                  </a:moveTo>
                  <a:cubicBezTo>
                    <a:pt x="335" y="0"/>
                    <a:pt x="301" y="0"/>
                    <a:pt x="234" y="34"/>
                  </a:cubicBezTo>
                  <a:cubicBezTo>
                    <a:pt x="101" y="67"/>
                    <a:pt x="1" y="234"/>
                    <a:pt x="34" y="367"/>
                  </a:cubicBezTo>
                  <a:cubicBezTo>
                    <a:pt x="68" y="434"/>
                    <a:pt x="101" y="534"/>
                    <a:pt x="134" y="601"/>
                  </a:cubicBezTo>
                  <a:cubicBezTo>
                    <a:pt x="234" y="767"/>
                    <a:pt x="335" y="901"/>
                    <a:pt x="435" y="1034"/>
                  </a:cubicBezTo>
                  <a:cubicBezTo>
                    <a:pt x="568" y="1168"/>
                    <a:pt x="701" y="1268"/>
                    <a:pt x="868" y="1368"/>
                  </a:cubicBezTo>
                  <a:cubicBezTo>
                    <a:pt x="935" y="1401"/>
                    <a:pt x="1002" y="1435"/>
                    <a:pt x="1102" y="1468"/>
                  </a:cubicBezTo>
                  <a:lnTo>
                    <a:pt x="1269" y="1468"/>
                  </a:lnTo>
                  <a:cubicBezTo>
                    <a:pt x="1402" y="1401"/>
                    <a:pt x="1502" y="1268"/>
                    <a:pt x="1469" y="1101"/>
                  </a:cubicBezTo>
                  <a:cubicBezTo>
                    <a:pt x="1435" y="1001"/>
                    <a:pt x="1402" y="934"/>
                    <a:pt x="1369" y="867"/>
                  </a:cubicBezTo>
                  <a:cubicBezTo>
                    <a:pt x="1302" y="701"/>
                    <a:pt x="1168" y="567"/>
                    <a:pt x="1068" y="434"/>
                  </a:cubicBezTo>
                  <a:cubicBezTo>
                    <a:pt x="935" y="334"/>
                    <a:pt x="802" y="200"/>
                    <a:pt x="635" y="134"/>
                  </a:cubicBezTo>
                  <a:cubicBezTo>
                    <a:pt x="568" y="67"/>
                    <a:pt x="468" y="34"/>
                    <a:pt x="40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15" name="Google Shape;10515;p62"/>
            <p:cNvSpPr/>
            <p:nvPr/>
          </p:nvSpPr>
          <p:spPr>
            <a:xfrm>
              <a:off x="7912477" y="3158453"/>
              <a:ext cx="14162" cy="7974"/>
            </a:xfrm>
            <a:custGeom>
              <a:avLst/>
              <a:gdLst/>
              <a:ahLst/>
              <a:cxnLst/>
              <a:rect l="l" t="t" r="r" b="b"/>
              <a:pathLst>
                <a:path w="1602" h="902" extrusionOk="0">
                  <a:moveTo>
                    <a:pt x="467" y="1"/>
                  </a:moveTo>
                  <a:cubicBezTo>
                    <a:pt x="401" y="1"/>
                    <a:pt x="301" y="34"/>
                    <a:pt x="234" y="34"/>
                  </a:cubicBezTo>
                  <a:cubicBezTo>
                    <a:pt x="201" y="68"/>
                    <a:pt x="167" y="68"/>
                    <a:pt x="167" y="101"/>
                  </a:cubicBezTo>
                  <a:cubicBezTo>
                    <a:pt x="34" y="201"/>
                    <a:pt x="0" y="401"/>
                    <a:pt x="134" y="501"/>
                  </a:cubicBezTo>
                  <a:cubicBezTo>
                    <a:pt x="167" y="568"/>
                    <a:pt x="234" y="601"/>
                    <a:pt x="301" y="668"/>
                  </a:cubicBezTo>
                  <a:cubicBezTo>
                    <a:pt x="401" y="735"/>
                    <a:pt x="534" y="801"/>
                    <a:pt x="701" y="868"/>
                  </a:cubicBezTo>
                  <a:cubicBezTo>
                    <a:pt x="834" y="902"/>
                    <a:pt x="968" y="902"/>
                    <a:pt x="1135" y="902"/>
                  </a:cubicBezTo>
                  <a:cubicBezTo>
                    <a:pt x="1201" y="902"/>
                    <a:pt x="1268" y="902"/>
                    <a:pt x="1335" y="868"/>
                  </a:cubicBezTo>
                  <a:cubicBezTo>
                    <a:pt x="1368" y="868"/>
                    <a:pt x="1435" y="835"/>
                    <a:pt x="1435" y="801"/>
                  </a:cubicBezTo>
                  <a:cubicBezTo>
                    <a:pt x="1568" y="701"/>
                    <a:pt x="1602" y="501"/>
                    <a:pt x="1468" y="368"/>
                  </a:cubicBezTo>
                  <a:cubicBezTo>
                    <a:pt x="1435" y="301"/>
                    <a:pt x="1368" y="268"/>
                    <a:pt x="1335" y="234"/>
                  </a:cubicBezTo>
                  <a:cubicBezTo>
                    <a:pt x="1201" y="134"/>
                    <a:pt x="1035" y="68"/>
                    <a:pt x="901" y="34"/>
                  </a:cubicBezTo>
                  <a:cubicBezTo>
                    <a:pt x="768" y="1"/>
                    <a:pt x="601" y="1"/>
                    <a:pt x="467"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16" name="Google Shape;10516;p62"/>
            <p:cNvSpPr/>
            <p:nvPr/>
          </p:nvSpPr>
          <p:spPr>
            <a:xfrm>
              <a:off x="7867948" y="3171431"/>
              <a:ext cx="12102" cy="12686"/>
            </a:xfrm>
            <a:custGeom>
              <a:avLst/>
              <a:gdLst/>
              <a:ahLst/>
              <a:cxnLst/>
              <a:rect l="l" t="t" r="r" b="b"/>
              <a:pathLst>
                <a:path w="1369" h="1435" extrusionOk="0">
                  <a:moveTo>
                    <a:pt x="935" y="1"/>
                  </a:moveTo>
                  <a:cubicBezTo>
                    <a:pt x="801" y="1"/>
                    <a:pt x="668" y="34"/>
                    <a:pt x="568" y="101"/>
                  </a:cubicBezTo>
                  <a:cubicBezTo>
                    <a:pt x="434" y="134"/>
                    <a:pt x="334" y="234"/>
                    <a:pt x="234" y="334"/>
                  </a:cubicBezTo>
                  <a:cubicBezTo>
                    <a:pt x="167" y="434"/>
                    <a:pt x="101" y="534"/>
                    <a:pt x="67" y="668"/>
                  </a:cubicBezTo>
                  <a:cubicBezTo>
                    <a:pt x="1" y="801"/>
                    <a:pt x="1" y="935"/>
                    <a:pt x="34" y="1035"/>
                  </a:cubicBezTo>
                  <a:cubicBezTo>
                    <a:pt x="34" y="1135"/>
                    <a:pt x="67" y="1201"/>
                    <a:pt x="134" y="1302"/>
                  </a:cubicBezTo>
                  <a:cubicBezTo>
                    <a:pt x="134" y="1302"/>
                    <a:pt x="167" y="1335"/>
                    <a:pt x="201" y="1368"/>
                  </a:cubicBezTo>
                  <a:cubicBezTo>
                    <a:pt x="201" y="1402"/>
                    <a:pt x="234" y="1402"/>
                    <a:pt x="267" y="1402"/>
                  </a:cubicBezTo>
                  <a:cubicBezTo>
                    <a:pt x="312" y="1424"/>
                    <a:pt x="356" y="1435"/>
                    <a:pt x="398" y="1435"/>
                  </a:cubicBezTo>
                  <a:cubicBezTo>
                    <a:pt x="482" y="1435"/>
                    <a:pt x="557" y="1391"/>
                    <a:pt x="601" y="1302"/>
                  </a:cubicBezTo>
                  <a:lnTo>
                    <a:pt x="668" y="1168"/>
                  </a:lnTo>
                  <a:cubicBezTo>
                    <a:pt x="701" y="1135"/>
                    <a:pt x="701" y="1068"/>
                    <a:pt x="734" y="1035"/>
                  </a:cubicBezTo>
                  <a:lnTo>
                    <a:pt x="868" y="868"/>
                  </a:lnTo>
                  <a:cubicBezTo>
                    <a:pt x="935" y="801"/>
                    <a:pt x="1001" y="734"/>
                    <a:pt x="1035" y="668"/>
                  </a:cubicBezTo>
                  <a:cubicBezTo>
                    <a:pt x="1035" y="668"/>
                    <a:pt x="1068" y="668"/>
                    <a:pt x="1068" y="634"/>
                  </a:cubicBezTo>
                  <a:cubicBezTo>
                    <a:pt x="1068" y="601"/>
                    <a:pt x="1068" y="601"/>
                    <a:pt x="1101" y="601"/>
                  </a:cubicBezTo>
                  <a:lnTo>
                    <a:pt x="1168" y="601"/>
                  </a:lnTo>
                  <a:cubicBezTo>
                    <a:pt x="1201" y="568"/>
                    <a:pt x="1235" y="568"/>
                    <a:pt x="1268" y="534"/>
                  </a:cubicBezTo>
                  <a:cubicBezTo>
                    <a:pt x="1368" y="401"/>
                    <a:pt x="1368" y="234"/>
                    <a:pt x="1235" y="101"/>
                  </a:cubicBezTo>
                  <a:lnTo>
                    <a:pt x="1168" y="67"/>
                  </a:lnTo>
                  <a:cubicBezTo>
                    <a:pt x="1135" y="67"/>
                    <a:pt x="1101" y="34"/>
                    <a:pt x="1068" y="34"/>
                  </a:cubicBezTo>
                  <a:cubicBezTo>
                    <a:pt x="1035" y="34"/>
                    <a:pt x="968" y="1"/>
                    <a:pt x="935"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17" name="Google Shape;10517;p62"/>
            <p:cNvSpPr/>
            <p:nvPr/>
          </p:nvSpPr>
          <p:spPr>
            <a:xfrm>
              <a:off x="7933411" y="3194725"/>
              <a:ext cx="10927" cy="7974"/>
            </a:xfrm>
            <a:custGeom>
              <a:avLst/>
              <a:gdLst/>
              <a:ahLst/>
              <a:cxnLst/>
              <a:rect l="l" t="t" r="r" b="b"/>
              <a:pathLst>
                <a:path w="1236" h="902" extrusionOk="0">
                  <a:moveTo>
                    <a:pt x="268" y="1"/>
                  </a:moveTo>
                  <a:cubicBezTo>
                    <a:pt x="101" y="34"/>
                    <a:pt x="1" y="234"/>
                    <a:pt x="68" y="401"/>
                  </a:cubicBezTo>
                  <a:cubicBezTo>
                    <a:pt x="101" y="468"/>
                    <a:pt x="134" y="501"/>
                    <a:pt x="168" y="568"/>
                  </a:cubicBezTo>
                  <a:cubicBezTo>
                    <a:pt x="301" y="768"/>
                    <a:pt x="501" y="868"/>
                    <a:pt x="735" y="901"/>
                  </a:cubicBezTo>
                  <a:lnTo>
                    <a:pt x="968" y="901"/>
                  </a:lnTo>
                  <a:cubicBezTo>
                    <a:pt x="1135" y="835"/>
                    <a:pt x="1235" y="635"/>
                    <a:pt x="1168" y="468"/>
                  </a:cubicBezTo>
                  <a:cubicBezTo>
                    <a:pt x="1135" y="401"/>
                    <a:pt x="1102" y="334"/>
                    <a:pt x="1068" y="301"/>
                  </a:cubicBezTo>
                  <a:cubicBezTo>
                    <a:pt x="1002" y="201"/>
                    <a:pt x="901" y="134"/>
                    <a:pt x="801" y="101"/>
                  </a:cubicBezTo>
                  <a:cubicBezTo>
                    <a:pt x="701" y="34"/>
                    <a:pt x="601" y="1"/>
                    <a:pt x="46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18" name="Google Shape;10518;p62"/>
            <p:cNvSpPr/>
            <p:nvPr/>
          </p:nvSpPr>
          <p:spPr>
            <a:xfrm>
              <a:off x="7886230" y="3202761"/>
              <a:ext cx="15930" cy="8787"/>
            </a:xfrm>
            <a:custGeom>
              <a:avLst/>
              <a:gdLst/>
              <a:ahLst/>
              <a:cxnLst/>
              <a:rect l="l" t="t" r="r" b="b"/>
              <a:pathLst>
                <a:path w="1802" h="994" extrusionOk="0">
                  <a:moveTo>
                    <a:pt x="1435" y="1"/>
                  </a:moveTo>
                  <a:cubicBezTo>
                    <a:pt x="1393" y="1"/>
                    <a:pt x="1352" y="9"/>
                    <a:pt x="1302" y="26"/>
                  </a:cubicBezTo>
                  <a:cubicBezTo>
                    <a:pt x="1135" y="26"/>
                    <a:pt x="935" y="59"/>
                    <a:pt x="768" y="126"/>
                  </a:cubicBezTo>
                  <a:cubicBezTo>
                    <a:pt x="601" y="159"/>
                    <a:pt x="434" y="226"/>
                    <a:pt x="301" y="359"/>
                  </a:cubicBezTo>
                  <a:cubicBezTo>
                    <a:pt x="234" y="393"/>
                    <a:pt x="167" y="459"/>
                    <a:pt x="101" y="493"/>
                  </a:cubicBezTo>
                  <a:cubicBezTo>
                    <a:pt x="67" y="560"/>
                    <a:pt x="34" y="593"/>
                    <a:pt x="34" y="660"/>
                  </a:cubicBezTo>
                  <a:cubicBezTo>
                    <a:pt x="1" y="826"/>
                    <a:pt x="101" y="960"/>
                    <a:pt x="268" y="993"/>
                  </a:cubicBezTo>
                  <a:lnTo>
                    <a:pt x="534" y="993"/>
                  </a:lnTo>
                  <a:cubicBezTo>
                    <a:pt x="701" y="993"/>
                    <a:pt x="901" y="960"/>
                    <a:pt x="1068" y="893"/>
                  </a:cubicBezTo>
                  <a:cubicBezTo>
                    <a:pt x="1235" y="826"/>
                    <a:pt x="1368" y="726"/>
                    <a:pt x="1535" y="626"/>
                  </a:cubicBezTo>
                  <a:cubicBezTo>
                    <a:pt x="1602" y="593"/>
                    <a:pt x="1669" y="526"/>
                    <a:pt x="1702" y="459"/>
                  </a:cubicBezTo>
                  <a:cubicBezTo>
                    <a:pt x="1769" y="426"/>
                    <a:pt x="1769" y="393"/>
                    <a:pt x="1769" y="326"/>
                  </a:cubicBezTo>
                  <a:cubicBezTo>
                    <a:pt x="1802" y="159"/>
                    <a:pt x="1702" y="26"/>
                    <a:pt x="1568" y="26"/>
                  </a:cubicBezTo>
                  <a:cubicBezTo>
                    <a:pt x="1518" y="9"/>
                    <a:pt x="1477" y="1"/>
                    <a:pt x="1435"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19" name="Google Shape;10519;p62"/>
            <p:cNvSpPr/>
            <p:nvPr/>
          </p:nvSpPr>
          <p:spPr>
            <a:xfrm>
              <a:off x="7955821" y="3337453"/>
              <a:ext cx="10043" cy="10034"/>
            </a:xfrm>
            <a:custGeom>
              <a:avLst/>
              <a:gdLst/>
              <a:ahLst/>
              <a:cxnLst/>
              <a:rect l="l" t="t" r="r" b="b"/>
              <a:pathLst>
                <a:path w="1136" h="1135" extrusionOk="0">
                  <a:moveTo>
                    <a:pt x="802" y="1"/>
                  </a:moveTo>
                  <a:cubicBezTo>
                    <a:pt x="601" y="34"/>
                    <a:pt x="435" y="134"/>
                    <a:pt x="301" y="268"/>
                  </a:cubicBezTo>
                  <a:cubicBezTo>
                    <a:pt x="201" y="334"/>
                    <a:pt x="101" y="434"/>
                    <a:pt x="68" y="568"/>
                  </a:cubicBezTo>
                  <a:cubicBezTo>
                    <a:pt x="34" y="635"/>
                    <a:pt x="1" y="701"/>
                    <a:pt x="1" y="768"/>
                  </a:cubicBezTo>
                  <a:cubicBezTo>
                    <a:pt x="1" y="768"/>
                    <a:pt x="1" y="801"/>
                    <a:pt x="1" y="835"/>
                  </a:cubicBezTo>
                  <a:cubicBezTo>
                    <a:pt x="34" y="1001"/>
                    <a:pt x="201" y="1135"/>
                    <a:pt x="368" y="1135"/>
                  </a:cubicBezTo>
                  <a:cubicBezTo>
                    <a:pt x="435" y="1102"/>
                    <a:pt x="501" y="1102"/>
                    <a:pt x="568" y="1068"/>
                  </a:cubicBezTo>
                  <a:cubicBezTo>
                    <a:pt x="668" y="1035"/>
                    <a:pt x="768" y="935"/>
                    <a:pt x="868" y="868"/>
                  </a:cubicBezTo>
                  <a:cubicBezTo>
                    <a:pt x="968" y="768"/>
                    <a:pt x="1035" y="668"/>
                    <a:pt x="1068" y="534"/>
                  </a:cubicBezTo>
                  <a:cubicBezTo>
                    <a:pt x="1102" y="468"/>
                    <a:pt x="1135" y="401"/>
                    <a:pt x="1135" y="334"/>
                  </a:cubicBezTo>
                  <a:cubicBezTo>
                    <a:pt x="1135" y="334"/>
                    <a:pt x="1135" y="301"/>
                    <a:pt x="1135" y="268"/>
                  </a:cubicBezTo>
                  <a:cubicBezTo>
                    <a:pt x="1102" y="101"/>
                    <a:pt x="968" y="1"/>
                    <a:pt x="802"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20" name="Google Shape;10520;p62"/>
            <p:cNvSpPr/>
            <p:nvPr/>
          </p:nvSpPr>
          <p:spPr>
            <a:xfrm>
              <a:off x="7813987" y="3187759"/>
              <a:ext cx="10918" cy="11881"/>
            </a:xfrm>
            <a:custGeom>
              <a:avLst/>
              <a:gdLst/>
              <a:ahLst/>
              <a:cxnLst/>
              <a:rect l="l" t="t" r="r" b="b"/>
              <a:pathLst>
                <a:path w="1235" h="1344" extrusionOk="0">
                  <a:moveTo>
                    <a:pt x="958" y="0"/>
                  </a:moveTo>
                  <a:cubicBezTo>
                    <a:pt x="928" y="0"/>
                    <a:pt x="897" y="7"/>
                    <a:pt x="867" y="22"/>
                  </a:cubicBezTo>
                  <a:cubicBezTo>
                    <a:pt x="801" y="22"/>
                    <a:pt x="734" y="55"/>
                    <a:pt x="667" y="88"/>
                  </a:cubicBezTo>
                  <a:cubicBezTo>
                    <a:pt x="534" y="188"/>
                    <a:pt x="400" y="288"/>
                    <a:pt x="300" y="389"/>
                  </a:cubicBezTo>
                  <a:cubicBezTo>
                    <a:pt x="200" y="522"/>
                    <a:pt x="134" y="655"/>
                    <a:pt x="67" y="789"/>
                  </a:cubicBezTo>
                  <a:cubicBezTo>
                    <a:pt x="34" y="856"/>
                    <a:pt x="34" y="922"/>
                    <a:pt x="0" y="989"/>
                  </a:cubicBezTo>
                  <a:cubicBezTo>
                    <a:pt x="0" y="1056"/>
                    <a:pt x="0" y="1089"/>
                    <a:pt x="0" y="1122"/>
                  </a:cubicBezTo>
                  <a:cubicBezTo>
                    <a:pt x="53" y="1254"/>
                    <a:pt x="167" y="1343"/>
                    <a:pt x="295" y="1343"/>
                  </a:cubicBezTo>
                  <a:cubicBezTo>
                    <a:pt x="329" y="1343"/>
                    <a:pt x="365" y="1337"/>
                    <a:pt x="400" y="1323"/>
                  </a:cubicBezTo>
                  <a:cubicBezTo>
                    <a:pt x="467" y="1323"/>
                    <a:pt x="534" y="1289"/>
                    <a:pt x="601" y="1222"/>
                  </a:cubicBezTo>
                  <a:cubicBezTo>
                    <a:pt x="734" y="1156"/>
                    <a:pt x="834" y="1056"/>
                    <a:pt x="934" y="922"/>
                  </a:cubicBezTo>
                  <a:cubicBezTo>
                    <a:pt x="1034" y="789"/>
                    <a:pt x="1101" y="655"/>
                    <a:pt x="1168" y="522"/>
                  </a:cubicBezTo>
                  <a:cubicBezTo>
                    <a:pt x="1168" y="455"/>
                    <a:pt x="1201" y="355"/>
                    <a:pt x="1201" y="288"/>
                  </a:cubicBezTo>
                  <a:cubicBezTo>
                    <a:pt x="1234" y="255"/>
                    <a:pt x="1234" y="222"/>
                    <a:pt x="1201" y="188"/>
                  </a:cubicBezTo>
                  <a:cubicBezTo>
                    <a:pt x="1175" y="84"/>
                    <a:pt x="1068" y="0"/>
                    <a:pt x="958"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21" name="Google Shape;10521;p62"/>
            <p:cNvSpPr/>
            <p:nvPr/>
          </p:nvSpPr>
          <p:spPr>
            <a:xfrm>
              <a:off x="7824303" y="3296822"/>
              <a:ext cx="10334" cy="10785"/>
            </a:xfrm>
            <a:custGeom>
              <a:avLst/>
              <a:gdLst/>
              <a:ahLst/>
              <a:cxnLst/>
              <a:rect l="l" t="t" r="r" b="b"/>
              <a:pathLst>
                <a:path w="1169" h="1220" extrusionOk="0">
                  <a:moveTo>
                    <a:pt x="302" y="1"/>
                  </a:moveTo>
                  <a:cubicBezTo>
                    <a:pt x="185" y="1"/>
                    <a:pt x="83" y="63"/>
                    <a:pt x="34" y="160"/>
                  </a:cubicBezTo>
                  <a:cubicBezTo>
                    <a:pt x="1" y="260"/>
                    <a:pt x="1" y="327"/>
                    <a:pt x="1" y="427"/>
                  </a:cubicBezTo>
                  <a:cubicBezTo>
                    <a:pt x="1" y="627"/>
                    <a:pt x="67" y="794"/>
                    <a:pt x="201" y="927"/>
                  </a:cubicBezTo>
                  <a:cubicBezTo>
                    <a:pt x="334" y="1061"/>
                    <a:pt x="501" y="1161"/>
                    <a:pt x="668" y="1194"/>
                  </a:cubicBezTo>
                  <a:cubicBezTo>
                    <a:pt x="701" y="1211"/>
                    <a:pt x="735" y="1219"/>
                    <a:pt x="768" y="1219"/>
                  </a:cubicBezTo>
                  <a:cubicBezTo>
                    <a:pt x="801" y="1219"/>
                    <a:pt x="835" y="1211"/>
                    <a:pt x="868" y="1194"/>
                  </a:cubicBezTo>
                  <a:lnTo>
                    <a:pt x="901" y="1194"/>
                  </a:lnTo>
                  <a:lnTo>
                    <a:pt x="968" y="1161"/>
                  </a:lnTo>
                  <a:cubicBezTo>
                    <a:pt x="1101" y="1094"/>
                    <a:pt x="1168" y="894"/>
                    <a:pt x="1068" y="761"/>
                  </a:cubicBezTo>
                  <a:cubicBezTo>
                    <a:pt x="1068" y="727"/>
                    <a:pt x="1068" y="727"/>
                    <a:pt x="1035" y="727"/>
                  </a:cubicBezTo>
                  <a:cubicBezTo>
                    <a:pt x="1001" y="694"/>
                    <a:pt x="1035" y="661"/>
                    <a:pt x="1001" y="627"/>
                  </a:cubicBezTo>
                  <a:cubicBezTo>
                    <a:pt x="935" y="527"/>
                    <a:pt x="901" y="460"/>
                    <a:pt x="835" y="394"/>
                  </a:cubicBezTo>
                  <a:cubicBezTo>
                    <a:pt x="801" y="327"/>
                    <a:pt x="735" y="260"/>
                    <a:pt x="668" y="194"/>
                  </a:cubicBezTo>
                  <a:lnTo>
                    <a:pt x="601" y="127"/>
                  </a:lnTo>
                  <a:cubicBezTo>
                    <a:pt x="568" y="127"/>
                    <a:pt x="568" y="127"/>
                    <a:pt x="568" y="94"/>
                  </a:cubicBezTo>
                  <a:lnTo>
                    <a:pt x="468" y="60"/>
                  </a:lnTo>
                  <a:lnTo>
                    <a:pt x="434" y="27"/>
                  </a:lnTo>
                  <a:cubicBezTo>
                    <a:pt x="390" y="9"/>
                    <a:pt x="345" y="1"/>
                    <a:pt x="302"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22" name="Google Shape;10522;p62"/>
            <p:cNvSpPr/>
            <p:nvPr/>
          </p:nvSpPr>
          <p:spPr>
            <a:xfrm>
              <a:off x="7877681" y="3344012"/>
              <a:ext cx="13278" cy="10555"/>
            </a:xfrm>
            <a:custGeom>
              <a:avLst/>
              <a:gdLst/>
              <a:ahLst/>
              <a:cxnLst/>
              <a:rect l="l" t="t" r="r" b="b"/>
              <a:pathLst>
                <a:path w="1502" h="1194" extrusionOk="0">
                  <a:moveTo>
                    <a:pt x="301" y="1"/>
                  </a:moveTo>
                  <a:cubicBezTo>
                    <a:pt x="276" y="1"/>
                    <a:pt x="251" y="9"/>
                    <a:pt x="234" y="26"/>
                  </a:cubicBezTo>
                  <a:cubicBezTo>
                    <a:pt x="67" y="93"/>
                    <a:pt x="0" y="259"/>
                    <a:pt x="67" y="426"/>
                  </a:cubicBezTo>
                  <a:cubicBezTo>
                    <a:pt x="100" y="493"/>
                    <a:pt x="134" y="560"/>
                    <a:pt x="167" y="626"/>
                  </a:cubicBezTo>
                  <a:cubicBezTo>
                    <a:pt x="267" y="760"/>
                    <a:pt x="367" y="860"/>
                    <a:pt x="501" y="960"/>
                  </a:cubicBezTo>
                  <a:cubicBezTo>
                    <a:pt x="634" y="1027"/>
                    <a:pt x="768" y="1093"/>
                    <a:pt x="934" y="1160"/>
                  </a:cubicBezTo>
                  <a:cubicBezTo>
                    <a:pt x="1001" y="1193"/>
                    <a:pt x="1068" y="1193"/>
                    <a:pt x="1134" y="1193"/>
                  </a:cubicBezTo>
                  <a:lnTo>
                    <a:pt x="1268" y="1193"/>
                  </a:lnTo>
                  <a:cubicBezTo>
                    <a:pt x="1435" y="1127"/>
                    <a:pt x="1501" y="960"/>
                    <a:pt x="1435" y="827"/>
                  </a:cubicBezTo>
                  <a:cubicBezTo>
                    <a:pt x="1401" y="760"/>
                    <a:pt x="1368" y="693"/>
                    <a:pt x="1335" y="626"/>
                  </a:cubicBezTo>
                  <a:cubicBezTo>
                    <a:pt x="1235" y="493"/>
                    <a:pt x="1134" y="360"/>
                    <a:pt x="1001" y="293"/>
                  </a:cubicBezTo>
                  <a:cubicBezTo>
                    <a:pt x="868" y="193"/>
                    <a:pt x="734" y="126"/>
                    <a:pt x="601" y="59"/>
                  </a:cubicBezTo>
                  <a:cubicBezTo>
                    <a:pt x="534" y="26"/>
                    <a:pt x="434" y="26"/>
                    <a:pt x="367" y="26"/>
                  </a:cubicBezTo>
                  <a:cubicBezTo>
                    <a:pt x="351" y="9"/>
                    <a:pt x="326" y="1"/>
                    <a:pt x="301"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23" name="Google Shape;10523;p62"/>
            <p:cNvSpPr/>
            <p:nvPr/>
          </p:nvSpPr>
          <p:spPr>
            <a:xfrm>
              <a:off x="7819883" y="3255140"/>
              <a:ext cx="96139" cy="84726"/>
            </a:xfrm>
            <a:custGeom>
              <a:avLst/>
              <a:gdLst/>
              <a:ahLst/>
              <a:cxnLst/>
              <a:rect l="l" t="t" r="r" b="b"/>
              <a:pathLst>
                <a:path w="10875" h="9584" extrusionOk="0">
                  <a:moveTo>
                    <a:pt x="424" y="0"/>
                  </a:moveTo>
                  <a:cubicBezTo>
                    <a:pt x="329" y="0"/>
                    <a:pt x="239" y="34"/>
                    <a:pt x="167" y="105"/>
                  </a:cubicBezTo>
                  <a:cubicBezTo>
                    <a:pt x="0" y="239"/>
                    <a:pt x="0" y="505"/>
                    <a:pt x="167" y="639"/>
                  </a:cubicBezTo>
                  <a:cubicBezTo>
                    <a:pt x="167" y="639"/>
                    <a:pt x="334" y="839"/>
                    <a:pt x="567" y="1073"/>
                  </a:cubicBezTo>
                  <a:cubicBezTo>
                    <a:pt x="801" y="1306"/>
                    <a:pt x="1201" y="1706"/>
                    <a:pt x="1635" y="2140"/>
                  </a:cubicBezTo>
                  <a:cubicBezTo>
                    <a:pt x="2102" y="2574"/>
                    <a:pt x="2636" y="3074"/>
                    <a:pt x="3203" y="3608"/>
                  </a:cubicBezTo>
                  <a:cubicBezTo>
                    <a:pt x="3803" y="4141"/>
                    <a:pt x="4437" y="4708"/>
                    <a:pt x="5037" y="5276"/>
                  </a:cubicBezTo>
                  <a:cubicBezTo>
                    <a:pt x="6305" y="6376"/>
                    <a:pt x="7606" y="7444"/>
                    <a:pt x="8606" y="8244"/>
                  </a:cubicBezTo>
                  <a:cubicBezTo>
                    <a:pt x="9073" y="8645"/>
                    <a:pt x="9507" y="8945"/>
                    <a:pt x="9807" y="9178"/>
                  </a:cubicBezTo>
                  <a:cubicBezTo>
                    <a:pt x="10074" y="9378"/>
                    <a:pt x="10274" y="9512"/>
                    <a:pt x="10274" y="9512"/>
                  </a:cubicBezTo>
                  <a:cubicBezTo>
                    <a:pt x="10336" y="9558"/>
                    <a:pt x="10405" y="9583"/>
                    <a:pt x="10475" y="9583"/>
                  </a:cubicBezTo>
                  <a:cubicBezTo>
                    <a:pt x="10555" y="9583"/>
                    <a:pt x="10636" y="9550"/>
                    <a:pt x="10708" y="9479"/>
                  </a:cubicBezTo>
                  <a:cubicBezTo>
                    <a:pt x="10875" y="9345"/>
                    <a:pt x="10875" y="9112"/>
                    <a:pt x="10741" y="8978"/>
                  </a:cubicBezTo>
                  <a:lnTo>
                    <a:pt x="10308" y="8545"/>
                  </a:lnTo>
                  <a:cubicBezTo>
                    <a:pt x="10074" y="8311"/>
                    <a:pt x="9707" y="7911"/>
                    <a:pt x="9240" y="7477"/>
                  </a:cubicBezTo>
                  <a:cubicBezTo>
                    <a:pt x="8373" y="6610"/>
                    <a:pt x="7105" y="5442"/>
                    <a:pt x="5871" y="4342"/>
                  </a:cubicBezTo>
                  <a:cubicBezTo>
                    <a:pt x="5237" y="3774"/>
                    <a:pt x="4604" y="3241"/>
                    <a:pt x="4003" y="2707"/>
                  </a:cubicBezTo>
                  <a:cubicBezTo>
                    <a:pt x="3403" y="2207"/>
                    <a:pt x="2836" y="1740"/>
                    <a:pt x="2335" y="1339"/>
                  </a:cubicBezTo>
                  <a:cubicBezTo>
                    <a:pt x="1835" y="939"/>
                    <a:pt x="1435" y="639"/>
                    <a:pt x="1134" y="405"/>
                  </a:cubicBezTo>
                  <a:cubicBezTo>
                    <a:pt x="834" y="205"/>
                    <a:pt x="667" y="72"/>
                    <a:pt x="667" y="72"/>
                  </a:cubicBezTo>
                  <a:cubicBezTo>
                    <a:pt x="590" y="25"/>
                    <a:pt x="505" y="0"/>
                    <a:pt x="424"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24" name="Google Shape;10524;p62"/>
            <p:cNvSpPr/>
            <p:nvPr/>
          </p:nvSpPr>
          <p:spPr>
            <a:xfrm>
              <a:off x="7919850" y="3263494"/>
              <a:ext cx="91834" cy="76452"/>
            </a:xfrm>
            <a:custGeom>
              <a:avLst/>
              <a:gdLst/>
              <a:ahLst/>
              <a:cxnLst/>
              <a:rect l="l" t="t" r="r" b="b"/>
              <a:pathLst>
                <a:path w="10388" h="8648" extrusionOk="0">
                  <a:moveTo>
                    <a:pt x="9839" y="1"/>
                  </a:moveTo>
                  <a:cubicBezTo>
                    <a:pt x="9774" y="1"/>
                    <a:pt x="9706" y="19"/>
                    <a:pt x="9641" y="61"/>
                  </a:cubicBezTo>
                  <a:cubicBezTo>
                    <a:pt x="9641" y="61"/>
                    <a:pt x="9474" y="161"/>
                    <a:pt x="9207" y="361"/>
                  </a:cubicBezTo>
                  <a:cubicBezTo>
                    <a:pt x="8907" y="561"/>
                    <a:pt x="8506" y="861"/>
                    <a:pt x="8039" y="1195"/>
                  </a:cubicBezTo>
                  <a:cubicBezTo>
                    <a:pt x="7572" y="1562"/>
                    <a:pt x="7039" y="1962"/>
                    <a:pt x="6472" y="2429"/>
                  </a:cubicBezTo>
                  <a:cubicBezTo>
                    <a:pt x="5905" y="2863"/>
                    <a:pt x="5304" y="3363"/>
                    <a:pt x="4704" y="3864"/>
                  </a:cubicBezTo>
                  <a:cubicBezTo>
                    <a:pt x="3536" y="4864"/>
                    <a:pt x="2369" y="5865"/>
                    <a:pt x="1535" y="6666"/>
                  </a:cubicBezTo>
                  <a:cubicBezTo>
                    <a:pt x="1101" y="7066"/>
                    <a:pt x="734" y="7399"/>
                    <a:pt x="501" y="7633"/>
                  </a:cubicBezTo>
                  <a:lnTo>
                    <a:pt x="134" y="8033"/>
                  </a:lnTo>
                  <a:cubicBezTo>
                    <a:pt x="0" y="8167"/>
                    <a:pt x="0" y="8333"/>
                    <a:pt x="100" y="8467"/>
                  </a:cubicBezTo>
                  <a:cubicBezTo>
                    <a:pt x="168" y="8580"/>
                    <a:pt x="298" y="8647"/>
                    <a:pt x="426" y="8647"/>
                  </a:cubicBezTo>
                  <a:cubicBezTo>
                    <a:pt x="487" y="8647"/>
                    <a:pt x="547" y="8632"/>
                    <a:pt x="601" y="8600"/>
                  </a:cubicBezTo>
                  <a:lnTo>
                    <a:pt x="1034" y="8267"/>
                  </a:lnTo>
                  <a:cubicBezTo>
                    <a:pt x="1301" y="8067"/>
                    <a:pt x="1702" y="7800"/>
                    <a:pt x="2169" y="7433"/>
                  </a:cubicBezTo>
                  <a:cubicBezTo>
                    <a:pt x="3103" y="6766"/>
                    <a:pt x="4303" y="5798"/>
                    <a:pt x="5504" y="4798"/>
                  </a:cubicBezTo>
                  <a:cubicBezTo>
                    <a:pt x="6105" y="4331"/>
                    <a:pt x="6705" y="3830"/>
                    <a:pt x="7239" y="3330"/>
                  </a:cubicBezTo>
                  <a:cubicBezTo>
                    <a:pt x="7806" y="2829"/>
                    <a:pt x="8306" y="2396"/>
                    <a:pt x="8740" y="1996"/>
                  </a:cubicBezTo>
                  <a:cubicBezTo>
                    <a:pt x="9174" y="1629"/>
                    <a:pt x="9507" y="1295"/>
                    <a:pt x="9741" y="1028"/>
                  </a:cubicBezTo>
                  <a:cubicBezTo>
                    <a:pt x="10008" y="795"/>
                    <a:pt x="10141" y="661"/>
                    <a:pt x="10141" y="661"/>
                  </a:cubicBezTo>
                  <a:cubicBezTo>
                    <a:pt x="10388" y="387"/>
                    <a:pt x="10139" y="1"/>
                    <a:pt x="9839"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25" name="Google Shape;10525;p62"/>
            <p:cNvSpPr/>
            <p:nvPr/>
          </p:nvSpPr>
          <p:spPr>
            <a:xfrm>
              <a:off x="7837803" y="3205563"/>
              <a:ext cx="78220" cy="71855"/>
            </a:xfrm>
            <a:custGeom>
              <a:avLst/>
              <a:gdLst/>
              <a:ahLst/>
              <a:cxnLst/>
              <a:rect l="l" t="t" r="r" b="b"/>
              <a:pathLst>
                <a:path w="8848" h="8128" extrusionOk="0">
                  <a:moveTo>
                    <a:pt x="540" y="0"/>
                  </a:moveTo>
                  <a:cubicBezTo>
                    <a:pt x="232" y="0"/>
                    <a:pt x="1" y="375"/>
                    <a:pt x="242" y="643"/>
                  </a:cubicBezTo>
                  <a:cubicBezTo>
                    <a:pt x="242" y="643"/>
                    <a:pt x="342" y="776"/>
                    <a:pt x="542" y="1010"/>
                  </a:cubicBezTo>
                  <a:cubicBezTo>
                    <a:pt x="742" y="1210"/>
                    <a:pt x="1042" y="1544"/>
                    <a:pt x="1376" y="1910"/>
                  </a:cubicBezTo>
                  <a:cubicBezTo>
                    <a:pt x="1743" y="2311"/>
                    <a:pt x="2143" y="2711"/>
                    <a:pt x="2610" y="3178"/>
                  </a:cubicBezTo>
                  <a:cubicBezTo>
                    <a:pt x="3044" y="3612"/>
                    <a:pt x="3544" y="4079"/>
                    <a:pt x="4044" y="4546"/>
                  </a:cubicBezTo>
                  <a:cubicBezTo>
                    <a:pt x="5045" y="5480"/>
                    <a:pt x="6079" y="6347"/>
                    <a:pt x="6880" y="7014"/>
                  </a:cubicBezTo>
                  <a:cubicBezTo>
                    <a:pt x="7280" y="7348"/>
                    <a:pt x="7614" y="7615"/>
                    <a:pt x="7847" y="7781"/>
                  </a:cubicBezTo>
                  <a:cubicBezTo>
                    <a:pt x="8081" y="7981"/>
                    <a:pt x="8214" y="8082"/>
                    <a:pt x="8214" y="8082"/>
                  </a:cubicBezTo>
                  <a:cubicBezTo>
                    <a:pt x="8274" y="8112"/>
                    <a:pt x="8347" y="8128"/>
                    <a:pt x="8422" y="8128"/>
                  </a:cubicBezTo>
                  <a:cubicBezTo>
                    <a:pt x="8514" y="8128"/>
                    <a:pt x="8608" y="8103"/>
                    <a:pt x="8681" y="8048"/>
                  </a:cubicBezTo>
                  <a:cubicBezTo>
                    <a:pt x="8814" y="7915"/>
                    <a:pt x="8848" y="7681"/>
                    <a:pt x="8714" y="7514"/>
                  </a:cubicBezTo>
                  <a:cubicBezTo>
                    <a:pt x="8714" y="7514"/>
                    <a:pt x="8614" y="7381"/>
                    <a:pt x="8414" y="7181"/>
                  </a:cubicBezTo>
                  <a:cubicBezTo>
                    <a:pt x="8214" y="6947"/>
                    <a:pt x="7914" y="6647"/>
                    <a:pt x="7580" y="6247"/>
                  </a:cubicBezTo>
                  <a:cubicBezTo>
                    <a:pt x="6880" y="5513"/>
                    <a:pt x="5912" y="4546"/>
                    <a:pt x="4912" y="3612"/>
                  </a:cubicBezTo>
                  <a:cubicBezTo>
                    <a:pt x="4411" y="3145"/>
                    <a:pt x="3911" y="2711"/>
                    <a:pt x="3444" y="2277"/>
                  </a:cubicBezTo>
                  <a:cubicBezTo>
                    <a:pt x="2944" y="1844"/>
                    <a:pt x="2510" y="1477"/>
                    <a:pt x="2110" y="1143"/>
                  </a:cubicBezTo>
                  <a:cubicBezTo>
                    <a:pt x="1709" y="810"/>
                    <a:pt x="1376" y="543"/>
                    <a:pt x="1142" y="376"/>
                  </a:cubicBezTo>
                  <a:lnTo>
                    <a:pt x="775" y="76"/>
                  </a:lnTo>
                  <a:cubicBezTo>
                    <a:pt x="696" y="23"/>
                    <a:pt x="616" y="0"/>
                    <a:pt x="540"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26" name="Google Shape;10526;p62"/>
            <p:cNvSpPr/>
            <p:nvPr/>
          </p:nvSpPr>
          <p:spPr>
            <a:xfrm>
              <a:off x="7917392" y="3209338"/>
              <a:ext cx="72358" cy="68080"/>
            </a:xfrm>
            <a:custGeom>
              <a:avLst/>
              <a:gdLst/>
              <a:ahLst/>
              <a:cxnLst/>
              <a:rect l="l" t="t" r="r" b="b"/>
              <a:pathLst>
                <a:path w="8185" h="7701" extrusionOk="0">
                  <a:moveTo>
                    <a:pt x="7761" y="0"/>
                  </a:moveTo>
                  <a:cubicBezTo>
                    <a:pt x="7674" y="0"/>
                    <a:pt x="7587" y="27"/>
                    <a:pt x="7517" y="82"/>
                  </a:cubicBezTo>
                  <a:cubicBezTo>
                    <a:pt x="7517" y="82"/>
                    <a:pt x="7017" y="449"/>
                    <a:pt x="6283" y="1050"/>
                  </a:cubicBezTo>
                  <a:cubicBezTo>
                    <a:pt x="5916" y="1383"/>
                    <a:pt x="5482" y="1750"/>
                    <a:pt x="5048" y="2117"/>
                  </a:cubicBezTo>
                  <a:cubicBezTo>
                    <a:pt x="4615" y="2518"/>
                    <a:pt x="4148" y="2951"/>
                    <a:pt x="3681" y="3418"/>
                  </a:cubicBezTo>
                  <a:cubicBezTo>
                    <a:pt x="2780" y="4285"/>
                    <a:pt x="1880" y="5219"/>
                    <a:pt x="1246" y="5920"/>
                  </a:cubicBezTo>
                  <a:cubicBezTo>
                    <a:pt x="612" y="6620"/>
                    <a:pt x="212" y="7121"/>
                    <a:pt x="212" y="7121"/>
                  </a:cubicBezTo>
                  <a:lnTo>
                    <a:pt x="212" y="7087"/>
                  </a:lnTo>
                  <a:lnTo>
                    <a:pt x="212" y="7087"/>
                  </a:lnTo>
                  <a:cubicBezTo>
                    <a:pt x="0" y="7352"/>
                    <a:pt x="229" y="7700"/>
                    <a:pt x="499" y="7700"/>
                  </a:cubicBezTo>
                  <a:cubicBezTo>
                    <a:pt x="570" y="7700"/>
                    <a:pt x="643" y="7676"/>
                    <a:pt x="712" y="7621"/>
                  </a:cubicBezTo>
                  <a:cubicBezTo>
                    <a:pt x="712" y="7621"/>
                    <a:pt x="1212" y="7221"/>
                    <a:pt x="1946" y="6620"/>
                  </a:cubicBezTo>
                  <a:cubicBezTo>
                    <a:pt x="2680" y="6020"/>
                    <a:pt x="3647" y="5186"/>
                    <a:pt x="4548" y="4319"/>
                  </a:cubicBezTo>
                  <a:cubicBezTo>
                    <a:pt x="5015" y="3852"/>
                    <a:pt x="5482" y="3418"/>
                    <a:pt x="5882" y="3018"/>
                  </a:cubicBezTo>
                  <a:cubicBezTo>
                    <a:pt x="6316" y="2584"/>
                    <a:pt x="6683" y="2184"/>
                    <a:pt x="7017" y="1817"/>
                  </a:cubicBezTo>
                  <a:cubicBezTo>
                    <a:pt x="7650" y="1117"/>
                    <a:pt x="8084" y="649"/>
                    <a:pt x="8084" y="649"/>
                  </a:cubicBezTo>
                  <a:cubicBezTo>
                    <a:pt x="8184" y="483"/>
                    <a:pt x="8184" y="283"/>
                    <a:pt x="8084" y="149"/>
                  </a:cubicBezTo>
                  <a:cubicBezTo>
                    <a:pt x="8006" y="52"/>
                    <a:pt x="7883" y="0"/>
                    <a:pt x="7761"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grpSp>
      <p:grpSp>
        <p:nvGrpSpPr>
          <p:cNvPr id="10527" name="Google Shape;10527;p62"/>
          <p:cNvGrpSpPr/>
          <p:nvPr/>
        </p:nvGrpSpPr>
        <p:grpSpPr>
          <a:xfrm>
            <a:off x="6170295" y="4232910"/>
            <a:ext cx="653415" cy="98996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grpSp>
      <p:grpSp>
        <p:nvGrpSpPr>
          <p:cNvPr id="9485" name="Google Shape;9485;p55"/>
          <p:cNvGrpSpPr/>
          <p:nvPr/>
        </p:nvGrpSpPr>
        <p:grpSpPr>
          <a:xfrm>
            <a:off x="7089140" y="2869565"/>
            <a:ext cx="1292225" cy="2332990"/>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grpSp>
      <p:sp>
        <p:nvSpPr>
          <p:cNvPr id="3193" name="Google Shape;3193;p47"/>
          <p:cNvSpPr/>
          <p:nvPr/>
        </p:nvSpPr>
        <p:spPr>
          <a:xfrm>
            <a:off x="2625090" y="214630"/>
            <a:ext cx="3703320" cy="140144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pic>
        <p:nvPicPr>
          <p:cNvPr id="3" name="Picture 2"/>
          <p:cNvPicPr>
            <a:picLocks noChangeAspect="1"/>
          </p:cNvPicPr>
          <p:nvPr/>
        </p:nvPicPr>
        <p:blipFill>
          <a:blip r:embed="rId1"/>
          <a:stretch>
            <a:fillRect/>
          </a:stretch>
        </p:blipFill>
        <p:spPr>
          <a:xfrm>
            <a:off x="847090" y="1146175"/>
            <a:ext cx="7600950" cy="1619250"/>
          </a:xfrm>
          <a:prstGeom prst="rect">
            <a:avLst/>
          </a:prstGeom>
        </p:spPr>
      </p:pic>
      <p:pic>
        <p:nvPicPr>
          <p:cNvPr id="6" name="Picture 5"/>
          <p:cNvPicPr>
            <a:picLocks noChangeAspect="1"/>
          </p:cNvPicPr>
          <p:nvPr/>
        </p:nvPicPr>
        <p:blipFill>
          <a:blip r:embed="rId2"/>
          <a:stretch>
            <a:fillRect/>
          </a:stretch>
        </p:blipFill>
        <p:spPr>
          <a:xfrm>
            <a:off x="2916555" y="481965"/>
            <a:ext cx="3228975" cy="866775"/>
          </a:xfrm>
          <a:prstGeom prst="rect">
            <a:avLst/>
          </a:prstGeom>
        </p:spPr>
      </p:pic>
      <p:pic>
        <p:nvPicPr>
          <p:cNvPr id="4" name="Content Placeholder 3"/>
          <p:cNvPicPr>
            <a:picLocks noChangeAspect="1"/>
          </p:cNvPicPr>
          <p:nvPr>
            <p:ph idx="1"/>
          </p:nvPr>
        </p:nvPicPr>
        <p:blipFill>
          <a:blip r:embed="rId3"/>
          <a:stretch>
            <a:fillRect/>
          </a:stretch>
        </p:blipFill>
        <p:spPr>
          <a:xfrm>
            <a:off x="3245485" y="2605405"/>
            <a:ext cx="3629025" cy="866775"/>
          </a:xfrm>
          <a:prstGeom prst="rect">
            <a:avLst/>
          </a:prstGeom>
        </p:spPr>
      </p:pic>
    </p:spTree>
  </p:cSld>
  <p:clrMapOvr>
    <a:masterClrMapping/>
  </p:clrMapOvr>
  <p:transition>
    <p:wip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11" name="Picture 11"/>
          <p:cNvPicPr>
            <a:picLocks noChangeAspect="1"/>
          </p:cNvPicPr>
          <p:nvPr/>
        </p:nvPicPr>
        <p:blipFill>
          <a:blip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p:blipFill>
        <p:spPr>
          <a:xfrm flipH="1" flipV="1">
            <a:off x="412115" y="1604645"/>
            <a:ext cx="5798185" cy="2654935"/>
          </a:xfrm>
          <a:prstGeom prst="rect">
            <a:avLst/>
          </a:prstGeom>
        </p:spPr>
      </p:pic>
      <p:sp>
        <p:nvSpPr>
          <p:cNvPr id="7" name="Text Box 6"/>
          <p:cNvSpPr txBox="1"/>
          <p:nvPr/>
        </p:nvSpPr>
        <p:spPr>
          <a:xfrm>
            <a:off x="1115695" y="2712085"/>
            <a:ext cx="4440555" cy="521970"/>
          </a:xfrm>
          <a:prstGeom prst="rect">
            <a:avLst/>
          </a:prstGeom>
          <a:noFill/>
        </p:spPr>
        <p:txBody>
          <a:bodyPr wrap="square" rtlCol="0" anchor="t">
            <a:spAutoFit/>
          </a:bodyPr>
          <a:p>
            <a:r>
              <a:rPr lang="en-GB" altLang="en-US" sz="2800" b="1">
                <a:solidFill>
                  <a:schemeClr val="bg1"/>
                </a:solidFill>
                <a:sym typeface="+mn-ea"/>
              </a:rPr>
              <a:t>Mời bạn cùng xem video! </a:t>
            </a:r>
            <a:endParaRPr lang="en-GB" altLang="en-US" sz="2800" b="1">
              <a:solidFill>
                <a:schemeClr val="bg1"/>
              </a:solidFill>
              <a:sym typeface="+mn-ea"/>
            </a:endParaRPr>
          </a:p>
        </p:txBody>
      </p:sp>
      <p:pic>
        <p:nvPicPr>
          <p:cNvPr id="36" name="图片 35"/>
          <p:cNvPicPr>
            <a:picLocks noChangeAspect="1"/>
          </p:cNvPicPr>
          <p:nvPr/>
        </p:nvPicPr>
        <p:blipFill>
          <a:blip r:embed="rId3" cstate="screen"/>
          <a:stretch>
            <a:fillRect/>
          </a:stretch>
        </p:blipFill>
        <p:spPr>
          <a:xfrm>
            <a:off x="3803650" y="0"/>
            <a:ext cx="3644900" cy="5229860"/>
          </a:xfrm>
          <a:prstGeom prst="rect">
            <a:avLst/>
          </a:prstGeom>
        </p:spPr>
      </p:pic>
    </p:spTree>
  </p:cSld>
  <p:clrMapOvr>
    <a:masterClrMapping/>
  </p:clrMapOvr>
  <p:transition>
    <p:wip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5" name="Clip.Trước cổng trời. Tuần 8">
            <a:hlinkClick r:id="" action="ppaction://media"/>
          </p:cNvPr>
          <p:cNvPicPr/>
          <p:nvPr>
            <a:videoFile r:link="rId1"/>
            <p:extLst>
              <p:ext uri="{DAA4B4D4-6D71-4841-9C94-3DE7FCFB9230}">
                <p14:media xmlns:p14="http://schemas.microsoft.com/office/powerpoint/2010/main" r:embed="rId2"/>
              </p:ext>
            </p:extLst>
            <p:custDataLst>
              <p:tags r:id="rId3"/>
            </p:custDataLst>
          </p:nvPr>
        </p:nvPicPr>
        <p:blipFill>
          <a:blip r:embed="rId4"/>
          <a:stretch>
            <a:fillRect/>
          </a:stretch>
        </p:blipFill>
        <p:spPr>
          <a:xfrm>
            <a:off x="-635" y="0"/>
            <a:ext cx="9144635" cy="5143500"/>
          </a:xfrm>
          <a:prstGeom prst="rect">
            <a:avLst/>
          </a:prstGeom>
        </p:spPr>
      </p:pic>
    </p:spTree>
  </p:cSld>
  <p:clrMapOvr>
    <a:masterClrMapping/>
  </p:clrMapOvr>
  <p:transition>
    <p:wipe/>
  </p:transition>
  <p:timing>
    <p:tnLst>
      <p:par>
        <p:cTn id="1" dur="indefinite" restart="never" nodeType="tmRoot">
          <p:childTnLst>
            <p:video fullScrn="0">
              <p:cMediaNode>
                <p:cTn id="2" fill="hold" display="1">
                  <p:stCondLst>
                    <p:cond delay="indefinite"/>
                  </p:stCondLst>
                </p:cTn>
                <p:tgtEl>
                  <p:spTgt spid="5"/>
                </p:tgtEl>
              </p:cMediaNode>
            </p:video>
            <p:seq concurrent="1" nextAc="seek">
              <p:cTn id="3" restart="whenNotActive" fill="hold" evtFilter="cancelBubble" nodeType="interactiveSeq">
                <p:stCondLst>
                  <p:cond evt="onClick" delay="0">
                    <p:tgtEl>
                      <p:spTgt spid="5"/>
                    </p:tgtEl>
                  </p:cond>
                </p:stCondLst>
                <p:endSync evt="end" delay="0">
                  <p:rtn val="all"/>
                </p:endSync>
                <p:childTnLst>
                  <p:par>
                    <p:cTn id="4" fill="hold">
                      <p:stCondLst>
                        <p:cond delay="0"/>
                      </p:stCondLst>
                      <p:childTnLst>
                        <p:par>
                          <p:cTn id="5" fill="hold">
                            <p:stCondLst>
                              <p:cond delay="0"/>
                            </p:stCondLst>
                            <p:childTnLst>
                              <p:par>
                                <p:cTn id="6" presetID="2" presetClass="mediacall" presetSubtype="0" fill="hold" nodeType="clickEffect">
                                  <p:stCondLst>
                                    <p:cond delay="0"/>
                                  </p:stCondLst>
                                  <p:childTnLst>
                                    <p:cmd type="call" cmd="togglePause">
                                      <p:cBhvr additive="base">
                                        <p:cTn id="7" dur="1" fill="hold"/>
                                        <p:tgtEl>
                                          <p:spTgt spid="5"/>
                                        </p:tgtEl>
                                      </p:cBhvr>
                                    </p:cmd>
                                  </p:childTnLst>
                                </p:cTn>
                              </p:par>
                            </p:childTnLst>
                          </p:cTn>
                        </p:par>
                      </p:childTnLst>
                    </p:cTn>
                  </p:par>
                </p:childTnLst>
              </p:cTn>
              <p:nextCondLst>
                <p:cond evt="onClick" delay="0">
                  <p:tgtEl>
                    <p:spTgt spid="5"/>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7" name="Picture 6"/>
          <p:cNvPicPr>
            <a:picLocks noChangeAspect="1"/>
          </p:cNvPicPr>
          <p:nvPr/>
        </p:nvPicPr>
        <p:blipFill>
          <a:blip r:embed="rId1"/>
          <a:stretch>
            <a:fillRect/>
          </a:stretch>
        </p:blipFill>
        <p:spPr>
          <a:xfrm>
            <a:off x="2644775" y="156845"/>
            <a:ext cx="4286250" cy="1200150"/>
          </a:xfrm>
          <a:prstGeom prst="rect">
            <a:avLst/>
          </a:prstGeom>
        </p:spPr>
      </p:pic>
      <p:sp>
        <p:nvSpPr>
          <p:cNvPr id="9" name="Rectangles 8"/>
          <p:cNvSpPr/>
          <p:nvPr/>
        </p:nvSpPr>
        <p:spPr>
          <a:xfrm>
            <a:off x="1310323" y="1356995"/>
            <a:ext cx="6523355" cy="1198880"/>
          </a:xfrm>
          <a:prstGeom prst="rect">
            <a:avLst/>
          </a:prstGeom>
          <a:noFill/>
          <a:ln>
            <a:noFill/>
          </a:ln>
        </p:spPr>
        <p:txBody>
          <a:bodyPr wrap="none" rtlCol="0" anchor="t">
            <a:spAutoFit/>
          </a:bodyPr>
          <a:p>
            <a:pPr algn="ctr"/>
            <a:r>
              <a:rPr lang="en-GB" altLang="en-US" sz="3600" b="1">
                <a:solidFill>
                  <a:schemeClr val="accent2"/>
                </a:solidFill>
                <a:effectLst>
                  <a:outerShdw blurRad="38100" dist="25400" dir="5400000" algn="ctr" rotWithShape="0">
                    <a:srgbClr val="6E747A">
                      <a:alpha val="43000"/>
                    </a:srgbClr>
                  </a:outerShdw>
                </a:effectLst>
              </a:rPr>
              <a:t>Khung cảnh em vừa xem </a:t>
            </a:r>
            <a:endParaRPr lang="en-GB" altLang="en-US" sz="3600" b="1">
              <a:solidFill>
                <a:schemeClr val="accent2"/>
              </a:solidFill>
              <a:effectLst>
                <a:outerShdw blurRad="38100" dist="25400" dir="5400000" algn="ctr" rotWithShape="0">
                  <a:srgbClr val="6E747A">
                    <a:alpha val="43000"/>
                  </a:srgbClr>
                </a:outerShdw>
              </a:effectLst>
            </a:endParaRPr>
          </a:p>
          <a:p>
            <a:pPr algn="ctr"/>
            <a:r>
              <a:rPr lang="en-GB" altLang="en-US" sz="3600" b="1">
                <a:solidFill>
                  <a:schemeClr val="accent2"/>
                </a:solidFill>
                <a:effectLst>
                  <a:outerShdw blurRad="38100" dist="25400" dir="5400000" algn="ctr" rotWithShape="0">
                    <a:srgbClr val="6E747A">
                      <a:alpha val="43000"/>
                    </a:srgbClr>
                  </a:outerShdw>
                </a:effectLst>
              </a:rPr>
              <a:t>ở vùng nào của đất nước ta?</a:t>
            </a:r>
            <a:endParaRPr lang="en-GB" altLang="en-US" sz="3600" b="1">
              <a:solidFill>
                <a:schemeClr val="accent2"/>
              </a:solidFill>
              <a:effectLst>
                <a:outerShdw blurRad="38100" dist="25400" dir="5400000" algn="ctr" rotWithShape="0">
                  <a:srgbClr val="6E747A">
                    <a:alpha val="43000"/>
                  </a:srgbClr>
                </a:outerShdw>
              </a:effectLst>
            </a:endParaRPr>
          </a:p>
        </p:txBody>
      </p:sp>
      <p:sp>
        <p:nvSpPr>
          <p:cNvPr id="10" name="Rounded Rectangle 9"/>
          <p:cNvSpPr/>
          <p:nvPr/>
        </p:nvSpPr>
        <p:spPr>
          <a:xfrm>
            <a:off x="397510" y="2821940"/>
            <a:ext cx="2677795" cy="647700"/>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p>
            <a:pPr algn="ctr"/>
            <a:r>
              <a:rPr lang="en-GB" altLang="en-US" sz="2000" b="1"/>
              <a:t>A. Vùng đồng bằng</a:t>
            </a:r>
            <a:endParaRPr lang="en-GB" altLang="en-US" sz="2000" b="1"/>
          </a:p>
        </p:txBody>
      </p:sp>
      <p:sp>
        <p:nvSpPr>
          <p:cNvPr id="11" name="Rounded Rectangle 10"/>
          <p:cNvSpPr/>
          <p:nvPr/>
        </p:nvSpPr>
        <p:spPr>
          <a:xfrm>
            <a:off x="3342640" y="2821940"/>
            <a:ext cx="2677795" cy="647700"/>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p>
            <a:pPr algn="ctr"/>
            <a:r>
              <a:rPr lang="en-GB" altLang="en-US" sz="2000" b="1"/>
              <a:t>B. Vùng đồi, núi</a:t>
            </a:r>
            <a:endParaRPr lang="en-GB" altLang="en-US" sz="2000" b="1"/>
          </a:p>
        </p:txBody>
      </p:sp>
      <p:sp>
        <p:nvSpPr>
          <p:cNvPr id="12" name="Rounded Rectangle 11"/>
          <p:cNvSpPr/>
          <p:nvPr/>
        </p:nvSpPr>
        <p:spPr>
          <a:xfrm>
            <a:off x="6269990" y="2821940"/>
            <a:ext cx="2677795" cy="647700"/>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p>
            <a:pPr algn="ctr"/>
            <a:r>
              <a:rPr lang="en-GB" altLang="en-US" sz="2000" b="1"/>
              <a:t>C. Vùng biển</a:t>
            </a:r>
            <a:endParaRPr lang="en-GB" altLang="en-US" sz="2000" b="1"/>
          </a:p>
        </p:txBody>
      </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32" presetClass="emph" presetSubtype="0" fill="hold" grpId="0" nodeType="clickEffect">
                                  <p:stCondLst>
                                    <p:cond delay="0"/>
                                  </p:stCondLst>
                                  <p:childTnLst>
                                    <p:animRot by="120000">
                                      <p:cBhvr>
                                        <p:cTn id="12" dur="100" fill="hold">
                                          <p:stCondLst>
                                            <p:cond delay="0"/>
                                          </p:stCondLst>
                                        </p:cTn>
                                        <p:tgtEl>
                                          <p:spTgt spid="11"/>
                                        </p:tgtEl>
                                        <p:attrNameLst>
                                          <p:attrName>r</p:attrName>
                                        </p:attrNameLst>
                                      </p:cBhvr>
                                    </p:animRot>
                                    <p:animRot by="-240000">
                                      <p:cBhvr>
                                        <p:cTn id="13" dur="200" fill="hold">
                                          <p:stCondLst>
                                            <p:cond delay="200"/>
                                          </p:stCondLst>
                                        </p:cTn>
                                        <p:tgtEl>
                                          <p:spTgt spid="11"/>
                                        </p:tgtEl>
                                        <p:attrNameLst>
                                          <p:attrName>r</p:attrName>
                                        </p:attrNameLst>
                                      </p:cBhvr>
                                    </p:animRot>
                                    <p:animRot by="240000">
                                      <p:cBhvr>
                                        <p:cTn id="14" dur="200" fill="hold">
                                          <p:stCondLst>
                                            <p:cond delay="400"/>
                                          </p:stCondLst>
                                        </p:cTn>
                                        <p:tgtEl>
                                          <p:spTgt spid="11"/>
                                        </p:tgtEl>
                                        <p:attrNameLst>
                                          <p:attrName>r</p:attrName>
                                        </p:attrNameLst>
                                      </p:cBhvr>
                                    </p:animRot>
                                    <p:animRot by="-240000">
                                      <p:cBhvr>
                                        <p:cTn id="15" dur="200" fill="hold">
                                          <p:stCondLst>
                                            <p:cond delay="600"/>
                                          </p:stCondLst>
                                        </p:cTn>
                                        <p:tgtEl>
                                          <p:spTgt spid="11"/>
                                        </p:tgtEl>
                                        <p:attrNameLst>
                                          <p:attrName>r</p:attrName>
                                        </p:attrNameLst>
                                      </p:cBhvr>
                                    </p:animRot>
                                    <p:animRot by="120000">
                                      <p:cBhvr>
                                        <p:cTn id="16" dur="200" fill="hold">
                                          <p:stCondLst>
                                            <p:cond delay="800"/>
                                          </p:stCondLst>
                                        </p:cTn>
                                        <p:tgtEl>
                                          <p:spTgt spid="1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1"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448"/>
        <p:cNvGrpSpPr/>
        <p:nvPr/>
      </p:nvGrpSpPr>
      <p:grpSpPr>
        <a:xfrm>
          <a:off x="0" y="0"/>
          <a:ext cx="0" cy="0"/>
          <a:chOff x="0" y="0"/>
          <a:chExt cx="0" cy="0"/>
        </a:xfrm>
      </p:grpSpPr>
      <p:grpSp>
        <p:nvGrpSpPr>
          <p:cNvPr id="10308" name="Google Shape;10308;p62"/>
          <p:cNvGrpSpPr/>
          <p:nvPr/>
        </p:nvGrpSpPr>
        <p:grpSpPr>
          <a:xfrm>
            <a:off x="0" y="2061210"/>
            <a:ext cx="9145270" cy="3103245"/>
            <a:chOff x="5889224" y="2454352"/>
            <a:chExt cx="2484549" cy="1333016"/>
          </a:xfrm>
        </p:grpSpPr>
        <p:sp>
          <p:nvSpPr>
            <p:cNvPr id="10309" name="Google Shape;10309;p62"/>
            <p:cNvSpPr/>
            <p:nvPr/>
          </p:nvSpPr>
          <p:spPr>
            <a:xfrm>
              <a:off x="5889224" y="2490727"/>
              <a:ext cx="915203" cy="1287733"/>
            </a:xfrm>
            <a:custGeom>
              <a:avLst/>
              <a:gdLst/>
              <a:ahLst/>
              <a:cxnLst/>
              <a:rect l="l" t="t" r="r" b="b"/>
              <a:pathLst>
                <a:path w="51638" h="72657" extrusionOk="0">
                  <a:moveTo>
                    <a:pt x="39002" y="0"/>
                  </a:moveTo>
                  <a:cubicBezTo>
                    <a:pt x="34976" y="0"/>
                    <a:pt x="30143" y="1388"/>
                    <a:pt x="24851" y="4307"/>
                  </a:cubicBezTo>
                  <a:cubicBezTo>
                    <a:pt x="15211" y="9611"/>
                    <a:pt x="5337" y="23121"/>
                    <a:pt x="0" y="31260"/>
                  </a:cubicBezTo>
                  <a:lnTo>
                    <a:pt x="0" y="72656"/>
                  </a:lnTo>
                  <a:lnTo>
                    <a:pt x="37560" y="72656"/>
                  </a:lnTo>
                  <a:cubicBezTo>
                    <a:pt x="37560" y="72656"/>
                    <a:pt x="38528" y="58146"/>
                    <a:pt x="40696" y="48372"/>
                  </a:cubicBezTo>
                  <a:cubicBezTo>
                    <a:pt x="42831" y="38632"/>
                    <a:pt x="51637" y="22654"/>
                    <a:pt x="50803" y="11146"/>
                  </a:cubicBezTo>
                  <a:cubicBezTo>
                    <a:pt x="50280" y="3944"/>
                    <a:pt x="45788" y="0"/>
                    <a:pt x="39002" y="0"/>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10" name="Google Shape;10310;p62"/>
            <p:cNvSpPr/>
            <p:nvPr/>
          </p:nvSpPr>
          <p:spPr>
            <a:xfrm>
              <a:off x="5889224" y="3071364"/>
              <a:ext cx="122398" cy="468838"/>
            </a:xfrm>
            <a:custGeom>
              <a:avLst/>
              <a:gdLst/>
              <a:ahLst/>
              <a:cxnLst/>
              <a:rect l="l" t="t" r="r" b="b"/>
              <a:pathLst>
                <a:path w="6906" h="26453" extrusionOk="0">
                  <a:moveTo>
                    <a:pt x="6905" y="0"/>
                  </a:moveTo>
                  <a:lnTo>
                    <a:pt x="5037" y="3202"/>
                  </a:lnTo>
                  <a:cubicBezTo>
                    <a:pt x="5037" y="3202"/>
                    <a:pt x="3570" y="6738"/>
                    <a:pt x="2102" y="11675"/>
                  </a:cubicBezTo>
                  <a:cubicBezTo>
                    <a:pt x="1168" y="14844"/>
                    <a:pt x="401" y="19214"/>
                    <a:pt x="0" y="21916"/>
                  </a:cubicBezTo>
                  <a:lnTo>
                    <a:pt x="0" y="24618"/>
                  </a:lnTo>
                  <a:lnTo>
                    <a:pt x="4604" y="26452"/>
                  </a:lnTo>
                  <a:cubicBezTo>
                    <a:pt x="4604" y="26452"/>
                    <a:pt x="3303" y="16445"/>
                    <a:pt x="4037" y="12075"/>
                  </a:cubicBezTo>
                  <a:cubicBezTo>
                    <a:pt x="4770" y="7672"/>
                    <a:pt x="6905" y="1"/>
                    <a:pt x="6905"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11" name="Google Shape;10311;p62"/>
            <p:cNvSpPr/>
            <p:nvPr/>
          </p:nvSpPr>
          <p:spPr>
            <a:xfrm>
              <a:off x="6527127" y="3033525"/>
              <a:ext cx="191573" cy="697630"/>
            </a:xfrm>
            <a:custGeom>
              <a:avLst/>
              <a:gdLst/>
              <a:ahLst/>
              <a:cxnLst/>
              <a:rect l="l" t="t" r="r" b="b"/>
              <a:pathLst>
                <a:path w="10809" h="39362" extrusionOk="0">
                  <a:moveTo>
                    <a:pt x="10808" y="0"/>
                  </a:moveTo>
                  <a:cubicBezTo>
                    <a:pt x="10775" y="0"/>
                    <a:pt x="6605" y="6939"/>
                    <a:pt x="3870" y="14477"/>
                  </a:cubicBezTo>
                  <a:cubicBezTo>
                    <a:pt x="1101" y="22049"/>
                    <a:pt x="1202" y="25018"/>
                    <a:pt x="634" y="27920"/>
                  </a:cubicBezTo>
                  <a:cubicBezTo>
                    <a:pt x="101" y="30822"/>
                    <a:pt x="1" y="38761"/>
                    <a:pt x="1" y="38761"/>
                  </a:cubicBezTo>
                  <a:lnTo>
                    <a:pt x="1769" y="39362"/>
                  </a:lnTo>
                  <a:cubicBezTo>
                    <a:pt x="2169" y="34725"/>
                    <a:pt x="3103" y="24951"/>
                    <a:pt x="4671" y="17746"/>
                  </a:cubicBezTo>
                  <a:cubicBezTo>
                    <a:pt x="5738" y="12943"/>
                    <a:pt x="8440" y="6572"/>
                    <a:pt x="10808"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12" name="Google Shape;10312;p62"/>
            <p:cNvSpPr/>
            <p:nvPr/>
          </p:nvSpPr>
          <p:spPr>
            <a:xfrm>
              <a:off x="6207289" y="2589942"/>
              <a:ext cx="323542" cy="85923"/>
            </a:xfrm>
            <a:custGeom>
              <a:avLst/>
              <a:gdLst/>
              <a:ahLst/>
              <a:cxnLst/>
              <a:rect l="l" t="t" r="r" b="b"/>
              <a:pathLst>
                <a:path w="18255" h="4848" extrusionOk="0">
                  <a:moveTo>
                    <a:pt x="6130" y="1"/>
                  </a:moveTo>
                  <a:cubicBezTo>
                    <a:pt x="5537" y="1"/>
                    <a:pt x="5065" y="6"/>
                    <a:pt x="4771" y="10"/>
                  </a:cubicBezTo>
                  <a:cubicBezTo>
                    <a:pt x="3169" y="1111"/>
                    <a:pt x="1568" y="2379"/>
                    <a:pt x="0" y="3780"/>
                  </a:cubicBezTo>
                  <a:cubicBezTo>
                    <a:pt x="968" y="4180"/>
                    <a:pt x="2802" y="4847"/>
                    <a:pt x="4137" y="4847"/>
                  </a:cubicBezTo>
                  <a:cubicBezTo>
                    <a:pt x="6071" y="4847"/>
                    <a:pt x="8840" y="4714"/>
                    <a:pt x="11242" y="3680"/>
                  </a:cubicBezTo>
                  <a:cubicBezTo>
                    <a:pt x="11891" y="3395"/>
                    <a:pt x="12450" y="3291"/>
                    <a:pt x="12921" y="3291"/>
                  </a:cubicBezTo>
                  <a:cubicBezTo>
                    <a:pt x="14217" y="3291"/>
                    <a:pt x="14844" y="4080"/>
                    <a:pt x="14844" y="4080"/>
                  </a:cubicBezTo>
                  <a:cubicBezTo>
                    <a:pt x="14844" y="4080"/>
                    <a:pt x="14958" y="4100"/>
                    <a:pt x="15141" y="4100"/>
                  </a:cubicBezTo>
                  <a:cubicBezTo>
                    <a:pt x="15741" y="4100"/>
                    <a:pt x="17092" y="3885"/>
                    <a:pt x="17680" y="2045"/>
                  </a:cubicBezTo>
                  <a:cubicBezTo>
                    <a:pt x="18255" y="205"/>
                    <a:pt x="9833" y="1"/>
                    <a:pt x="6130" y="1"/>
                  </a:cubicBezTo>
                  <a:close/>
                </a:path>
              </a:pathLst>
            </a:custGeom>
            <a:solidFill>
              <a:srgbClr val="86A6B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13" name="Google Shape;10313;p62"/>
            <p:cNvSpPr/>
            <p:nvPr/>
          </p:nvSpPr>
          <p:spPr>
            <a:xfrm>
              <a:off x="5889224" y="2621455"/>
              <a:ext cx="368329" cy="621969"/>
            </a:xfrm>
            <a:custGeom>
              <a:avLst/>
              <a:gdLst/>
              <a:ahLst/>
              <a:cxnLst/>
              <a:rect l="l" t="t" r="r" b="b"/>
              <a:pathLst>
                <a:path w="20782" h="35093" extrusionOk="0">
                  <a:moveTo>
                    <a:pt x="20315" y="0"/>
                  </a:moveTo>
                  <a:cubicBezTo>
                    <a:pt x="12209" y="6372"/>
                    <a:pt x="4504" y="17012"/>
                    <a:pt x="0" y="23884"/>
                  </a:cubicBezTo>
                  <a:lnTo>
                    <a:pt x="0" y="35092"/>
                  </a:lnTo>
                  <a:cubicBezTo>
                    <a:pt x="634" y="33558"/>
                    <a:pt x="2068" y="25986"/>
                    <a:pt x="2068" y="25986"/>
                  </a:cubicBezTo>
                  <a:cubicBezTo>
                    <a:pt x="2068" y="25986"/>
                    <a:pt x="2769" y="24318"/>
                    <a:pt x="3670" y="22616"/>
                  </a:cubicBezTo>
                  <a:cubicBezTo>
                    <a:pt x="4537" y="20949"/>
                    <a:pt x="6905" y="18647"/>
                    <a:pt x="9507" y="14010"/>
                  </a:cubicBezTo>
                  <a:cubicBezTo>
                    <a:pt x="12142" y="9374"/>
                    <a:pt x="20782" y="134"/>
                    <a:pt x="20782" y="134"/>
                  </a:cubicBezTo>
                  <a:lnTo>
                    <a:pt x="20315" y="0"/>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14" name="Google Shape;10314;p62"/>
            <p:cNvSpPr/>
            <p:nvPr/>
          </p:nvSpPr>
          <p:spPr>
            <a:xfrm>
              <a:off x="6205818" y="2470469"/>
              <a:ext cx="621634" cy="519358"/>
            </a:xfrm>
            <a:custGeom>
              <a:avLst/>
              <a:gdLst/>
              <a:ahLst/>
              <a:cxnLst/>
              <a:rect l="l" t="t" r="r" b="b"/>
              <a:pathLst>
                <a:path w="35076" h="29305" extrusionOk="0">
                  <a:moveTo>
                    <a:pt x="21639" y="1"/>
                  </a:moveTo>
                  <a:cubicBezTo>
                    <a:pt x="18471" y="1"/>
                    <a:pt x="15695" y="614"/>
                    <a:pt x="15695" y="614"/>
                  </a:cubicBezTo>
                  <a:cubicBezTo>
                    <a:pt x="15695" y="614"/>
                    <a:pt x="3052" y="4049"/>
                    <a:pt x="1384" y="6551"/>
                  </a:cubicBezTo>
                  <a:cubicBezTo>
                    <a:pt x="1" y="8697"/>
                    <a:pt x="1748" y="10771"/>
                    <a:pt x="4663" y="10771"/>
                  </a:cubicBezTo>
                  <a:cubicBezTo>
                    <a:pt x="5193" y="10771"/>
                    <a:pt x="5760" y="10703"/>
                    <a:pt x="6355" y="10554"/>
                  </a:cubicBezTo>
                  <a:cubicBezTo>
                    <a:pt x="8430" y="10035"/>
                    <a:pt x="10639" y="9593"/>
                    <a:pt x="12299" y="9593"/>
                  </a:cubicBezTo>
                  <a:cubicBezTo>
                    <a:pt x="13733" y="9593"/>
                    <a:pt x="14757" y="9924"/>
                    <a:pt x="14927" y="10821"/>
                  </a:cubicBezTo>
                  <a:cubicBezTo>
                    <a:pt x="15230" y="12607"/>
                    <a:pt x="15670" y="15244"/>
                    <a:pt x="18066" y="15244"/>
                  </a:cubicBezTo>
                  <a:cubicBezTo>
                    <a:pt x="18311" y="15244"/>
                    <a:pt x="18576" y="15216"/>
                    <a:pt x="18864" y="15157"/>
                  </a:cubicBezTo>
                  <a:cubicBezTo>
                    <a:pt x="20195" y="14900"/>
                    <a:pt x="22024" y="14593"/>
                    <a:pt x="23721" y="14593"/>
                  </a:cubicBezTo>
                  <a:cubicBezTo>
                    <a:pt x="25977" y="14593"/>
                    <a:pt x="27999" y="15136"/>
                    <a:pt x="28304" y="17059"/>
                  </a:cubicBezTo>
                  <a:cubicBezTo>
                    <a:pt x="28851" y="20309"/>
                    <a:pt x="27380" y="29304"/>
                    <a:pt x="30211" y="29304"/>
                  </a:cubicBezTo>
                  <a:cubicBezTo>
                    <a:pt x="30314" y="29304"/>
                    <a:pt x="30423" y="29292"/>
                    <a:pt x="30539" y="29267"/>
                  </a:cubicBezTo>
                  <a:cubicBezTo>
                    <a:pt x="33774" y="28567"/>
                    <a:pt x="35075" y="16658"/>
                    <a:pt x="34041" y="11688"/>
                  </a:cubicBezTo>
                  <a:cubicBezTo>
                    <a:pt x="33007" y="6685"/>
                    <a:pt x="32373" y="3783"/>
                    <a:pt x="28037" y="1314"/>
                  </a:cubicBezTo>
                  <a:cubicBezTo>
                    <a:pt x="26254" y="299"/>
                    <a:pt x="23851" y="1"/>
                    <a:pt x="21639"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15" name="Google Shape;10315;p62"/>
            <p:cNvSpPr/>
            <p:nvPr/>
          </p:nvSpPr>
          <p:spPr>
            <a:xfrm>
              <a:off x="6689704" y="2487253"/>
              <a:ext cx="137782" cy="502052"/>
            </a:xfrm>
            <a:custGeom>
              <a:avLst/>
              <a:gdLst/>
              <a:ahLst/>
              <a:cxnLst/>
              <a:rect l="l" t="t" r="r" b="b"/>
              <a:pathLst>
                <a:path w="7774" h="28327" extrusionOk="0">
                  <a:moveTo>
                    <a:pt x="1" y="0"/>
                  </a:moveTo>
                  <a:lnTo>
                    <a:pt x="1" y="0"/>
                  </a:lnTo>
                  <a:cubicBezTo>
                    <a:pt x="1" y="0"/>
                    <a:pt x="4171" y="4270"/>
                    <a:pt x="4938" y="9874"/>
                  </a:cubicBezTo>
                  <a:cubicBezTo>
                    <a:pt x="5705" y="15478"/>
                    <a:pt x="6039" y="17379"/>
                    <a:pt x="5638" y="19548"/>
                  </a:cubicBezTo>
                  <a:cubicBezTo>
                    <a:pt x="5238" y="21716"/>
                    <a:pt x="4471" y="26753"/>
                    <a:pt x="3704" y="27053"/>
                  </a:cubicBezTo>
                  <a:cubicBezTo>
                    <a:pt x="3642" y="27074"/>
                    <a:pt x="3575" y="27084"/>
                    <a:pt x="3503" y="27084"/>
                  </a:cubicBezTo>
                  <a:cubicBezTo>
                    <a:pt x="2680" y="27084"/>
                    <a:pt x="1269" y="25785"/>
                    <a:pt x="1268" y="25785"/>
                  </a:cubicBezTo>
                  <a:lnTo>
                    <a:pt x="1268" y="25785"/>
                  </a:lnTo>
                  <a:cubicBezTo>
                    <a:pt x="1478" y="27286"/>
                    <a:pt x="1931" y="28327"/>
                    <a:pt x="2870" y="28327"/>
                  </a:cubicBezTo>
                  <a:cubicBezTo>
                    <a:pt x="2975" y="28327"/>
                    <a:pt x="3086" y="28314"/>
                    <a:pt x="3203" y="28287"/>
                  </a:cubicBezTo>
                  <a:cubicBezTo>
                    <a:pt x="6472" y="27587"/>
                    <a:pt x="7773" y="15711"/>
                    <a:pt x="6739" y="10708"/>
                  </a:cubicBezTo>
                  <a:cubicBezTo>
                    <a:pt x="5705" y="5771"/>
                    <a:pt x="5071" y="2836"/>
                    <a:pt x="735" y="367"/>
                  </a:cubicBezTo>
                  <a:cubicBezTo>
                    <a:pt x="501" y="234"/>
                    <a:pt x="234" y="134"/>
                    <a:pt x="1"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16" name="Google Shape;10316;p62"/>
            <p:cNvSpPr/>
            <p:nvPr/>
          </p:nvSpPr>
          <p:spPr>
            <a:xfrm>
              <a:off x="6482198" y="2708955"/>
              <a:ext cx="212256" cy="39027"/>
            </a:xfrm>
            <a:custGeom>
              <a:avLst/>
              <a:gdLst/>
              <a:ahLst/>
              <a:cxnLst/>
              <a:rect l="l" t="t" r="r" b="b"/>
              <a:pathLst>
                <a:path w="11976" h="2202" extrusionOk="0">
                  <a:moveTo>
                    <a:pt x="1" y="0"/>
                  </a:moveTo>
                  <a:lnTo>
                    <a:pt x="1" y="0"/>
                  </a:lnTo>
                  <a:cubicBezTo>
                    <a:pt x="424" y="1016"/>
                    <a:pt x="1158" y="1818"/>
                    <a:pt x="2485" y="1818"/>
                  </a:cubicBezTo>
                  <a:cubicBezTo>
                    <a:pt x="2727" y="1818"/>
                    <a:pt x="2987" y="1791"/>
                    <a:pt x="3270" y="1735"/>
                  </a:cubicBezTo>
                  <a:cubicBezTo>
                    <a:pt x="4593" y="1456"/>
                    <a:pt x="6417" y="1141"/>
                    <a:pt x="8115" y="1141"/>
                  </a:cubicBezTo>
                  <a:cubicBezTo>
                    <a:pt x="9668" y="1141"/>
                    <a:pt x="11115" y="1405"/>
                    <a:pt x="11976" y="2202"/>
                  </a:cubicBezTo>
                  <a:cubicBezTo>
                    <a:pt x="11976" y="2202"/>
                    <a:pt x="11008" y="801"/>
                    <a:pt x="8874" y="634"/>
                  </a:cubicBezTo>
                  <a:cubicBezTo>
                    <a:pt x="8451" y="601"/>
                    <a:pt x="8063" y="587"/>
                    <a:pt x="7698" y="587"/>
                  </a:cubicBezTo>
                  <a:cubicBezTo>
                    <a:pt x="6217" y="587"/>
                    <a:pt x="5095" y="807"/>
                    <a:pt x="3436" y="834"/>
                  </a:cubicBezTo>
                  <a:cubicBezTo>
                    <a:pt x="3366" y="835"/>
                    <a:pt x="3297" y="836"/>
                    <a:pt x="3229" y="836"/>
                  </a:cubicBezTo>
                  <a:cubicBezTo>
                    <a:pt x="1301" y="836"/>
                    <a:pt x="355" y="387"/>
                    <a:pt x="1"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17" name="Google Shape;10317;p62"/>
            <p:cNvSpPr/>
            <p:nvPr/>
          </p:nvSpPr>
          <p:spPr>
            <a:xfrm>
              <a:off x="6552560" y="3153406"/>
              <a:ext cx="586487" cy="625053"/>
            </a:xfrm>
            <a:custGeom>
              <a:avLst/>
              <a:gdLst/>
              <a:ahLst/>
              <a:cxnLst/>
              <a:rect l="l" t="t" r="r" b="b"/>
              <a:pathLst>
                <a:path w="33091" h="35267" extrusionOk="0">
                  <a:moveTo>
                    <a:pt x="15318" y="1"/>
                  </a:moveTo>
                  <a:cubicBezTo>
                    <a:pt x="14729" y="1"/>
                    <a:pt x="14126" y="78"/>
                    <a:pt x="13510" y="241"/>
                  </a:cubicBezTo>
                  <a:cubicBezTo>
                    <a:pt x="5104" y="2476"/>
                    <a:pt x="2669" y="13818"/>
                    <a:pt x="2669" y="13818"/>
                  </a:cubicBezTo>
                  <a:cubicBezTo>
                    <a:pt x="701" y="20389"/>
                    <a:pt x="167" y="31530"/>
                    <a:pt x="0" y="35266"/>
                  </a:cubicBezTo>
                  <a:lnTo>
                    <a:pt x="33090" y="35266"/>
                  </a:lnTo>
                  <a:cubicBezTo>
                    <a:pt x="32990" y="32531"/>
                    <a:pt x="32523" y="25793"/>
                    <a:pt x="30488" y="19722"/>
                  </a:cubicBezTo>
                  <a:cubicBezTo>
                    <a:pt x="28077" y="12455"/>
                    <a:pt x="22798" y="1"/>
                    <a:pt x="15318"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18" name="Google Shape;10318;p62"/>
            <p:cNvSpPr/>
            <p:nvPr/>
          </p:nvSpPr>
          <p:spPr>
            <a:xfrm>
              <a:off x="6553145" y="3236299"/>
              <a:ext cx="190970" cy="542160"/>
            </a:xfrm>
            <a:custGeom>
              <a:avLst/>
              <a:gdLst/>
              <a:ahLst/>
              <a:cxnLst/>
              <a:rect l="l" t="t" r="r" b="b"/>
              <a:pathLst>
                <a:path w="10775" h="30590" extrusionOk="0">
                  <a:moveTo>
                    <a:pt x="7572" y="1"/>
                  </a:moveTo>
                  <a:cubicBezTo>
                    <a:pt x="7572" y="1"/>
                    <a:pt x="7172" y="234"/>
                    <a:pt x="6538" y="601"/>
                  </a:cubicBezTo>
                  <a:cubicBezTo>
                    <a:pt x="3636" y="4537"/>
                    <a:pt x="2636" y="9141"/>
                    <a:pt x="2636" y="9141"/>
                  </a:cubicBezTo>
                  <a:cubicBezTo>
                    <a:pt x="668" y="15712"/>
                    <a:pt x="134" y="26853"/>
                    <a:pt x="0" y="30589"/>
                  </a:cubicBezTo>
                  <a:lnTo>
                    <a:pt x="1635" y="30589"/>
                  </a:lnTo>
                  <a:cubicBezTo>
                    <a:pt x="1702" y="30022"/>
                    <a:pt x="1568" y="29255"/>
                    <a:pt x="1602" y="28254"/>
                  </a:cubicBezTo>
                  <a:cubicBezTo>
                    <a:pt x="2536" y="11209"/>
                    <a:pt x="4837" y="5071"/>
                    <a:pt x="4837" y="5071"/>
                  </a:cubicBezTo>
                  <a:cubicBezTo>
                    <a:pt x="6071" y="4738"/>
                    <a:pt x="7639" y="4204"/>
                    <a:pt x="8573" y="3170"/>
                  </a:cubicBezTo>
                  <a:cubicBezTo>
                    <a:pt x="9474" y="2169"/>
                    <a:pt x="10775" y="2169"/>
                    <a:pt x="10775" y="2169"/>
                  </a:cubicBezTo>
                  <a:lnTo>
                    <a:pt x="7572" y="1"/>
                  </a:ln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19" name="Google Shape;10319;p62"/>
            <p:cNvSpPr/>
            <p:nvPr/>
          </p:nvSpPr>
          <p:spPr>
            <a:xfrm>
              <a:off x="7027885" y="3343313"/>
              <a:ext cx="111161" cy="435146"/>
            </a:xfrm>
            <a:custGeom>
              <a:avLst/>
              <a:gdLst/>
              <a:ahLst/>
              <a:cxnLst/>
              <a:rect l="l" t="t" r="r" b="b"/>
              <a:pathLst>
                <a:path w="6272" h="24552" extrusionOk="0">
                  <a:moveTo>
                    <a:pt x="0" y="0"/>
                  </a:moveTo>
                  <a:cubicBezTo>
                    <a:pt x="167" y="367"/>
                    <a:pt x="1835" y="4170"/>
                    <a:pt x="2302" y="7973"/>
                  </a:cubicBezTo>
                  <a:cubicBezTo>
                    <a:pt x="2702" y="11342"/>
                    <a:pt x="3703" y="21416"/>
                    <a:pt x="4003" y="24551"/>
                  </a:cubicBezTo>
                  <a:lnTo>
                    <a:pt x="6271" y="24551"/>
                  </a:lnTo>
                  <a:cubicBezTo>
                    <a:pt x="6171" y="21816"/>
                    <a:pt x="5704" y="15078"/>
                    <a:pt x="3669" y="9007"/>
                  </a:cubicBezTo>
                  <a:cubicBezTo>
                    <a:pt x="2802" y="6405"/>
                    <a:pt x="1568" y="3103"/>
                    <a:pt x="0" y="0"/>
                  </a:cubicBez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20" name="Google Shape;10320;p62"/>
            <p:cNvSpPr/>
            <p:nvPr/>
          </p:nvSpPr>
          <p:spPr>
            <a:xfrm>
              <a:off x="6623826" y="3124623"/>
              <a:ext cx="407586" cy="201516"/>
            </a:xfrm>
            <a:custGeom>
              <a:avLst/>
              <a:gdLst/>
              <a:ahLst/>
              <a:cxnLst/>
              <a:rect l="l" t="t" r="r" b="b"/>
              <a:pathLst>
                <a:path w="22997" h="11370" extrusionOk="0">
                  <a:moveTo>
                    <a:pt x="11387" y="1"/>
                  </a:moveTo>
                  <a:cubicBezTo>
                    <a:pt x="10289" y="1"/>
                    <a:pt x="9147" y="265"/>
                    <a:pt x="7988" y="898"/>
                  </a:cubicBezTo>
                  <a:cubicBezTo>
                    <a:pt x="2951" y="3633"/>
                    <a:pt x="782" y="8103"/>
                    <a:pt x="782" y="8103"/>
                  </a:cubicBezTo>
                  <a:cubicBezTo>
                    <a:pt x="1" y="9783"/>
                    <a:pt x="547" y="10617"/>
                    <a:pt x="1475" y="10617"/>
                  </a:cubicBezTo>
                  <a:cubicBezTo>
                    <a:pt x="2132" y="10617"/>
                    <a:pt x="2980" y="10200"/>
                    <a:pt x="3685" y="9371"/>
                  </a:cubicBezTo>
                  <a:cubicBezTo>
                    <a:pt x="4420" y="8505"/>
                    <a:pt x="5038" y="8126"/>
                    <a:pt x="5674" y="8126"/>
                  </a:cubicBezTo>
                  <a:cubicBezTo>
                    <a:pt x="6509" y="8126"/>
                    <a:pt x="7377" y="8778"/>
                    <a:pt x="8588" y="9838"/>
                  </a:cubicBezTo>
                  <a:cubicBezTo>
                    <a:pt x="9236" y="10414"/>
                    <a:pt x="10043" y="10647"/>
                    <a:pt x="10894" y="10647"/>
                  </a:cubicBezTo>
                  <a:cubicBezTo>
                    <a:pt x="12849" y="10647"/>
                    <a:pt x="15038" y="9419"/>
                    <a:pt x="16060" y="8303"/>
                  </a:cubicBezTo>
                  <a:cubicBezTo>
                    <a:pt x="16345" y="7986"/>
                    <a:pt x="16648" y="7852"/>
                    <a:pt x="16965" y="7852"/>
                  </a:cubicBezTo>
                  <a:cubicBezTo>
                    <a:pt x="18249" y="7852"/>
                    <a:pt x="19773" y="10036"/>
                    <a:pt x="21297" y="11105"/>
                  </a:cubicBezTo>
                  <a:cubicBezTo>
                    <a:pt x="21562" y="11288"/>
                    <a:pt x="21774" y="11369"/>
                    <a:pt x="21941" y="11369"/>
                  </a:cubicBezTo>
                  <a:cubicBezTo>
                    <a:pt x="22996" y="11369"/>
                    <a:pt x="22229" y="8124"/>
                    <a:pt x="21164" y="6569"/>
                  </a:cubicBezTo>
                  <a:cubicBezTo>
                    <a:pt x="20159" y="5075"/>
                    <a:pt x="16192" y="1"/>
                    <a:pt x="11387" y="1"/>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21" name="Google Shape;10321;p62"/>
            <p:cNvSpPr/>
            <p:nvPr/>
          </p:nvSpPr>
          <p:spPr>
            <a:xfrm>
              <a:off x="6824508" y="3124570"/>
              <a:ext cx="206460" cy="201569"/>
            </a:xfrm>
            <a:custGeom>
              <a:avLst/>
              <a:gdLst/>
              <a:ahLst/>
              <a:cxnLst/>
              <a:rect l="l" t="t" r="r" b="b"/>
              <a:pathLst>
                <a:path w="11649" h="11373" extrusionOk="0">
                  <a:moveTo>
                    <a:pt x="48" y="0"/>
                  </a:moveTo>
                  <a:cubicBezTo>
                    <a:pt x="32" y="0"/>
                    <a:pt x="16" y="0"/>
                    <a:pt x="0" y="0"/>
                  </a:cubicBezTo>
                  <a:cubicBezTo>
                    <a:pt x="67" y="34"/>
                    <a:pt x="4670" y="1701"/>
                    <a:pt x="6905" y="4170"/>
                  </a:cubicBezTo>
                  <a:cubicBezTo>
                    <a:pt x="9107" y="6672"/>
                    <a:pt x="10741" y="10007"/>
                    <a:pt x="10575" y="10408"/>
                  </a:cubicBezTo>
                  <a:cubicBezTo>
                    <a:pt x="10430" y="10725"/>
                    <a:pt x="10286" y="11068"/>
                    <a:pt x="10012" y="11068"/>
                  </a:cubicBezTo>
                  <a:cubicBezTo>
                    <a:pt x="9969" y="11068"/>
                    <a:pt x="9923" y="11059"/>
                    <a:pt x="9874" y="11042"/>
                  </a:cubicBezTo>
                  <a:lnTo>
                    <a:pt x="9874" y="11042"/>
                  </a:lnTo>
                  <a:cubicBezTo>
                    <a:pt x="9907" y="11075"/>
                    <a:pt x="9941" y="11075"/>
                    <a:pt x="9974" y="11108"/>
                  </a:cubicBezTo>
                  <a:cubicBezTo>
                    <a:pt x="10234" y="11291"/>
                    <a:pt x="10444" y="11372"/>
                    <a:pt x="10608" y="11372"/>
                  </a:cubicBezTo>
                  <a:cubicBezTo>
                    <a:pt x="11648" y="11372"/>
                    <a:pt x="10906" y="8127"/>
                    <a:pt x="9841" y="6572"/>
                  </a:cubicBezTo>
                  <a:cubicBezTo>
                    <a:pt x="8810" y="5075"/>
                    <a:pt x="4863" y="0"/>
                    <a:pt x="48"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22" name="Google Shape;10322;p62"/>
            <p:cNvSpPr/>
            <p:nvPr/>
          </p:nvSpPr>
          <p:spPr>
            <a:xfrm>
              <a:off x="6788441" y="3262707"/>
              <a:ext cx="142497" cy="50707"/>
            </a:xfrm>
            <a:custGeom>
              <a:avLst/>
              <a:gdLst/>
              <a:ahLst/>
              <a:cxnLst/>
              <a:rect l="l" t="t" r="r" b="b"/>
              <a:pathLst>
                <a:path w="8040" h="2861" extrusionOk="0">
                  <a:moveTo>
                    <a:pt x="7345" y="1"/>
                  </a:moveTo>
                  <a:cubicBezTo>
                    <a:pt x="7016" y="1"/>
                    <a:pt x="6614" y="75"/>
                    <a:pt x="6238" y="345"/>
                  </a:cubicBezTo>
                  <a:cubicBezTo>
                    <a:pt x="5404" y="979"/>
                    <a:pt x="3870" y="1947"/>
                    <a:pt x="2402" y="2314"/>
                  </a:cubicBezTo>
                  <a:cubicBezTo>
                    <a:pt x="1634" y="2506"/>
                    <a:pt x="1009" y="2554"/>
                    <a:pt x="585" y="2554"/>
                  </a:cubicBezTo>
                  <a:cubicBezTo>
                    <a:pt x="274" y="2554"/>
                    <a:pt x="71" y="2528"/>
                    <a:pt x="1" y="2514"/>
                  </a:cubicBezTo>
                  <a:lnTo>
                    <a:pt x="1" y="2514"/>
                  </a:lnTo>
                  <a:cubicBezTo>
                    <a:pt x="500" y="2756"/>
                    <a:pt x="1055" y="2861"/>
                    <a:pt x="1630" y="2861"/>
                  </a:cubicBezTo>
                  <a:cubicBezTo>
                    <a:pt x="3585" y="2861"/>
                    <a:pt x="5766" y="1647"/>
                    <a:pt x="6772" y="512"/>
                  </a:cubicBezTo>
                  <a:cubicBezTo>
                    <a:pt x="7068" y="191"/>
                    <a:pt x="7365" y="71"/>
                    <a:pt x="7688" y="71"/>
                  </a:cubicBezTo>
                  <a:cubicBezTo>
                    <a:pt x="7802" y="71"/>
                    <a:pt x="7918" y="86"/>
                    <a:pt x="8040" y="112"/>
                  </a:cubicBezTo>
                  <a:cubicBezTo>
                    <a:pt x="8040" y="112"/>
                    <a:pt x="7747" y="1"/>
                    <a:pt x="7345"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23" name="Google Shape;10323;p62"/>
            <p:cNvSpPr/>
            <p:nvPr/>
          </p:nvSpPr>
          <p:spPr>
            <a:xfrm>
              <a:off x="5889224" y="3077869"/>
              <a:ext cx="722461" cy="467066"/>
            </a:xfrm>
            <a:custGeom>
              <a:avLst/>
              <a:gdLst/>
              <a:ahLst/>
              <a:cxnLst/>
              <a:rect l="l" t="t" r="r" b="b"/>
              <a:pathLst>
                <a:path w="40763" h="26353" extrusionOk="0">
                  <a:moveTo>
                    <a:pt x="0" y="0"/>
                  </a:moveTo>
                  <a:lnTo>
                    <a:pt x="0" y="5704"/>
                  </a:lnTo>
                  <a:cubicBezTo>
                    <a:pt x="5171" y="7239"/>
                    <a:pt x="12242" y="9340"/>
                    <a:pt x="11775" y="10207"/>
                  </a:cubicBezTo>
                  <a:cubicBezTo>
                    <a:pt x="11693" y="10361"/>
                    <a:pt x="11517" y="10421"/>
                    <a:pt x="11269" y="10421"/>
                  </a:cubicBezTo>
                  <a:cubicBezTo>
                    <a:pt x="10375" y="10421"/>
                    <a:pt x="8546" y="9643"/>
                    <a:pt x="6810" y="9643"/>
                  </a:cubicBezTo>
                  <a:cubicBezTo>
                    <a:pt x="5885" y="9643"/>
                    <a:pt x="4987" y="9864"/>
                    <a:pt x="4270" y="10541"/>
                  </a:cubicBezTo>
                  <a:cubicBezTo>
                    <a:pt x="1802" y="12843"/>
                    <a:pt x="6071" y="15511"/>
                    <a:pt x="17379" y="20381"/>
                  </a:cubicBezTo>
                  <a:cubicBezTo>
                    <a:pt x="28721" y="25218"/>
                    <a:pt x="40763" y="26352"/>
                    <a:pt x="40763" y="26352"/>
                  </a:cubicBezTo>
                  <a:cubicBezTo>
                    <a:pt x="33524" y="25018"/>
                    <a:pt x="17680" y="17946"/>
                    <a:pt x="14177" y="16178"/>
                  </a:cubicBezTo>
                  <a:cubicBezTo>
                    <a:pt x="11107" y="14629"/>
                    <a:pt x="11420" y="13079"/>
                    <a:pt x="12801" y="13079"/>
                  </a:cubicBezTo>
                  <a:cubicBezTo>
                    <a:pt x="12996" y="13079"/>
                    <a:pt x="13212" y="13110"/>
                    <a:pt x="13443" y="13176"/>
                  </a:cubicBezTo>
                  <a:cubicBezTo>
                    <a:pt x="14048" y="13363"/>
                    <a:pt x="14885" y="13528"/>
                    <a:pt x="15656" y="13528"/>
                  </a:cubicBezTo>
                  <a:cubicBezTo>
                    <a:pt x="17225" y="13528"/>
                    <a:pt x="18522" y="12845"/>
                    <a:pt x="17046" y="10274"/>
                  </a:cubicBezTo>
                  <a:cubicBezTo>
                    <a:pt x="15345" y="7305"/>
                    <a:pt x="4670" y="2135"/>
                    <a:pt x="0" y="0"/>
                  </a:cubicBezTo>
                  <a:close/>
                </a:path>
              </a:pathLst>
            </a:custGeom>
            <a:solidFill>
              <a:srgbClr val="F7FDF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24" name="Google Shape;10324;p62"/>
            <p:cNvSpPr/>
            <p:nvPr/>
          </p:nvSpPr>
          <p:spPr>
            <a:xfrm>
              <a:off x="7384096" y="3112423"/>
              <a:ext cx="655661" cy="674944"/>
            </a:xfrm>
            <a:custGeom>
              <a:avLst/>
              <a:gdLst/>
              <a:ahLst/>
              <a:cxnLst/>
              <a:rect l="l" t="t" r="r" b="b"/>
              <a:pathLst>
                <a:path w="36994" h="38082" extrusionOk="0">
                  <a:moveTo>
                    <a:pt x="11410" y="0"/>
                  </a:moveTo>
                  <a:cubicBezTo>
                    <a:pt x="10649" y="0"/>
                    <a:pt x="9901" y="123"/>
                    <a:pt x="9173" y="388"/>
                  </a:cubicBezTo>
                  <a:cubicBezTo>
                    <a:pt x="767" y="3490"/>
                    <a:pt x="500" y="14264"/>
                    <a:pt x="1034" y="22937"/>
                  </a:cubicBezTo>
                  <a:cubicBezTo>
                    <a:pt x="1401" y="28474"/>
                    <a:pt x="634" y="34445"/>
                    <a:pt x="0" y="38081"/>
                  </a:cubicBezTo>
                  <a:lnTo>
                    <a:pt x="36993" y="38081"/>
                  </a:lnTo>
                  <a:cubicBezTo>
                    <a:pt x="35926" y="33511"/>
                    <a:pt x="32823" y="24238"/>
                    <a:pt x="30989" y="19301"/>
                  </a:cubicBezTo>
                  <a:cubicBezTo>
                    <a:pt x="28977" y="13815"/>
                    <a:pt x="19473" y="0"/>
                    <a:pt x="11410"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25" name="Google Shape;10325;p62"/>
            <p:cNvSpPr/>
            <p:nvPr/>
          </p:nvSpPr>
          <p:spPr>
            <a:xfrm>
              <a:off x="7653670" y="3508294"/>
              <a:ext cx="386088" cy="97568"/>
            </a:xfrm>
            <a:custGeom>
              <a:avLst/>
              <a:gdLst/>
              <a:ahLst/>
              <a:cxnLst/>
              <a:rect l="l" t="t" r="r" b="b"/>
              <a:pathLst>
                <a:path w="21784" h="5505" extrusionOk="0">
                  <a:moveTo>
                    <a:pt x="20582" y="1"/>
                  </a:moveTo>
                  <a:cubicBezTo>
                    <a:pt x="20582" y="1"/>
                    <a:pt x="18481" y="1535"/>
                    <a:pt x="14845" y="1735"/>
                  </a:cubicBezTo>
                  <a:cubicBezTo>
                    <a:pt x="14572" y="1748"/>
                    <a:pt x="14303" y="1753"/>
                    <a:pt x="14039" y="1753"/>
                  </a:cubicBezTo>
                  <a:cubicBezTo>
                    <a:pt x="12556" y="1753"/>
                    <a:pt x="11190" y="1585"/>
                    <a:pt x="9820" y="1585"/>
                  </a:cubicBezTo>
                  <a:cubicBezTo>
                    <a:pt x="8207" y="1585"/>
                    <a:pt x="6589" y="1819"/>
                    <a:pt x="4771" y="2836"/>
                  </a:cubicBezTo>
                  <a:cubicBezTo>
                    <a:pt x="1168" y="4838"/>
                    <a:pt x="1" y="5505"/>
                    <a:pt x="1" y="5505"/>
                  </a:cubicBezTo>
                  <a:cubicBezTo>
                    <a:pt x="1" y="5505"/>
                    <a:pt x="5544" y="3113"/>
                    <a:pt x="9347" y="3113"/>
                  </a:cubicBezTo>
                  <a:cubicBezTo>
                    <a:pt x="9757" y="3113"/>
                    <a:pt x="10148" y="3141"/>
                    <a:pt x="10508" y="3203"/>
                  </a:cubicBezTo>
                  <a:cubicBezTo>
                    <a:pt x="11173" y="3312"/>
                    <a:pt x="11889" y="3359"/>
                    <a:pt x="12622" y="3359"/>
                  </a:cubicBezTo>
                  <a:cubicBezTo>
                    <a:pt x="15933" y="3359"/>
                    <a:pt x="19599" y="2391"/>
                    <a:pt x="20582" y="1735"/>
                  </a:cubicBezTo>
                  <a:cubicBezTo>
                    <a:pt x="21783" y="935"/>
                    <a:pt x="20582" y="1"/>
                    <a:pt x="20582" y="1"/>
                  </a:cubicBezTo>
                  <a:close/>
                </a:path>
              </a:pathLst>
            </a:custGeom>
            <a:solidFill>
              <a:srgbClr val="F7FDF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26" name="Google Shape;10326;p62"/>
            <p:cNvSpPr/>
            <p:nvPr/>
          </p:nvSpPr>
          <p:spPr>
            <a:xfrm>
              <a:off x="7536022" y="3121055"/>
              <a:ext cx="503736" cy="666313"/>
            </a:xfrm>
            <a:custGeom>
              <a:avLst/>
              <a:gdLst/>
              <a:ahLst/>
              <a:cxnLst/>
              <a:rect l="l" t="t" r="r" b="b"/>
              <a:pathLst>
                <a:path w="28422" h="37595" extrusionOk="0">
                  <a:moveTo>
                    <a:pt x="434" y="1"/>
                  </a:moveTo>
                  <a:cubicBezTo>
                    <a:pt x="301" y="34"/>
                    <a:pt x="134" y="101"/>
                    <a:pt x="1" y="168"/>
                  </a:cubicBezTo>
                  <a:lnTo>
                    <a:pt x="901" y="5171"/>
                  </a:lnTo>
                  <a:cubicBezTo>
                    <a:pt x="901" y="5171"/>
                    <a:pt x="984" y="4009"/>
                    <a:pt x="2476" y="4009"/>
                  </a:cubicBezTo>
                  <a:cubicBezTo>
                    <a:pt x="2876" y="4009"/>
                    <a:pt x="3376" y="4092"/>
                    <a:pt x="4004" y="4304"/>
                  </a:cubicBezTo>
                  <a:cubicBezTo>
                    <a:pt x="7006" y="5271"/>
                    <a:pt x="11809" y="7106"/>
                    <a:pt x="12243" y="7106"/>
                  </a:cubicBezTo>
                  <a:cubicBezTo>
                    <a:pt x="12710" y="7106"/>
                    <a:pt x="13210" y="7373"/>
                    <a:pt x="13210" y="7373"/>
                  </a:cubicBezTo>
                  <a:cubicBezTo>
                    <a:pt x="13210" y="7373"/>
                    <a:pt x="22383" y="21049"/>
                    <a:pt x="26019" y="31890"/>
                  </a:cubicBezTo>
                  <a:cubicBezTo>
                    <a:pt x="26820" y="34292"/>
                    <a:pt x="27454" y="36127"/>
                    <a:pt x="27921" y="37594"/>
                  </a:cubicBezTo>
                  <a:lnTo>
                    <a:pt x="28421" y="37594"/>
                  </a:lnTo>
                  <a:cubicBezTo>
                    <a:pt x="27354" y="33024"/>
                    <a:pt x="24251" y="23751"/>
                    <a:pt x="22417" y="18814"/>
                  </a:cubicBezTo>
                  <a:cubicBezTo>
                    <a:pt x="20849" y="14545"/>
                    <a:pt x="14778" y="5271"/>
                    <a:pt x="8340" y="1335"/>
                  </a:cubicBezTo>
                  <a:cubicBezTo>
                    <a:pt x="5271" y="801"/>
                    <a:pt x="1669" y="201"/>
                    <a:pt x="434" y="1"/>
                  </a:cubicBezTo>
                  <a:close/>
                </a:path>
              </a:pathLst>
            </a:custGeom>
            <a:solidFill>
              <a:srgbClr val="A5CAE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27" name="Google Shape;10327;p62"/>
            <p:cNvSpPr/>
            <p:nvPr/>
          </p:nvSpPr>
          <p:spPr>
            <a:xfrm>
              <a:off x="7384096" y="3355766"/>
              <a:ext cx="40215" cy="431601"/>
            </a:xfrm>
            <a:custGeom>
              <a:avLst/>
              <a:gdLst/>
              <a:ahLst/>
              <a:cxnLst/>
              <a:rect l="l" t="t" r="r" b="b"/>
              <a:pathLst>
                <a:path w="2269" h="24352" extrusionOk="0">
                  <a:moveTo>
                    <a:pt x="1034" y="1"/>
                  </a:moveTo>
                  <a:cubicBezTo>
                    <a:pt x="767" y="3069"/>
                    <a:pt x="834" y="6272"/>
                    <a:pt x="1034" y="9241"/>
                  </a:cubicBezTo>
                  <a:cubicBezTo>
                    <a:pt x="1401" y="14744"/>
                    <a:pt x="634" y="20749"/>
                    <a:pt x="0" y="24351"/>
                  </a:cubicBezTo>
                  <a:lnTo>
                    <a:pt x="1468" y="24351"/>
                  </a:lnTo>
                  <a:cubicBezTo>
                    <a:pt x="1668" y="21383"/>
                    <a:pt x="2035" y="16045"/>
                    <a:pt x="2135" y="14911"/>
                  </a:cubicBezTo>
                  <a:cubicBezTo>
                    <a:pt x="2268" y="13343"/>
                    <a:pt x="2135" y="10041"/>
                    <a:pt x="1701" y="7506"/>
                  </a:cubicBezTo>
                  <a:cubicBezTo>
                    <a:pt x="1268" y="4971"/>
                    <a:pt x="1067" y="67"/>
                    <a:pt x="1034" y="1"/>
                  </a:cubicBez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28" name="Google Shape;10328;p62"/>
            <p:cNvSpPr/>
            <p:nvPr/>
          </p:nvSpPr>
          <p:spPr>
            <a:xfrm>
              <a:off x="7737626" y="2473901"/>
              <a:ext cx="636148" cy="1313467"/>
            </a:xfrm>
            <a:custGeom>
              <a:avLst/>
              <a:gdLst/>
              <a:ahLst/>
              <a:cxnLst/>
              <a:rect l="l" t="t" r="r" b="b"/>
              <a:pathLst>
                <a:path w="35893" h="74109" extrusionOk="0">
                  <a:moveTo>
                    <a:pt x="12480" y="0"/>
                  </a:moveTo>
                  <a:cubicBezTo>
                    <a:pt x="8428" y="0"/>
                    <a:pt x="5272" y="1423"/>
                    <a:pt x="3870" y="3658"/>
                  </a:cubicBezTo>
                  <a:cubicBezTo>
                    <a:pt x="1" y="9796"/>
                    <a:pt x="2069" y="17668"/>
                    <a:pt x="7439" y="34513"/>
                  </a:cubicBezTo>
                  <a:cubicBezTo>
                    <a:pt x="11475" y="47289"/>
                    <a:pt x="8707" y="65869"/>
                    <a:pt x="7106" y="74108"/>
                  </a:cubicBezTo>
                  <a:lnTo>
                    <a:pt x="35893" y="74108"/>
                  </a:lnTo>
                  <a:lnTo>
                    <a:pt x="35893" y="14199"/>
                  </a:lnTo>
                  <a:cubicBezTo>
                    <a:pt x="28202" y="3834"/>
                    <a:pt x="19133" y="0"/>
                    <a:pt x="12480" y="0"/>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29" name="Google Shape;10329;p62"/>
            <p:cNvSpPr/>
            <p:nvPr/>
          </p:nvSpPr>
          <p:spPr>
            <a:xfrm>
              <a:off x="8303412" y="3168944"/>
              <a:ext cx="70362" cy="292082"/>
            </a:xfrm>
            <a:custGeom>
              <a:avLst/>
              <a:gdLst/>
              <a:ahLst/>
              <a:cxnLst/>
              <a:rect l="l" t="t" r="r" b="b"/>
              <a:pathLst>
                <a:path w="3970" h="16480" extrusionOk="0">
                  <a:moveTo>
                    <a:pt x="1135" y="1"/>
                  </a:moveTo>
                  <a:cubicBezTo>
                    <a:pt x="1135" y="1"/>
                    <a:pt x="1568" y="2369"/>
                    <a:pt x="1635" y="4871"/>
                  </a:cubicBezTo>
                  <a:cubicBezTo>
                    <a:pt x="1702" y="7406"/>
                    <a:pt x="1635" y="7906"/>
                    <a:pt x="1401" y="10975"/>
                  </a:cubicBezTo>
                  <a:cubicBezTo>
                    <a:pt x="1135" y="14011"/>
                    <a:pt x="401" y="15679"/>
                    <a:pt x="0" y="16479"/>
                  </a:cubicBezTo>
                  <a:cubicBezTo>
                    <a:pt x="0" y="16479"/>
                    <a:pt x="3970" y="15278"/>
                    <a:pt x="3970" y="14077"/>
                  </a:cubicBezTo>
                  <a:cubicBezTo>
                    <a:pt x="3970" y="12910"/>
                    <a:pt x="3770" y="11976"/>
                    <a:pt x="3336" y="7773"/>
                  </a:cubicBezTo>
                  <a:cubicBezTo>
                    <a:pt x="2869" y="3570"/>
                    <a:pt x="1135" y="1"/>
                    <a:pt x="1135" y="1"/>
                  </a:cubicBezTo>
                  <a:close/>
                </a:path>
              </a:pathLst>
            </a:custGeom>
            <a:solidFill>
              <a:srgbClr val="86A6B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30" name="Google Shape;10330;p62"/>
            <p:cNvSpPr/>
            <p:nvPr/>
          </p:nvSpPr>
          <p:spPr>
            <a:xfrm>
              <a:off x="7797336" y="2770467"/>
              <a:ext cx="42005" cy="72152"/>
            </a:xfrm>
            <a:custGeom>
              <a:avLst/>
              <a:gdLst/>
              <a:ahLst/>
              <a:cxnLst/>
              <a:rect l="l" t="t" r="r" b="b"/>
              <a:pathLst>
                <a:path w="2370" h="4071" extrusionOk="0">
                  <a:moveTo>
                    <a:pt x="1302" y="1"/>
                  </a:moveTo>
                  <a:lnTo>
                    <a:pt x="1" y="4071"/>
                  </a:lnTo>
                  <a:cubicBezTo>
                    <a:pt x="1" y="4071"/>
                    <a:pt x="1135" y="3970"/>
                    <a:pt x="1735" y="2569"/>
                  </a:cubicBezTo>
                  <a:cubicBezTo>
                    <a:pt x="2369" y="1168"/>
                    <a:pt x="2269" y="335"/>
                    <a:pt x="2269" y="335"/>
                  </a:cubicBezTo>
                  <a:lnTo>
                    <a:pt x="1302" y="1"/>
                  </a:lnTo>
                  <a:close/>
                </a:path>
              </a:pathLst>
            </a:custGeom>
            <a:solidFill>
              <a:srgbClr val="86A6B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31" name="Google Shape;10331;p62"/>
            <p:cNvSpPr/>
            <p:nvPr/>
          </p:nvSpPr>
          <p:spPr>
            <a:xfrm>
              <a:off x="7850542" y="2660316"/>
              <a:ext cx="72737" cy="123178"/>
            </a:xfrm>
            <a:custGeom>
              <a:avLst/>
              <a:gdLst/>
              <a:ahLst/>
              <a:cxnLst/>
              <a:rect l="l" t="t" r="r" b="b"/>
              <a:pathLst>
                <a:path w="4104" h="6950" extrusionOk="0">
                  <a:moveTo>
                    <a:pt x="2105" y="1"/>
                  </a:moveTo>
                  <a:cubicBezTo>
                    <a:pt x="1443" y="1"/>
                    <a:pt x="812" y="194"/>
                    <a:pt x="568" y="845"/>
                  </a:cubicBezTo>
                  <a:cubicBezTo>
                    <a:pt x="1" y="2413"/>
                    <a:pt x="234" y="6950"/>
                    <a:pt x="234" y="6950"/>
                  </a:cubicBezTo>
                  <a:cubicBezTo>
                    <a:pt x="234" y="6950"/>
                    <a:pt x="1502" y="6850"/>
                    <a:pt x="2002" y="5249"/>
                  </a:cubicBezTo>
                  <a:cubicBezTo>
                    <a:pt x="2469" y="3647"/>
                    <a:pt x="2236" y="2246"/>
                    <a:pt x="2736" y="1646"/>
                  </a:cubicBezTo>
                  <a:cubicBezTo>
                    <a:pt x="3270" y="1046"/>
                    <a:pt x="4104" y="412"/>
                    <a:pt x="4104" y="412"/>
                  </a:cubicBezTo>
                  <a:cubicBezTo>
                    <a:pt x="4104" y="412"/>
                    <a:pt x="3071" y="1"/>
                    <a:pt x="2105" y="1"/>
                  </a:cubicBezTo>
                  <a:close/>
                </a:path>
              </a:pathLst>
            </a:custGeom>
            <a:solidFill>
              <a:srgbClr val="86A6B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32" name="Google Shape;10332;p62"/>
            <p:cNvSpPr/>
            <p:nvPr/>
          </p:nvSpPr>
          <p:spPr>
            <a:xfrm>
              <a:off x="7954596" y="2476648"/>
              <a:ext cx="419177" cy="405583"/>
            </a:xfrm>
            <a:custGeom>
              <a:avLst/>
              <a:gdLst/>
              <a:ahLst/>
              <a:cxnLst/>
              <a:rect l="l" t="t" r="r" b="b"/>
              <a:pathLst>
                <a:path w="23651" h="22884" extrusionOk="0">
                  <a:moveTo>
                    <a:pt x="2603" y="0"/>
                  </a:moveTo>
                  <a:cubicBezTo>
                    <a:pt x="1835" y="67"/>
                    <a:pt x="1302" y="234"/>
                    <a:pt x="1101" y="467"/>
                  </a:cubicBezTo>
                  <a:cubicBezTo>
                    <a:pt x="1" y="1868"/>
                    <a:pt x="3236" y="7639"/>
                    <a:pt x="3236" y="7639"/>
                  </a:cubicBezTo>
                  <a:cubicBezTo>
                    <a:pt x="3236" y="7639"/>
                    <a:pt x="3503" y="5771"/>
                    <a:pt x="5171" y="5771"/>
                  </a:cubicBezTo>
                  <a:cubicBezTo>
                    <a:pt x="6806" y="5771"/>
                    <a:pt x="9574" y="6705"/>
                    <a:pt x="11142" y="6705"/>
                  </a:cubicBezTo>
                  <a:cubicBezTo>
                    <a:pt x="12710" y="6705"/>
                    <a:pt x="19048" y="11842"/>
                    <a:pt x="20916" y="15311"/>
                  </a:cubicBezTo>
                  <a:cubicBezTo>
                    <a:pt x="21850" y="17079"/>
                    <a:pt x="22884" y="20215"/>
                    <a:pt x="23651" y="22883"/>
                  </a:cubicBezTo>
                  <a:lnTo>
                    <a:pt x="23651" y="14044"/>
                  </a:lnTo>
                  <a:cubicBezTo>
                    <a:pt x="16846" y="4837"/>
                    <a:pt x="8940" y="801"/>
                    <a:pt x="2603"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33" name="Google Shape;10333;p62"/>
            <p:cNvSpPr/>
            <p:nvPr/>
          </p:nvSpPr>
          <p:spPr>
            <a:xfrm>
              <a:off x="7378797" y="3098493"/>
              <a:ext cx="414317" cy="243383"/>
            </a:xfrm>
            <a:custGeom>
              <a:avLst/>
              <a:gdLst/>
              <a:ahLst/>
              <a:cxnLst/>
              <a:rect l="l" t="t" r="r" b="b"/>
              <a:pathLst>
                <a:path w="23378" h="13733" extrusionOk="0">
                  <a:moveTo>
                    <a:pt x="11759" y="1"/>
                  </a:moveTo>
                  <a:cubicBezTo>
                    <a:pt x="10798" y="1"/>
                    <a:pt x="9798" y="124"/>
                    <a:pt x="8772" y="406"/>
                  </a:cubicBezTo>
                  <a:cubicBezTo>
                    <a:pt x="2501" y="2174"/>
                    <a:pt x="2267" y="5977"/>
                    <a:pt x="1433" y="8579"/>
                  </a:cubicBezTo>
                  <a:cubicBezTo>
                    <a:pt x="1282" y="9034"/>
                    <a:pt x="0" y="13733"/>
                    <a:pt x="1396" y="13733"/>
                  </a:cubicBezTo>
                  <a:cubicBezTo>
                    <a:pt x="1536" y="13733"/>
                    <a:pt x="1703" y="13686"/>
                    <a:pt x="1900" y="13583"/>
                  </a:cubicBezTo>
                  <a:cubicBezTo>
                    <a:pt x="4035" y="12448"/>
                    <a:pt x="4369" y="8546"/>
                    <a:pt x="5469" y="8412"/>
                  </a:cubicBezTo>
                  <a:cubicBezTo>
                    <a:pt x="5508" y="8406"/>
                    <a:pt x="5546" y="8404"/>
                    <a:pt x="5583" y="8404"/>
                  </a:cubicBezTo>
                  <a:cubicBezTo>
                    <a:pt x="6426" y="8404"/>
                    <a:pt x="7128" y="9793"/>
                    <a:pt x="8144" y="9793"/>
                  </a:cubicBezTo>
                  <a:cubicBezTo>
                    <a:pt x="8388" y="9793"/>
                    <a:pt x="8651" y="9713"/>
                    <a:pt x="8939" y="9513"/>
                  </a:cubicBezTo>
                  <a:cubicBezTo>
                    <a:pt x="10440" y="8479"/>
                    <a:pt x="9005" y="5744"/>
                    <a:pt x="10573" y="4910"/>
                  </a:cubicBezTo>
                  <a:cubicBezTo>
                    <a:pt x="10803" y="4785"/>
                    <a:pt x="11108" y="4731"/>
                    <a:pt x="11470" y="4731"/>
                  </a:cubicBezTo>
                  <a:cubicBezTo>
                    <a:pt x="13630" y="4731"/>
                    <a:pt x="17828" y="6664"/>
                    <a:pt x="20313" y="7178"/>
                  </a:cubicBezTo>
                  <a:cubicBezTo>
                    <a:pt x="20902" y="7300"/>
                    <a:pt x="21392" y="7358"/>
                    <a:pt x="21785" y="7358"/>
                  </a:cubicBezTo>
                  <a:cubicBezTo>
                    <a:pt x="23329" y="7358"/>
                    <a:pt x="23378" y="6452"/>
                    <a:pt x="22048" y="4910"/>
                  </a:cubicBezTo>
                  <a:cubicBezTo>
                    <a:pt x="20652" y="3262"/>
                    <a:pt x="16707" y="1"/>
                    <a:pt x="11759" y="1"/>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34" name="Google Shape;10334;p62"/>
            <p:cNvSpPr/>
            <p:nvPr/>
          </p:nvSpPr>
          <p:spPr>
            <a:xfrm>
              <a:off x="7722845" y="2454352"/>
              <a:ext cx="503133" cy="388285"/>
            </a:xfrm>
            <a:custGeom>
              <a:avLst/>
              <a:gdLst/>
              <a:ahLst/>
              <a:cxnLst/>
              <a:rect l="l" t="t" r="r" b="b"/>
              <a:pathLst>
                <a:path w="28388" h="21908" extrusionOk="0">
                  <a:moveTo>
                    <a:pt x="14158" y="1"/>
                  </a:moveTo>
                  <a:cubicBezTo>
                    <a:pt x="9779" y="1"/>
                    <a:pt x="5469" y="1174"/>
                    <a:pt x="3270" y="5028"/>
                  </a:cubicBezTo>
                  <a:cubicBezTo>
                    <a:pt x="1" y="10698"/>
                    <a:pt x="768" y="19171"/>
                    <a:pt x="2969" y="21339"/>
                  </a:cubicBezTo>
                  <a:cubicBezTo>
                    <a:pt x="3386" y="21743"/>
                    <a:pt x="3745" y="21908"/>
                    <a:pt x="4055" y="21908"/>
                  </a:cubicBezTo>
                  <a:cubicBezTo>
                    <a:pt x="5407" y="21908"/>
                    <a:pt x="5805" y="18771"/>
                    <a:pt x="5805" y="18771"/>
                  </a:cubicBezTo>
                  <a:cubicBezTo>
                    <a:pt x="6030" y="18818"/>
                    <a:pt x="6240" y="18840"/>
                    <a:pt x="6436" y="18840"/>
                  </a:cubicBezTo>
                  <a:cubicBezTo>
                    <a:pt x="8332" y="18840"/>
                    <a:pt x="8907" y="16728"/>
                    <a:pt x="8907" y="14068"/>
                  </a:cubicBezTo>
                  <a:cubicBezTo>
                    <a:pt x="8907" y="12600"/>
                    <a:pt x="10116" y="12425"/>
                    <a:pt x="11730" y="12425"/>
                  </a:cubicBezTo>
                  <a:cubicBezTo>
                    <a:pt x="12236" y="12425"/>
                    <a:pt x="12781" y="12442"/>
                    <a:pt x="13342" y="12442"/>
                  </a:cubicBezTo>
                  <a:cubicBezTo>
                    <a:pt x="14569" y="12442"/>
                    <a:pt x="15869" y="12359"/>
                    <a:pt x="16980" y="11833"/>
                  </a:cubicBezTo>
                  <a:cubicBezTo>
                    <a:pt x="20249" y="10298"/>
                    <a:pt x="15612" y="8530"/>
                    <a:pt x="15679" y="6562"/>
                  </a:cubicBezTo>
                  <a:cubicBezTo>
                    <a:pt x="15699" y="5969"/>
                    <a:pt x="16410" y="5773"/>
                    <a:pt x="17462" y="5773"/>
                  </a:cubicBezTo>
                  <a:cubicBezTo>
                    <a:pt x="19513" y="5773"/>
                    <a:pt x="22857" y="6518"/>
                    <a:pt x="24893" y="6518"/>
                  </a:cubicBezTo>
                  <a:cubicBezTo>
                    <a:pt x="25276" y="6518"/>
                    <a:pt x="25613" y="6492"/>
                    <a:pt x="25886" y="6429"/>
                  </a:cubicBezTo>
                  <a:cubicBezTo>
                    <a:pt x="28388" y="5862"/>
                    <a:pt x="26019" y="1725"/>
                    <a:pt x="20182" y="625"/>
                  </a:cubicBezTo>
                  <a:cubicBezTo>
                    <a:pt x="18301" y="261"/>
                    <a:pt x="16222" y="1"/>
                    <a:pt x="14158"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35" name="Google Shape;10335;p62"/>
            <p:cNvSpPr/>
            <p:nvPr/>
          </p:nvSpPr>
          <p:spPr>
            <a:xfrm>
              <a:off x="7722845" y="2481380"/>
              <a:ext cx="122398" cy="361399"/>
            </a:xfrm>
            <a:custGeom>
              <a:avLst/>
              <a:gdLst/>
              <a:ahLst/>
              <a:cxnLst/>
              <a:rect l="l" t="t" r="r" b="b"/>
              <a:pathLst>
                <a:path w="6906" h="20391" extrusionOk="0">
                  <a:moveTo>
                    <a:pt x="6906" y="0"/>
                  </a:moveTo>
                  <a:lnTo>
                    <a:pt x="6906" y="0"/>
                  </a:lnTo>
                  <a:cubicBezTo>
                    <a:pt x="5438" y="801"/>
                    <a:pt x="4170" y="1902"/>
                    <a:pt x="3270" y="3503"/>
                  </a:cubicBezTo>
                  <a:cubicBezTo>
                    <a:pt x="1" y="9173"/>
                    <a:pt x="768" y="17646"/>
                    <a:pt x="2969" y="19814"/>
                  </a:cubicBezTo>
                  <a:cubicBezTo>
                    <a:pt x="3393" y="20222"/>
                    <a:pt x="3753" y="20390"/>
                    <a:pt x="4060" y="20390"/>
                  </a:cubicBezTo>
                  <a:cubicBezTo>
                    <a:pt x="4383" y="20390"/>
                    <a:pt x="4649" y="20205"/>
                    <a:pt x="4871" y="19915"/>
                  </a:cubicBezTo>
                  <a:cubicBezTo>
                    <a:pt x="4504" y="19781"/>
                    <a:pt x="3737" y="19381"/>
                    <a:pt x="3170" y="18347"/>
                  </a:cubicBezTo>
                  <a:cubicBezTo>
                    <a:pt x="2436" y="16946"/>
                    <a:pt x="2169" y="13076"/>
                    <a:pt x="2636" y="9073"/>
                  </a:cubicBezTo>
                  <a:cubicBezTo>
                    <a:pt x="3103" y="5037"/>
                    <a:pt x="6905" y="1"/>
                    <a:pt x="6906"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36" name="Google Shape;10336;p62"/>
            <p:cNvSpPr/>
            <p:nvPr/>
          </p:nvSpPr>
          <p:spPr>
            <a:xfrm>
              <a:off x="7242787" y="3641061"/>
              <a:ext cx="770952" cy="146307"/>
            </a:xfrm>
            <a:custGeom>
              <a:avLst/>
              <a:gdLst/>
              <a:ahLst/>
              <a:cxnLst/>
              <a:rect l="l" t="t" r="r" b="b"/>
              <a:pathLst>
                <a:path w="43499" h="8255" extrusionOk="0">
                  <a:moveTo>
                    <a:pt x="24961" y="1"/>
                  </a:moveTo>
                  <a:cubicBezTo>
                    <a:pt x="24159" y="1"/>
                    <a:pt x="23333" y="37"/>
                    <a:pt x="22483" y="115"/>
                  </a:cubicBezTo>
                  <a:cubicBezTo>
                    <a:pt x="12109" y="1083"/>
                    <a:pt x="4070" y="5519"/>
                    <a:pt x="1" y="8254"/>
                  </a:cubicBezTo>
                  <a:lnTo>
                    <a:pt x="43498" y="8254"/>
                  </a:lnTo>
                  <a:cubicBezTo>
                    <a:pt x="40668" y="5178"/>
                    <a:pt x="34489" y="1"/>
                    <a:pt x="24961" y="1"/>
                  </a:cubicBezTo>
                  <a:close/>
                </a:path>
              </a:pathLst>
            </a:custGeom>
            <a:solidFill>
              <a:srgbClr val="29886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37" name="Google Shape;10337;p62"/>
            <p:cNvSpPr/>
            <p:nvPr/>
          </p:nvSpPr>
          <p:spPr>
            <a:xfrm>
              <a:off x="7565584" y="3730281"/>
              <a:ext cx="226452" cy="57087"/>
            </a:xfrm>
            <a:custGeom>
              <a:avLst/>
              <a:gdLst/>
              <a:ahLst/>
              <a:cxnLst/>
              <a:rect l="l" t="t" r="r" b="b"/>
              <a:pathLst>
                <a:path w="12777" h="3221" extrusionOk="0">
                  <a:moveTo>
                    <a:pt x="11356" y="0"/>
                  </a:moveTo>
                  <a:cubicBezTo>
                    <a:pt x="9865" y="0"/>
                    <a:pt x="7373" y="145"/>
                    <a:pt x="4737" y="919"/>
                  </a:cubicBezTo>
                  <a:cubicBezTo>
                    <a:pt x="2502" y="1586"/>
                    <a:pt x="968" y="2520"/>
                    <a:pt x="1" y="3220"/>
                  </a:cubicBezTo>
                  <a:lnTo>
                    <a:pt x="8740" y="3220"/>
                  </a:lnTo>
                  <a:cubicBezTo>
                    <a:pt x="10341" y="1953"/>
                    <a:pt x="12776" y="51"/>
                    <a:pt x="12776" y="51"/>
                  </a:cubicBezTo>
                  <a:cubicBezTo>
                    <a:pt x="12776" y="51"/>
                    <a:pt x="12243" y="0"/>
                    <a:pt x="11356"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38" name="Google Shape;10338;p62"/>
            <p:cNvSpPr/>
            <p:nvPr/>
          </p:nvSpPr>
          <p:spPr>
            <a:xfrm>
              <a:off x="7825127" y="3647228"/>
              <a:ext cx="22491" cy="28996"/>
            </a:xfrm>
            <a:custGeom>
              <a:avLst/>
              <a:gdLst/>
              <a:ahLst/>
              <a:cxnLst/>
              <a:rect l="l" t="t" r="r" b="b"/>
              <a:pathLst>
                <a:path w="1269" h="1636" extrusionOk="0">
                  <a:moveTo>
                    <a:pt x="134" y="1"/>
                  </a:moveTo>
                  <a:lnTo>
                    <a:pt x="0" y="1202"/>
                  </a:lnTo>
                  <a:lnTo>
                    <a:pt x="1268" y="1635"/>
                  </a:lnTo>
                  <a:lnTo>
                    <a:pt x="134" y="1"/>
                  </a:ln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39" name="Google Shape;10339;p62"/>
            <p:cNvSpPr/>
            <p:nvPr/>
          </p:nvSpPr>
          <p:spPr>
            <a:xfrm>
              <a:off x="7705706" y="3419021"/>
              <a:ext cx="668068" cy="368346"/>
            </a:xfrm>
            <a:custGeom>
              <a:avLst/>
              <a:gdLst/>
              <a:ahLst/>
              <a:cxnLst/>
              <a:rect l="l" t="t" r="r" b="b"/>
              <a:pathLst>
                <a:path w="37694" h="20783" extrusionOk="0">
                  <a:moveTo>
                    <a:pt x="37694" y="1"/>
                  </a:moveTo>
                  <a:cubicBezTo>
                    <a:pt x="21049" y="1402"/>
                    <a:pt x="6472" y="14178"/>
                    <a:pt x="0" y="20782"/>
                  </a:cubicBezTo>
                  <a:lnTo>
                    <a:pt x="37694" y="20782"/>
                  </a:lnTo>
                  <a:lnTo>
                    <a:pt x="37694" y="1"/>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40" name="Google Shape;10340;p62"/>
            <p:cNvSpPr/>
            <p:nvPr/>
          </p:nvSpPr>
          <p:spPr>
            <a:xfrm>
              <a:off x="7798524" y="2848521"/>
              <a:ext cx="139537" cy="723648"/>
            </a:xfrm>
            <a:custGeom>
              <a:avLst/>
              <a:gdLst/>
              <a:ahLst/>
              <a:cxnLst/>
              <a:rect l="l" t="t" r="r" b="b"/>
              <a:pathLst>
                <a:path w="7873" h="40830" extrusionOk="0">
                  <a:moveTo>
                    <a:pt x="0" y="0"/>
                  </a:moveTo>
                  <a:lnTo>
                    <a:pt x="0" y="0"/>
                  </a:lnTo>
                  <a:cubicBezTo>
                    <a:pt x="968" y="3736"/>
                    <a:pt x="2302" y="8106"/>
                    <a:pt x="3970" y="13376"/>
                  </a:cubicBezTo>
                  <a:cubicBezTo>
                    <a:pt x="6572" y="21549"/>
                    <a:pt x="6372" y="32123"/>
                    <a:pt x="5471" y="40829"/>
                  </a:cubicBezTo>
                  <a:cubicBezTo>
                    <a:pt x="5471" y="40829"/>
                    <a:pt x="7739" y="33090"/>
                    <a:pt x="7806" y="28787"/>
                  </a:cubicBezTo>
                  <a:cubicBezTo>
                    <a:pt x="7873" y="24484"/>
                    <a:pt x="6438" y="17112"/>
                    <a:pt x="5404" y="13476"/>
                  </a:cubicBezTo>
                  <a:cubicBezTo>
                    <a:pt x="4370" y="9807"/>
                    <a:pt x="1" y="1"/>
                    <a:pt x="0"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41" name="Google Shape;10341;p62"/>
            <p:cNvSpPr/>
            <p:nvPr/>
          </p:nvSpPr>
          <p:spPr>
            <a:xfrm>
              <a:off x="8129013" y="3563875"/>
              <a:ext cx="244761" cy="223493"/>
            </a:xfrm>
            <a:custGeom>
              <a:avLst/>
              <a:gdLst/>
              <a:ahLst/>
              <a:cxnLst/>
              <a:rect l="l" t="t" r="r" b="b"/>
              <a:pathLst>
                <a:path w="13810" h="12610" extrusionOk="0">
                  <a:moveTo>
                    <a:pt x="13810" y="0"/>
                  </a:moveTo>
                  <a:cubicBezTo>
                    <a:pt x="9740" y="2435"/>
                    <a:pt x="3870" y="6205"/>
                    <a:pt x="2235" y="8673"/>
                  </a:cubicBezTo>
                  <a:cubicBezTo>
                    <a:pt x="1201" y="10174"/>
                    <a:pt x="500" y="11542"/>
                    <a:pt x="0" y="12609"/>
                  </a:cubicBezTo>
                  <a:lnTo>
                    <a:pt x="13810" y="12609"/>
                  </a:lnTo>
                  <a:lnTo>
                    <a:pt x="13810" y="0"/>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42" name="Google Shape;10342;p62"/>
            <p:cNvSpPr/>
            <p:nvPr/>
          </p:nvSpPr>
          <p:spPr>
            <a:xfrm>
              <a:off x="7378762" y="3098493"/>
              <a:ext cx="217579" cy="242940"/>
            </a:xfrm>
            <a:custGeom>
              <a:avLst/>
              <a:gdLst/>
              <a:ahLst/>
              <a:cxnLst/>
              <a:rect l="l" t="t" r="r" b="b"/>
              <a:pathLst>
                <a:path w="12277" h="13708" extrusionOk="0">
                  <a:moveTo>
                    <a:pt x="11878" y="0"/>
                  </a:moveTo>
                  <a:cubicBezTo>
                    <a:pt x="10896" y="0"/>
                    <a:pt x="9864" y="113"/>
                    <a:pt x="8807" y="406"/>
                  </a:cubicBezTo>
                  <a:cubicBezTo>
                    <a:pt x="2503" y="2174"/>
                    <a:pt x="2269" y="5977"/>
                    <a:pt x="1435" y="8579"/>
                  </a:cubicBezTo>
                  <a:cubicBezTo>
                    <a:pt x="1278" y="9049"/>
                    <a:pt x="1" y="13708"/>
                    <a:pt x="1402" y="13708"/>
                  </a:cubicBezTo>
                  <a:cubicBezTo>
                    <a:pt x="1491" y="13708"/>
                    <a:pt x="1591" y="13689"/>
                    <a:pt x="1702" y="13649"/>
                  </a:cubicBezTo>
                  <a:cubicBezTo>
                    <a:pt x="968" y="13449"/>
                    <a:pt x="1335" y="11881"/>
                    <a:pt x="1535" y="11014"/>
                  </a:cubicBezTo>
                  <a:cubicBezTo>
                    <a:pt x="1702" y="10147"/>
                    <a:pt x="2503" y="6477"/>
                    <a:pt x="4771" y="3942"/>
                  </a:cubicBezTo>
                  <a:cubicBezTo>
                    <a:pt x="7039" y="1407"/>
                    <a:pt x="12176" y="40"/>
                    <a:pt x="12276" y="6"/>
                  </a:cubicBezTo>
                  <a:cubicBezTo>
                    <a:pt x="12145" y="2"/>
                    <a:pt x="12012" y="0"/>
                    <a:pt x="11878"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43" name="Google Shape;10343;p62"/>
            <p:cNvSpPr/>
            <p:nvPr/>
          </p:nvSpPr>
          <p:spPr>
            <a:xfrm>
              <a:off x="7475727" y="3245367"/>
              <a:ext cx="56768" cy="26497"/>
            </a:xfrm>
            <a:custGeom>
              <a:avLst/>
              <a:gdLst/>
              <a:ahLst/>
              <a:cxnLst/>
              <a:rect l="l" t="t" r="r" b="b"/>
              <a:pathLst>
                <a:path w="3203" h="1495" extrusionOk="0">
                  <a:moveTo>
                    <a:pt x="608" y="1"/>
                  </a:moveTo>
                  <a:cubicBezTo>
                    <a:pt x="271" y="1"/>
                    <a:pt x="0" y="125"/>
                    <a:pt x="0" y="125"/>
                  </a:cubicBezTo>
                  <a:cubicBezTo>
                    <a:pt x="34" y="121"/>
                    <a:pt x="68" y="119"/>
                    <a:pt x="102" y="119"/>
                  </a:cubicBezTo>
                  <a:cubicBezTo>
                    <a:pt x="969" y="119"/>
                    <a:pt x="1651" y="1494"/>
                    <a:pt x="2656" y="1494"/>
                  </a:cubicBezTo>
                  <a:cubicBezTo>
                    <a:pt x="2828" y="1494"/>
                    <a:pt x="3009" y="1454"/>
                    <a:pt x="3203" y="1359"/>
                  </a:cubicBezTo>
                  <a:cubicBezTo>
                    <a:pt x="2435" y="1359"/>
                    <a:pt x="1868" y="892"/>
                    <a:pt x="1435" y="359"/>
                  </a:cubicBezTo>
                  <a:cubicBezTo>
                    <a:pt x="1184" y="79"/>
                    <a:pt x="875" y="1"/>
                    <a:pt x="608" y="1"/>
                  </a:cubicBezTo>
                  <a:close/>
                </a:path>
              </a:pathLst>
            </a:custGeom>
            <a:solidFill>
              <a:srgbClr val="EFFAF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44" name="Google Shape;10344;p62"/>
            <p:cNvSpPr/>
            <p:nvPr/>
          </p:nvSpPr>
          <p:spPr>
            <a:xfrm>
              <a:off x="7887194" y="2649274"/>
              <a:ext cx="155506" cy="35500"/>
            </a:xfrm>
            <a:custGeom>
              <a:avLst/>
              <a:gdLst/>
              <a:ahLst/>
              <a:cxnLst/>
              <a:rect l="l" t="t" r="r" b="b"/>
              <a:pathLst>
                <a:path w="8774" h="2003" extrusionOk="0">
                  <a:moveTo>
                    <a:pt x="8774" y="1"/>
                  </a:moveTo>
                  <a:lnTo>
                    <a:pt x="8774" y="1"/>
                  </a:lnTo>
                  <a:cubicBezTo>
                    <a:pt x="8307" y="434"/>
                    <a:pt x="4904" y="868"/>
                    <a:pt x="2736" y="901"/>
                  </a:cubicBezTo>
                  <a:cubicBezTo>
                    <a:pt x="535" y="935"/>
                    <a:pt x="1" y="2002"/>
                    <a:pt x="1" y="2002"/>
                  </a:cubicBezTo>
                  <a:cubicBezTo>
                    <a:pt x="490" y="1500"/>
                    <a:pt x="1409" y="1423"/>
                    <a:pt x="2510" y="1423"/>
                  </a:cubicBezTo>
                  <a:cubicBezTo>
                    <a:pt x="2996" y="1423"/>
                    <a:pt x="3518" y="1438"/>
                    <a:pt x="4053" y="1438"/>
                  </a:cubicBezTo>
                  <a:cubicBezTo>
                    <a:pt x="5285" y="1438"/>
                    <a:pt x="6590" y="1359"/>
                    <a:pt x="7707" y="835"/>
                  </a:cubicBezTo>
                  <a:cubicBezTo>
                    <a:pt x="8274" y="568"/>
                    <a:pt x="8607" y="268"/>
                    <a:pt x="8774"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45" name="Google Shape;10345;p62"/>
            <p:cNvSpPr/>
            <p:nvPr/>
          </p:nvSpPr>
          <p:spPr>
            <a:xfrm>
              <a:off x="8016682" y="3514799"/>
              <a:ext cx="17156" cy="34897"/>
            </a:xfrm>
            <a:custGeom>
              <a:avLst/>
              <a:gdLst/>
              <a:ahLst/>
              <a:cxnLst/>
              <a:rect l="l" t="t" r="r" b="b"/>
              <a:pathLst>
                <a:path w="968" h="1969" extrusionOk="0">
                  <a:moveTo>
                    <a:pt x="0" y="1"/>
                  </a:moveTo>
                  <a:lnTo>
                    <a:pt x="0" y="1969"/>
                  </a:lnTo>
                  <a:lnTo>
                    <a:pt x="968" y="1635"/>
                  </a:lnTo>
                  <a:lnTo>
                    <a:pt x="0" y="1"/>
                  </a:ln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46" name="Google Shape;10346;p62"/>
            <p:cNvSpPr/>
            <p:nvPr/>
          </p:nvSpPr>
          <p:spPr>
            <a:xfrm>
              <a:off x="7713380" y="3616496"/>
              <a:ext cx="16571" cy="31938"/>
            </a:xfrm>
            <a:custGeom>
              <a:avLst/>
              <a:gdLst/>
              <a:ahLst/>
              <a:cxnLst/>
              <a:rect l="l" t="t" r="r" b="b"/>
              <a:pathLst>
                <a:path w="935" h="1802" extrusionOk="0">
                  <a:moveTo>
                    <a:pt x="1" y="0"/>
                  </a:moveTo>
                  <a:lnTo>
                    <a:pt x="34" y="1701"/>
                  </a:lnTo>
                  <a:lnTo>
                    <a:pt x="935" y="1801"/>
                  </a:lnTo>
                  <a:lnTo>
                    <a:pt x="1" y="0"/>
                  </a:lnTo>
                  <a:close/>
                </a:path>
              </a:pathLst>
            </a:custGeom>
            <a:solidFill>
              <a:srgbClr val="637F80"/>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47" name="Google Shape;10347;p62"/>
            <p:cNvSpPr/>
            <p:nvPr/>
          </p:nvSpPr>
          <p:spPr>
            <a:xfrm>
              <a:off x="7466865" y="3664385"/>
              <a:ext cx="7692" cy="23661"/>
            </a:xfrm>
            <a:custGeom>
              <a:avLst/>
              <a:gdLst/>
              <a:ahLst/>
              <a:cxnLst/>
              <a:rect l="l" t="t" r="r" b="b"/>
              <a:pathLst>
                <a:path w="434" h="1335" extrusionOk="0">
                  <a:moveTo>
                    <a:pt x="0" y="0"/>
                  </a:moveTo>
                  <a:lnTo>
                    <a:pt x="67" y="1334"/>
                  </a:lnTo>
                  <a:lnTo>
                    <a:pt x="434" y="701"/>
                  </a:lnTo>
                  <a:lnTo>
                    <a:pt x="0" y="0"/>
                  </a:lnTo>
                  <a:close/>
                </a:path>
              </a:pathLst>
            </a:custGeom>
            <a:solidFill>
              <a:srgbClr val="637F80"/>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48" name="Google Shape;10348;p62"/>
            <p:cNvSpPr/>
            <p:nvPr/>
          </p:nvSpPr>
          <p:spPr>
            <a:xfrm>
              <a:off x="7679103" y="3618268"/>
              <a:ext cx="11254" cy="28978"/>
            </a:xfrm>
            <a:custGeom>
              <a:avLst/>
              <a:gdLst/>
              <a:ahLst/>
              <a:cxnLst/>
              <a:rect l="l" t="t" r="r" b="b"/>
              <a:pathLst>
                <a:path w="635" h="1635" extrusionOk="0">
                  <a:moveTo>
                    <a:pt x="0" y="0"/>
                  </a:moveTo>
                  <a:lnTo>
                    <a:pt x="0" y="1635"/>
                  </a:lnTo>
                  <a:lnTo>
                    <a:pt x="634" y="1301"/>
                  </a:lnTo>
                  <a:lnTo>
                    <a:pt x="0" y="0"/>
                  </a:lnTo>
                  <a:close/>
                </a:path>
              </a:pathLst>
            </a:custGeom>
            <a:solidFill>
              <a:srgbClr val="637F80"/>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49" name="Google Shape;10349;p62"/>
            <p:cNvSpPr/>
            <p:nvPr/>
          </p:nvSpPr>
          <p:spPr>
            <a:xfrm>
              <a:off x="7734666" y="3627715"/>
              <a:ext cx="17759" cy="25451"/>
            </a:xfrm>
            <a:custGeom>
              <a:avLst/>
              <a:gdLst/>
              <a:ahLst/>
              <a:cxnLst/>
              <a:rect l="l" t="t" r="r" b="b"/>
              <a:pathLst>
                <a:path w="1002" h="1436" extrusionOk="0">
                  <a:moveTo>
                    <a:pt x="1" y="1"/>
                  </a:moveTo>
                  <a:lnTo>
                    <a:pt x="201" y="1435"/>
                  </a:lnTo>
                  <a:lnTo>
                    <a:pt x="1002" y="1335"/>
                  </a:lnTo>
                  <a:lnTo>
                    <a:pt x="1" y="1"/>
                  </a:lnTo>
                  <a:close/>
                </a:path>
              </a:pathLst>
            </a:custGeom>
            <a:solidFill>
              <a:srgbClr val="637F80"/>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50" name="Google Shape;10350;p62"/>
            <p:cNvSpPr/>
            <p:nvPr/>
          </p:nvSpPr>
          <p:spPr>
            <a:xfrm>
              <a:off x="7774278" y="3681523"/>
              <a:ext cx="17174" cy="39630"/>
            </a:xfrm>
            <a:custGeom>
              <a:avLst/>
              <a:gdLst/>
              <a:ahLst/>
              <a:cxnLst/>
              <a:rect l="l" t="t" r="r" b="b"/>
              <a:pathLst>
                <a:path w="969" h="2236" extrusionOk="0">
                  <a:moveTo>
                    <a:pt x="134" y="0"/>
                  </a:moveTo>
                  <a:lnTo>
                    <a:pt x="1" y="2235"/>
                  </a:lnTo>
                  <a:lnTo>
                    <a:pt x="1" y="2235"/>
                  </a:lnTo>
                  <a:lnTo>
                    <a:pt x="968" y="1768"/>
                  </a:lnTo>
                  <a:lnTo>
                    <a:pt x="134" y="0"/>
                  </a:ln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51" name="Google Shape;10351;p62"/>
            <p:cNvSpPr/>
            <p:nvPr/>
          </p:nvSpPr>
          <p:spPr>
            <a:xfrm>
              <a:off x="8040910" y="3477562"/>
              <a:ext cx="29580" cy="55581"/>
            </a:xfrm>
            <a:custGeom>
              <a:avLst/>
              <a:gdLst/>
              <a:ahLst/>
              <a:cxnLst/>
              <a:rect l="l" t="t" r="r" b="b"/>
              <a:pathLst>
                <a:path w="1669" h="3136" extrusionOk="0">
                  <a:moveTo>
                    <a:pt x="1" y="0"/>
                  </a:moveTo>
                  <a:lnTo>
                    <a:pt x="268" y="3136"/>
                  </a:lnTo>
                  <a:lnTo>
                    <a:pt x="1669" y="2569"/>
                  </a:lnTo>
                  <a:lnTo>
                    <a:pt x="1" y="0"/>
                  </a:ln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52" name="Google Shape;10352;p62"/>
            <p:cNvSpPr/>
            <p:nvPr/>
          </p:nvSpPr>
          <p:spPr>
            <a:xfrm>
              <a:off x="6201972" y="3691295"/>
              <a:ext cx="748479" cy="87164"/>
            </a:xfrm>
            <a:custGeom>
              <a:avLst/>
              <a:gdLst/>
              <a:ahLst/>
              <a:cxnLst/>
              <a:rect l="l" t="t" r="r" b="b"/>
              <a:pathLst>
                <a:path w="42231" h="4918" extrusionOk="0">
                  <a:moveTo>
                    <a:pt x="17456" y="1"/>
                  </a:moveTo>
                  <a:cubicBezTo>
                    <a:pt x="7634" y="1"/>
                    <a:pt x="1964" y="3457"/>
                    <a:pt x="0" y="4917"/>
                  </a:cubicBezTo>
                  <a:lnTo>
                    <a:pt x="42230" y="4917"/>
                  </a:lnTo>
                  <a:cubicBezTo>
                    <a:pt x="38995" y="3883"/>
                    <a:pt x="34525" y="2649"/>
                    <a:pt x="28354" y="1281"/>
                  </a:cubicBezTo>
                  <a:cubicBezTo>
                    <a:pt x="24273" y="365"/>
                    <a:pt x="20645" y="1"/>
                    <a:pt x="17456" y="1"/>
                  </a:cubicBezTo>
                  <a:close/>
                </a:path>
              </a:pathLst>
            </a:custGeom>
            <a:solidFill>
              <a:srgbClr val="29886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53" name="Google Shape;10353;p62"/>
            <p:cNvSpPr/>
            <p:nvPr/>
          </p:nvSpPr>
          <p:spPr>
            <a:xfrm>
              <a:off x="6382291" y="3751236"/>
              <a:ext cx="360052" cy="27223"/>
            </a:xfrm>
            <a:custGeom>
              <a:avLst/>
              <a:gdLst/>
              <a:ahLst/>
              <a:cxnLst/>
              <a:rect l="l" t="t" r="r" b="b"/>
              <a:pathLst>
                <a:path w="20315" h="1536" extrusionOk="0">
                  <a:moveTo>
                    <a:pt x="8933" y="0"/>
                  </a:moveTo>
                  <a:cubicBezTo>
                    <a:pt x="8879" y="0"/>
                    <a:pt x="8826" y="0"/>
                    <a:pt x="8773" y="1"/>
                  </a:cubicBezTo>
                  <a:cubicBezTo>
                    <a:pt x="4270" y="34"/>
                    <a:pt x="0" y="535"/>
                    <a:pt x="0" y="668"/>
                  </a:cubicBezTo>
                  <a:cubicBezTo>
                    <a:pt x="0" y="1002"/>
                    <a:pt x="267" y="1268"/>
                    <a:pt x="701" y="1535"/>
                  </a:cubicBezTo>
                  <a:lnTo>
                    <a:pt x="20315" y="1535"/>
                  </a:lnTo>
                  <a:cubicBezTo>
                    <a:pt x="17917" y="1043"/>
                    <a:pt x="12382" y="0"/>
                    <a:pt x="8933"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54" name="Google Shape;10354;p62"/>
            <p:cNvSpPr/>
            <p:nvPr/>
          </p:nvSpPr>
          <p:spPr>
            <a:xfrm>
              <a:off x="6833973" y="3729347"/>
              <a:ext cx="5920" cy="18964"/>
            </a:xfrm>
            <a:custGeom>
              <a:avLst/>
              <a:gdLst/>
              <a:ahLst/>
              <a:cxnLst/>
              <a:rect l="l" t="t" r="r" b="b"/>
              <a:pathLst>
                <a:path w="334" h="1070" extrusionOk="0">
                  <a:moveTo>
                    <a:pt x="267" y="1"/>
                  </a:moveTo>
                  <a:cubicBezTo>
                    <a:pt x="257" y="1"/>
                    <a:pt x="0" y="869"/>
                    <a:pt x="0" y="869"/>
                  </a:cubicBezTo>
                  <a:lnTo>
                    <a:pt x="334" y="1069"/>
                  </a:lnTo>
                  <a:cubicBezTo>
                    <a:pt x="334" y="1069"/>
                    <a:pt x="267" y="68"/>
                    <a:pt x="267" y="2"/>
                  </a:cubicBezTo>
                  <a:cubicBezTo>
                    <a:pt x="267" y="1"/>
                    <a:pt x="267" y="1"/>
                    <a:pt x="267" y="1"/>
                  </a:cubicBezTo>
                  <a:close/>
                </a:path>
              </a:pathLst>
            </a:custGeom>
            <a:solidFill>
              <a:srgbClr val="637F80"/>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55" name="Google Shape;10355;p62"/>
            <p:cNvSpPr/>
            <p:nvPr/>
          </p:nvSpPr>
          <p:spPr>
            <a:xfrm>
              <a:off x="6807352" y="3731138"/>
              <a:ext cx="7125" cy="13612"/>
            </a:xfrm>
            <a:custGeom>
              <a:avLst/>
              <a:gdLst/>
              <a:ahLst/>
              <a:cxnLst/>
              <a:rect l="l" t="t" r="r" b="b"/>
              <a:pathLst>
                <a:path w="402" h="768" extrusionOk="0">
                  <a:moveTo>
                    <a:pt x="401" y="1"/>
                  </a:moveTo>
                  <a:lnTo>
                    <a:pt x="1" y="668"/>
                  </a:lnTo>
                  <a:lnTo>
                    <a:pt x="401" y="768"/>
                  </a:lnTo>
                  <a:lnTo>
                    <a:pt x="401" y="1"/>
                  </a:lnTo>
                  <a:close/>
                </a:path>
              </a:pathLst>
            </a:custGeom>
            <a:solidFill>
              <a:srgbClr val="637F80"/>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56" name="Google Shape;10356;p62"/>
            <p:cNvSpPr/>
            <p:nvPr/>
          </p:nvSpPr>
          <p:spPr>
            <a:xfrm>
              <a:off x="6685574" y="3698633"/>
              <a:ext cx="12424" cy="20701"/>
            </a:xfrm>
            <a:custGeom>
              <a:avLst/>
              <a:gdLst/>
              <a:ahLst/>
              <a:cxnLst/>
              <a:rect l="l" t="t" r="r" b="b"/>
              <a:pathLst>
                <a:path w="701" h="1168" extrusionOk="0">
                  <a:moveTo>
                    <a:pt x="701" y="0"/>
                  </a:moveTo>
                  <a:lnTo>
                    <a:pt x="0" y="1034"/>
                  </a:lnTo>
                  <a:lnTo>
                    <a:pt x="634" y="1168"/>
                  </a:lnTo>
                  <a:lnTo>
                    <a:pt x="701" y="0"/>
                  </a:lnTo>
                  <a:close/>
                </a:path>
              </a:pathLst>
            </a:custGeom>
            <a:solidFill>
              <a:srgbClr val="637F80"/>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57" name="Google Shape;10357;p62"/>
            <p:cNvSpPr/>
            <p:nvPr/>
          </p:nvSpPr>
          <p:spPr>
            <a:xfrm>
              <a:off x="6553730" y="3677347"/>
              <a:ext cx="10670" cy="20701"/>
            </a:xfrm>
            <a:custGeom>
              <a:avLst/>
              <a:gdLst/>
              <a:ahLst/>
              <a:cxnLst/>
              <a:rect l="l" t="t" r="r" b="b"/>
              <a:pathLst>
                <a:path w="602" h="1168" extrusionOk="0">
                  <a:moveTo>
                    <a:pt x="534" y="0"/>
                  </a:moveTo>
                  <a:lnTo>
                    <a:pt x="1" y="1101"/>
                  </a:lnTo>
                  <a:lnTo>
                    <a:pt x="601" y="1168"/>
                  </a:lnTo>
                  <a:lnTo>
                    <a:pt x="601" y="1168"/>
                  </a:lnTo>
                  <a:lnTo>
                    <a:pt x="534" y="0"/>
                  </a:lnTo>
                  <a:close/>
                </a:path>
              </a:pathLst>
            </a:custGeom>
            <a:solidFill>
              <a:srgbClr val="637F80"/>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58" name="Google Shape;10358;p62"/>
            <p:cNvSpPr/>
            <p:nvPr/>
          </p:nvSpPr>
          <p:spPr>
            <a:xfrm>
              <a:off x="6781352" y="3654874"/>
              <a:ext cx="468253" cy="57158"/>
            </a:xfrm>
            <a:custGeom>
              <a:avLst/>
              <a:gdLst/>
              <a:ahLst/>
              <a:cxnLst/>
              <a:rect l="l" t="t" r="r" b="b"/>
              <a:pathLst>
                <a:path w="26420" h="3225" extrusionOk="0">
                  <a:moveTo>
                    <a:pt x="0" y="1"/>
                  </a:moveTo>
                  <a:cubicBezTo>
                    <a:pt x="0" y="1"/>
                    <a:pt x="2269" y="1568"/>
                    <a:pt x="5171" y="1735"/>
                  </a:cubicBezTo>
                  <a:cubicBezTo>
                    <a:pt x="8073" y="1935"/>
                    <a:pt x="12843" y="3036"/>
                    <a:pt x="16445" y="3203"/>
                  </a:cubicBezTo>
                  <a:cubicBezTo>
                    <a:pt x="16842" y="3218"/>
                    <a:pt x="17273" y="3224"/>
                    <a:pt x="17727" y="3224"/>
                  </a:cubicBezTo>
                  <a:cubicBezTo>
                    <a:pt x="21359" y="3224"/>
                    <a:pt x="26419" y="2803"/>
                    <a:pt x="26419" y="2803"/>
                  </a:cubicBezTo>
                  <a:cubicBezTo>
                    <a:pt x="26419" y="2803"/>
                    <a:pt x="23017" y="2402"/>
                    <a:pt x="21516" y="2402"/>
                  </a:cubicBezTo>
                  <a:cubicBezTo>
                    <a:pt x="19981" y="2402"/>
                    <a:pt x="14310" y="1502"/>
                    <a:pt x="11008" y="1468"/>
                  </a:cubicBezTo>
                  <a:cubicBezTo>
                    <a:pt x="7672" y="1402"/>
                    <a:pt x="1" y="1"/>
                    <a:pt x="0" y="1"/>
                  </a:cubicBezTo>
                  <a:close/>
                </a:path>
              </a:pathLst>
            </a:custGeom>
            <a:solidFill>
              <a:srgbClr val="F7FDF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59" name="Google Shape;10359;p62"/>
            <p:cNvSpPr/>
            <p:nvPr/>
          </p:nvSpPr>
          <p:spPr>
            <a:xfrm>
              <a:off x="7975882" y="3155350"/>
              <a:ext cx="397891" cy="302716"/>
            </a:xfrm>
            <a:custGeom>
              <a:avLst/>
              <a:gdLst/>
              <a:ahLst/>
              <a:cxnLst/>
              <a:rect l="l" t="t" r="r" b="b"/>
              <a:pathLst>
                <a:path w="22450" h="17080" extrusionOk="0">
                  <a:moveTo>
                    <a:pt x="22450" y="0"/>
                  </a:moveTo>
                  <a:cubicBezTo>
                    <a:pt x="19148" y="2169"/>
                    <a:pt x="14444" y="5238"/>
                    <a:pt x="13610" y="6138"/>
                  </a:cubicBezTo>
                  <a:cubicBezTo>
                    <a:pt x="12417" y="7457"/>
                    <a:pt x="11933" y="8688"/>
                    <a:pt x="14637" y="8688"/>
                  </a:cubicBezTo>
                  <a:cubicBezTo>
                    <a:pt x="14805" y="8688"/>
                    <a:pt x="14985" y="8683"/>
                    <a:pt x="15178" y="8673"/>
                  </a:cubicBezTo>
                  <a:cubicBezTo>
                    <a:pt x="15739" y="8640"/>
                    <a:pt x="16243" y="8620"/>
                    <a:pt x="16678" y="8620"/>
                  </a:cubicBezTo>
                  <a:cubicBezTo>
                    <a:pt x="18828" y="8620"/>
                    <a:pt x="19248" y="9098"/>
                    <a:pt x="16112" y="10708"/>
                  </a:cubicBezTo>
                  <a:cubicBezTo>
                    <a:pt x="12343" y="12676"/>
                    <a:pt x="1" y="17079"/>
                    <a:pt x="1" y="17079"/>
                  </a:cubicBezTo>
                  <a:cubicBezTo>
                    <a:pt x="1" y="17079"/>
                    <a:pt x="16679" y="12910"/>
                    <a:pt x="18914" y="11175"/>
                  </a:cubicBezTo>
                  <a:cubicBezTo>
                    <a:pt x="20415" y="10008"/>
                    <a:pt x="22150" y="8840"/>
                    <a:pt x="22450" y="8073"/>
                  </a:cubicBezTo>
                  <a:lnTo>
                    <a:pt x="22450" y="7673"/>
                  </a:lnTo>
                  <a:cubicBezTo>
                    <a:pt x="22350" y="7506"/>
                    <a:pt x="22116" y="7406"/>
                    <a:pt x="21649" y="7339"/>
                  </a:cubicBezTo>
                  <a:cubicBezTo>
                    <a:pt x="21262" y="7295"/>
                    <a:pt x="20831" y="7279"/>
                    <a:pt x="20385" y="7279"/>
                  </a:cubicBezTo>
                  <a:cubicBezTo>
                    <a:pt x="19164" y="7279"/>
                    <a:pt x="17834" y="7399"/>
                    <a:pt x="16989" y="7399"/>
                  </a:cubicBezTo>
                  <a:cubicBezTo>
                    <a:pt x="16257" y="7399"/>
                    <a:pt x="15890" y="7309"/>
                    <a:pt x="16279" y="6972"/>
                  </a:cubicBezTo>
                  <a:cubicBezTo>
                    <a:pt x="17013" y="6372"/>
                    <a:pt x="20515" y="4971"/>
                    <a:pt x="22450" y="4203"/>
                  </a:cubicBezTo>
                  <a:lnTo>
                    <a:pt x="22450" y="0"/>
                  </a:lnTo>
                  <a:close/>
                </a:path>
              </a:pathLst>
            </a:custGeom>
            <a:solidFill>
              <a:srgbClr val="F7FDF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60" name="Google Shape;10360;p62"/>
            <p:cNvSpPr/>
            <p:nvPr/>
          </p:nvSpPr>
          <p:spPr>
            <a:xfrm>
              <a:off x="8270889" y="3241663"/>
              <a:ext cx="68607" cy="208711"/>
            </a:xfrm>
            <a:custGeom>
              <a:avLst/>
              <a:gdLst/>
              <a:ahLst/>
              <a:cxnLst/>
              <a:rect l="l" t="t" r="r" b="b"/>
              <a:pathLst>
                <a:path w="3871" h="11776" extrusionOk="0">
                  <a:moveTo>
                    <a:pt x="1" y="1"/>
                  </a:moveTo>
                  <a:lnTo>
                    <a:pt x="334" y="11776"/>
                  </a:lnTo>
                  <a:lnTo>
                    <a:pt x="3870" y="10742"/>
                  </a:lnTo>
                  <a:lnTo>
                    <a:pt x="1" y="1"/>
                  </a:ln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61" name="Google Shape;10361;p62"/>
            <p:cNvSpPr/>
            <p:nvPr/>
          </p:nvSpPr>
          <p:spPr>
            <a:xfrm>
              <a:off x="8213554" y="3342757"/>
              <a:ext cx="47304" cy="124170"/>
            </a:xfrm>
            <a:custGeom>
              <a:avLst/>
              <a:gdLst/>
              <a:ahLst/>
              <a:cxnLst/>
              <a:rect l="l" t="t" r="r" b="b"/>
              <a:pathLst>
                <a:path w="2669" h="7006" extrusionOk="0">
                  <a:moveTo>
                    <a:pt x="0" y="1"/>
                  </a:moveTo>
                  <a:lnTo>
                    <a:pt x="434" y="7006"/>
                  </a:lnTo>
                  <a:lnTo>
                    <a:pt x="2669" y="6372"/>
                  </a:lnTo>
                  <a:lnTo>
                    <a:pt x="0" y="1"/>
                  </a:ln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62" name="Google Shape;10362;p62"/>
            <p:cNvSpPr/>
            <p:nvPr/>
          </p:nvSpPr>
          <p:spPr>
            <a:xfrm>
              <a:off x="8209406" y="3499433"/>
              <a:ext cx="162010" cy="287935"/>
            </a:xfrm>
            <a:custGeom>
              <a:avLst/>
              <a:gdLst/>
              <a:ahLst/>
              <a:cxnLst/>
              <a:rect l="l" t="t" r="r" b="b"/>
              <a:pathLst>
                <a:path w="9141" h="16246" extrusionOk="0">
                  <a:moveTo>
                    <a:pt x="1" y="0"/>
                  </a:moveTo>
                  <a:lnTo>
                    <a:pt x="334" y="16245"/>
                  </a:lnTo>
                  <a:lnTo>
                    <a:pt x="9141" y="16245"/>
                  </a:lnTo>
                  <a:lnTo>
                    <a:pt x="1" y="0"/>
                  </a:lnTo>
                  <a:close/>
                </a:path>
              </a:pathLst>
            </a:custGeom>
            <a:solidFill>
              <a:srgbClr val="36535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63" name="Google Shape;10363;p62"/>
            <p:cNvSpPr/>
            <p:nvPr/>
          </p:nvSpPr>
          <p:spPr>
            <a:xfrm>
              <a:off x="8097678" y="3609992"/>
              <a:ext cx="68590" cy="177376"/>
            </a:xfrm>
            <a:custGeom>
              <a:avLst/>
              <a:gdLst/>
              <a:ahLst/>
              <a:cxnLst/>
              <a:rect l="l" t="t" r="r" b="b"/>
              <a:pathLst>
                <a:path w="3870" h="10008" extrusionOk="0">
                  <a:moveTo>
                    <a:pt x="1401" y="0"/>
                  </a:moveTo>
                  <a:lnTo>
                    <a:pt x="0" y="10007"/>
                  </a:lnTo>
                  <a:lnTo>
                    <a:pt x="3870" y="10007"/>
                  </a:lnTo>
                  <a:lnTo>
                    <a:pt x="1401" y="0"/>
                  </a:lnTo>
                  <a:close/>
                </a:path>
              </a:pathLst>
            </a:custGeom>
            <a:solidFill>
              <a:srgbClr val="36535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64" name="Google Shape;10364;p62"/>
            <p:cNvSpPr/>
            <p:nvPr/>
          </p:nvSpPr>
          <p:spPr>
            <a:xfrm>
              <a:off x="5889224" y="3478702"/>
              <a:ext cx="525589" cy="299757"/>
            </a:xfrm>
            <a:custGeom>
              <a:avLst/>
              <a:gdLst/>
              <a:ahLst/>
              <a:cxnLst/>
              <a:rect l="l" t="t" r="r" b="b"/>
              <a:pathLst>
                <a:path w="29655" h="16913" extrusionOk="0">
                  <a:moveTo>
                    <a:pt x="0" y="0"/>
                  </a:moveTo>
                  <a:lnTo>
                    <a:pt x="0" y="16912"/>
                  </a:lnTo>
                  <a:lnTo>
                    <a:pt x="29655" y="16912"/>
                  </a:lnTo>
                  <a:cubicBezTo>
                    <a:pt x="29488" y="15478"/>
                    <a:pt x="28287" y="13643"/>
                    <a:pt x="25252" y="11308"/>
                  </a:cubicBezTo>
                  <a:cubicBezTo>
                    <a:pt x="18347" y="5904"/>
                    <a:pt x="7406" y="2135"/>
                    <a:pt x="0"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65" name="Google Shape;10365;p62"/>
            <p:cNvSpPr/>
            <p:nvPr/>
          </p:nvSpPr>
          <p:spPr>
            <a:xfrm>
              <a:off x="5889224" y="3596936"/>
              <a:ext cx="242404" cy="181524"/>
            </a:xfrm>
            <a:custGeom>
              <a:avLst/>
              <a:gdLst/>
              <a:ahLst/>
              <a:cxnLst/>
              <a:rect l="l" t="t" r="r" b="b"/>
              <a:pathLst>
                <a:path w="13677" h="10242" extrusionOk="0">
                  <a:moveTo>
                    <a:pt x="0" y="1"/>
                  </a:moveTo>
                  <a:lnTo>
                    <a:pt x="0" y="10241"/>
                  </a:lnTo>
                  <a:lnTo>
                    <a:pt x="13677" y="10241"/>
                  </a:lnTo>
                  <a:cubicBezTo>
                    <a:pt x="11976" y="7740"/>
                    <a:pt x="9374" y="4204"/>
                    <a:pt x="7572" y="2803"/>
                  </a:cubicBezTo>
                  <a:cubicBezTo>
                    <a:pt x="5938" y="1535"/>
                    <a:pt x="2602" y="601"/>
                    <a:pt x="0" y="1"/>
                  </a:cubicBezTo>
                  <a:close/>
                </a:path>
              </a:pathLst>
            </a:custGeom>
            <a:solidFill>
              <a:srgbClr val="769899"/>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66" name="Google Shape;10366;p62"/>
            <p:cNvSpPr/>
            <p:nvPr/>
          </p:nvSpPr>
          <p:spPr>
            <a:xfrm>
              <a:off x="5992091" y="3442050"/>
              <a:ext cx="56768" cy="99925"/>
            </a:xfrm>
            <a:custGeom>
              <a:avLst/>
              <a:gdLst/>
              <a:ahLst/>
              <a:cxnLst/>
              <a:rect l="l" t="t" r="r" b="b"/>
              <a:pathLst>
                <a:path w="3203" h="5638" extrusionOk="0">
                  <a:moveTo>
                    <a:pt x="3203" y="0"/>
                  </a:moveTo>
                  <a:lnTo>
                    <a:pt x="0" y="5070"/>
                  </a:lnTo>
                  <a:lnTo>
                    <a:pt x="2369" y="5637"/>
                  </a:lnTo>
                  <a:lnTo>
                    <a:pt x="3203" y="0"/>
                  </a:ln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67" name="Google Shape;10367;p62"/>
            <p:cNvSpPr/>
            <p:nvPr/>
          </p:nvSpPr>
          <p:spPr>
            <a:xfrm>
              <a:off x="6048257" y="3501761"/>
              <a:ext cx="36670" cy="67402"/>
            </a:xfrm>
            <a:custGeom>
              <a:avLst/>
              <a:gdLst/>
              <a:ahLst/>
              <a:cxnLst/>
              <a:rect l="l" t="t" r="r" b="b"/>
              <a:pathLst>
                <a:path w="2069" h="3803" extrusionOk="0">
                  <a:moveTo>
                    <a:pt x="2069" y="0"/>
                  </a:moveTo>
                  <a:lnTo>
                    <a:pt x="0" y="3202"/>
                  </a:lnTo>
                  <a:lnTo>
                    <a:pt x="1435" y="3803"/>
                  </a:lnTo>
                  <a:lnTo>
                    <a:pt x="2069" y="0"/>
                  </a:ln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68" name="Google Shape;10368;p62"/>
            <p:cNvSpPr/>
            <p:nvPr/>
          </p:nvSpPr>
          <p:spPr>
            <a:xfrm>
              <a:off x="6170035" y="3564431"/>
              <a:ext cx="26036" cy="43174"/>
            </a:xfrm>
            <a:custGeom>
              <a:avLst/>
              <a:gdLst/>
              <a:ahLst/>
              <a:cxnLst/>
              <a:rect l="l" t="t" r="r" b="b"/>
              <a:pathLst>
                <a:path w="1469" h="2436" extrusionOk="0">
                  <a:moveTo>
                    <a:pt x="1469" y="0"/>
                  </a:moveTo>
                  <a:lnTo>
                    <a:pt x="1" y="1635"/>
                  </a:lnTo>
                  <a:lnTo>
                    <a:pt x="1102" y="2435"/>
                  </a:lnTo>
                  <a:lnTo>
                    <a:pt x="1469" y="0"/>
                  </a:ln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69" name="Google Shape;10369;p62"/>
            <p:cNvSpPr/>
            <p:nvPr/>
          </p:nvSpPr>
          <p:spPr>
            <a:xfrm>
              <a:off x="6333799" y="3672030"/>
              <a:ext cx="14799" cy="19514"/>
            </a:xfrm>
            <a:custGeom>
              <a:avLst/>
              <a:gdLst/>
              <a:ahLst/>
              <a:cxnLst/>
              <a:rect l="l" t="t" r="r" b="b"/>
              <a:pathLst>
                <a:path w="835" h="1101" extrusionOk="0">
                  <a:moveTo>
                    <a:pt x="835" y="0"/>
                  </a:moveTo>
                  <a:lnTo>
                    <a:pt x="1" y="701"/>
                  </a:lnTo>
                  <a:lnTo>
                    <a:pt x="601" y="1101"/>
                  </a:lnTo>
                  <a:lnTo>
                    <a:pt x="835" y="0"/>
                  </a:ln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70" name="Google Shape;10370;p62"/>
            <p:cNvSpPr/>
            <p:nvPr/>
          </p:nvSpPr>
          <p:spPr>
            <a:xfrm>
              <a:off x="6198428" y="3579797"/>
              <a:ext cx="18929" cy="27808"/>
            </a:xfrm>
            <a:custGeom>
              <a:avLst/>
              <a:gdLst/>
              <a:ahLst/>
              <a:cxnLst/>
              <a:rect l="l" t="t" r="r" b="b"/>
              <a:pathLst>
                <a:path w="1068" h="1569" extrusionOk="0">
                  <a:moveTo>
                    <a:pt x="1068" y="0"/>
                  </a:moveTo>
                  <a:lnTo>
                    <a:pt x="0" y="1001"/>
                  </a:lnTo>
                  <a:lnTo>
                    <a:pt x="767" y="1568"/>
                  </a:lnTo>
                  <a:lnTo>
                    <a:pt x="1068" y="0"/>
                  </a:ln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71" name="Google Shape;10371;p62"/>
            <p:cNvSpPr/>
            <p:nvPr/>
          </p:nvSpPr>
          <p:spPr>
            <a:xfrm>
              <a:off x="5889224" y="3478100"/>
              <a:ext cx="84559" cy="300359"/>
            </a:xfrm>
            <a:custGeom>
              <a:avLst/>
              <a:gdLst/>
              <a:ahLst/>
              <a:cxnLst/>
              <a:rect l="l" t="t" r="r" b="b"/>
              <a:pathLst>
                <a:path w="4771" h="16947" extrusionOk="0">
                  <a:moveTo>
                    <a:pt x="4770" y="1"/>
                  </a:moveTo>
                  <a:lnTo>
                    <a:pt x="0" y="10375"/>
                  </a:lnTo>
                  <a:lnTo>
                    <a:pt x="0" y="16946"/>
                  </a:lnTo>
                  <a:lnTo>
                    <a:pt x="4237" y="16946"/>
                  </a:lnTo>
                  <a:lnTo>
                    <a:pt x="4770" y="1"/>
                  </a:lnTo>
                  <a:close/>
                </a:path>
              </a:pathLst>
            </a:custGeom>
            <a:solidFill>
              <a:srgbClr val="36535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72" name="Google Shape;10372;p62"/>
            <p:cNvSpPr/>
            <p:nvPr/>
          </p:nvSpPr>
          <p:spPr>
            <a:xfrm>
              <a:off x="6021654" y="3722276"/>
              <a:ext cx="43759" cy="56183"/>
            </a:xfrm>
            <a:custGeom>
              <a:avLst/>
              <a:gdLst/>
              <a:ahLst/>
              <a:cxnLst/>
              <a:rect l="l" t="t" r="r" b="b"/>
              <a:pathLst>
                <a:path w="2469" h="3170" extrusionOk="0">
                  <a:moveTo>
                    <a:pt x="1168" y="0"/>
                  </a:moveTo>
                  <a:lnTo>
                    <a:pt x="0" y="3169"/>
                  </a:lnTo>
                  <a:lnTo>
                    <a:pt x="2469" y="3169"/>
                  </a:lnTo>
                  <a:lnTo>
                    <a:pt x="1168" y="0"/>
                  </a:lnTo>
                  <a:close/>
                </a:path>
              </a:pathLst>
            </a:custGeom>
            <a:solidFill>
              <a:srgbClr val="36535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grpSp>
      <p:grpSp>
        <p:nvGrpSpPr>
          <p:cNvPr id="9600" name="Google Shape;9600;p58"/>
          <p:cNvGrpSpPr/>
          <p:nvPr/>
        </p:nvGrpSpPr>
        <p:grpSpPr>
          <a:xfrm>
            <a:off x="325483" y="2693389"/>
            <a:ext cx="2001095" cy="2520302"/>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grpSp>
      <p:grpSp>
        <p:nvGrpSpPr>
          <p:cNvPr id="7" name="Google Shape;9600;p58"/>
          <p:cNvGrpSpPr/>
          <p:nvPr/>
        </p:nvGrpSpPr>
        <p:grpSpPr>
          <a:xfrm flipH="1">
            <a:off x="1997710" y="3550285"/>
            <a:ext cx="1515745" cy="1558290"/>
            <a:chOff x="6494057" y="2143552"/>
            <a:chExt cx="610034" cy="768338"/>
          </a:xfrm>
        </p:grpSpPr>
        <p:sp>
          <p:nvSpPr>
            <p:cNvPr id="8"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1"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2"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3"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4"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6"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7"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8"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9"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0"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1"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2"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3"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4"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5"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6"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7"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8"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9"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0"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1"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2"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3"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4"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5"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6"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7"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8"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9"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0"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1"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2"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3"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4"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5"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6"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7"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8"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9"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50"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51"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52"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53"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54"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55"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56"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57"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58"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59"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60"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61"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62"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63"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64"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65"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66"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67"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68"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69"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70"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71"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72"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73"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74"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grpSp>
      <p:grpSp>
        <p:nvGrpSpPr>
          <p:cNvPr id="10432" name="Google Shape;10432;p62"/>
          <p:cNvGrpSpPr/>
          <p:nvPr/>
        </p:nvGrpSpPr>
        <p:grpSpPr>
          <a:xfrm>
            <a:off x="6858635" y="4280535"/>
            <a:ext cx="621665" cy="941705"/>
            <a:chOff x="7675087" y="3013966"/>
            <a:chExt cx="465640" cy="705382"/>
          </a:xfrm>
        </p:grpSpPr>
        <p:sp>
          <p:nvSpPr>
            <p:cNvPr id="10433" name="Google Shape;10433;p62"/>
            <p:cNvSpPr/>
            <p:nvPr/>
          </p:nvSpPr>
          <p:spPr>
            <a:xfrm>
              <a:off x="7814278" y="3263441"/>
              <a:ext cx="94079" cy="104688"/>
            </a:xfrm>
            <a:custGeom>
              <a:avLst/>
              <a:gdLst/>
              <a:ahLst/>
              <a:cxnLst/>
              <a:rect l="l" t="t" r="r" b="b"/>
              <a:pathLst>
                <a:path w="10642" h="11842" fill="none" extrusionOk="0">
                  <a:moveTo>
                    <a:pt x="1" y="0"/>
                  </a:moveTo>
                  <a:cubicBezTo>
                    <a:pt x="1" y="0"/>
                    <a:pt x="3270" y="10174"/>
                    <a:pt x="10641"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34" name="Google Shape;10434;p62"/>
            <p:cNvSpPr/>
            <p:nvPr/>
          </p:nvSpPr>
          <p:spPr>
            <a:xfrm>
              <a:off x="7927815" y="3263441"/>
              <a:ext cx="92895" cy="104688"/>
            </a:xfrm>
            <a:custGeom>
              <a:avLst/>
              <a:gdLst/>
              <a:ahLst/>
              <a:cxnLst/>
              <a:rect l="l" t="t" r="r" b="b"/>
              <a:pathLst>
                <a:path w="10508" h="11842" fill="none" extrusionOk="0">
                  <a:moveTo>
                    <a:pt x="10508" y="0"/>
                  </a:moveTo>
                  <a:cubicBezTo>
                    <a:pt x="10508" y="0"/>
                    <a:pt x="6204" y="11241"/>
                    <a:pt x="0"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35" name="Google Shape;10435;p62"/>
            <p:cNvSpPr/>
            <p:nvPr/>
          </p:nvSpPr>
          <p:spPr>
            <a:xfrm>
              <a:off x="7844062" y="3185584"/>
              <a:ext cx="63412" cy="97032"/>
            </a:xfrm>
            <a:custGeom>
              <a:avLst/>
              <a:gdLst/>
              <a:ahLst/>
              <a:cxnLst/>
              <a:rect l="l" t="t" r="r" b="b"/>
              <a:pathLst>
                <a:path w="7173" h="10976" fill="none" extrusionOk="0">
                  <a:moveTo>
                    <a:pt x="1" y="1"/>
                  </a:moveTo>
                  <a:cubicBezTo>
                    <a:pt x="1" y="1"/>
                    <a:pt x="134" y="7373"/>
                    <a:pt x="7172" y="10975"/>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36" name="Google Shape;10436;p62"/>
            <p:cNvSpPr/>
            <p:nvPr/>
          </p:nvSpPr>
          <p:spPr>
            <a:xfrm>
              <a:off x="7927815" y="3185584"/>
              <a:ext cx="63995" cy="102637"/>
            </a:xfrm>
            <a:custGeom>
              <a:avLst/>
              <a:gdLst/>
              <a:ahLst/>
              <a:cxnLst/>
              <a:rect l="l" t="t" r="r" b="b"/>
              <a:pathLst>
                <a:path w="7239" h="11610" fill="none" extrusionOk="0">
                  <a:moveTo>
                    <a:pt x="7239" y="1"/>
                  </a:moveTo>
                  <a:cubicBezTo>
                    <a:pt x="7239" y="1"/>
                    <a:pt x="6204" y="9574"/>
                    <a:pt x="0" y="11609"/>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37" name="Google Shape;10437;p62"/>
            <p:cNvSpPr/>
            <p:nvPr/>
          </p:nvSpPr>
          <p:spPr>
            <a:xfrm>
              <a:off x="7675087" y="3013966"/>
              <a:ext cx="465640" cy="428908"/>
            </a:xfrm>
            <a:custGeom>
              <a:avLst/>
              <a:gdLst/>
              <a:ahLst/>
              <a:cxnLst/>
              <a:rect l="l" t="t" r="r" b="b"/>
              <a:pathLst>
                <a:path w="52672" h="48517" extrusionOk="0">
                  <a:moveTo>
                    <a:pt x="26665" y="1"/>
                  </a:moveTo>
                  <a:cubicBezTo>
                    <a:pt x="22369" y="1"/>
                    <a:pt x="19115" y="1067"/>
                    <a:pt x="19115" y="1067"/>
                  </a:cubicBezTo>
                  <a:cubicBezTo>
                    <a:pt x="13878" y="2335"/>
                    <a:pt x="9274" y="5370"/>
                    <a:pt x="6005" y="9640"/>
                  </a:cubicBezTo>
                  <a:cubicBezTo>
                    <a:pt x="768" y="16745"/>
                    <a:pt x="1" y="26752"/>
                    <a:pt x="3870" y="34658"/>
                  </a:cubicBezTo>
                  <a:cubicBezTo>
                    <a:pt x="6639" y="40229"/>
                    <a:pt x="11342" y="44565"/>
                    <a:pt x="17113" y="46867"/>
                  </a:cubicBezTo>
                  <a:cubicBezTo>
                    <a:pt x="19936" y="47979"/>
                    <a:pt x="22959" y="48517"/>
                    <a:pt x="25988" y="48517"/>
                  </a:cubicBezTo>
                  <a:cubicBezTo>
                    <a:pt x="32589" y="48517"/>
                    <a:pt x="39214" y="45962"/>
                    <a:pt x="43832" y="41229"/>
                  </a:cubicBezTo>
                  <a:cubicBezTo>
                    <a:pt x="50604" y="34358"/>
                    <a:pt x="52672" y="23250"/>
                    <a:pt x="48803" y="14410"/>
                  </a:cubicBezTo>
                  <a:cubicBezTo>
                    <a:pt x="46101" y="8272"/>
                    <a:pt x="40563" y="3736"/>
                    <a:pt x="34359" y="1334"/>
                  </a:cubicBezTo>
                  <a:cubicBezTo>
                    <a:pt x="31725" y="326"/>
                    <a:pt x="29037" y="1"/>
                    <a:pt x="26665" y="1"/>
                  </a:cubicBezTo>
                  <a:close/>
                </a:path>
              </a:pathLst>
            </a:custGeom>
            <a:solidFill>
              <a:srgbClr val="59A34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38" name="Google Shape;10438;p62"/>
            <p:cNvSpPr/>
            <p:nvPr/>
          </p:nvSpPr>
          <p:spPr>
            <a:xfrm>
              <a:off x="7867356" y="3230511"/>
              <a:ext cx="108233" cy="488837"/>
            </a:xfrm>
            <a:custGeom>
              <a:avLst/>
              <a:gdLst/>
              <a:ahLst/>
              <a:cxnLst/>
              <a:rect l="l" t="t" r="r" b="b"/>
              <a:pathLst>
                <a:path w="12243" h="55296" extrusionOk="0">
                  <a:moveTo>
                    <a:pt x="5513" y="0"/>
                  </a:moveTo>
                  <a:cubicBezTo>
                    <a:pt x="4834" y="0"/>
                    <a:pt x="4382" y="1023"/>
                    <a:pt x="4404" y="1023"/>
                  </a:cubicBezTo>
                  <a:cubicBezTo>
                    <a:pt x="6005" y="46189"/>
                    <a:pt x="1" y="53961"/>
                    <a:pt x="1" y="53961"/>
                  </a:cubicBezTo>
                  <a:cubicBezTo>
                    <a:pt x="1769" y="54962"/>
                    <a:pt x="3718" y="55295"/>
                    <a:pt x="5532" y="55295"/>
                  </a:cubicBezTo>
                  <a:cubicBezTo>
                    <a:pt x="9159" y="55295"/>
                    <a:pt x="12243" y="53961"/>
                    <a:pt x="12243" y="53961"/>
                  </a:cubicBezTo>
                  <a:cubicBezTo>
                    <a:pt x="6005" y="41519"/>
                    <a:pt x="6672" y="1023"/>
                    <a:pt x="6672" y="1023"/>
                  </a:cubicBezTo>
                  <a:cubicBezTo>
                    <a:pt x="6250" y="256"/>
                    <a:pt x="5853" y="0"/>
                    <a:pt x="5513"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39" name="Google Shape;10439;p62"/>
            <p:cNvSpPr/>
            <p:nvPr/>
          </p:nvSpPr>
          <p:spPr>
            <a:xfrm>
              <a:off x="8043704" y="3350386"/>
              <a:ext cx="11802" cy="13517"/>
            </a:xfrm>
            <a:custGeom>
              <a:avLst/>
              <a:gdLst/>
              <a:ahLst/>
              <a:cxnLst/>
              <a:rect l="l" t="t" r="r" b="b"/>
              <a:pathLst>
                <a:path w="1335" h="1529" extrusionOk="0">
                  <a:moveTo>
                    <a:pt x="1037" y="1"/>
                  </a:moveTo>
                  <a:cubicBezTo>
                    <a:pt x="961" y="1"/>
                    <a:pt x="888" y="34"/>
                    <a:pt x="834" y="106"/>
                  </a:cubicBezTo>
                  <a:cubicBezTo>
                    <a:pt x="801" y="139"/>
                    <a:pt x="768" y="172"/>
                    <a:pt x="734" y="206"/>
                  </a:cubicBezTo>
                  <a:cubicBezTo>
                    <a:pt x="701" y="239"/>
                    <a:pt x="701" y="272"/>
                    <a:pt x="668" y="306"/>
                  </a:cubicBezTo>
                  <a:lnTo>
                    <a:pt x="501" y="472"/>
                  </a:lnTo>
                  <a:cubicBezTo>
                    <a:pt x="439" y="597"/>
                    <a:pt x="348" y="692"/>
                    <a:pt x="255" y="812"/>
                  </a:cubicBezTo>
                  <a:lnTo>
                    <a:pt x="255" y="812"/>
                  </a:lnTo>
                  <a:cubicBezTo>
                    <a:pt x="215" y="823"/>
                    <a:pt x="183" y="848"/>
                    <a:pt x="134" y="873"/>
                  </a:cubicBezTo>
                  <a:cubicBezTo>
                    <a:pt x="0" y="973"/>
                    <a:pt x="0" y="1140"/>
                    <a:pt x="100" y="1273"/>
                  </a:cubicBezTo>
                  <a:cubicBezTo>
                    <a:pt x="134" y="1340"/>
                    <a:pt x="201" y="1406"/>
                    <a:pt x="301" y="1473"/>
                  </a:cubicBezTo>
                  <a:cubicBezTo>
                    <a:pt x="320" y="1512"/>
                    <a:pt x="363" y="1528"/>
                    <a:pt x="408" y="1528"/>
                  </a:cubicBezTo>
                  <a:cubicBezTo>
                    <a:pt x="440" y="1528"/>
                    <a:pt x="473" y="1520"/>
                    <a:pt x="501" y="1507"/>
                  </a:cubicBezTo>
                  <a:lnTo>
                    <a:pt x="634" y="1473"/>
                  </a:lnTo>
                  <a:cubicBezTo>
                    <a:pt x="868" y="1340"/>
                    <a:pt x="1068" y="1173"/>
                    <a:pt x="1201" y="939"/>
                  </a:cubicBezTo>
                  <a:cubicBezTo>
                    <a:pt x="1268" y="839"/>
                    <a:pt x="1301" y="706"/>
                    <a:pt x="1335" y="573"/>
                  </a:cubicBezTo>
                  <a:cubicBezTo>
                    <a:pt x="1335" y="506"/>
                    <a:pt x="1335" y="439"/>
                    <a:pt x="1335" y="372"/>
                  </a:cubicBezTo>
                  <a:cubicBezTo>
                    <a:pt x="1335" y="306"/>
                    <a:pt x="1335" y="272"/>
                    <a:pt x="1301" y="206"/>
                  </a:cubicBezTo>
                  <a:lnTo>
                    <a:pt x="1301" y="172"/>
                  </a:lnTo>
                  <a:cubicBezTo>
                    <a:pt x="1268" y="106"/>
                    <a:pt x="1235" y="72"/>
                    <a:pt x="1235" y="72"/>
                  </a:cubicBezTo>
                  <a:cubicBezTo>
                    <a:pt x="1173" y="26"/>
                    <a:pt x="1104" y="1"/>
                    <a:pt x="1037"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40" name="Google Shape;10440;p62"/>
            <p:cNvSpPr/>
            <p:nvPr/>
          </p:nvSpPr>
          <p:spPr>
            <a:xfrm>
              <a:off x="8028958" y="3345126"/>
              <a:ext cx="9742" cy="9733"/>
            </a:xfrm>
            <a:custGeom>
              <a:avLst/>
              <a:gdLst/>
              <a:ahLst/>
              <a:cxnLst/>
              <a:rect l="l" t="t" r="r" b="b"/>
              <a:pathLst>
                <a:path w="1102" h="1101" extrusionOk="0">
                  <a:moveTo>
                    <a:pt x="768" y="0"/>
                  </a:moveTo>
                  <a:cubicBezTo>
                    <a:pt x="701" y="33"/>
                    <a:pt x="634" y="33"/>
                    <a:pt x="568" y="67"/>
                  </a:cubicBezTo>
                  <a:cubicBezTo>
                    <a:pt x="434" y="100"/>
                    <a:pt x="334" y="167"/>
                    <a:pt x="267" y="267"/>
                  </a:cubicBezTo>
                  <a:cubicBezTo>
                    <a:pt x="167" y="334"/>
                    <a:pt x="101" y="434"/>
                    <a:pt x="34" y="534"/>
                  </a:cubicBezTo>
                  <a:cubicBezTo>
                    <a:pt x="34" y="600"/>
                    <a:pt x="1" y="667"/>
                    <a:pt x="1" y="734"/>
                  </a:cubicBezTo>
                  <a:cubicBezTo>
                    <a:pt x="1" y="767"/>
                    <a:pt x="1" y="767"/>
                    <a:pt x="1" y="801"/>
                  </a:cubicBezTo>
                  <a:cubicBezTo>
                    <a:pt x="1" y="967"/>
                    <a:pt x="167" y="1101"/>
                    <a:pt x="367" y="1101"/>
                  </a:cubicBezTo>
                  <a:cubicBezTo>
                    <a:pt x="534" y="1067"/>
                    <a:pt x="701" y="967"/>
                    <a:pt x="834" y="834"/>
                  </a:cubicBezTo>
                  <a:cubicBezTo>
                    <a:pt x="935" y="767"/>
                    <a:pt x="1001" y="634"/>
                    <a:pt x="1035" y="534"/>
                  </a:cubicBezTo>
                  <a:cubicBezTo>
                    <a:pt x="1068" y="467"/>
                    <a:pt x="1068" y="400"/>
                    <a:pt x="1101" y="367"/>
                  </a:cubicBezTo>
                  <a:lnTo>
                    <a:pt x="1101" y="300"/>
                  </a:lnTo>
                  <a:cubicBezTo>
                    <a:pt x="1068" y="100"/>
                    <a:pt x="935" y="0"/>
                    <a:pt x="768"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41" name="Google Shape;10441;p62"/>
            <p:cNvSpPr/>
            <p:nvPr/>
          </p:nvSpPr>
          <p:spPr>
            <a:xfrm>
              <a:off x="8015096" y="3379789"/>
              <a:ext cx="13278" cy="11050"/>
            </a:xfrm>
            <a:custGeom>
              <a:avLst/>
              <a:gdLst/>
              <a:ahLst/>
              <a:cxnLst/>
              <a:rect l="l" t="t" r="r" b="b"/>
              <a:pathLst>
                <a:path w="1502" h="1250" extrusionOk="0">
                  <a:moveTo>
                    <a:pt x="1241" y="0"/>
                  </a:moveTo>
                  <a:cubicBezTo>
                    <a:pt x="1194" y="0"/>
                    <a:pt x="1146" y="15"/>
                    <a:pt x="1102" y="49"/>
                  </a:cubicBezTo>
                  <a:cubicBezTo>
                    <a:pt x="1068" y="49"/>
                    <a:pt x="1068" y="49"/>
                    <a:pt x="1035" y="82"/>
                  </a:cubicBezTo>
                  <a:cubicBezTo>
                    <a:pt x="1001" y="115"/>
                    <a:pt x="1001" y="82"/>
                    <a:pt x="901" y="149"/>
                  </a:cubicBezTo>
                  <a:cubicBezTo>
                    <a:pt x="835" y="215"/>
                    <a:pt x="735" y="282"/>
                    <a:pt x="601" y="349"/>
                  </a:cubicBezTo>
                  <a:cubicBezTo>
                    <a:pt x="501" y="415"/>
                    <a:pt x="401" y="516"/>
                    <a:pt x="301" y="582"/>
                  </a:cubicBezTo>
                  <a:cubicBezTo>
                    <a:pt x="268" y="582"/>
                    <a:pt x="234" y="616"/>
                    <a:pt x="201" y="649"/>
                  </a:cubicBezTo>
                  <a:lnTo>
                    <a:pt x="168" y="682"/>
                  </a:lnTo>
                  <a:lnTo>
                    <a:pt x="134" y="749"/>
                  </a:lnTo>
                  <a:cubicBezTo>
                    <a:pt x="101" y="782"/>
                    <a:pt x="67" y="816"/>
                    <a:pt x="67" y="849"/>
                  </a:cubicBezTo>
                  <a:cubicBezTo>
                    <a:pt x="1" y="983"/>
                    <a:pt x="67" y="1149"/>
                    <a:pt x="234" y="1216"/>
                  </a:cubicBezTo>
                  <a:cubicBezTo>
                    <a:pt x="301" y="1249"/>
                    <a:pt x="401" y="1249"/>
                    <a:pt x="501" y="1249"/>
                  </a:cubicBezTo>
                  <a:cubicBezTo>
                    <a:pt x="735" y="1216"/>
                    <a:pt x="935" y="1149"/>
                    <a:pt x="1102" y="1016"/>
                  </a:cubicBezTo>
                  <a:cubicBezTo>
                    <a:pt x="1268" y="882"/>
                    <a:pt x="1368" y="716"/>
                    <a:pt x="1468" y="516"/>
                  </a:cubicBezTo>
                  <a:cubicBezTo>
                    <a:pt x="1468" y="449"/>
                    <a:pt x="1502" y="382"/>
                    <a:pt x="1502" y="315"/>
                  </a:cubicBezTo>
                  <a:cubicBezTo>
                    <a:pt x="1502" y="282"/>
                    <a:pt x="1502" y="282"/>
                    <a:pt x="1502" y="249"/>
                  </a:cubicBezTo>
                  <a:cubicBezTo>
                    <a:pt x="1502" y="215"/>
                    <a:pt x="1502" y="182"/>
                    <a:pt x="1468" y="149"/>
                  </a:cubicBezTo>
                  <a:cubicBezTo>
                    <a:pt x="1424" y="60"/>
                    <a:pt x="1335" y="0"/>
                    <a:pt x="124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42" name="Google Shape;10442;p62"/>
            <p:cNvSpPr/>
            <p:nvPr/>
          </p:nvSpPr>
          <p:spPr>
            <a:xfrm>
              <a:off x="8005363" y="3365769"/>
              <a:ext cx="9159" cy="8186"/>
            </a:xfrm>
            <a:custGeom>
              <a:avLst/>
              <a:gdLst/>
              <a:ahLst/>
              <a:cxnLst/>
              <a:rect l="l" t="t" r="r" b="b"/>
              <a:pathLst>
                <a:path w="1036" h="926" extrusionOk="0">
                  <a:moveTo>
                    <a:pt x="568" y="0"/>
                  </a:moveTo>
                  <a:cubicBezTo>
                    <a:pt x="468" y="33"/>
                    <a:pt x="368" y="67"/>
                    <a:pt x="268" y="100"/>
                  </a:cubicBezTo>
                  <a:cubicBezTo>
                    <a:pt x="201" y="167"/>
                    <a:pt x="134" y="267"/>
                    <a:pt x="101" y="334"/>
                  </a:cubicBezTo>
                  <a:cubicBezTo>
                    <a:pt x="68" y="400"/>
                    <a:pt x="68" y="434"/>
                    <a:pt x="34" y="500"/>
                  </a:cubicBezTo>
                  <a:cubicBezTo>
                    <a:pt x="1" y="701"/>
                    <a:pt x="168" y="901"/>
                    <a:pt x="368" y="901"/>
                  </a:cubicBezTo>
                  <a:cubicBezTo>
                    <a:pt x="385" y="917"/>
                    <a:pt x="410" y="926"/>
                    <a:pt x="439" y="926"/>
                  </a:cubicBezTo>
                  <a:cubicBezTo>
                    <a:pt x="468" y="926"/>
                    <a:pt x="501" y="917"/>
                    <a:pt x="535" y="901"/>
                  </a:cubicBezTo>
                  <a:cubicBezTo>
                    <a:pt x="635" y="901"/>
                    <a:pt x="701" y="834"/>
                    <a:pt x="802" y="801"/>
                  </a:cubicBezTo>
                  <a:cubicBezTo>
                    <a:pt x="868" y="734"/>
                    <a:pt x="935" y="634"/>
                    <a:pt x="968" y="534"/>
                  </a:cubicBezTo>
                  <a:cubicBezTo>
                    <a:pt x="1002" y="500"/>
                    <a:pt x="1002" y="434"/>
                    <a:pt x="1002" y="400"/>
                  </a:cubicBezTo>
                  <a:lnTo>
                    <a:pt x="1002" y="367"/>
                  </a:lnTo>
                  <a:cubicBezTo>
                    <a:pt x="1035" y="200"/>
                    <a:pt x="902" y="33"/>
                    <a:pt x="735"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43" name="Google Shape;10443;p62"/>
            <p:cNvSpPr/>
            <p:nvPr/>
          </p:nvSpPr>
          <p:spPr>
            <a:xfrm>
              <a:off x="7978824" y="3382574"/>
              <a:ext cx="9150" cy="8266"/>
            </a:xfrm>
            <a:custGeom>
              <a:avLst/>
              <a:gdLst/>
              <a:ahLst/>
              <a:cxnLst/>
              <a:rect l="l" t="t" r="r" b="b"/>
              <a:pathLst>
                <a:path w="1035" h="935" extrusionOk="0">
                  <a:moveTo>
                    <a:pt x="535" y="0"/>
                  </a:moveTo>
                  <a:cubicBezTo>
                    <a:pt x="434" y="34"/>
                    <a:pt x="334" y="67"/>
                    <a:pt x="268" y="134"/>
                  </a:cubicBezTo>
                  <a:cubicBezTo>
                    <a:pt x="134" y="201"/>
                    <a:pt x="68" y="334"/>
                    <a:pt x="34" y="501"/>
                  </a:cubicBezTo>
                  <a:cubicBezTo>
                    <a:pt x="1" y="701"/>
                    <a:pt x="134" y="901"/>
                    <a:pt x="368" y="934"/>
                  </a:cubicBezTo>
                  <a:lnTo>
                    <a:pt x="501" y="934"/>
                  </a:lnTo>
                  <a:cubicBezTo>
                    <a:pt x="601" y="901"/>
                    <a:pt x="701" y="868"/>
                    <a:pt x="768" y="801"/>
                  </a:cubicBezTo>
                  <a:cubicBezTo>
                    <a:pt x="868" y="734"/>
                    <a:pt x="901" y="634"/>
                    <a:pt x="968" y="567"/>
                  </a:cubicBezTo>
                  <a:cubicBezTo>
                    <a:pt x="968" y="501"/>
                    <a:pt x="1002" y="434"/>
                    <a:pt x="1002" y="401"/>
                  </a:cubicBezTo>
                  <a:cubicBezTo>
                    <a:pt x="1035" y="201"/>
                    <a:pt x="901" y="34"/>
                    <a:pt x="70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44" name="Google Shape;10444;p62"/>
            <p:cNvSpPr/>
            <p:nvPr/>
          </p:nvSpPr>
          <p:spPr>
            <a:xfrm>
              <a:off x="7980893" y="3405824"/>
              <a:ext cx="10326" cy="9786"/>
            </a:xfrm>
            <a:custGeom>
              <a:avLst/>
              <a:gdLst/>
              <a:ahLst/>
              <a:cxnLst/>
              <a:rect l="l" t="t" r="r" b="b"/>
              <a:pathLst>
                <a:path w="1168" h="1107" extrusionOk="0">
                  <a:moveTo>
                    <a:pt x="886" y="0"/>
                  </a:moveTo>
                  <a:cubicBezTo>
                    <a:pt x="869" y="0"/>
                    <a:pt x="852" y="2"/>
                    <a:pt x="834" y="6"/>
                  </a:cubicBezTo>
                  <a:cubicBezTo>
                    <a:pt x="768" y="6"/>
                    <a:pt x="734" y="6"/>
                    <a:pt x="667" y="39"/>
                  </a:cubicBezTo>
                  <a:cubicBezTo>
                    <a:pt x="534" y="72"/>
                    <a:pt x="434" y="139"/>
                    <a:pt x="334" y="206"/>
                  </a:cubicBezTo>
                  <a:cubicBezTo>
                    <a:pt x="234" y="306"/>
                    <a:pt x="134" y="406"/>
                    <a:pt x="67" y="506"/>
                  </a:cubicBezTo>
                  <a:cubicBezTo>
                    <a:pt x="34" y="573"/>
                    <a:pt x="34" y="639"/>
                    <a:pt x="0" y="706"/>
                  </a:cubicBezTo>
                  <a:cubicBezTo>
                    <a:pt x="0" y="739"/>
                    <a:pt x="0" y="773"/>
                    <a:pt x="0" y="773"/>
                  </a:cubicBezTo>
                  <a:cubicBezTo>
                    <a:pt x="34" y="973"/>
                    <a:pt x="167" y="1106"/>
                    <a:pt x="367" y="1106"/>
                  </a:cubicBezTo>
                  <a:cubicBezTo>
                    <a:pt x="434" y="1073"/>
                    <a:pt x="501" y="1073"/>
                    <a:pt x="567" y="1040"/>
                  </a:cubicBezTo>
                  <a:cubicBezTo>
                    <a:pt x="667" y="1006"/>
                    <a:pt x="768" y="940"/>
                    <a:pt x="868" y="840"/>
                  </a:cubicBezTo>
                  <a:cubicBezTo>
                    <a:pt x="968" y="773"/>
                    <a:pt x="1034" y="639"/>
                    <a:pt x="1101" y="539"/>
                  </a:cubicBezTo>
                  <a:cubicBezTo>
                    <a:pt x="1134" y="473"/>
                    <a:pt x="1168" y="406"/>
                    <a:pt x="1168" y="339"/>
                  </a:cubicBezTo>
                  <a:cubicBezTo>
                    <a:pt x="1168" y="339"/>
                    <a:pt x="1168" y="306"/>
                    <a:pt x="1168" y="272"/>
                  </a:cubicBezTo>
                  <a:cubicBezTo>
                    <a:pt x="1168" y="123"/>
                    <a:pt x="1034" y="0"/>
                    <a:pt x="886"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45" name="Google Shape;10445;p62"/>
            <p:cNvSpPr/>
            <p:nvPr/>
          </p:nvSpPr>
          <p:spPr>
            <a:xfrm>
              <a:off x="7952179" y="3408467"/>
              <a:ext cx="8080" cy="7302"/>
            </a:xfrm>
            <a:custGeom>
              <a:avLst/>
              <a:gdLst/>
              <a:ahLst/>
              <a:cxnLst/>
              <a:rect l="l" t="t" r="r" b="b"/>
              <a:pathLst>
                <a:path w="914" h="826" extrusionOk="0">
                  <a:moveTo>
                    <a:pt x="479" y="0"/>
                  </a:moveTo>
                  <a:cubicBezTo>
                    <a:pt x="457" y="0"/>
                    <a:pt x="435" y="3"/>
                    <a:pt x="413" y="7"/>
                  </a:cubicBezTo>
                  <a:cubicBezTo>
                    <a:pt x="280" y="7"/>
                    <a:pt x="146" y="107"/>
                    <a:pt x="113" y="240"/>
                  </a:cubicBezTo>
                  <a:lnTo>
                    <a:pt x="46" y="340"/>
                  </a:lnTo>
                  <a:cubicBezTo>
                    <a:pt x="0" y="614"/>
                    <a:pt x="235" y="825"/>
                    <a:pt x="474" y="825"/>
                  </a:cubicBezTo>
                  <a:cubicBezTo>
                    <a:pt x="584" y="825"/>
                    <a:pt x="695" y="780"/>
                    <a:pt x="780" y="674"/>
                  </a:cubicBezTo>
                  <a:cubicBezTo>
                    <a:pt x="789" y="661"/>
                    <a:pt x="797" y="647"/>
                    <a:pt x="803" y="634"/>
                  </a:cubicBezTo>
                  <a:lnTo>
                    <a:pt x="803" y="634"/>
                  </a:lnTo>
                  <a:lnTo>
                    <a:pt x="813" y="641"/>
                  </a:lnTo>
                  <a:cubicBezTo>
                    <a:pt x="913" y="507"/>
                    <a:pt x="913" y="374"/>
                    <a:pt x="847" y="240"/>
                  </a:cubicBezTo>
                  <a:cubicBezTo>
                    <a:pt x="789" y="95"/>
                    <a:pt x="629" y="0"/>
                    <a:pt x="479"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46" name="Google Shape;10446;p62"/>
            <p:cNvSpPr/>
            <p:nvPr/>
          </p:nvSpPr>
          <p:spPr>
            <a:xfrm>
              <a:off x="8057857" y="3315449"/>
              <a:ext cx="8858" cy="10405"/>
            </a:xfrm>
            <a:custGeom>
              <a:avLst/>
              <a:gdLst/>
              <a:ahLst/>
              <a:cxnLst/>
              <a:rect l="l" t="t" r="r" b="b"/>
              <a:pathLst>
                <a:path w="1002" h="1177" extrusionOk="0">
                  <a:moveTo>
                    <a:pt x="707" y="0"/>
                  </a:moveTo>
                  <a:cubicBezTo>
                    <a:pt x="672" y="0"/>
                    <a:pt x="637" y="7"/>
                    <a:pt x="601" y="21"/>
                  </a:cubicBezTo>
                  <a:cubicBezTo>
                    <a:pt x="534" y="21"/>
                    <a:pt x="501" y="55"/>
                    <a:pt x="434" y="88"/>
                  </a:cubicBezTo>
                  <a:cubicBezTo>
                    <a:pt x="334" y="155"/>
                    <a:pt x="234" y="255"/>
                    <a:pt x="167" y="355"/>
                  </a:cubicBezTo>
                  <a:cubicBezTo>
                    <a:pt x="101" y="455"/>
                    <a:pt x="34" y="555"/>
                    <a:pt x="1" y="688"/>
                  </a:cubicBezTo>
                  <a:cubicBezTo>
                    <a:pt x="1" y="755"/>
                    <a:pt x="1" y="822"/>
                    <a:pt x="1" y="889"/>
                  </a:cubicBezTo>
                  <a:cubicBezTo>
                    <a:pt x="1" y="922"/>
                    <a:pt x="1" y="922"/>
                    <a:pt x="1" y="955"/>
                  </a:cubicBezTo>
                  <a:cubicBezTo>
                    <a:pt x="53" y="1086"/>
                    <a:pt x="188" y="1176"/>
                    <a:pt x="324" y="1176"/>
                  </a:cubicBezTo>
                  <a:cubicBezTo>
                    <a:pt x="361" y="1176"/>
                    <a:pt x="399" y="1170"/>
                    <a:pt x="434" y="1155"/>
                  </a:cubicBezTo>
                  <a:cubicBezTo>
                    <a:pt x="501" y="1155"/>
                    <a:pt x="534" y="1122"/>
                    <a:pt x="601" y="1089"/>
                  </a:cubicBezTo>
                  <a:cubicBezTo>
                    <a:pt x="701" y="1022"/>
                    <a:pt x="801" y="922"/>
                    <a:pt x="868" y="822"/>
                  </a:cubicBezTo>
                  <a:cubicBezTo>
                    <a:pt x="901" y="722"/>
                    <a:pt x="968" y="588"/>
                    <a:pt x="1001" y="488"/>
                  </a:cubicBezTo>
                  <a:cubicBezTo>
                    <a:pt x="1001" y="422"/>
                    <a:pt x="1001" y="355"/>
                    <a:pt x="1001" y="288"/>
                  </a:cubicBezTo>
                  <a:cubicBezTo>
                    <a:pt x="1001" y="255"/>
                    <a:pt x="1001" y="221"/>
                    <a:pt x="1001" y="221"/>
                  </a:cubicBezTo>
                  <a:cubicBezTo>
                    <a:pt x="949" y="90"/>
                    <a:pt x="835" y="0"/>
                    <a:pt x="707"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47" name="Google Shape;10447;p62"/>
            <p:cNvSpPr/>
            <p:nvPr/>
          </p:nvSpPr>
          <p:spPr>
            <a:xfrm>
              <a:off x="8078499" y="3310976"/>
              <a:ext cx="12394" cy="13703"/>
            </a:xfrm>
            <a:custGeom>
              <a:avLst/>
              <a:gdLst/>
              <a:ahLst/>
              <a:cxnLst/>
              <a:rect l="l" t="t" r="r" b="b"/>
              <a:pathLst>
                <a:path w="1402" h="1550" extrusionOk="0">
                  <a:moveTo>
                    <a:pt x="1147" y="1"/>
                  </a:moveTo>
                  <a:cubicBezTo>
                    <a:pt x="1109" y="1"/>
                    <a:pt x="1070" y="9"/>
                    <a:pt x="1035" y="27"/>
                  </a:cubicBezTo>
                  <a:cubicBezTo>
                    <a:pt x="968" y="27"/>
                    <a:pt x="868" y="94"/>
                    <a:pt x="801" y="127"/>
                  </a:cubicBezTo>
                  <a:cubicBezTo>
                    <a:pt x="668" y="227"/>
                    <a:pt x="501" y="361"/>
                    <a:pt x="401" y="494"/>
                  </a:cubicBezTo>
                  <a:cubicBezTo>
                    <a:pt x="267" y="627"/>
                    <a:pt x="167" y="761"/>
                    <a:pt x="101" y="928"/>
                  </a:cubicBezTo>
                  <a:cubicBezTo>
                    <a:pt x="67" y="1028"/>
                    <a:pt x="34" y="1094"/>
                    <a:pt x="1" y="1194"/>
                  </a:cubicBezTo>
                  <a:cubicBezTo>
                    <a:pt x="1" y="1228"/>
                    <a:pt x="1" y="1295"/>
                    <a:pt x="1" y="1361"/>
                  </a:cubicBezTo>
                  <a:cubicBezTo>
                    <a:pt x="53" y="1465"/>
                    <a:pt x="166" y="1549"/>
                    <a:pt x="292" y="1549"/>
                  </a:cubicBezTo>
                  <a:cubicBezTo>
                    <a:pt x="328" y="1549"/>
                    <a:pt x="364" y="1543"/>
                    <a:pt x="401" y="1528"/>
                  </a:cubicBezTo>
                  <a:cubicBezTo>
                    <a:pt x="468" y="1495"/>
                    <a:pt x="534" y="1461"/>
                    <a:pt x="634" y="1395"/>
                  </a:cubicBezTo>
                  <a:cubicBezTo>
                    <a:pt x="768" y="1295"/>
                    <a:pt x="901" y="1161"/>
                    <a:pt x="1035" y="1028"/>
                  </a:cubicBezTo>
                  <a:cubicBezTo>
                    <a:pt x="1135" y="894"/>
                    <a:pt x="1235" y="727"/>
                    <a:pt x="1302" y="561"/>
                  </a:cubicBezTo>
                  <a:cubicBezTo>
                    <a:pt x="1335" y="494"/>
                    <a:pt x="1368" y="394"/>
                    <a:pt x="1402" y="327"/>
                  </a:cubicBezTo>
                  <a:cubicBezTo>
                    <a:pt x="1402" y="260"/>
                    <a:pt x="1402" y="227"/>
                    <a:pt x="1402" y="160"/>
                  </a:cubicBezTo>
                  <a:cubicBezTo>
                    <a:pt x="1353" y="63"/>
                    <a:pt x="1250" y="1"/>
                    <a:pt x="1147"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48" name="Google Shape;10448;p62"/>
            <p:cNvSpPr/>
            <p:nvPr/>
          </p:nvSpPr>
          <p:spPr>
            <a:xfrm>
              <a:off x="8052845" y="3280282"/>
              <a:ext cx="12925" cy="14949"/>
            </a:xfrm>
            <a:custGeom>
              <a:avLst/>
              <a:gdLst/>
              <a:ahLst/>
              <a:cxnLst/>
              <a:rect l="l" t="t" r="r" b="b"/>
              <a:pathLst>
                <a:path w="1462" h="1691" extrusionOk="0">
                  <a:moveTo>
                    <a:pt x="1188" y="0"/>
                  </a:moveTo>
                  <a:cubicBezTo>
                    <a:pt x="1149" y="0"/>
                    <a:pt x="1109" y="9"/>
                    <a:pt x="1068" y="30"/>
                  </a:cubicBezTo>
                  <a:cubicBezTo>
                    <a:pt x="968" y="63"/>
                    <a:pt x="901" y="97"/>
                    <a:pt x="834" y="163"/>
                  </a:cubicBezTo>
                  <a:cubicBezTo>
                    <a:pt x="668" y="297"/>
                    <a:pt x="534" y="430"/>
                    <a:pt x="401" y="597"/>
                  </a:cubicBezTo>
                  <a:cubicBezTo>
                    <a:pt x="267" y="730"/>
                    <a:pt x="167" y="897"/>
                    <a:pt x="101" y="1064"/>
                  </a:cubicBezTo>
                  <a:cubicBezTo>
                    <a:pt x="67" y="1164"/>
                    <a:pt x="34" y="1264"/>
                    <a:pt x="0" y="1331"/>
                  </a:cubicBezTo>
                  <a:cubicBezTo>
                    <a:pt x="0" y="1397"/>
                    <a:pt x="0" y="1464"/>
                    <a:pt x="34" y="1531"/>
                  </a:cubicBezTo>
                  <a:cubicBezTo>
                    <a:pt x="83" y="1629"/>
                    <a:pt x="185" y="1690"/>
                    <a:pt x="289" y="1690"/>
                  </a:cubicBezTo>
                  <a:cubicBezTo>
                    <a:pt x="327" y="1690"/>
                    <a:pt x="365" y="1682"/>
                    <a:pt x="401" y="1664"/>
                  </a:cubicBezTo>
                  <a:cubicBezTo>
                    <a:pt x="501" y="1631"/>
                    <a:pt x="568" y="1564"/>
                    <a:pt x="634" y="1531"/>
                  </a:cubicBezTo>
                  <a:cubicBezTo>
                    <a:pt x="801" y="1397"/>
                    <a:pt x="934" y="1264"/>
                    <a:pt x="1068" y="1097"/>
                  </a:cubicBezTo>
                  <a:cubicBezTo>
                    <a:pt x="1168" y="930"/>
                    <a:pt x="1268" y="764"/>
                    <a:pt x="1368" y="597"/>
                  </a:cubicBezTo>
                  <a:cubicBezTo>
                    <a:pt x="1402" y="497"/>
                    <a:pt x="1435" y="430"/>
                    <a:pt x="1435" y="330"/>
                  </a:cubicBezTo>
                  <a:cubicBezTo>
                    <a:pt x="1461" y="144"/>
                    <a:pt x="1340" y="0"/>
                    <a:pt x="1188"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49" name="Google Shape;10449;p62"/>
            <p:cNvSpPr/>
            <p:nvPr/>
          </p:nvSpPr>
          <p:spPr>
            <a:xfrm>
              <a:off x="8021293" y="3315414"/>
              <a:ext cx="13871" cy="13208"/>
            </a:xfrm>
            <a:custGeom>
              <a:avLst/>
              <a:gdLst/>
              <a:ahLst/>
              <a:cxnLst/>
              <a:rect l="l" t="t" r="r" b="b"/>
              <a:pathLst>
                <a:path w="1569" h="1494" extrusionOk="0">
                  <a:moveTo>
                    <a:pt x="1276" y="0"/>
                  </a:moveTo>
                  <a:cubicBezTo>
                    <a:pt x="1224" y="0"/>
                    <a:pt x="1174" y="19"/>
                    <a:pt x="1134" y="59"/>
                  </a:cubicBezTo>
                  <a:lnTo>
                    <a:pt x="1068" y="125"/>
                  </a:lnTo>
                  <a:cubicBezTo>
                    <a:pt x="1034" y="159"/>
                    <a:pt x="1001" y="159"/>
                    <a:pt x="934" y="225"/>
                  </a:cubicBezTo>
                  <a:lnTo>
                    <a:pt x="601" y="526"/>
                  </a:lnTo>
                  <a:cubicBezTo>
                    <a:pt x="501" y="626"/>
                    <a:pt x="367" y="726"/>
                    <a:pt x="300" y="826"/>
                  </a:cubicBezTo>
                  <a:lnTo>
                    <a:pt x="167" y="959"/>
                  </a:lnTo>
                  <a:lnTo>
                    <a:pt x="134" y="993"/>
                  </a:lnTo>
                  <a:lnTo>
                    <a:pt x="100" y="1059"/>
                  </a:lnTo>
                  <a:cubicBezTo>
                    <a:pt x="0" y="1226"/>
                    <a:pt x="100" y="1460"/>
                    <a:pt x="300" y="1493"/>
                  </a:cubicBezTo>
                  <a:cubicBezTo>
                    <a:pt x="401" y="1493"/>
                    <a:pt x="534" y="1493"/>
                    <a:pt x="634" y="1460"/>
                  </a:cubicBezTo>
                  <a:cubicBezTo>
                    <a:pt x="834" y="1393"/>
                    <a:pt x="1034" y="1260"/>
                    <a:pt x="1201" y="1126"/>
                  </a:cubicBezTo>
                  <a:cubicBezTo>
                    <a:pt x="1335" y="959"/>
                    <a:pt x="1468" y="759"/>
                    <a:pt x="1535" y="559"/>
                  </a:cubicBezTo>
                  <a:cubicBezTo>
                    <a:pt x="1535" y="459"/>
                    <a:pt x="1568" y="392"/>
                    <a:pt x="1568" y="326"/>
                  </a:cubicBezTo>
                  <a:cubicBezTo>
                    <a:pt x="1568" y="292"/>
                    <a:pt x="1568" y="259"/>
                    <a:pt x="1568" y="259"/>
                  </a:cubicBezTo>
                  <a:cubicBezTo>
                    <a:pt x="1568" y="192"/>
                    <a:pt x="1535" y="159"/>
                    <a:pt x="1501" y="125"/>
                  </a:cubicBezTo>
                  <a:cubicBezTo>
                    <a:pt x="1441" y="45"/>
                    <a:pt x="1356" y="0"/>
                    <a:pt x="1276"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50" name="Google Shape;10450;p62"/>
            <p:cNvSpPr/>
            <p:nvPr/>
          </p:nvSpPr>
          <p:spPr>
            <a:xfrm>
              <a:off x="7992686" y="3346302"/>
              <a:ext cx="7382" cy="7382"/>
            </a:xfrm>
            <a:custGeom>
              <a:avLst/>
              <a:gdLst/>
              <a:ahLst/>
              <a:cxnLst/>
              <a:rect l="l" t="t" r="r" b="b"/>
              <a:pathLst>
                <a:path w="835" h="835" extrusionOk="0">
                  <a:moveTo>
                    <a:pt x="401" y="0"/>
                  </a:moveTo>
                  <a:cubicBezTo>
                    <a:pt x="301" y="0"/>
                    <a:pt x="234" y="34"/>
                    <a:pt x="167" y="101"/>
                  </a:cubicBezTo>
                  <a:cubicBezTo>
                    <a:pt x="101" y="134"/>
                    <a:pt x="34" y="201"/>
                    <a:pt x="34" y="301"/>
                  </a:cubicBezTo>
                  <a:cubicBezTo>
                    <a:pt x="1" y="334"/>
                    <a:pt x="1" y="367"/>
                    <a:pt x="1" y="434"/>
                  </a:cubicBezTo>
                  <a:cubicBezTo>
                    <a:pt x="1" y="634"/>
                    <a:pt x="167" y="801"/>
                    <a:pt x="334" y="834"/>
                  </a:cubicBezTo>
                  <a:lnTo>
                    <a:pt x="501" y="834"/>
                  </a:lnTo>
                  <a:cubicBezTo>
                    <a:pt x="568" y="801"/>
                    <a:pt x="634" y="768"/>
                    <a:pt x="701" y="734"/>
                  </a:cubicBezTo>
                  <a:cubicBezTo>
                    <a:pt x="768" y="668"/>
                    <a:pt x="801" y="601"/>
                    <a:pt x="835" y="501"/>
                  </a:cubicBezTo>
                  <a:cubicBezTo>
                    <a:pt x="835" y="467"/>
                    <a:pt x="835" y="401"/>
                    <a:pt x="835" y="367"/>
                  </a:cubicBezTo>
                  <a:cubicBezTo>
                    <a:pt x="835" y="201"/>
                    <a:pt x="701" y="34"/>
                    <a:pt x="534"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51" name="Google Shape;10451;p62"/>
            <p:cNvSpPr/>
            <p:nvPr/>
          </p:nvSpPr>
          <p:spPr>
            <a:xfrm>
              <a:off x="7955238" y="3368261"/>
              <a:ext cx="8849" cy="9008"/>
            </a:xfrm>
            <a:custGeom>
              <a:avLst/>
              <a:gdLst/>
              <a:ahLst/>
              <a:cxnLst/>
              <a:rect l="l" t="t" r="r" b="b"/>
              <a:pathLst>
                <a:path w="1001" h="1019" extrusionOk="0">
                  <a:moveTo>
                    <a:pt x="691" y="1"/>
                  </a:moveTo>
                  <a:cubicBezTo>
                    <a:pt x="661" y="1"/>
                    <a:pt x="630" y="6"/>
                    <a:pt x="601" y="18"/>
                  </a:cubicBezTo>
                  <a:cubicBezTo>
                    <a:pt x="401" y="52"/>
                    <a:pt x="234" y="185"/>
                    <a:pt x="167" y="318"/>
                  </a:cubicBezTo>
                  <a:lnTo>
                    <a:pt x="134" y="385"/>
                  </a:lnTo>
                  <a:cubicBezTo>
                    <a:pt x="0" y="552"/>
                    <a:pt x="34" y="785"/>
                    <a:pt x="167" y="919"/>
                  </a:cubicBezTo>
                  <a:cubicBezTo>
                    <a:pt x="250" y="986"/>
                    <a:pt x="359" y="1019"/>
                    <a:pt x="467" y="1019"/>
                  </a:cubicBezTo>
                  <a:cubicBezTo>
                    <a:pt x="576" y="1019"/>
                    <a:pt x="684" y="986"/>
                    <a:pt x="767" y="919"/>
                  </a:cubicBezTo>
                  <a:cubicBezTo>
                    <a:pt x="824" y="843"/>
                    <a:pt x="881" y="768"/>
                    <a:pt x="919" y="687"/>
                  </a:cubicBezTo>
                  <a:lnTo>
                    <a:pt x="919" y="687"/>
                  </a:lnTo>
                  <a:cubicBezTo>
                    <a:pt x="958" y="610"/>
                    <a:pt x="983" y="526"/>
                    <a:pt x="994" y="446"/>
                  </a:cubicBezTo>
                  <a:lnTo>
                    <a:pt x="994" y="446"/>
                  </a:lnTo>
                  <a:cubicBezTo>
                    <a:pt x="1001" y="430"/>
                    <a:pt x="1001" y="419"/>
                    <a:pt x="1001" y="419"/>
                  </a:cubicBezTo>
                  <a:cubicBezTo>
                    <a:pt x="1001" y="410"/>
                    <a:pt x="1001" y="401"/>
                    <a:pt x="1000" y="393"/>
                  </a:cubicBezTo>
                  <a:lnTo>
                    <a:pt x="1000" y="393"/>
                  </a:lnTo>
                  <a:cubicBezTo>
                    <a:pt x="1001" y="379"/>
                    <a:pt x="1001" y="365"/>
                    <a:pt x="1001" y="352"/>
                  </a:cubicBezTo>
                  <a:cubicBezTo>
                    <a:pt x="1001" y="318"/>
                    <a:pt x="1001" y="285"/>
                    <a:pt x="1001" y="285"/>
                  </a:cubicBezTo>
                  <a:cubicBezTo>
                    <a:pt x="974" y="120"/>
                    <a:pt x="833" y="1"/>
                    <a:pt x="691"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52" name="Google Shape;10452;p62"/>
            <p:cNvSpPr/>
            <p:nvPr/>
          </p:nvSpPr>
          <p:spPr>
            <a:xfrm>
              <a:off x="8084104" y="3273130"/>
              <a:ext cx="8858" cy="14419"/>
            </a:xfrm>
            <a:custGeom>
              <a:avLst/>
              <a:gdLst/>
              <a:ahLst/>
              <a:cxnLst/>
              <a:rect l="l" t="t" r="r" b="b"/>
              <a:pathLst>
                <a:path w="1002" h="1631" extrusionOk="0">
                  <a:moveTo>
                    <a:pt x="731" y="0"/>
                  </a:moveTo>
                  <a:cubicBezTo>
                    <a:pt x="665" y="0"/>
                    <a:pt x="596" y="25"/>
                    <a:pt x="534" y="72"/>
                  </a:cubicBezTo>
                  <a:cubicBezTo>
                    <a:pt x="367" y="205"/>
                    <a:pt x="201" y="439"/>
                    <a:pt x="134" y="672"/>
                  </a:cubicBezTo>
                  <a:cubicBezTo>
                    <a:pt x="67" y="805"/>
                    <a:pt x="34" y="972"/>
                    <a:pt x="0" y="1139"/>
                  </a:cubicBezTo>
                  <a:cubicBezTo>
                    <a:pt x="0" y="1206"/>
                    <a:pt x="0" y="1306"/>
                    <a:pt x="0" y="1373"/>
                  </a:cubicBezTo>
                  <a:cubicBezTo>
                    <a:pt x="0" y="1439"/>
                    <a:pt x="34" y="1473"/>
                    <a:pt x="67" y="1506"/>
                  </a:cubicBezTo>
                  <a:cubicBezTo>
                    <a:pt x="128" y="1587"/>
                    <a:pt x="213" y="1631"/>
                    <a:pt x="300" y="1631"/>
                  </a:cubicBezTo>
                  <a:cubicBezTo>
                    <a:pt x="357" y="1631"/>
                    <a:pt x="415" y="1612"/>
                    <a:pt x="467" y="1573"/>
                  </a:cubicBezTo>
                  <a:cubicBezTo>
                    <a:pt x="534" y="1506"/>
                    <a:pt x="601" y="1439"/>
                    <a:pt x="668" y="1406"/>
                  </a:cubicBezTo>
                  <a:cubicBezTo>
                    <a:pt x="734" y="1272"/>
                    <a:pt x="834" y="1106"/>
                    <a:pt x="901" y="972"/>
                  </a:cubicBezTo>
                  <a:cubicBezTo>
                    <a:pt x="934" y="805"/>
                    <a:pt x="968" y="639"/>
                    <a:pt x="1001" y="505"/>
                  </a:cubicBezTo>
                  <a:cubicBezTo>
                    <a:pt x="1001" y="405"/>
                    <a:pt x="1001" y="338"/>
                    <a:pt x="1001" y="238"/>
                  </a:cubicBezTo>
                  <a:cubicBezTo>
                    <a:pt x="968" y="205"/>
                    <a:pt x="968" y="138"/>
                    <a:pt x="934" y="105"/>
                  </a:cubicBezTo>
                  <a:cubicBezTo>
                    <a:pt x="881" y="33"/>
                    <a:pt x="808" y="0"/>
                    <a:pt x="73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53" name="Google Shape;10453;p62"/>
            <p:cNvSpPr/>
            <p:nvPr/>
          </p:nvSpPr>
          <p:spPr>
            <a:xfrm>
              <a:off x="8066406" y="3237786"/>
              <a:ext cx="7382" cy="14162"/>
            </a:xfrm>
            <a:custGeom>
              <a:avLst/>
              <a:gdLst/>
              <a:ahLst/>
              <a:cxnLst/>
              <a:rect l="l" t="t" r="r" b="b"/>
              <a:pathLst>
                <a:path w="835" h="1602" extrusionOk="0">
                  <a:moveTo>
                    <a:pt x="428" y="0"/>
                  </a:moveTo>
                  <a:cubicBezTo>
                    <a:pt x="335" y="0"/>
                    <a:pt x="246" y="44"/>
                    <a:pt x="201" y="133"/>
                  </a:cubicBezTo>
                  <a:cubicBezTo>
                    <a:pt x="134" y="200"/>
                    <a:pt x="101" y="267"/>
                    <a:pt x="101" y="334"/>
                  </a:cubicBezTo>
                  <a:cubicBezTo>
                    <a:pt x="34" y="500"/>
                    <a:pt x="1" y="634"/>
                    <a:pt x="1" y="801"/>
                  </a:cubicBezTo>
                  <a:cubicBezTo>
                    <a:pt x="1" y="934"/>
                    <a:pt x="34" y="1101"/>
                    <a:pt x="68" y="1234"/>
                  </a:cubicBezTo>
                  <a:cubicBezTo>
                    <a:pt x="101" y="1334"/>
                    <a:pt x="134" y="1401"/>
                    <a:pt x="168" y="1468"/>
                  </a:cubicBezTo>
                  <a:cubicBezTo>
                    <a:pt x="201" y="1501"/>
                    <a:pt x="201" y="1534"/>
                    <a:pt x="268" y="1568"/>
                  </a:cubicBezTo>
                  <a:cubicBezTo>
                    <a:pt x="312" y="1590"/>
                    <a:pt x="360" y="1601"/>
                    <a:pt x="409" y="1601"/>
                  </a:cubicBezTo>
                  <a:cubicBezTo>
                    <a:pt x="505" y="1601"/>
                    <a:pt x="601" y="1557"/>
                    <a:pt x="668" y="1468"/>
                  </a:cubicBezTo>
                  <a:cubicBezTo>
                    <a:pt x="701" y="1401"/>
                    <a:pt x="735" y="1334"/>
                    <a:pt x="768" y="1234"/>
                  </a:cubicBezTo>
                  <a:cubicBezTo>
                    <a:pt x="802" y="1101"/>
                    <a:pt x="835" y="934"/>
                    <a:pt x="835" y="801"/>
                  </a:cubicBezTo>
                  <a:cubicBezTo>
                    <a:pt x="835" y="567"/>
                    <a:pt x="768" y="334"/>
                    <a:pt x="668" y="133"/>
                  </a:cubicBezTo>
                  <a:cubicBezTo>
                    <a:pt x="635" y="100"/>
                    <a:pt x="601" y="67"/>
                    <a:pt x="568" y="33"/>
                  </a:cubicBezTo>
                  <a:cubicBezTo>
                    <a:pt x="524" y="11"/>
                    <a:pt x="475" y="0"/>
                    <a:pt x="428"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54" name="Google Shape;10454;p62"/>
            <p:cNvSpPr/>
            <p:nvPr/>
          </p:nvSpPr>
          <p:spPr>
            <a:xfrm>
              <a:off x="8102094" y="3229530"/>
              <a:ext cx="7382" cy="9442"/>
            </a:xfrm>
            <a:custGeom>
              <a:avLst/>
              <a:gdLst/>
              <a:ahLst/>
              <a:cxnLst/>
              <a:rect l="l" t="t" r="r" b="b"/>
              <a:pathLst>
                <a:path w="835" h="1068" extrusionOk="0">
                  <a:moveTo>
                    <a:pt x="434" y="0"/>
                  </a:moveTo>
                  <a:cubicBezTo>
                    <a:pt x="350" y="0"/>
                    <a:pt x="267" y="33"/>
                    <a:pt x="200" y="100"/>
                  </a:cubicBezTo>
                  <a:cubicBezTo>
                    <a:pt x="167" y="133"/>
                    <a:pt x="134" y="200"/>
                    <a:pt x="100" y="234"/>
                  </a:cubicBezTo>
                  <a:cubicBezTo>
                    <a:pt x="34" y="334"/>
                    <a:pt x="34" y="434"/>
                    <a:pt x="34" y="534"/>
                  </a:cubicBezTo>
                  <a:cubicBezTo>
                    <a:pt x="0" y="634"/>
                    <a:pt x="34" y="734"/>
                    <a:pt x="67" y="834"/>
                  </a:cubicBezTo>
                  <a:cubicBezTo>
                    <a:pt x="100" y="901"/>
                    <a:pt x="134" y="934"/>
                    <a:pt x="167" y="967"/>
                  </a:cubicBezTo>
                  <a:cubicBezTo>
                    <a:pt x="234" y="1034"/>
                    <a:pt x="325" y="1067"/>
                    <a:pt x="417" y="1067"/>
                  </a:cubicBezTo>
                  <a:cubicBezTo>
                    <a:pt x="509" y="1067"/>
                    <a:pt x="601" y="1034"/>
                    <a:pt x="667" y="967"/>
                  </a:cubicBezTo>
                  <a:cubicBezTo>
                    <a:pt x="701" y="934"/>
                    <a:pt x="734" y="901"/>
                    <a:pt x="767" y="834"/>
                  </a:cubicBezTo>
                  <a:cubicBezTo>
                    <a:pt x="801" y="734"/>
                    <a:pt x="834" y="634"/>
                    <a:pt x="834" y="534"/>
                  </a:cubicBezTo>
                  <a:cubicBezTo>
                    <a:pt x="834" y="434"/>
                    <a:pt x="801" y="334"/>
                    <a:pt x="767" y="234"/>
                  </a:cubicBezTo>
                  <a:cubicBezTo>
                    <a:pt x="734" y="200"/>
                    <a:pt x="701" y="133"/>
                    <a:pt x="667" y="100"/>
                  </a:cubicBezTo>
                  <a:cubicBezTo>
                    <a:pt x="601" y="33"/>
                    <a:pt x="517" y="0"/>
                    <a:pt x="434"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55" name="Google Shape;10455;p62"/>
            <p:cNvSpPr/>
            <p:nvPr/>
          </p:nvSpPr>
          <p:spPr>
            <a:xfrm>
              <a:off x="8026306" y="3261169"/>
              <a:ext cx="8858" cy="12005"/>
            </a:xfrm>
            <a:custGeom>
              <a:avLst/>
              <a:gdLst/>
              <a:ahLst/>
              <a:cxnLst/>
              <a:rect l="l" t="t" r="r" b="b"/>
              <a:pathLst>
                <a:path w="1002" h="1358" extrusionOk="0">
                  <a:moveTo>
                    <a:pt x="609" y="1"/>
                  </a:moveTo>
                  <a:cubicBezTo>
                    <a:pt x="518" y="1"/>
                    <a:pt x="430" y="53"/>
                    <a:pt x="367" y="157"/>
                  </a:cubicBezTo>
                  <a:lnTo>
                    <a:pt x="334" y="190"/>
                  </a:lnTo>
                  <a:cubicBezTo>
                    <a:pt x="334" y="224"/>
                    <a:pt x="301" y="257"/>
                    <a:pt x="267" y="290"/>
                  </a:cubicBezTo>
                  <a:cubicBezTo>
                    <a:pt x="200" y="357"/>
                    <a:pt x="167" y="457"/>
                    <a:pt x="134" y="524"/>
                  </a:cubicBezTo>
                  <a:cubicBezTo>
                    <a:pt x="100" y="624"/>
                    <a:pt x="67" y="691"/>
                    <a:pt x="34" y="791"/>
                  </a:cubicBezTo>
                  <a:cubicBezTo>
                    <a:pt x="0" y="824"/>
                    <a:pt x="0" y="858"/>
                    <a:pt x="0" y="891"/>
                  </a:cubicBezTo>
                  <a:cubicBezTo>
                    <a:pt x="0" y="891"/>
                    <a:pt x="0" y="924"/>
                    <a:pt x="0" y="924"/>
                  </a:cubicBezTo>
                  <a:lnTo>
                    <a:pt x="0" y="1058"/>
                  </a:lnTo>
                  <a:lnTo>
                    <a:pt x="0" y="1091"/>
                  </a:lnTo>
                  <a:cubicBezTo>
                    <a:pt x="34" y="1258"/>
                    <a:pt x="167" y="1358"/>
                    <a:pt x="334" y="1358"/>
                  </a:cubicBezTo>
                  <a:cubicBezTo>
                    <a:pt x="401" y="1358"/>
                    <a:pt x="501" y="1325"/>
                    <a:pt x="567" y="1258"/>
                  </a:cubicBezTo>
                  <a:cubicBezTo>
                    <a:pt x="734" y="1158"/>
                    <a:pt x="834" y="1024"/>
                    <a:pt x="901" y="858"/>
                  </a:cubicBezTo>
                  <a:cubicBezTo>
                    <a:pt x="968" y="691"/>
                    <a:pt x="1001" y="491"/>
                    <a:pt x="968" y="324"/>
                  </a:cubicBezTo>
                  <a:cubicBezTo>
                    <a:pt x="934" y="257"/>
                    <a:pt x="934" y="190"/>
                    <a:pt x="901" y="157"/>
                  </a:cubicBezTo>
                  <a:lnTo>
                    <a:pt x="868" y="90"/>
                  </a:lnTo>
                  <a:cubicBezTo>
                    <a:pt x="834" y="90"/>
                    <a:pt x="801" y="57"/>
                    <a:pt x="768" y="57"/>
                  </a:cubicBezTo>
                  <a:cubicBezTo>
                    <a:pt x="718" y="19"/>
                    <a:pt x="663" y="1"/>
                    <a:pt x="609"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56" name="Google Shape;10456;p62"/>
            <p:cNvSpPr/>
            <p:nvPr/>
          </p:nvSpPr>
          <p:spPr>
            <a:xfrm>
              <a:off x="7987382" y="3307908"/>
              <a:ext cx="8266" cy="9857"/>
            </a:xfrm>
            <a:custGeom>
              <a:avLst/>
              <a:gdLst/>
              <a:ahLst/>
              <a:cxnLst/>
              <a:rect l="l" t="t" r="r" b="b"/>
              <a:pathLst>
                <a:path w="935" h="1115" extrusionOk="0">
                  <a:moveTo>
                    <a:pt x="598" y="1"/>
                  </a:moveTo>
                  <a:cubicBezTo>
                    <a:pt x="577" y="1"/>
                    <a:pt x="555" y="3"/>
                    <a:pt x="534" y="7"/>
                  </a:cubicBezTo>
                  <a:cubicBezTo>
                    <a:pt x="501" y="40"/>
                    <a:pt x="434" y="74"/>
                    <a:pt x="367" y="74"/>
                  </a:cubicBezTo>
                  <a:cubicBezTo>
                    <a:pt x="167" y="207"/>
                    <a:pt x="34" y="407"/>
                    <a:pt x="0" y="641"/>
                  </a:cubicBezTo>
                  <a:cubicBezTo>
                    <a:pt x="0" y="708"/>
                    <a:pt x="0" y="741"/>
                    <a:pt x="0" y="808"/>
                  </a:cubicBezTo>
                  <a:cubicBezTo>
                    <a:pt x="0" y="841"/>
                    <a:pt x="0" y="841"/>
                    <a:pt x="0" y="874"/>
                  </a:cubicBezTo>
                  <a:cubicBezTo>
                    <a:pt x="58" y="1020"/>
                    <a:pt x="192" y="1114"/>
                    <a:pt x="358" y="1114"/>
                  </a:cubicBezTo>
                  <a:cubicBezTo>
                    <a:pt x="383" y="1114"/>
                    <a:pt x="408" y="1112"/>
                    <a:pt x="434" y="1108"/>
                  </a:cubicBezTo>
                  <a:cubicBezTo>
                    <a:pt x="467" y="1074"/>
                    <a:pt x="534" y="1041"/>
                    <a:pt x="601" y="1008"/>
                  </a:cubicBezTo>
                  <a:cubicBezTo>
                    <a:pt x="667" y="941"/>
                    <a:pt x="767" y="874"/>
                    <a:pt x="834" y="774"/>
                  </a:cubicBezTo>
                  <a:cubicBezTo>
                    <a:pt x="867" y="674"/>
                    <a:pt x="901" y="574"/>
                    <a:pt x="934" y="441"/>
                  </a:cubicBezTo>
                  <a:cubicBezTo>
                    <a:pt x="934" y="407"/>
                    <a:pt x="934" y="341"/>
                    <a:pt x="934" y="274"/>
                  </a:cubicBezTo>
                  <a:cubicBezTo>
                    <a:pt x="934" y="274"/>
                    <a:pt x="934" y="241"/>
                    <a:pt x="934" y="241"/>
                  </a:cubicBezTo>
                  <a:cubicBezTo>
                    <a:pt x="876" y="95"/>
                    <a:pt x="742" y="1"/>
                    <a:pt x="59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57" name="Google Shape;10457;p62"/>
            <p:cNvSpPr/>
            <p:nvPr/>
          </p:nvSpPr>
          <p:spPr>
            <a:xfrm>
              <a:off x="7864111" y="3364584"/>
              <a:ext cx="14463" cy="7797"/>
            </a:xfrm>
            <a:custGeom>
              <a:avLst/>
              <a:gdLst/>
              <a:ahLst/>
              <a:cxnLst/>
              <a:rect l="l" t="t" r="r" b="b"/>
              <a:pathLst>
                <a:path w="1636" h="882" extrusionOk="0">
                  <a:moveTo>
                    <a:pt x="468" y="1"/>
                  </a:moveTo>
                  <a:cubicBezTo>
                    <a:pt x="368" y="1"/>
                    <a:pt x="301" y="34"/>
                    <a:pt x="234" y="34"/>
                  </a:cubicBezTo>
                  <a:cubicBezTo>
                    <a:pt x="201" y="67"/>
                    <a:pt x="134" y="101"/>
                    <a:pt x="101" y="134"/>
                  </a:cubicBezTo>
                  <a:cubicBezTo>
                    <a:pt x="1" y="234"/>
                    <a:pt x="1" y="401"/>
                    <a:pt x="101" y="534"/>
                  </a:cubicBezTo>
                  <a:cubicBezTo>
                    <a:pt x="168" y="601"/>
                    <a:pt x="234" y="634"/>
                    <a:pt x="301" y="668"/>
                  </a:cubicBezTo>
                  <a:cubicBezTo>
                    <a:pt x="435" y="768"/>
                    <a:pt x="568" y="801"/>
                    <a:pt x="701" y="835"/>
                  </a:cubicBezTo>
                  <a:cubicBezTo>
                    <a:pt x="819" y="858"/>
                    <a:pt x="937" y="882"/>
                    <a:pt x="1043" y="882"/>
                  </a:cubicBezTo>
                  <a:cubicBezTo>
                    <a:pt x="1087" y="882"/>
                    <a:pt x="1129" y="878"/>
                    <a:pt x="1168" y="868"/>
                  </a:cubicBezTo>
                  <a:cubicBezTo>
                    <a:pt x="1268" y="868"/>
                    <a:pt x="1335" y="868"/>
                    <a:pt x="1402" y="835"/>
                  </a:cubicBezTo>
                  <a:cubicBezTo>
                    <a:pt x="1435" y="835"/>
                    <a:pt x="1502" y="835"/>
                    <a:pt x="1535" y="801"/>
                  </a:cubicBezTo>
                  <a:cubicBezTo>
                    <a:pt x="1635" y="701"/>
                    <a:pt x="1635" y="501"/>
                    <a:pt x="1535" y="401"/>
                  </a:cubicBezTo>
                  <a:cubicBezTo>
                    <a:pt x="1469" y="334"/>
                    <a:pt x="1402" y="267"/>
                    <a:pt x="1335" y="234"/>
                  </a:cubicBezTo>
                  <a:cubicBezTo>
                    <a:pt x="1202" y="167"/>
                    <a:pt x="1068" y="101"/>
                    <a:pt x="935" y="67"/>
                  </a:cubicBezTo>
                  <a:cubicBezTo>
                    <a:pt x="768" y="1"/>
                    <a:pt x="601" y="1"/>
                    <a:pt x="46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58" name="Google Shape;10458;p62"/>
            <p:cNvSpPr/>
            <p:nvPr/>
          </p:nvSpPr>
          <p:spPr>
            <a:xfrm>
              <a:off x="7873553" y="3390902"/>
              <a:ext cx="15338" cy="7444"/>
            </a:xfrm>
            <a:custGeom>
              <a:avLst/>
              <a:gdLst/>
              <a:ahLst/>
              <a:cxnLst/>
              <a:rect l="l" t="t" r="r" b="b"/>
              <a:pathLst>
                <a:path w="1735" h="842" extrusionOk="0">
                  <a:moveTo>
                    <a:pt x="680" y="1"/>
                  </a:moveTo>
                  <a:cubicBezTo>
                    <a:pt x="601" y="1"/>
                    <a:pt x="517" y="9"/>
                    <a:pt x="434" y="26"/>
                  </a:cubicBezTo>
                  <a:cubicBezTo>
                    <a:pt x="367" y="26"/>
                    <a:pt x="267" y="59"/>
                    <a:pt x="200" y="92"/>
                  </a:cubicBezTo>
                  <a:cubicBezTo>
                    <a:pt x="167" y="92"/>
                    <a:pt x="100" y="126"/>
                    <a:pt x="100" y="193"/>
                  </a:cubicBezTo>
                  <a:cubicBezTo>
                    <a:pt x="0" y="326"/>
                    <a:pt x="0" y="493"/>
                    <a:pt x="134" y="593"/>
                  </a:cubicBezTo>
                  <a:cubicBezTo>
                    <a:pt x="200" y="660"/>
                    <a:pt x="267" y="693"/>
                    <a:pt x="334" y="726"/>
                  </a:cubicBezTo>
                  <a:cubicBezTo>
                    <a:pt x="501" y="793"/>
                    <a:pt x="667" y="826"/>
                    <a:pt x="834" y="826"/>
                  </a:cubicBezTo>
                  <a:cubicBezTo>
                    <a:pt x="879" y="837"/>
                    <a:pt x="927" y="841"/>
                    <a:pt x="978" y="841"/>
                  </a:cubicBezTo>
                  <a:cubicBezTo>
                    <a:pt x="1079" y="841"/>
                    <a:pt x="1190" y="826"/>
                    <a:pt x="1301" y="826"/>
                  </a:cubicBezTo>
                  <a:cubicBezTo>
                    <a:pt x="1368" y="793"/>
                    <a:pt x="1468" y="760"/>
                    <a:pt x="1535" y="760"/>
                  </a:cubicBezTo>
                  <a:cubicBezTo>
                    <a:pt x="1568" y="726"/>
                    <a:pt x="1601" y="693"/>
                    <a:pt x="1635" y="660"/>
                  </a:cubicBezTo>
                  <a:cubicBezTo>
                    <a:pt x="1735" y="559"/>
                    <a:pt x="1702" y="359"/>
                    <a:pt x="1601" y="293"/>
                  </a:cubicBezTo>
                  <a:cubicBezTo>
                    <a:pt x="1535" y="226"/>
                    <a:pt x="1468" y="193"/>
                    <a:pt x="1401" y="159"/>
                  </a:cubicBezTo>
                  <a:cubicBezTo>
                    <a:pt x="1235" y="92"/>
                    <a:pt x="1068" y="59"/>
                    <a:pt x="901" y="26"/>
                  </a:cubicBezTo>
                  <a:cubicBezTo>
                    <a:pt x="834" y="9"/>
                    <a:pt x="759" y="1"/>
                    <a:pt x="680"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59" name="Google Shape;10459;p62"/>
            <p:cNvSpPr/>
            <p:nvPr/>
          </p:nvSpPr>
          <p:spPr>
            <a:xfrm>
              <a:off x="7855855" y="3416486"/>
              <a:ext cx="19184" cy="9150"/>
            </a:xfrm>
            <a:custGeom>
              <a:avLst/>
              <a:gdLst/>
              <a:ahLst/>
              <a:cxnLst/>
              <a:rect l="l" t="t" r="r" b="b"/>
              <a:pathLst>
                <a:path w="2170" h="1035" extrusionOk="0">
                  <a:moveTo>
                    <a:pt x="268" y="0"/>
                  </a:moveTo>
                  <a:cubicBezTo>
                    <a:pt x="201" y="34"/>
                    <a:pt x="134" y="67"/>
                    <a:pt x="101" y="101"/>
                  </a:cubicBezTo>
                  <a:cubicBezTo>
                    <a:pt x="1" y="234"/>
                    <a:pt x="1" y="401"/>
                    <a:pt x="134" y="534"/>
                  </a:cubicBezTo>
                  <a:cubicBezTo>
                    <a:pt x="201" y="601"/>
                    <a:pt x="301" y="634"/>
                    <a:pt x="368" y="701"/>
                  </a:cubicBezTo>
                  <a:cubicBezTo>
                    <a:pt x="568" y="801"/>
                    <a:pt x="768" y="868"/>
                    <a:pt x="968" y="934"/>
                  </a:cubicBezTo>
                  <a:cubicBezTo>
                    <a:pt x="1168" y="968"/>
                    <a:pt x="1369" y="1001"/>
                    <a:pt x="1602" y="1035"/>
                  </a:cubicBezTo>
                  <a:lnTo>
                    <a:pt x="1902" y="1035"/>
                  </a:lnTo>
                  <a:cubicBezTo>
                    <a:pt x="1969" y="1001"/>
                    <a:pt x="2036" y="968"/>
                    <a:pt x="2069" y="901"/>
                  </a:cubicBezTo>
                  <a:cubicBezTo>
                    <a:pt x="2169" y="801"/>
                    <a:pt x="2136" y="634"/>
                    <a:pt x="2036" y="534"/>
                  </a:cubicBezTo>
                  <a:cubicBezTo>
                    <a:pt x="1936" y="501"/>
                    <a:pt x="1869" y="434"/>
                    <a:pt x="1769" y="367"/>
                  </a:cubicBezTo>
                  <a:cubicBezTo>
                    <a:pt x="1402" y="167"/>
                    <a:pt x="1002" y="34"/>
                    <a:pt x="568"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60" name="Google Shape;10460;p62"/>
            <p:cNvSpPr/>
            <p:nvPr/>
          </p:nvSpPr>
          <p:spPr>
            <a:xfrm>
              <a:off x="7829024" y="3383458"/>
              <a:ext cx="17407" cy="9663"/>
            </a:xfrm>
            <a:custGeom>
              <a:avLst/>
              <a:gdLst/>
              <a:ahLst/>
              <a:cxnLst/>
              <a:rect l="l" t="t" r="r" b="b"/>
              <a:pathLst>
                <a:path w="1969" h="1093" extrusionOk="0">
                  <a:moveTo>
                    <a:pt x="301" y="0"/>
                  </a:moveTo>
                  <a:cubicBezTo>
                    <a:pt x="267" y="34"/>
                    <a:pt x="201" y="34"/>
                    <a:pt x="167" y="101"/>
                  </a:cubicBezTo>
                  <a:cubicBezTo>
                    <a:pt x="34" y="201"/>
                    <a:pt x="0" y="401"/>
                    <a:pt x="134" y="501"/>
                  </a:cubicBezTo>
                  <a:cubicBezTo>
                    <a:pt x="201" y="568"/>
                    <a:pt x="267" y="634"/>
                    <a:pt x="334" y="701"/>
                  </a:cubicBezTo>
                  <a:cubicBezTo>
                    <a:pt x="501" y="801"/>
                    <a:pt x="668" y="868"/>
                    <a:pt x="834" y="968"/>
                  </a:cubicBezTo>
                  <a:cubicBezTo>
                    <a:pt x="1034" y="1001"/>
                    <a:pt x="1201" y="1068"/>
                    <a:pt x="1401" y="1068"/>
                  </a:cubicBezTo>
                  <a:cubicBezTo>
                    <a:pt x="1451" y="1085"/>
                    <a:pt x="1501" y="1093"/>
                    <a:pt x="1547" y="1093"/>
                  </a:cubicBezTo>
                  <a:cubicBezTo>
                    <a:pt x="1593" y="1093"/>
                    <a:pt x="1635" y="1085"/>
                    <a:pt x="1668" y="1068"/>
                  </a:cubicBezTo>
                  <a:cubicBezTo>
                    <a:pt x="1735" y="1068"/>
                    <a:pt x="1802" y="1035"/>
                    <a:pt x="1835" y="1001"/>
                  </a:cubicBezTo>
                  <a:cubicBezTo>
                    <a:pt x="1968" y="901"/>
                    <a:pt x="1968" y="734"/>
                    <a:pt x="1835" y="634"/>
                  </a:cubicBezTo>
                  <a:cubicBezTo>
                    <a:pt x="1768" y="568"/>
                    <a:pt x="1702" y="501"/>
                    <a:pt x="1635" y="434"/>
                  </a:cubicBezTo>
                  <a:cubicBezTo>
                    <a:pt x="1501" y="334"/>
                    <a:pt x="1335" y="234"/>
                    <a:pt x="1135" y="167"/>
                  </a:cubicBezTo>
                  <a:cubicBezTo>
                    <a:pt x="968" y="101"/>
                    <a:pt x="768" y="34"/>
                    <a:pt x="60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61" name="Google Shape;10461;p62"/>
            <p:cNvSpPr/>
            <p:nvPr/>
          </p:nvSpPr>
          <p:spPr>
            <a:xfrm>
              <a:off x="7803767" y="3391909"/>
              <a:ext cx="17893" cy="15373"/>
            </a:xfrm>
            <a:custGeom>
              <a:avLst/>
              <a:gdLst/>
              <a:ahLst/>
              <a:cxnLst/>
              <a:rect l="l" t="t" r="r" b="b"/>
              <a:pathLst>
                <a:path w="2024" h="1739" extrusionOk="0">
                  <a:moveTo>
                    <a:pt x="341" y="0"/>
                  </a:moveTo>
                  <a:cubicBezTo>
                    <a:pt x="146" y="0"/>
                    <a:pt x="1" y="206"/>
                    <a:pt x="89" y="412"/>
                  </a:cubicBezTo>
                  <a:cubicBezTo>
                    <a:pt x="155" y="512"/>
                    <a:pt x="189" y="579"/>
                    <a:pt x="256" y="679"/>
                  </a:cubicBezTo>
                  <a:cubicBezTo>
                    <a:pt x="556" y="1046"/>
                    <a:pt x="923" y="1379"/>
                    <a:pt x="1323" y="1580"/>
                  </a:cubicBezTo>
                  <a:cubicBezTo>
                    <a:pt x="1423" y="1646"/>
                    <a:pt x="1523" y="1680"/>
                    <a:pt x="1623" y="1713"/>
                  </a:cubicBezTo>
                  <a:cubicBezTo>
                    <a:pt x="1657" y="1730"/>
                    <a:pt x="1690" y="1738"/>
                    <a:pt x="1723" y="1738"/>
                  </a:cubicBezTo>
                  <a:cubicBezTo>
                    <a:pt x="1757" y="1738"/>
                    <a:pt x="1790" y="1730"/>
                    <a:pt x="1823" y="1713"/>
                  </a:cubicBezTo>
                  <a:cubicBezTo>
                    <a:pt x="1957" y="1646"/>
                    <a:pt x="2023" y="1513"/>
                    <a:pt x="1957" y="1379"/>
                  </a:cubicBezTo>
                  <a:cubicBezTo>
                    <a:pt x="1890" y="1279"/>
                    <a:pt x="1823" y="1179"/>
                    <a:pt x="1790" y="1079"/>
                  </a:cubicBezTo>
                  <a:cubicBezTo>
                    <a:pt x="1623" y="912"/>
                    <a:pt x="1490" y="712"/>
                    <a:pt x="1290" y="579"/>
                  </a:cubicBezTo>
                  <a:cubicBezTo>
                    <a:pt x="1123" y="412"/>
                    <a:pt x="923" y="279"/>
                    <a:pt x="723" y="145"/>
                  </a:cubicBezTo>
                  <a:cubicBezTo>
                    <a:pt x="622" y="112"/>
                    <a:pt x="522" y="45"/>
                    <a:pt x="422" y="12"/>
                  </a:cubicBezTo>
                  <a:cubicBezTo>
                    <a:pt x="395" y="4"/>
                    <a:pt x="368" y="0"/>
                    <a:pt x="34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62" name="Google Shape;10462;p62"/>
            <p:cNvSpPr/>
            <p:nvPr/>
          </p:nvSpPr>
          <p:spPr>
            <a:xfrm>
              <a:off x="7825488" y="3362524"/>
              <a:ext cx="12394" cy="8266"/>
            </a:xfrm>
            <a:custGeom>
              <a:avLst/>
              <a:gdLst/>
              <a:ahLst/>
              <a:cxnLst/>
              <a:rect l="l" t="t" r="r" b="b"/>
              <a:pathLst>
                <a:path w="1402" h="935" extrusionOk="0">
                  <a:moveTo>
                    <a:pt x="467" y="0"/>
                  </a:moveTo>
                  <a:cubicBezTo>
                    <a:pt x="400" y="0"/>
                    <a:pt x="334" y="33"/>
                    <a:pt x="300" y="33"/>
                  </a:cubicBezTo>
                  <a:cubicBezTo>
                    <a:pt x="267" y="67"/>
                    <a:pt x="234" y="67"/>
                    <a:pt x="200" y="67"/>
                  </a:cubicBezTo>
                  <a:cubicBezTo>
                    <a:pt x="67" y="167"/>
                    <a:pt x="0" y="367"/>
                    <a:pt x="100" y="534"/>
                  </a:cubicBezTo>
                  <a:cubicBezTo>
                    <a:pt x="134" y="567"/>
                    <a:pt x="200" y="634"/>
                    <a:pt x="234" y="667"/>
                  </a:cubicBezTo>
                  <a:cubicBezTo>
                    <a:pt x="334" y="767"/>
                    <a:pt x="434" y="834"/>
                    <a:pt x="567" y="867"/>
                  </a:cubicBezTo>
                  <a:cubicBezTo>
                    <a:pt x="701" y="901"/>
                    <a:pt x="801" y="934"/>
                    <a:pt x="934" y="934"/>
                  </a:cubicBezTo>
                  <a:cubicBezTo>
                    <a:pt x="1001" y="901"/>
                    <a:pt x="1068" y="901"/>
                    <a:pt x="1134" y="901"/>
                  </a:cubicBezTo>
                  <a:lnTo>
                    <a:pt x="1201" y="867"/>
                  </a:lnTo>
                  <a:cubicBezTo>
                    <a:pt x="1334" y="767"/>
                    <a:pt x="1401" y="567"/>
                    <a:pt x="1301" y="434"/>
                  </a:cubicBezTo>
                  <a:cubicBezTo>
                    <a:pt x="1268" y="400"/>
                    <a:pt x="1234" y="334"/>
                    <a:pt x="1168" y="300"/>
                  </a:cubicBezTo>
                  <a:cubicBezTo>
                    <a:pt x="1068" y="200"/>
                    <a:pt x="967" y="134"/>
                    <a:pt x="867" y="100"/>
                  </a:cubicBezTo>
                  <a:cubicBezTo>
                    <a:pt x="734" y="33"/>
                    <a:pt x="601" y="0"/>
                    <a:pt x="467"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63" name="Google Shape;10463;p62"/>
            <p:cNvSpPr/>
            <p:nvPr/>
          </p:nvSpPr>
          <p:spPr>
            <a:xfrm>
              <a:off x="7801893" y="3368491"/>
              <a:ext cx="7382" cy="7311"/>
            </a:xfrm>
            <a:custGeom>
              <a:avLst/>
              <a:gdLst/>
              <a:ahLst/>
              <a:cxnLst/>
              <a:rect l="l" t="t" r="r" b="b"/>
              <a:pathLst>
                <a:path w="835" h="827" extrusionOk="0">
                  <a:moveTo>
                    <a:pt x="434" y="1"/>
                  </a:moveTo>
                  <a:cubicBezTo>
                    <a:pt x="401" y="1"/>
                    <a:pt x="367" y="9"/>
                    <a:pt x="334" y="26"/>
                  </a:cubicBezTo>
                  <a:cubicBezTo>
                    <a:pt x="301" y="26"/>
                    <a:pt x="234" y="59"/>
                    <a:pt x="201" y="92"/>
                  </a:cubicBezTo>
                  <a:cubicBezTo>
                    <a:pt x="67" y="192"/>
                    <a:pt x="1" y="393"/>
                    <a:pt x="67" y="593"/>
                  </a:cubicBezTo>
                  <a:cubicBezTo>
                    <a:pt x="67" y="626"/>
                    <a:pt x="101" y="659"/>
                    <a:pt x="134" y="693"/>
                  </a:cubicBezTo>
                  <a:cubicBezTo>
                    <a:pt x="167" y="759"/>
                    <a:pt x="234" y="793"/>
                    <a:pt x="301" y="826"/>
                  </a:cubicBezTo>
                  <a:cubicBezTo>
                    <a:pt x="401" y="826"/>
                    <a:pt x="468" y="826"/>
                    <a:pt x="534" y="793"/>
                  </a:cubicBezTo>
                  <a:cubicBezTo>
                    <a:pt x="568" y="793"/>
                    <a:pt x="601" y="759"/>
                    <a:pt x="668" y="726"/>
                  </a:cubicBezTo>
                  <a:cubicBezTo>
                    <a:pt x="801" y="626"/>
                    <a:pt x="834" y="459"/>
                    <a:pt x="768" y="292"/>
                  </a:cubicBezTo>
                  <a:cubicBezTo>
                    <a:pt x="768" y="226"/>
                    <a:pt x="734" y="192"/>
                    <a:pt x="734" y="159"/>
                  </a:cubicBezTo>
                  <a:cubicBezTo>
                    <a:pt x="668" y="92"/>
                    <a:pt x="601" y="59"/>
                    <a:pt x="534" y="26"/>
                  </a:cubicBezTo>
                  <a:cubicBezTo>
                    <a:pt x="501" y="9"/>
                    <a:pt x="468" y="1"/>
                    <a:pt x="434"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64" name="Google Shape;10464;p62"/>
            <p:cNvSpPr/>
            <p:nvPr/>
          </p:nvSpPr>
          <p:spPr>
            <a:xfrm>
              <a:off x="7789799" y="3340476"/>
              <a:ext cx="12987" cy="10555"/>
            </a:xfrm>
            <a:custGeom>
              <a:avLst/>
              <a:gdLst/>
              <a:ahLst/>
              <a:cxnLst/>
              <a:rect l="l" t="t" r="r" b="b"/>
              <a:pathLst>
                <a:path w="1469" h="1194" extrusionOk="0">
                  <a:moveTo>
                    <a:pt x="322" y="1"/>
                  </a:moveTo>
                  <a:cubicBezTo>
                    <a:pt x="301" y="1"/>
                    <a:pt x="284" y="9"/>
                    <a:pt x="268" y="26"/>
                  </a:cubicBezTo>
                  <a:cubicBezTo>
                    <a:pt x="101" y="59"/>
                    <a:pt x="1" y="259"/>
                    <a:pt x="68" y="393"/>
                  </a:cubicBezTo>
                  <a:cubicBezTo>
                    <a:pt x="101" y="459"/>
                    <a:pt x="134" y="559"/>
                    <a:pt x="168" y="593"/>
                  </a:cubicBezTo>
                  <a:cubicBezTo>
                    <a:pt x="268" y="726"/>
                    <a:pt x="368" y="826"/>
                    <a:pt x="501" y="926"/>
                  </a:cubicBezTo>
                  <a:cubicBezTo>
                    <a:pt x="601" y="1026"/>
                    <a:pt x="768" y="1093"/>
                    <a:pt x="902" y="1160"/>
                  </a:cubicBezTo>
                  <a:cubicBezTo>
                    <a:pt x="968" y="1160"/>
                    <a:pt x="1068" y="1193"/>
                    <a:pt x="1135" y="1193"/>
                  </a:cubicBezTo>
                  <a:lnTo>
                    <a:pt x="1235" y="1193"/>
                  </a:lnTo>
                  <a:cubicBezTo>
                    <a:pt x="1402" y="1160"/>
                    <a:pt x="1469" y="993"/>
                    <a:pt x="1402" y="826"/>
                  </a:cubicBezTo>
                  <a:cubicBezTo>
                    <a:pt x="1369" y="760"/>
                    <a:pt x="1335" y="693"/>
                    <a:pt x="1302" y="626"/>
                  </a:cubicBezTo>
                  <a:cubicBezTo>
                    <a:pt x="1235" y="493"/>
                    <a:pt x="1135" y="393"/>
                    <a:pt x="1002" y="293"/>
                  </a:cubicBezTo>
                  <a:cubicBezTo>
                    <a:pt x="902" y="192"/>
                    <a:pt x="768" y="126"/>
                    <a:pt x="601" y="59"/>
                  </a:cubicBezTo>
                  <a:cubicBezTo>
                    <a:pt x="535" y="26"/>
                    <a:pt x="468" y="26"/>
                    <a:pt x="401" y="26"/>
                  </a:cubicBezTo>
                  <a:cubicBezTo>
                    <a:pt x="368" y="9"/>
                    <a:pt x="343" y="1"/>
                    <a:pt x="322"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65" name="Google Shape;10465;p62"/>
            <p:cNvSpPr/>
            <p:nvPr/>
          </p:nvSpPr>
          <p:spPr>
            <a:xfrm>
              <a:off x="7760900" y="3361888"/>
              <a:ext cx="16231" cy="13252"/>
            </a:xfrm>
            <a:custGeom>
              <a:avLst/>
              <a:gdLst/>
              <a:ahLst/>
              <a:cxnLst/>
              <a:rect l="l" t="t" r="r" b="b"/>
              <a:pathLst>
                <a:path w="1836" h="1499" extrusionOk="0">
                  <a:moveTo>
                    <a:pt x="262" y="0"/>
                  </a:moveTo>
                  <a:cubicBezTo>
                    <a:pt x="128" y="0"/>
                    <a:pt x="1" y="100"/>
                    <a:pt x="1" y="272"/>
                  </a:cubicBezTo>
                  <a:cubicBezTo>
                    <a:pt x="1" y="372"/>
                    <a:pt x="34" y="506"/>
                    <a:pt x="68" y="606"/>
                  </a:cubicBezTo>
                  <a:cubicBezTo>
                    <a:pt x="101" y="739"/>
                    <a:pt x="168" y="839"/>
                    <a:pt x="268" y="939"/>
                  </a:cubicBezTo>
                  <a:cubicBezTo>
                    <a:pt x="435" y="1173"/>
                    <a:pt x="668" y="1340"/>
                    <a:pt x="968" y="1406"/>
                  </a:cubicBezTo>
                  <a:cubicBezTo>
                    <a:pt x="1068" y="1473"/>
                    <a:pt x="1202" y="1473"/>
                    <a:pt x="1335" y="1473"/>
                  </a:cubicBezTo>
                  <a:cubicBezTo>
                    <a:pt x="1369" y="1490"/>
                    <a:pt x="1410" y="1498"/>
                    <a:pt x="1456" y="1498"/>
                  </a:cubicBezTo>
                  <a:cubicBezTo>
                    <a:pt x="1502" y="1498"/>
                    <a:pt x="1552" y="1490"/>
                    <a:pt x="1602" y="1473"/>
                  </a:cubicBezTo>
                  <a:lnTo>
                    <a:pt x="1669" y="1473"/>
                  </a:lnTo>
                  <a:cubicBezTo>
                    <a:pt x="1735" y="1440"/>
                    <a:pt x="1769" y="1373"/>
                    <a:pt x="1769" y="1340"/>
                  </a:cubicBezTo>
                  <a:cubicBezTo>
                    <a:pt x="1836" y="1206"/>
                    <a:pt x="1802" y="1039"/>
                    <a:pt x="1702" y="973"/>
                  </a:cubicBezTo>
                  <a:lnTo>
                    <a:pt x="1602" y="939"/>
                  </a:lnTo>
                  <a:cubicBezTo>
                    <a:pt x="1569" y="906"/>
                    <a:pt x="1502" y="873"/>
                    <a:pt x="1469" y="839"/>
                  </a:cubicBezTo>
                  <a:cubicBezTo>
                    <a:pt x="1302" y="739"/>
                    <a:pt x="1168" y="639"/>
                    <a:pt x="1035" y="539"/>
                  </a:cubicBezTo>
                  <a:cubicBezTo>
                    <a:pt x="902" y="439"/>
                    <a:pt x="701" y="272"/>
                    <a:pt x="635" y="239"/>
                  </a:cubicBezTo>
                  <a:cubicBezTo>
                    <a:pt x="601" y="172"/>
                    <a:pt x="535" y="139"/>
                    <a:pt x="501" y="105"/>
                  </a:cubicBezTo>
                  <a:cubicBezTo>
                    <a:pt x="501" y="105"/>
                    <a:pt x="468" y="72"/>
                    <a:pt x="468" y="72"/>
                  </a:cubicBezTo>
                  <a:lnTo>
                    <a:pt x="401" y="39"/>
                  </a:lnTo>
                  <a:cubicBezTo>
                    <a:pt x="358" y="13"/>
                    <a:pt x="309" y="0"/>
                    <a:pt x="262"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66" name="Google Shape;10466;p62"/>
            <p:cNvSpPr/>
            <p:nvPr/>
          </p:nvSpPr>
          <p:spPr>
            <a:xfrm>
              <a:off x="7765029" y="3345126"/>
              <a:ext cx="11510" cy="8266"/>
            </a:xfrm>
            <a:custGeom>
              <a:avLst/>
              <a:gdLst/>
              <a:ahLst/>
              <a:cxnLst/>
              <a:rect l="l" t="t" r="r" b="b"/>
              <a:pathLst>
                <a:path w="1302" h="935" extrusionOk="0">
                  <a:moveTo>
                    <a:pt x="234" y="0"/>
                  </a:moveTo>
                  <a:cubicBezTo>
                    <a:pt x="68" y="67"/>
                    <a:pt x="1" y="234"/>
                    <a:pt x="68" y="400"/>
                  </a:cubicBezTo>
                  <a:cubicBezTo>
                    <a:pt x="101" y="467"/>
                    <a:pt x="134" y="534"/>
                    <a:pt x="168" y="567"/>
                  </a:cubicBezTo>
                  <a:cubicBezTo>
                    <a:pt x="234" y="667"/>
                    <a:pt x="334" y="734"/>
                    <a:pt x="468" y="801"/>
                  </a:cubicBezTo>
                  <a:cubicBezTo>
                    <a:pt x="568" y="867"/>
                    <a:pt x="701" y="901"/>
                    <a:pt x="835" y="934"/>
                  </a:cubicBezTo>
                  <a:lnTo>
                    <a:pt x="1102" y="934"/>
                  </a:lnTo>
                  <a:cubicBezTo>
                    <a:pt x="1235" y="867"/>
                    <a:pt x="1302" y="701"/>
                    <a:pt x="1235" y="534"/>
                  </a:cubicBezTo>
                  <a:cubicBezTo>
                    <a:pt x="1235" y="467"/>
                    <a:pt x="1202" y="434"/>
                    <a:pt x="1135" y="367"/>
                  </a:cubicBezTo>
                  <a:cubicBezTo>
                    <a:pt x="1068" y="267"/>
                    <a:pt x="968" y="200"/>
                    <a:pt x="868" y="133"/>
                  </a:cubicBezTo>
                  <a:cubicBezTo>
                    <a:pt x="735" y="67"/>
                    <a:pt x="635" y="0"/>
                    <a:pt x="50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67" name="Google Shape;10467;p62"/>
            <p:cNvSpPr/>
            <p:nvPr/>
          </p:nvSpPr>
          <p:spPr>
            <a:xfrm>
              <a:off x="7732593" y="3325067"/>
              <a:ext cx="11510" cy="14162"/>
            </a:xfrm>
            <a:custGeom>
              <a:avLst/>
              <a:gdLst/>
              <a:ahLst/>
              <a:cxnLst/>
              <a:rect l="l" t="t" r="r" b="b"/>
              <a:pathLst>
                <a:path w="1302" h="1602" extrusionOk="0">
                  <a:moveTo>
                    <a:pt x="267" y="1"/>
                  </a:moveTo>
                  <a:cubicBezTo>
                    <a:pt x="134" y="34"/>
                    <a:pt x="1" y="168"/>
                    <a:pt x="34" y="334"/>
                  </a:cubicBezTo>
                  <a:cubicBezTo>
                    <a:pt x="34" y="434"/>
                    <a:pt x="34" y="501"/>
                    <a:pt x="67" y="601"/>
                  </a:cubicBezTo>
                  <a:cubicBezTo>
                    <a:pt x="134" y="768"/>
                    <a:pt x="201" y="901"/>
                    <a:pt x="334" y="1068"/>
                  </a:cubicBezTo>
                  <a:cubicBezTo>
                    <a:pt x="434" y="1202"/>
                    <a:pt x="534" y="1335"/>
                    <a:pt x="701" y="1435"/>
                  </a:cubicBezTo>
                  <a:cubicBezTo>
                    <a:pt x="768" y="1502"/>
                    <a:pt x="835" y="1535"/>
                    <a:pt x="901" y="1569"/>
                  </a:cubicBezTo>
                  <a:cubicBezTo>
                    <a:pt x="935" y="1602"/>
                    <a:pt x="1001" y="1602"/>
                    <a:pt x="1068" y="1602"/>
                  </a:cubicBezTo>
                  <a:cubicBezTo>
                    <a:pt x="1201" y="1602"/>
                    <a:pt x="1302" y="1468"/>
                    <a:pt x="1302" y="1302"/>
                  </a:cubicBezTo>
                  <a:cubicBezTo>
                    <a:pt x="1268" y="1235"/>
                    <a:pt x="1268" y="1135"/>
                    <a:pt x="1235" y="1068"/>
                  </a:cubicBezTo>
                  <a:cubicBezTo>
                    <a:pt x="1168" y="901"/>
                    <a:pt x="1101" y="735"/>
                    <a:pt x="1001" y="568"/>
                  </a:cubicBezTo>
                  <a:cubicBezTo>
                    <a:pt x="901" y="434"/>
                    <a:pt x="801" y="301"/>
                    <a:pt x="668" y="201"/>
                  </a:cubicBezTo>
                  <a:cubicBezTo>
                    <a:pt x="601" y="134"/>
                    <a:pt x="534" y="67"/>
                    <a:pt x="434" y="34"/>
                  </a:cubicBezTo>
                  <a:cubicBezTo>
                    <a:pt x="401" y="1"/>
                    <a:pt x="334" y="1"/>
                    <a:pt x="267"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68" name="Google Shape;10468;p62"/>
            <p:cNvSpPr/>
            <p:nvPr/>
          </p:nvSpPr>
          <p:spPr>
            <a:xfrm>
              <a:off x="7757072" y="3317695"/>
              <a:ext cx="12094" cy="10034"/>
            </a:xfrm>
            <a:custGeom>
              <a:avLst/>
              <a:gdLst/>
              <a:ahLst/>
              <a:cxnLst/>
              <a:rect l="l" t="t" r="r" b="b"/>
              <a:pathLst>
                <a:path w="1368" h="1135" extrusionOk="0">
                  <a:moveTo>
                    <a:pt x="267" y="1"/>
                  </a:moveTo>
                  <a:cubicBezTo>
                    <a:pt x="100" y="68"/>
                    <a:pt x="0" y="234"/>
                    <a:pt x="67" y="401"/>
                  </a:cubicBezTo>
                  <a:cubicBezTo>
                    <a:pt x="67" y="468"/>
                    <a:pt x="100" y="535"/>
                    <a:pt x="134" y="601"/>
                  </a:cubicBezTo>
                  <a:cubicBezTo>
                    <a:pt x="234" y="701"/>
                    <a:pt x="334" y="801"/>
                    <a:pt x="434" y="901"/>
                  </a:cubicBezTo>
                  <a:cubicBezTo>
                    <a:pt x="534" y="968"/>
                    <a:pt x="667" y="1035"/>
                    <a:pt x="801" y="1102"/>
                  </a:cubicBezTo>
                  <a:cubicBezTo>
                    <a:pt x="868" y="1102"/>
                    <a:pt x="934" y="1102"/>
                    <a:pt x="1034" y="1135"/>
                  </a:cubicBezTo>
                  <a:lnTo>
                    <a:pt x="1134" y="1135"/>
                  </a:lnTo>
                  <a:cubicBezTo>
                    <a:pt x="1268" y="1068"/>
                    <a:pt x="1368" y="901"/>
                    <a:pt x="1301" y="768"/>
                  </a:cubicBezTo>
                  <a:cubicBezTo>
                    <a:pt x="1301" y="701"/>
                    <a:pt x="1268" y="635"/>
                    <a:pt x="1234" y="568"/>
                  </a:cubicBezTo>
                  <a:cubicBezTo>
                    <a:pt x="1134" y="434"/>
                    <a:pt x="1068" y="334"/>
                    <a:pt x="934" y="268"/>
                  </a:cubicBezTo>
                  <a:cubicBezTo>
                    <a:pt x="834" y="168"/>
                    <a:pt x="701" y="101"/>
                    <a:pt x="567" y="34"/>
                  </a:cubicBezTo>
                  <a:cubicBezTo>
                    <a:pt x="501" y="34"/>
                    <a:pt x="434" y="1"/>
                    <a:pt x="367"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69" name="Google Shape;10469;p62"/>
            <p:cNvSpPr/>
            <p:nvPr/>
          </p:nvSpPr>
          <p:spPr>
            <a:xfrm>
              <a:off x="7728173" y="3295240"/>
              <a:ext cx="8557" cy="10432"/>
            </a:xfrm>
            <a:custGeom>
              <a:avLst/>
              <a:gdLst/>
              <a:ahLst/>
              <a:cxnLst/>
              <a:rect l="l" t="t" r="r" b="b"/>
              <a:pathLst>
                <a:path w="968" h="1180" extrusionOk="0">
                  <a:moveTo>
                    <a:pt x="340" y="1"/>
                  </a:moveTo>
                  <a:cubicBezTo>
                    <a:pt x="167" y="1"/>
                    <a:pt x="30" y="126"/>
                    <a:pt x="0" y="306"/>
                  </a:cubicBezTo>
                  <a:cubicBezTo>
                    <a:pt x="0" y="339"/>
                    <a:pt x="0" y="406"/>
                    <a:pt x="0" y="473"/>
                  </a:cubicBezTo>
                  <a:cubicBezTo>
                    <a:pt x="34" y="606"/>
                    <a:pt x="67" y="706"/>
                    <a:pt x="134" y="806"/>
                  </a:cubicBezTo>
                  <a:cubicBezTo>
                    <a:pt x="200" y="906"/>
                    <a:pt x="300" y="1006"/>
                    <a:pt x="367" y="1073"/>
                  </a:cubicBezTo>
                  <a:cubicBezTo>
                    <a:pt x="434" y="1106"/>
                    <a:pt x="501" y="1140"/>
                    <a:pt x="534" y="1173"/>
                  </a:cubicBezTo>
                  <a:lnTo>
                    <a:pt x="601" y="1173"/>
                  </a:lnTo>
                  <a:cubicBezTo>
                    <a:pt x="622" y="1177"/>
                    <a:pt x="644" y="1180"/>
                    <a:pt x="665" y="1180"/>
                  </a:cubicBezTo>
                  <a:cubicBezTo>
                    <a:pt x="808" y="1180"/>
                    <a:pt x="939" y="1085"/>
                    <a:pt x="968" y="940"/>
                  </a:cubicBezTo>
                  <a:cubicBezTo>
                    <a:pt x="968" y="873"/>
                    <a:pt x="968" y="806"/>
                    <a:pt x="968" y="740"/>
                  </a:cubicBezTo>
                  <a:cubicBezTo>
                    <a:pt x="934" y="606"/>
                    <a:pt x="901" y="506"/>
                    <a:pt x="868" y="406"/>
                  </a:cubicBezTo>
                  <a:cubicBezTo>
                    <a:pt x="801" y="306"/>
                    <a:pt x="734" y="206"/>
                    <a:pt x="634" y="139"/>
                  </a:cubicBezTo>
                  <a:cubicBezTo>
                    <a:pt x="567" y="72"/>
                    <a:pt x="534" y="72"/>
                    <a:pt x="467" y="39"/>
                  </a:cubicBezTo>
                  <a:lnTo>
                    <a:pt x="401" y="6"/>
                  </a:lnTo>
                  <a:cubicBezTo>
                    <a:pt x="380" y="2"/>
                    <a:pt x="360" y="1"/>
                    <a:pt x="340"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70" name="Google Shape;10470;p62"/>
            <p:cNvSpPr/>
            <p:nvPr/>
          </p:nvSpPr>
          <p:spPr>
            <a:xfrm>
              <a:off x="7703986" y="3277002"/>
              <a:ext cx="8858" cy="15108"/>
            </a:xfrm>
            <a:custGeom>
              <a:avLst/>
              <a:gdLst/>
              <a:ahLst/>
              <a:cxnLst/>
              <a:rect l="l" t="t" r="r" b="b"/>
              <a:pathLst>
                <a:path w="1002" h="1709" extrusionOk="0">
                  <a:moveTo>
                    <a:pt x="335" y="1"/>
                  </a:moveTo>
                  <a:cubicBezTo>
                    <a:pt x="168" y="1"/>
                    <a:pt x="34" y="101"/>
                    <a:pt x="1" y="267"/>
                  </a:cubicBezTo>
                  <a:cubicBezTo>
                    <a:pt x="1" y="334"/>
                    <a:pt x="1" y="434"/>
                    <a:pt x="1" y="501"/>
                  </a:cubicBezTo>
                  <a:cubicBezTo>
                    <a:pt x="1" y="668"/>
                    <a:pt x="68" y="834"/>
                    <a:pt x="134" y="1001"/>
                  </a:cubicBezTo>
                  <a:cubicBezTo>
                    <a:pt x="168" y="1168"/>
                    <a:pt x="268" y="1335"/>
                    <a:pt x="368" y="1468"/>
                  </a:cubicBezTo>
                  <a:cubicBezTo>
                    <a:pt x="435" y="1535"/>
                    <a:pt x="468" y="1602"/>
                    <a:pt x="535" y="1635"/>
                  </a:cubicBezTo>
                  <a:cubicBezTo>
                    <a:pt x="568" y="1668"/>
                    <a:pt x="635" y="1702"/>
                    <a:pt x="668" y="1702"/>
                  </a:cubicBezTo>
                  <a:cubicBezTo>
                    <a:pt x="690" y="1706"/>
                    <a:pt x="711" y="1708"/>
                    <a:pt x="732" y="1708"/>
                  </a:cubicBezTo>
                  <a:cubicBezTo>
                    <a:pt x="868" y="1708"/>
                    <a:pt x="973" y="1617"/>
                    <a:pt x="1002" y="1502"/>
                  </a:cubicBezTo>
                  <a:cubicBezTo>
                    <a:pt x="1002" y="1402"/>
                    <a:pt x="1002" y="1301"/>
                    <a:pt x="1002" y="1235"/>
                  </a:cubicBezTo>
                  <a:cubicBezTo>
                    <a:pt x="968" y="1068"/>
                    <a:pt x="935" y="901"/>
                    <a:pt x="902" y="734"/>
                  </a:cubicBezTo>
                  <a:cubicBezTo>
                    <a:pt x="835" y="568"/>
                    <a:pt x="768" y="401"/>
                    <a:pt x="668" y="267"/>
                  </a:cubicBezTo>
                  <a:cubicBezTo>
                    <a:pt x="601" y="201"/>
                    <a:pt x="535" y="134"/>
                    <a:pt x="501" y="67"/>
                  </a:cubicBezTo>
                  <a:cubicBezTo>
                    <a:pt x="435" y="34"/>
                    <a:pt x="401" y="34"/>
                    <a:pt x="335"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71" name="Google Shape;10471;p62"/>
            <p:cNvSpPr/>
            <p:nvPr/>
          </p:nvSpPr>
          <p:spPr>
            <a:xfrm>
              <a:off x="7725220" y="3263026"/>
              <a:ext cx="9150" cy="14339"/>
            </a:xfrm>
            <a:custGeom>
              <a:avLst/>
              <a:gdLst/>
              <a:ahLst/>
              <a:cxnLst/>
              <a:rect l="l" t="t" r="r" b="b"/>
              <a:pathLst>
                <a:path w="1035" h="1622" extrusionOk="0">
                  <a:moveTo>
                    <a:pt x="381" y="1"/>
                  </a:moveTo>
                  <a:cubicBezTo>
                    <a:pt x="355" y="1"/>
                    <a:pt x="328" y="5"/>
                    <a:pt x="301" y="14"/>
                  </a:cubicBezTo>
                  <a:cubicBezTo>
                    <a:pt x="101" y="14"/>
                    <a:pt x="1" y="181"/>
                    <a:pt x="1" y="381"/>
                  </a:cubicBezTo>
                  <a:lnTo>
                    <a:pt x="34" y="547"/>
                  </a:lnTo>
                  <a:cubicBezTo>
                    <a:pt x="67" y="714"/>
                    <a:pt x="134" y="914"/>
                    <a:pt x="201" y="1081"/>
                  </a:cubicBezTo>
                  <a:cubicBezTo>
                    <a:pt x="234" y="1148"/>
                    <a:pt x="301" y="1248"/>
                    <a:pt x="334" y="1315"/>
                  </a:cubicBezTo>
                  <a:cubicBezTo>
                    <a:pt x="401" y="1415"/>
                    <a:pt x="468" y="1481"/>
                    <a:pt x="568" y="1548"/>
                  </a:cubicBezTo>
                  <a:cubicBezTo>
                    <a:pt x="601" y="1582"/>
                    <a:pt x="634" y="1615"/>
                    <a:pt x="701" y="1615"/>
                  </a:cubicBezTo>
                  <a:cubicBezTo>
                    <a:pt x="718" y="1619"/>
                    <a:pt x="736" y="1621"/>
                    <a:pt x="754" y="1621"/>
                  </a:cubicBezTo>
                  <a:cubicBezTo>
                    <a:pt x="875" y="1621"/>
                    <a:pt x="1001" y="1527"/>
                    <a:pt x="1001" y="1381"/>
                  </a:cubicBezTo>
                  <a:cubicBezTo>
                    <a:pt x="1035" y="1281"/>
                    <a:pt x="1035" y="1181"/>
                    <a:pt x="1001" y="1081"/>
                  </a:cubicBezTo>
                  <a:cubicBezTo>
                    <a:pt x="1001" y="981"/>
                    <a:pt x="1001" y="914"/>
                    <a:pt x="968" y="814"/>
                  </a:cubicBezTo>
                  <a:cubicBezTo>
                    <a:pt x="930" y="702"/>
                    <a:pt x="893" y="599"/>
                    <a:pt x="849" y="502"/>
                  </a:cubicBezTo>
                  <a:lnTo>
                    <a:pt x="849" y="502"/>
                  </a:lnTo>
                  <a:cubicBezTo>
                    <a:pt x="851" y="448"/>
                    <a:pt x="836" y="394"/>
                    <a:pt x="801" y="347"/>
                  </a:cubicBezTo>
                  <a:cubicBezTo>
                    <a:pt x="735" y="247"/>
                    <a:pt x="668" y="147"/>
                    <a:pt x="568" y="80"/>
                  </a:cubicBezTo>
                  <a:cubicBezTo>
                    <a:pt x="519" y="32"/>
                    <a:pt x="452" y="1"/>
                    <a:pt x="381"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72" name="Google Shape;10472;p62"/>
            <p:cNvSpPr/>
            <p:nvPr/>
          </p:nvSpPr>
          <p:spPr>
            <a:xfrm>
              <a:off x="7760016" y="3293163"/>
              <a:ext cx="12695" cy="13924"/>
            </a:xfrm>
            <a:custGeom>
              <a:avLst/>
              <a:gdLst/>
              <a:ahLst/>
              <a:cxnLst/>
              <a:rect l="l" t="t" r="r" b="b"/>
              <a:pathLst>
                <a:path w="1436" h="1575" extrusionOk="0">
                  <a:moveTo>
                    <a:pt x="305" y="1"/>
                  </a:moveTo>
                  <a:cubicBezTo>
                    <a:pt x="168" y="1"/>
                    <a:pt x="63" y="95"/>
                    <a:pt x="34" y="241"/>
                  </a:cubicBezTo>
                  <a:cubicBezTo>
                    <a:pt x="1" y="341"/>
                    <a:pt x="1" y="441"/>
                    <a:pt x="34" y="541"/>
                  </a:cubicBezTo>
                  <a:cubicBezTo>
                    <a:pt x="68" y="741"/>
                    <a:pt x="134" y="975"/>
                    <a:pt x="301" y="1141"/>
                  </a:cubicBezTo>
                  <a:cubicBezTo>
                    <a:pt x="434" y="1308"/>
                    <a:pt x="601" y="1442"/>
                    <a:pt x="835" y="1542"/>
                  </a:cubicBezTo>
                  <a:cubicBezTo>
                    <a:pt x="901" y="1542"/>
                    <a:pt x="968" y="1575"/>
                    <a:pt x="1035" y="1575"/>
                  </a:cubicBezTo>
                  <a:lnTo>
                    <a:pt x="1102" y="1575"/>
                  </a:lnTo>
                  <a:cubicBezTo>
                    <a:pt x="1302" y="1542"/>
                    <a:pt x="1435" y="1341"/>
                    <a:pt x="1335" y="1141"/>
                  </a:cubicBezTo>
                  <a:lnTo>
                    <a:pt x="1268" y="1108"/>
                  </a:lnTo>
                  <a:cubicBezTo>
                    <a:pt x="1235" y="1075"/>
                    <a:pt x="1268" y="1075"/>
                    <a:pt x="1202" y="975"/>
                  </a:cubicBezTo>
                  <a:cubicBezTo>
                    <a:pt x="1135" y="874"/>
                    <a:pt x="1035" y="741"/>
                    <a:pt x="935" y="608"/>
                  </a:cubicBezTo>
                  <a:cubicBezTo>
                    <a:pt x="835" y="508"/>
                    <a:pt x="768" y="374"/>
                    <a:pt x="668" y="274"/>
                  </a:cubicBezTo>
                  <a:lnTo>
                    <a:pt x="568" y="174"/>
                  </a:lnTo>
                  <a:cubicBezTo>
                    <a:pt x="568" y="141"/>
                    <a:pt x="535" y="141"/>
                    <a:pt x="535" y="107"/>
                  </a:cubicBezTo>
                  <a:lnTo>
                    <a:pt x="468" y="74"/>
                  </a:lnTo>
                  <a:cubicBezTo>
                    <a:pt x="434" y="41"/>
                    <a:pt x="401" y="41"/>
                    <a:pt x="368" y="7"/>
                  </a:cubicBezTo>
                  <a:cubicBezTo>
                    <a:pt x="346" y="3"/>
                    <a:pt x="325" y="1"/>
                    <a:pt x="305"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73" name="Google Shape;10473;p62"/>
            <p:cNvSpPr/>
            <p:nvPr/>
          </p:nvSpPr>
          <p:spPr>
            <a:xfrm>
              <a:off x="7803962" y="3322371"/>
              <a:ext cx="11501" cy="9274"/>
            </a:xfrm>
            <a:custGeom>
              <a:avLst/>
              <a:gdLst/>
              <a:ahLst/>
              <a:cxnLst/>
              <a:rect l="l" t="t" r="r" b="b"/>
              <a:pathLst>
                <a:path w="1301" h="1049" extrusionOk="0">
                  <a:moveTo>
                    <a:pt x="249" y="0"/>
                  </a:moveTo>
                  <a:cubicBezTo>
                    <a:pt x="107" y="0"/>
                    <a:pt x="0" y="123"/>
                    <a:pt x="0" y="272"/>
                  </a:cubicBezTo>
                  <a:cubicBezTo>
                    <a:pt x="0" y="372"/>
                    <a:pt x="0" y="439"/>
                    <a:pt x="33" y="539"/>
                  </a:cubicBezTo>
                  <a:cubicBezTo>
                    <a:pt x="100" y="673"/>
                    <a:pt x="234" y="839"/>
                    <a:pt x="400" y="906"/>
                  </a:cubicBezTo>
                  <a:cubicBezTo>
                    <a:pt x="510" y="989"/>
                    <a:pt x="665" y="1048"/>
                    <a:pt x="809" y="1048"/>
                  </a:cubicBezTo>
                  <a:cubicBezTo>
                    <a:pt x="841" y="1048"/>
                    <a:pt x="871" y="1046"/>
                    <a:pt x="901" y="1040"/>
                  </a:cubicBezTo>
                  <a:cubicBezTo>
                    <a:pt x="967" y="1040"/>
                    <a:pt x="1034" y="1040"/>
                    <a:pt x="1067" y="1006"/>
                  </a:cubicBezTo>
                  <a:lnTo>
                    <a:pt x="1134" y="1006"/>
                  </a:lnTo>
                  <a:lnTo>
                    <a:pt x="1201" y="906"/>
                  </a:lnTo>
                  <a:cubicBezTo>
                    <a:pt x="1301" y="806"/>
                    <a:pt x="1301" y="606"/>
                    <a:pt x="1201" y="506"/>
                  </a:cubicBezTo>
                  <a:lnTo>
                    <a:pt x="1134" y="473"/>
                  </a:lnTo>
                  <a:cubicBezTo>
                    <a:pt x="1101" y="439"/>
                    <a:pt x="1101" y="406"/>
                    <a:pt x="1067" y="372"/>
                  </a:cubicBezTo>
                  <a:cubicBezTo>
                    <a:pt x="1001" y="306"/>
                    <a:pt x="901" y="239"/>
                    <a:pt x="834" y="206"/>
                  </a:cubicBezTo>
                  <a:cubicBezTo>
                    <a:pt x="767" y="139"/>
                    <a:pt x="667" y="106"/>
                    <a:pt x="600" y="72"/>
                  </a:cubicBezTo>
                  <a:lnTo>
                    <a:pt x="500" y="6"/>
                  </a:lnTo>
                  <a:lnTo>
                    <a:pt x="300" y="6"/>
                  </a:lnTo>
                  <a:cubicBezTo>
                    <a:pt x="283" y="2"/>
                    <a:pt x="266" y="0"/>
                    <a:pt x="249"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74" name="Google Shape;10474;p62"/>
            <p:cNvSpPr/>
            <p:nvPr/>
          </p:nvSpPr>
          <p:spPr>
            <a:xfrm>
              <a:off x="7839933" y="3334801"/>
              <a:ext cx="12987" cy="10334"/>
            </a:xfrm>
            <a:custGeom>
              <a:avLst/>
              <a:gdLst/>
              <a:ahLst/>
              <a:cxnLst/>
              <a:rect l="l" t="t" r="r" b="b"/>
              <a:pathLst>
                <a:path w="1469" h="1169" extrusionOk="0">
                  <a:moveTo>
                    <a:pt x="368" y="1"/>
                  </a:moveTo>
                  <a:cubicBezTo>
                    <a:pt x="334" y="1"/>
                    <a:pt x="301" y="1"/>
                    <a:pt x="267" y="34"/>
                  </a:cubicBezTo>
                  <a:cubicBezTo>
                    <a:pt x="101" y="101"/>
                    <a:pt x="1" y="267"/>
                    <a:pt x="67" y="434"/>
                  </a:cubicBezTo>
                  <a:cubicBezTo>
                    <a:pt x="101" y="501"/>
                    <a:pt x="134" y="568"/>
                    <a:pt x="201" y="634"/>
                  </a:cubicBezTo>
                  <a:cubicBezTo>
                    <a:pt x="267" y="768"/>
                    <a:pt x="368" y="868"/>
                    <a:pt x="501" y="935"/>
                  </a:cubicBezTo>
                  <a:cubicBezTo>
                    <a:pt x="634" y="1035"/>
                    <a:pt x="768" y="1101"/>
                    <a:pt x="935" y="1135"/>
                  </a:cubicBezTo>
                  <a:cubicBezTo>
                    <a:pt x="1001" y="1135"/>
                    <a:pt x="1068" y="1168"/>
                    <a:pt x="1135" y="1168"/>
                  </a:cubicBezTo>
                  <a:cubicBezTo>
                    <a:pt x="1168" y="1168"/>
                    <a:pt x="1201" y="1135"/>
                    <a:pt x="1235" y="1135"/>
                  </a:cubicBezTo>
                  <a:cubicBezTo>
                    <a:pt x="1368" y="1068"/>
                    <a:pt x="1468" y="901"/>
                    <a:pt x="1402" y="768"/>
                  </a:cubicBezTo>
                  <a:cubicBezTo>
                    <a:pt x="1368" y="701"/>
                    <a:pt x="1335" y="634"/>
                    <a:pt x="1302" y="568"/>
                  </a:cubicBezTo>
                  <a:cubicBezTo>
                    <a:pt x="1201" y="434"/>
                    <a:pt x="1101" y="334"/>
                    <a:pt x="1001" y="267"/>
                  </a:cubicBezTo>
                  <a:cubicBezTo>
                    <a:pt x="868" y="167"/>
                    <a:pt x="734" y="101"/>
                    <a:pt x="601" y="34"/>
                  </a:cubicBezTo>
                  <a:cubicBezTo>
                    <a:pt x="534" y="34"/>
                    <a:pt x="468" y="1"/>
                    <a:pt x="36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75" name="Google Shape;10475;p62"/>
            <p:cNvSpPr/>
            <p:nvPr/>
          </p:nvSpPr>
          <p:spPr>
            <a:xfrm>
              <a:off x="7982661" y="3053182"/>
              <a:ext cx="18291" cy="14092"/>
            </a:xfrm>
            <a:custGeom>
              <a:avLst/>
              <a:gdLst/>
              <a:ahLst/>
              <a:cxnLst/>
              <a:rect l="l" t="t" r="r" b="b"/>
              <a:pathLst>
                <a:path w="2069" h="1594" extrusionOk="0">
                  <a:moveTo>
                    <a:pt x="267" y="0"/>
                  </a:moveTo>
                  <a:cubicBezTo>
                    <a:pt x="201" y="0"/>
                    <a:pt x="134" y="34"/>
                    <a:pt x="101" y="100"/>
                  </a:cubicBezTo>
                  <a:cubicBezTo>
                    <a:pt x="0" y="201"/>
                    <a:pt x="0" y="367"/>
                    <a:pt x="101" y="467"/>
                  </a:cubicBezTo>
                  <a:lnTo>
                    <a:pt x="201" y="534"/>
                  </a:lnTo>
                  <a:cubicBezTo>
                    <a:pt x="234" y="567"/>
                    <a:pt x="267" y="601"/>
                    <a:pt x="367" y="668"/>
                  </a:cubicBezTo>
                  <a:lnTo>
                    <a:pt x="834" y="1034"/>
                  </a:lnTo>
                  <a:cubicBezTo>
                    <a:pt x="1035" y="1168"/>
                    <a:pt x="1201" y="1301"/>
                    <a:pt x="1335" y="1401"/>
                  </a:cubicBezTo>
                  <a:cubicBezTo>
                    <a:pt x="1401" y="1468"/>
                    <a:pt x="1502" y="1501"/>
                    <a:pt x="1535" y="1535"/>
                  </a:cubicBezTo>
                  <a:lnTo>
                    <a:pt x="1602" y="1568"/>
                  </a:lnTo>
                  <a:lnTo>
                    <a:pt x="1635" y="1568"/>
                  </a:lnTo>
                  <a:cubicBezTo>
                    <a:pt x="1668" y="1585"/>
                    <a:pt x="1702" y="1593"/>
                    <a:pt x="1735" y="1593"/>
                  </a:cubicBezTo>
                  <a:cubicBezTo>
                    <a:pt x="1768" y="1593"/>
                    <a:pt x="1802" y="1585"/>
                    <a:pt x="1835" y="1568"/>
                  </a:cubicBezTo>
                  <a:cubicBezTo>
                    <a:pt x="1969" y="1535"/>
                    <a:pt x="2069" y="1368"/>
                    <a:pt x="2035" y="1235"/>
                  </a:cubicBezTo>
                  <a:cubicBezTo>
                    <a:pt x="1969" y="1135"/>
                    <a:pt x="1935" y="1001"/>
                    <a:pt x="1868" y="901"/>
                  </a:cubicBezTo>
                  <a:cubicBezTo>
                    <a:pt x="1602" y="467"/>
                    <a:pt x="1135" y="134"/>
                    <a:pt x="634" y="34"/>
                  </a:cubicBezTo>
                  <a:cubicBezTo>
                    <a:pt x="534" y="0"/>
                    <a:pt x="434" y="0"/>
                    <a:pt x="367"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76" name="Google Shape;10476;p62"/>
            <p:cNvSpPr/>
            <p:nvPr/>
          </p:nvSpPr>
          <p:spPr>
            <a:xfrm>
              <a:off x="7975288" y="3071464"/>
              <a:ext cx="9442" cy="7700"/>
            </a:xfrm>
            <a:custGeom>
              <a:avLst/>
              <a:gdLst/>
              <a:ahLst/>
              <a:cxnLst/>
              <a:rect l="l" t="t" r="r" b="b"/>
              <a:pathLst>
                <a:path w="1068" h="871" extrusionOk="0">
                  <a:moveTo>
                    <a:pt x="434" y="1"/>
                  </a:moveTo>
                  <a:cubicBezTo>
                    <a:pt x="367" y="1"/>
                    <a:pt x="334" y="1"/>
                    <a:pt x="267" y="34"/>
                  </a:cubicBezTo>
                  <a:cubicBezTo>
                    <a:pt x="101" y="67"/>
                    <a:pt x="1" y="267"/>
                    <a:pt x="67" y="434"/>
                  </a:cubicBezTo>
                  <a:cubicBezTo>
                    <a:pt x="101" y="501"/>
                    <a:pt x="101" y="534"/>
                    <a:pt x="134" y="601"/>
                  </a:cubicBezTo>
                  <a:cubicBezTo>
                    <a:pt x="201" y="668"/>
                    <a:pt x="267" y="734"/>
                    <a:pt x="367" y="801"/>
                  </a:cubicBezTo>
                  <a:cubicBezTo>
                    <a:pt x="429" y="842"/>
                    <a:pt x="517" y="871"/>
                    <a:pt x="606" y="871"/>
                  </a:cubicBezTo>
                  <a:cubicBezTo>
                    <a:pt x="661" y="871"/>
                    <a:pt x="717" y="860"/>
                    <a:pt x="768" y="834"/>
                  </a:cubicBezTo>
                  <a:cubicBezTo>
                    <a:pt x="968" y="768"/>
                    <a:pt x="1068" y="568"/>
                    <a:pt x="1001" y="401"/>
                  </a:cubicBezTo>
                  <a:cubicBezTo>
                    <a:pt x="968" y="234"/>
                    <a:pt x="868" y="134"/>
                    <a:pt x="734" y="67"/>
                  </a:cubicBezTo>
                  <a:cubicBezTo>
                    <a:pt x="634" y="1"/>
                    <a:pt x="534" y="1"/>
                    <a:pt x="434"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77" name="Google Shape;10477;p62"/>
            <p:cNvSpPr/>
            <p:nvPr/>
          </p:nvSpPr>
          <p:spPr>
            <a:xfrm>
              <a:off x="8010676" y="3090630"/>
              <a:ext cx="7974" cy="8266"/>
            </a:xfrm>
            <a:custGeom>
              <a:avLst/>
              <a:gdLst/>
              <a:ahLst/>
              <a:cxnLst/>
              <a:rect l="l" t="t" r="r" b="b"/>
              <a:pathLst>
                <a:path w="902" h="935" extrusionOk="0">
                  <a:moveTo>
                    <a:pt x="367" y="1"/>
                  </a:moveTo>
                  <a:cubicBezTo>
                    <a:pt x="167" y="1"/>
                    <a:pt x="0" y="134"/>
                    <a:pt x="0" y="334"/>
                  </a:cubicBezTo>
                  <a:cubicBezTo>
                    <a:pt x="0" y="368"/>
                    <a:pt x="0" y="434"/>
                    <a:pt x="0" y="468"/>
                  </a:cubicBezTo>
                  <a:cubicBezTo>
                    <a:pt x="0" y="568"/>
                    <a:pt x="67" y="668"/>
                    <a:pt x="100" y="735"/>
                  </a:cubicBezTo>
                  <a:cubicBezTo>
                    <a:pt x="167" y="801"/>
                    <a:pt x="234" y="868"/>
                    <a:pt x="334" y="901"/>
                  </a:cubicBezTo>
                  <a:cubicBezTo>
                    <a:pt x="401" y="901"/>
                    <a:pt x="434" y="901"/>
                    <a:pt x="501" y="935"/>
                  </a:cubicBezTo>
                  <a:cubicBezTo>
                    <a:pt x="701" y="935"/>
                    <a:pt x="868" y="768"/>
                    <a:pt x="868" y="568"/>
                  </a:cubicBezTo>
                  <a:cubicBezTo>
                    <a:pt x="901" y="534"/>
                    <a:pt x="901" y="468"/>
                    <a:pt x="868" y="434"/>
                  </a:cubicBezTo>
                  <a:cubicBezTo>
                    <a:pt x="868" y="334"/>
                    <a:pt x="801" y="234"/>
                    <a:pt x="768" y="168"/>
                  </a:cubicBezTo>
                  <a:cubicBezTo>
                    <a:pt x="701" y="101"/>
                    <a:pt x="601" y="67"/>
                    <a:pt x="501" y="34"/>
                  </a:cubicBezTo>
                  <a:cubicBezTo>
                    <a:pt x="467" y="34"/>
                    <a:pt x="401" y="1"/>
                    <a:pt x="367"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78" name="Google Shape;10478;p62"/>
            <p:cNvSpPr/>
            <p:nvPr/>
          </p:nvSpPr>
          <p:spPr>
            <a:xfrm>
              <a:off x="8033970" y="3087686"/>
              <a:ext cx="12102" cy="11210"/>
            </a:xfrm>
            <a:custGeom>
              <a:avLst/>
              <a:gdLst/>
              <a:ahLst/>
              <a:cxnLst/>
              <a:rect l="l" t="t" r="r" b="b"/>
              <a:pathLst>
                <a:path w="1369" h="1268" extrusionOk="0">
                  <a:moveTo>
                    <a:pt x="234" y="0"/>
                  </a:moveTo>
                  <a:cubicBezTo>
                    <a:pt x="67" y="67"/>
                    <a:pt x="1" y="200"/>
                    <a:pt x="34" y="367"/>
                  </a:cubicBezTo>
                  <a:cubicBezTo>
                    <a:pt x="34" y="434"/>
                    <a:pt x="67" y="501"/>
                    <a:pt x="101" y="567"/>
                  </a:cubicBezTo>
                  <a:cubicBezTo>
                    <a:pt x="167" y="701"/>
                    <a:pt x="267" y="834"/>
                    <a:pt x="401" y="934"/>
                  </a:cubicBezTo>
                  <a:cubicBezTo>
                    <a:pt x="501" y="1034"/>
                    <a:pt x="634" y="1134"/>
                    <a:pt x="768" y="1201"/>
                  </a:cubicBezTo>
                  <a:cubicBezTo>
                    <a:pt x="835" y="1234"/>
                    <a:pt x="901" y="1234"/>
                    <a:pt x="968" y="1268"/>
                  </a:cubicBezTo>
                  <a:lnTo>
                    <a:pt x="1101" y="1268"/>
                  </a:lnTo>
                  <a:cubicBezTo>
                    <a:pt x="1268" y="1234"/>
                    <a:pt x="1368" y="1034"/>
                    <a:pt x="1335" y="901"/>
                  </a:cubicBezTo>
                  <a:cubicBezTo>
                    <a:pt x="1302" y="801"/>
                    <a:pt x="1268" y="734"/>
                    <a:pt x="1235" y="667"/>
                  </a:cubicBezTo>
                  <a:cubicBezTo>
                    <a:pt x="1168" y="534"/>
                    <a:pt x="1068" y="434"/>
                    <a:pt x="935" y="334"/>
                  </a:cubicBezTo>
                  <a:cubicBezTo>
                    <a:pt x="835" y="234"/>
                    <a:pt x="701" y="134"/>
                    <a:pt x="568" y="100"/>
                  </a:cubicBezTo>
                  <a:cubicBezTo>
                    <a:pt x="501" y="67"/>
                    <a:pt x="434" y="34"/>
                    <a:pt x="368" y="34"/>
                  </a:cubicBezTo>
                  <a:cubicBezTo>
                    <a:pt x="301" y="0"/>
                    <a:pt x="267" y="0"/>
                    <a:pt x="234"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79" name="Google Shape;10479;p62"/>
            <p:cNvSpPr/>
            <p:nvPr/>
          </p:nvSpPr>
          <p:spPr>
            <a:xfrm>
              <a:off x="7990034" y="3111573"/>
              <a:ext cx="12987" cy="16938"/>
            </a:xfrm>
            <a:custGeom>
              <a:avLst/>
              <a:gdLst/>
              <a:ahLst/>
              <a:cxnLst/>
              <a:rect l="l" t="t" r="r" b="b"/>
              <a:pathLst>
                <a:path w="1469" h="1916" extrusionOk="0">
                  <a:moveTo>
                    <a:pt x="234" y="0"/>
                  </a:moveTo>
                  <a:cubicBezTo>
                    <a:pt x="100" y="33"/>
                    <a:pt x="0" y="167"/>
                    <a:pt x="0" y="300"/>
                  </a:cubicBezTo>
                  <a:cubicBezTo>
                    <a:pt x="34" y="400"/>
                    <a:pt x="67" y="500"/>
                    <a:pt x="100" y="601"/>
                  </a:cubicBezTo>
                  <a:cubicBezTo>
                    <a:pt x="167" y="801"/>
                    <a:pt x="267" y="1001"/>
                    <a:pt x="367" y="1168"/>
                  </a:cubicBezTo>
                  <a:cubicBezTo>
                    <a:pt x="501" y="1368"/>
                    <a:pt x="634" y="1535"/>
                    <a:pt x="768" y="1668"/>
                  </a:cubicBezTo>
                  <a:cubicBezTo>
                    <a:pt x="868" y="1735"/>
                    <a:pt x="934" y="1801"/>
                    <a:pt x="1034" y="1868"/>
                  </a:cubicBezTo>
                  <a:cubicBezTo>
                    <a:pt x="1058" y="1892"/>
                    <a:pt x="1115" y="1915"/>
                    <a:pt x="1170" y="1915"/>
                  </a:cubicBezTo>
                  <a:cubicBezTo>
                    <a:pt x="1193" y="1915"/>
                    <a:pt x="1215" y="1911"/>
                    <a:pt x="1235" y="1901"/>
                  </a:cubicBezTo>
                  <a:cubicBezTo>
                    <a:pt x="1368" y="1901"/>
                    <a:pt x="1468" y="1735"/>
                    <a:pt x="1468" y="1601"/>
                  </a:cubicBezTo>
                  <a:cubicBezTo>
                    <a:pt x="1435" y="1501"/>
                    <a:pt x="1401" y="1401"/>
                    <a:pt x="1368" y="1301"/>
                  </a:cubicBezTo>
                  <a:cubicBezTo>
                    <a:pt x="1301" y="1101"/>
                    <a:pt x="1201" y="901"/>
                    <a:pt x="1068" y="734"/>
                  </a:cubicBezTo>
                  <a:cubicBezTo>
                    <a:pt x="968" y="534"/>
                    <a:pt x="834" y="400"/>
                    <a:pt x="668" y="234"/>
                  </a:cubicBezTo>
                  <a:cubicBezTo>
                    <a:pt x="601" y="167"/>
                    <a:pt x="501" y="100"/>
                    <a:pt x="434" y="67"/>
                  </a:cubicBezTo>
                  <a:cubicBezTo>
                    <a:pt x="367" y="0"/>
                    <a:pt x="301" y="0"/>
                    <a:pt x="234"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80" name="Google Shape;10480;p62"/>
            <p:cNvSpPr/>
            <p:nvPr/>
          </p:nvSpPr>
          <p:spPr>
            <a:xfrm>
              <a:off x="8033679" y="3136343"/>
              <a:ext cx="8849" cy="8557"/>
            </a:xfrm>
            <a:custGeom>
              <a:avLst/>
              <a:gdLst/>
              <a:ahLst/>
              <a:cxnLst/>
              <a:rect l="l" t="t" r="r" b="b"/>
              <a:pathLst>
                <a:path w="1001" h="968" extrusionOk="0">
                  <a:moveTo>
                    <a:pt x="300" y="0"/>
                  </a:moveTo>
                  <a:cubicBezTo>
                    <a:pt x="134" y="0"/>
                    <a:pt x="0" y="167"/>
                    <a:pt x="0" y="334"/>
                  </a:cubicBezTo>
                  <a:cubicBezTo>
                    <a:pt x="0" y="400"/>
                    <a:pt x="34" y="467"/>
                    <a:pt x="34" y="500"/>
                  </a:cubicBezTo>
                  <a:cubicBezTo>
                    <a:pt x="67" y="601"/>
                    <a:pt x="134" y="701"/>
                    <a:pt x="200" y="767"/>
                  </a:cubicBezTo>
                  <a:cubicBezTo>
                    <a:pt x="300" y="834"/>
                    <a:pt x="367" y="901"/>
                    <a:pt x="467" y="934"/>
                  </a:cubicBezTo>
                  <a:cubicBezTo>
                    <a:pt x="534" y="934"/>
                    <a:pt x="601" y="967"/>
                    <a:pt x="634" y="967"/>
                  </a:cubicBezTo>
                  <a:lnTo>
                    <a:pt x="667" y="967"/>
                  </a:lnTo>
                  <a:cubicBezTo>
                    <a:pt x="868" y="934"/>
                    <a:pt x="1001" y="767"/>
                    <a:pt x="1001" y="567"/>
                  </a:cubicBezTo>
                  <a:cubicBezTo>
                    <a:pt x="1001" y="500"/>
                    <a:pt x="968" y="467"/>
                    <a:pt x="968" y="400"/>
                  </a:cubicBezTo>
                  <a:cubicBezTo>
                    <a:pt x="901" y="300"/>
                    <a:pt x="868" y="234"/>
                    <a:pt x="767" y="167"/>
                  </a:cubicBezTo>
                  <a:cubicBezTo>
                    <a:pt x="701" y="100"/>
                    <a:pt x="601" y="33"/>
                    <a:pt x="50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81" name="Google Shape;10481;p62"/>
            <p:cNvSpPr/>
            <p:nvPr/>
          </p:nvSpPr>
          <p:spPr>
            <a:xfrm>
              <a:off x="8067299" y="3145184"/>
              <a:ext cx="10034" cy="17248"/>
            </a:xfrm>
            <a:custGeom>
              <a:avLst/>
              <a:gdLst/>
              <a:ahLst/>
              <a:cxnLst/>
              <a:rect l="l" t="t" r="r" b="b"/>
              <a:pathLst>
                <a:path w="1135" h="1951" extrusionOk="0">
                  <a:moveTo>
                    <a:pt x="300" y="1"/>
                  </a:moveTo>
                  <a:cubicBezTo>
                    <a:pt x="167" y="1"/>
                    <a:pt x="33" y="101"/>
                    <a:pt x="33" y="268"/>
                  </a:cubicBezTo>
                  <a:cubicBezTo>
                    <a:pt x="0" y="334"/>
                    <a:pt x="0" y="434"/>
                    <a:pt x="33" y="535"/>
                  </a:cubicBezTo>
                  <a:cubicBezTo>
                    <a:pt x="33" y="735"/>
                    <a:pt x="100" y="935"/>
                    <a:pt x="167" y="1135"/>
                  </a:cubicBezTo>
                  <a:cubicBezTo>
                    <a:pt x="234" y="1302"/>
                    <a:pt x="334" y="1502"/>
                    <a:pt x="467" y="1669"/>
                  </a:cubicBezTo>
                  <a:cubicBezTo>
                    <a:pt x="534" y="1735"/>
                    <a:pt x="567" y="1802"/>
                    <a:pt x="667" y="1869"/>
                  </a:cubicBezTo>
                  <a:cubicBezTo>
                    <a:pt x="723" y="1924"/>
                    <a:pt x="793" y="1950"/>
                    <a:pt x="862" y="1950"/>
                  </a:cubicBezTo>
                  <a:cubicBezTo>
                    <a:pt x="1001" y="1950"/>
                    <a:pt x="1134" y="1847"/>
                    <a:pt x="1134" y="1669"/>
                  </a:cubicBezTo>
                  <a:cubicBezTo>
                    <a:pt x="1134" y="1569"/>
                    <a:pt x="1134" y="1469"/>
                    <a:pt x="1134" y="1402"/>
                  </a:cubicBezTo>
                  <a:cubicBezTo>
                    <a:pt x="1101" y="1202"/>
                    <a:pt x="1034" y="1002"/>
                    <a:pt x="967" y="801"/>
                  </a:cubicBezTo>
                  <a:cubicBezTo>
                    <a:pt x="867" y="635"/>
                    <a:pt x="767" y="434"/>
                    <a:pt x="667" y="301"/>
                  </a:cubicBezTo>
                  <a:cubicBezTo>
                    <a:pt x="600" y="201"/>
                    <a:pt x="534" y="134"/>
                    <a:pt x="467" y="68"/>
                  </a:cubicBezTo>
                  <a:cubicBezTo>
                    <a:pt x="434" y="34"/>
                    <a:pt x="367" y="1"/>
                    <a:pt x="300"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82" name="Google Shape;10482;p62"/>
            <p:cNvSpPr/>
            <p:nvPr/>
          </p:nvSpPr>
          <p:spPr>
            <a:xfrm>
              <a:off x="8026597" y="3175798"/>
              <a:ext cx="8566" cy="11024"/>
            </a:xfrm>
            <a:custGeom>
              <a:avLst/>
              <a:gdLst/>
              <a:ahLst/>
              <a:cxnLst/>
              <a:rect l="l" t="t" r="r" b="b"/>
              <a:pathLst>
                <a:path w="969" h="1247" extrusionOk="0">
                  <a:moveTo>
                    <a:pt x="303" y="1"/>
                  </a:moveTo>
                  <a:cubicBezTo>
                    <a:pt x="161" y="1"/>
                    <a:pt x="34" y="95"/>
                    <a:pt x="34" y="240"/>
                  </a:cubicBezTo>
                  <a:cubicBezTo>
                    <a:pt x="1" y="307"/>
                    <a:pt x="1" y="374"/>
                    <a:pt x="34" y="441"/>
                  </a:cubicBezTo>
                  <a:cubicBezTo>
                    <a:pt x="34" y="574"/>
                    <a:pt x="67" y="707"/>
                    <a:pt x="134" y="808"/>
                  </a:cubicBezTo>
                  <a:cubicBezTo>
                    <a:pt x="167" y="941"/>
                    <a:pt x="268" y="1041"/>
                    <a:pt x="368" y="1108"/>
                  </a:cubicBezTo>
                  <a:cubicBezTo>
                    <a:pt x="401" y="1141"/>
                    <a:pt x="468" y="1208"/>
                    <a:pt x="501" y="1208"/>
                  </a:cubicBezTo>
                  <a:cubicBezTo>
                    <a:pt x="534" y="1241"/>
                    <a:pt x="568" y="1241"/>
                    <a:pt x="601" y="1241"/>
                  </a:cubicBezTo>
                  <a:cubicBezTo>
                    <a:pt x="619" y="1245"/>
                    <a:pt x="636" y="1246"/>
                    <a:pt x="653" y="1246"/>
                  </a:cubicBezTo>
                  <a:cubicBezTo>
                    <a:pt x="801" y="1246"/>
                    <a:pt x="938" y="1124"/>
                    <a:pt x="968" y="974"/>
                  </a:cubicBezTo>
                  <a:cubicBezTo>
                    <a:pt x="968" y="908"/>
                    <a:pt x="968" y="841"/>
                    <a:pt x="968" y="774"/>
                  </a:cubicBezTo>
                  <a:cubicBezTo>
                    <a:pt x="968" y="641"/>
                    <a:pt x="935" y="541"/>
                    <a:pt x="868" y="441"/>
                  </a:cubicBezTo>
                  <a:cubicBezTo>
                    <a:pt x="801" y="307"/>
                    <a:pt x="701" y="207"/>
                    <a:pt x="601" y="140"/>
                  </a:cubicBezTo>
                  <a:cubicBezTo>
                    <a:pt x="568" y="107"/>
                    <a:pt x="501" y="74"/>
                    <a:pt x="434" y="40"/>
                  </a:cubicBezTo>
                  <a:lnTo>
                    <a:pt x="368" y="7"/>
                  </a:lnTo>
                  <a:cubicBezTo>
                    <a:pt x="346" y="3"/>
                    <a:pt x="325" y="1"/>
                    <a:pt x="303"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83" name="Google Shape;10483;p62"/>
            <p:cNvSpPr/>
            <p:nvPr/>
          </p:nvSpPr>
          <p:spPr>
            <a:xfrm>
              <a:off x="7947865" y="3049345"/>
              <a:ext cx="10034" cy="7505"/>
            </a:xfrm>
            <a:custGeom>
              <a:avLst/>
              <a:gdLst/>
              <a:ahLst/>
              <a:cxnLst/>
              <a:rect l="l" t="t" r="r" b="b"/>
              <a:pathLst>
                <a:path w="1135" h="849" extrusionOk="0">
                  <a:moveTo>
                    <a:pt x="401" y="1"/>
                  </a:moveTo>
                  <a:cubicBezTo>
                    <a:pt x="334" y="1"/>
                    <a:pt x="301" y="34"/>
                    <a:pt x="234" y="34"/>
                  </a:cubicBezTo>
                  <a:cubicBezTo>
                    <a:pt x="67" y="134"/>
                    <a:pt x="0" y="334"/>
                    <a:pt x="67" y="534"/>
                  </a:cubicBezTo>
                  <a:cubicBezTo>
                    <a:pt x="100" y="568"/>
                    <a:pt x="134" y="601"/>
                    <a:pt x="167" y="668"/>
                  </a:cubicBezTo>
                  <a:cubicBezTo>
                    <a:pt x="234" y="735"/>
                    <a:pt x="334" y="768"/>
                    <a:pt x="434" y="801"/>
                  </a:cubicBezTo>
                  <a:cubicBezTo>
                    <a:pt x="505" y="825"/>
                    <a:pt x="576" y="848"/>
                    <a:pt x="646" y="848"/>
                  </a:cubicBezTo>
                  <a:cubicBezTo>
                    <a:pt x="676" y="848"/>
                    <a:pt x="705" y="844"/>
                    <a:pt x="734" y="835"/>
                  </a:cubicBezTo>
                  <a:cubicBezTo>
                    <a:pt x="768" y="835"/>
                    <a:pt x="834" y="801"/>
                    <a:pt x="901" y="801"/>
                  </a:cubicBezTo>
                  <a:cubicBezTo>
                    <a:pt x="1068" y="701"/>
                    <a:pt x="1134" y="501"/>
                    <a:pt x="1034" y="368"/>
                  </a:cubicBezTo>
                  <a:cubicBezTo>
                    <a:pt x="1001" y="301"/>
                    <a:pt x="968" y="268"/>
                    <a:pt x="934" y="201"/>
                  </a:cubicBezTo>
                  <a:cubicBezTo>
                    <a:pt x="868" y="134"/>
                    <a:pt x="801" y="67"/>
                    <a:pt x="701" y="34"/>
                  </a:cubicBezTo>
                  <a:cubicBezTo>
                    <a:pt x="601" y="1"/>
                    <a:pt x="501" y="1"/>
                    <a:pt x="401"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84" name="Google Shape;10484;p62"/>
            <p:cNvSpPr/>
            <p:nvPr/>
          </p:nvSpPr>
          <p:spPr>
            <a:xfrm>
              <a:off x="7932527" y="3071755"/>
              <a:ext cx="17115" cy="8266"/>
            </a:xfrm>
            <a:custGeom>
              <a:avLst/>
              <a:gdLst/>
              <a:ahLst/>
              <a:cxnLst/>
              <a:rect l="l" t="t" r="r" b="b"/>
              <a:pathLst>
                <a:path w="1936" h="935" extrusionOk="0">
                  <a:moveTo>
                    <a:pt x="534" y="1"/>
                  </a:moveTo>
                  <a:cubicBezTo>
                    <a:pt x="434" y="1"/>
                    <a:pt x="368" y="34"/>
                    <a:pt x="268" y="34"/>
                  </a:cubicBezTo>
                  <a:cubicBezTo>
                    <a:pt x="201" y="68"/>
                    <a:pt x="168" y="101"/>
                    <a:pt x="134" y="134"/>
                  </a:cubicBezTo>
                  <a:cubicBezTo>
                    <a:pt x="1" y="268"/>
                    <a:pt x="34" y="435"/>
                    <a:pt x="134" y="535"/>
                  </a:cubicBezTo>
                  <a:cubicBezTo>
                    <a:pt x="201" y="601"/>
                    <a:pt x="301" y="668"/>
                    <a:pt x="368" y="701"/>
                  </a:cubicBezTo>
                  <a:cubicBezTo>
                    <a:pt x="701" y="868"/>
                    <a:pt x="1068" y="935"/>
                    <a:pt x="1435" y="935"/>
                  </a:cubicBezTo>
                  <a:cubicBezTo>
                    <a:pt x="1535" y="935"/>
                    <a:pt x="1602" y="902"/>
                    <a:pt x="1702" y="902"/>
                  </a:cubicBezTo>
                  <a:cubicBezTo>
                    <a:pt x="1769" y="868"/>
                    <a:pt x="1802" y="835"/>
                    <a:pt x="1835" y="801"/>
                  </a:cubicBezTo>
                  <a:cubicBezTo>
                    <a:pt x="1935" y="701"/>
                    <a:pt x="1902" y="535"/>
                    <a:pt x="1802" y="435"/>
                  </a:cubicBezTo>
                  <a:cubicBezTo>
                    <a:pt x="1735" y="368"/>
                    <a:pt x="1669" y="301"/>
                    <a:pt x="1602" y="268"/>
                  </a:cubicBezTo>
                  <a:cubicBezTo>
                    <a:pt x="1268" y="101"/>
                    <a:pt x="901" y="1"/>
                    <a:pt x="534"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85" name="Google Shape;10485;p62"/>
            <p:cNvSpPr/>
            <p:nvPr/>
          </p:nvSpPr>
          <p:spPr>
            <a:xfrm>
              <a:off x="7889474" y="3034599"/>
              <a:ext cx="21243" cy="7505"/>
            </a:xfrm>
            <a:custGeom>
              <a:avLst/>
              <a:gdLst/>
              <a:ahLst/>
              <a:cxnLst/>
              <a:rect l="l" t="t" r="r" b="b"/>
              <a:pathLst>
                <a:path w="2403" h="849" extrusionOk="0">
                  <a:moveTo>
                    <a:pt x="1201" y="1"/>
                  </a:moveTo>
                  <a:cubicBezTo>
                    <a:pt x="1001" y="1"/>
                    <a:pt x="768" y="34"/>
                    <a:pt x="534" y="68"/>
                  </a:cubicBezTo>
                  <a:cubicBezTo>
                    <a:pt x="434" y="101"/>
                    <a:pt x="334" y="134"/>
                    <a:pt x="234" y="168"/>
                  </a:cubicBezTo>
                  <a:cubicBezTo>
                    <a:pt x="167" y="201"/>
                    <a:pt x="101" y="268"/>
                    <a:pt x="67" y="334"/>
                  </a:cubicBezTo>
                  <a:cubicBezTo>
                    <a:pt x="1" y="468"/>
                    <a:pt x="101" y="635"/>
                    <a:pt x="234" y="701"/>
                  </a:cubicBezTo>
                  <a:cubicBezTo>
                    <a:pt x="334" y="735"/>
                    <a:pt x="434" y="768"/>
                    <a:pt x="534" y="801"/>
                  </a:cubicBezTo>
                  <a:cubicBezTo>
                    <a:pt x="699" y="825"/>
                    <a:pt x="865" y="849"/>
                    <a:pt x="1030" y="849"/>
                  </a:cubicBezTo>
                  <a:cubicBezTo>
                    <a:pt x="1098" y="849"/>
                    <a:pt x="1166" y="845"/>
                    <a:pt x="1235" y="835"/>
                  </a:cubicBezTo>
                  <a:cubicBezTo>
                    <a:pt x="1435" y="835"/>
                    <a:pt x="1668" y="801"/>
                    <a:pt x="1902" y="768"/>
                  </a:cubicBezTo>
                  <a:cubicBezTo>
                    <a:pt x="2002" y="735"/>
                    <a:pt x="2102" y="701"/>
                    <a:pt x="2202" y="668"/>
                  </a:cubicBezTo>
                  <a:cubicBezTo>
                    <a:pt x="2269" y="635"/>
                    <a:pt x="2336" y="568"/>
                    <a:pt x="2336" y="501"/>
                  </a:cubicBezTo>
                  <a:cubicBezTo>
                    <a:pt x="2402" y="401"/>
                    <a:pt x="2336" y="234"/>
                    <a:pt x="2202" y="168"/>
                  </a:cubicBezTo>
                  <a:cubicBezTo>
                    <a:pt x="2102" y="134"/>
                    <a:pt x="2002" y="101"/>
                    <a:pt x="1902" y="101"/>
                  </a:cubicBezTo>
                  <a:cubicBezTo>
                    <a:pt x="1668" y="34"/>
                    <a:pt x="1435" y="1"/>
                    <a:pt x="1201"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86" name="Google Shape;10486;p62"/>
            <p:cNvSpPr/>
            <p:nvPr/>
          </p:nvSpPr>
          <p:spPr>
            <a:xfrm>
              <a:off x="7883286" y="3054658"/>
              <a:ext cx="13862" cy="7382"/>
            </a:xfrm>
            <a:custGeom>
              <a:avLst/>
              <a:gdLst/>
              <a:ahLst/>
              <a:cxnLst/>
              <a:rect l="l" t="t" r="r" b="b"/>
              <a:pathLst>
                <a:path w="1568" h="835" extrusionOk="0">
                  <a:moveTo>
                    <a:pt x="767" y="0"/>
                  </a:moveTo>
                  <a:cubicBezTo>
                    <a:pt x="634" y="0"/>
                    <a:pt x="500" y="34"/>
                    <a:pt x="367" y="100"/>
                  </a:cubicBezTo>
                  <a:cubicBezTo>
                    <a:pt x="300" y="134"/>
                    <a:pt x="234" y="167"/>
                    <a:pt x="167" y="200"/>
                  </a:cubicBezTo>
                  <a:cubicBezTo>
                    <a:pt x="134" y="234"/>
                    <a:pt x="100" y="267"/>
                    <a:pt x="100" y="300"/>
                  </a:cubicBezTo>
                  <a:cubicBezTo>
                    <a:pt x="0" y="467"/>
                    <a:pt x="67" y="634"/>
                    <a:pt x="200" y="734"/>
                  </a:cubicBezTo>
                  <a:cubicBezTo>
                    <a:pt x="267" y="767"/>
                    <a:pt x="334" y="767"/>
                    <a:pt x="400" y="801"/>
                  </a:cubicBezTo>
                  <a:cubicBezTo>
                    <a:pt x="500" y="823"/>
                    <a:pt x="601" y="834"/>
                    <a:pt x="699" y="834"/>
                  </a:cubicBezTo>
                  <a:cubicBezTo>
                    <a:pt x="897" y="834"/>
                    <a:pt x="1090" y="790"/>
                    <a:pt x="1268" y="701"/>
                  </a:cubicBezTo>
                  <a:cubicBezTo>
                    <a:pt x="1334" y="667"/>
                    <a:pt x="1401" y="634"/>
                    <a:pt x="1468" y="601"/>
                  </a:cubicBezTo>
                  <a:cubicBezTo>
                    <a:pt x="1468" y="567"/>
                    <a:pt x="1501" y="534"/>
                    <a:pt x="1501" y="501"/>
                  </a:cubicBezTo>
                  <a:cubicBezTo>
                    <a:pt x="1568" y="367"/>
                    <a:pt x="1535" y="200"/>
                    <a:pt x="1401" y="134"/>
                  </a:cubicBezTo>
                  <a:cubicBezTo>
                    <a:pt x="1334" y="100"/>
                    <a:pt x="1268" y="67"/>
                    <a:pt x="1201" y="34"/>
                  </a:cubicBezTo>
                  <a:cubicBezTo>
                    <a:pt x="1068" y="0"/>
                    <a:pt x="901" y="0"/>
                    <a:pt x="767"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87" name="Google Shape;10487;p62"/>
            <p:cNvSpPr/>
            <p:nvPr/>
          </p:nvSpPr>
          <p:spPr>
            <a:xfrm>
              <a:off x="7845830" y="3048240"/>
              <a:ext cx="12695" cy="7311"/>
            </a:xfrm>
            <a:custGeom>
              <a:avLst/>
              <a:gdLst/>
              <a:ahLst/>
              <a:cxnLst/>
              <a:rect l="l" t="t" r="r" b="b"/>
              <a:pathLst>
                <a:path w="1436" h="827" extrusionOk="0">
                  <a:moveTo>
                    <a:pt x="868" y="1"/>
                  </a:moveTo>
                  <a:cubicBezTo>
                    <a:pt x="801" y="1"/>
                    <a:pt x="735" y="9"/>
                    <a:pt x="668" y="26"/>
                  </a:cubicBezTo>
                  <a:cubicBezTo>
                    <a:pt x="534" y="26"/>
                    <a:pt x="401" y="59"/>
                    <a:pt x="301" y="126"/>
                  </a:cubicBezTo>
                  <a:cubicBezTo>
                    <a:pt x="234" y="159"/>
                    <a:pt x="201" y="192"/>
                    <a:pt x="134" y="226"/>
                  </a:cubicBezTo>
                  <a:cubicBezTo>
                    <a:pt x="101" y="259"/>
                    <a:pt x="101" y="293"/>
                    <a:pt x="101" y="326"/>
                  </a:cubicBezTo>
                  <a:cubicBezTo>
                    <a:pt x="1" y="459"/>
                    <a:pt x="67" y="659"/>
                    <a:pt x="201" y="760"/>
                  </a:cubicBezTo>
                  <a:cubicBezTo>
                    <a:pt x="268" y="760"/>
                    <a:pt x="334" y="793"/>
                    <a:pt x="401" y="826"/>
                  </a:cubicBezTo>
                  <a:lnTo>
                    <a:pt x="768" y="826"/>
                  </a:lnTo>
                  <a:cubicBezTo>
                    <a:pt x="901" y="793"/>
                    <a:pt x="1035" y="760"/>
                    <a:pt x="1135" y="693"/>
                  </a:cubicBezTo>
                  <a:cubicBezTo>
                    <a:pt x="1202" y="659"/>
                    <a:pt x="1268" y="626"/>
                    <a:pt x="1302" y="559"/>
                  </a:cubicBezTo>
                  <a:cubicBezTo>
                    <a:pt x="1335" y="559"/>
                    <a:pt x="1335" y="526"/>
                    <a:pt x="1368" y="526"/>
                  </a:cubicBezTo>
                  <a:cubicBezTo>
                    <a:pt x="1435" y="393"/>
                    <a:pt x="1402" y="192"/>
                    <a:pt x="1235" y="126"/>
                  </a:cubicBezTo>
                  <a:cubicBezTo>
                    <a:pt x="1168" y="92"/>
                    <a:pt x="1135" y="59"/>
                    <a:pt x="1068" y="26"/>
                  </a:cubicBezTo>
                  <a:cubicBezTo>
                    <a:pt x="1001" y="9"/>
                    <a:pt x="935" y="1"/>
                    <a:pt x="86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88" name="Google Shape;10488;p62"/>
            <p:cNvSpPr/>
            <p:nvPr/>
          </p:nvSpPr>
          <p:spPr>
            <a:xfrm>
              <a:off x="7854971" y="3085325"/>
              <a:ext cx="12987" cy="10626"/>
            </a:xfrm>
            <a:custGeom>
              <a:avLst/>
              <a:gdLst/>
              <a:ahLst/>
              <a:cxnLst/>
              <a:rect l="l" t="t" r="r" b="b"/>
              <a:pathLst>
                <a:path w="1469" h="1202" extrusionOk="0">
                  <a:moveTo>
                    <a:pt x="1168" y="0"/>
                  </a:moveTo>
                  <a:cubicBezTo>
                    <a:pt x="1068" y="0"/>
                    <a:pt x="1002" y="34"/>
                    <a:pt x="935" y="67"/>
                  </a:cubicBezTo>
                  <a:cubicBezTo>
                    <a:pt x="768" y="100"/>
                    <a:pt x="635" y="167"/>
                    <a:pt x="501" y="267"/>
                  </a:cubicBezTo>
                  <a:cubicBezTo>
                    <a:pt x="368" y="334"/>
                    <a:pt x="268" y="467"/>
                    <a:pt x="168" y="601"/>
                  </a:cubicBezTo>
                  <a:cubicBezTo>
                    <a:pt x="101" y="634"/>
                    <a:pt x="68" y="701"/>
                    <a:pt x="34" y="801"/>
                  </a:cubicBezTo>
                  <a:cubicBezTo>
                    <a:pt x="34" y="834"/>
                    <a:pt x="1" y="868"/>
                    <a:pt x="34" y="934"/>
                  </a:cubicBezTo>
                  <a:cubicBezTo>
                    <a:pt x="34" y="1101"/>
                    <a:pt x="168" y="1201"/>
                    <a:pt x="334" y="1201"/>
                  </a:cubicBezTo>
                  <a:cubicBezTo>
                    <a:pt x="434" y="1201"/>
                    <a:pt x="501" y="1168"/>
                    <a:pt x="568" y="1168"/>
                  </a:cubicBezTo>
                  <a:cubicBezTo>
                    <a:pt x="735" y="1101"/>
                    <a:pt x="868" y="1034"/>
                    <a:pt x="1002" y="934"/>
                  </a:cubicBezTo>
                  <a:cubicBezTo>
                    <a:pt x="1202" y="801"/>
                    <a:pt x="1335" y="601"/>
                    <a:pt x="1435" y="401"/>
                  </a:cubicBezTo>
                  <a:cubicBezTo>
                    <a:pt x="1469" y="334"/>
                    <a:pt x="1469" y="301"/>
                    <a:pt x="1469" y="267"/>
                  </a:cubicBezTo>
                  <a:cubicBezTo>
                    <a:pt x="1435" y="100"/>
                    <a:pt x="1302" y="0"/>
                    <a:pt x="1168"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89" name="Google Shape;10489;p62"/>
            <p:cNvSpPr/>
            <p:nvPr/>
          </p:nvSpPr>
          <p:spPr>
            <a:xfrm>
              <a:off x="7820767" y="3077360"/>
              <a:ext cx="15338" cy="10918"/>
            </a:xfrm>
            <a:custGeom>
              <a:avLst/>
              <a:gdLst/>
              <a:ahLst/>
              <a:cxnLst/>
              <a:rect l="l" t="t" r="r" b="b"/>
              <a:pathLst>
                <a:path w="1735" h="1235" extrusionOk="0">
                  <a:moveTo>
                    <a:pt x="1468" y="1"/>
                  </a:moveTo>
                  <a:cubicBezTo>
                    <a:pt x="1368" y="1"/>
                    <a:pt x="1268" y="34"/>
                    <a:pt x="1201" y="34"/>
                  </a:cubicBezTo>
                  <a:cubicBezTo>
                    <a:pt x="1001" y="101"/>
                    <a:pt x="834" y="167"/>
                    <a:pt x="668" y="234"/>
                  </a:cubicBezTo>
                  <a:cubicBezTo>
                    <a:pt x="501" y="334"/>
                    <a:pt x="367" y="434"/>
                    <a:pt x="234" y="568"/>
                  </a:cubicBezTo>
                  <a:cubicBezTo>
                    <a:pt x="167" y="634"/>
                    <a:pt x="100" y="701"/>
                    <a:pt x="34" y="768"/>
                  </a:cubicBezTo>
                  <a:cubicBezTo>
                    <a:pt x="0" y="835"/>
                    <a:pt x="0" y="868"/>
                    <a:pt x="0" y="935"/>
                  </a:cubicBezTo>
                  <a:cubicBezTo>
                    <a:pt x="0" y="1101"/>
                    <a:pt x="134" y="1235"/>
                    <a:pt x="301" y="1235"/>
                  </a:cubicBezTo>
                  <a:cubicBezTo>
                    <a:pt x="401" y="1235"/>
                    <a:pt x="467" y="1202"/>
                    <a:pt x="567" y="1202"/>
                  </a:cubicBezTo>
                  <a:cubicBezTo>
                    <a:pt x="734" y="1135"/>
                    <a:pt x="901" y="1068"/>
                    <a:pt x="1068" y="968"/>
                  </a:cubicBezTo>
                  <a:cubicBezTo>
                    <a:pt x="1235" y="868"/>
                    <a:pt x="1401" y="768"/>
                    <a:pt x="1535" y="634"/>
                  </a:cubicBezTo>
                  <a:cubicBezTo>
                    <a:pt x="1568" y="568"/>
                    <a:pt x="1635" y="501"/>
                    <a:pt x="1702" y="434"/>
                  </a:cubicBezTo>
                  <a:cubicBezTo>
                    <a:pt x="1735" y="368"/>
                    <a:pt x="1735" y="301"/>
                    <a:pt x="1735" y="268"/>
                  </a:cubicBezTo>
                  <a:cubicBezTo>
                    <a:pt x="1735" y="101"/>
                    <a:pt x="1602" y="1"/>
                    <a:pt x="146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90" name="Google Shape;10490;p62"/>
            <p:cNvSpPr/>
            <p:nvPr/>
          </p:nvSpPr>
          <p:spPr>
            <a:xfrm>
              <a:off x="7795112" y="3067627"/>
              <a:ext cx="12094" cy="10043"/>
            </a:xfrm>
            <a:custGeom>
              <a:avLst/>
              <a:gdLst/>
              <a:ahLst/>
              <a:cxnLst/>
              <a:rect l="l" t="t" r="r" b="b"/>
              <a:pathLst>
                <a:path w="1368" h="1136" extrusionOk="0">
                  <a:moveTo>
                    <a:pt x="1101" y="1"/>
                  </a:moveTo>
                  <a:cubicBezTo>
                    <a:pt x="1001" y="1"/>
                    <a:pt x="934" y="1"/>
                    <a:pt x="868" y="34"/>
                  </a:cubicBezTo>
                  <a:cubicBezTo>
                    <a:pt x="701" y="68"/>
                    <a:pt x="567" y="134"/>
                    <a:pt x="434" y="234"/>
                  </a:cubicBezTo>
                  <a:cubicBezTo>
                    <a:pt x="334" y="301"/>
                    <a:pt x="234" y="401"/>
                    <a:pt x="134" y="535"/>
                  </a:cubicBezTo>
                  <a:cubicBezTo>
                    <a:pt x="100" y="601"/>
                    <a:pt x="67" y="635"/>
                    <a:pt x="34" y="701"/>
                  </a:cubicBezTo>
                  <a:cubicBezTo>
                    <a:pt x="0" y="768"/>
                    <a:pt x="0" y="801"/>
                    <a:pt x="0" y="835"/>
                  </a:cubicBezTo>
                  <a:cubicBezTo>
                    <a:pt x="0" y="1002"/>
                    <a:pt x="167" y="1135"/>
                    <a:pt x="334" y="1135"/>
                  </a:cubicBezTo>
                  <a:cubicBezTo>
                    <a:pt x="401" y="1135"/>
                    <a:pt x="467" y="1135"/>
                    <a:pt x="534" y="1102"/>
                  </a:cubicBezTo>
                  <a:cubicBezTo>
                    <a:pt x="834" y="1002"/>
                    <a:pt x="1068" y="835"/>
                    <a:pt x="1235" y="568"/>
                  </a:cubicBezTo>
                  <a:cubicBezTo>
                    <a:pt x="1268" y="535"/>
                    <a:pt x="1301" y="468"/>
                    <a:pt x="1335" y="401"/>
                  </a:cubicBezTo>
                  <a:cubicBezTo>
                    <a:pt x="1368" y="334"/>
                    <a:pt x="1368" y="301"/>
                    <a:pt x="1368" y="268"/>
                  </a:cubicBezTo>
                  <a:cubicBezTo>
                    <a:pt x="1368" y="101"/>
                    <a:pt x="1235" y="1"/>
                    <a:pt x="1101"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91" name="Google Shape;10491;p62"/>
            <p:cNvSpPr/>
            <p:nvPr/>
          </p:nvSpPr>
          <p:spPr>
            <a:xfrm>
              <a:off x="7761784" y="3096526"/>
              <a:ext cx="12102" cy="13950"/>
            </a:xfrm>
            <a:custGeom>
              <a:avLst/>
              <a:gdLst/>
              <a:ahLst/>
              <a:cxnLst/>
              <a:rect l="l" t="t" r="r" b="b"/>
              <a:pathLst>
                <a:path w="1369" h="1578" extrusionOk="0">
                  <a:moveTo>
                    <a:pt x="1035" y="1"/>
                  </a:moveTo>
                  <a:cubicBezTo>
                    <a:pt x="968" y="1"/>
                    <a:pt x="902" y="34"/>
                    <a:pt x="802" y="68"/>
                  </a:cubicBezTo>
                  <a:cubicBezTo>
                    <a:pt x="601" y="134"/>
                    <a:pt x="435" y="268"/>
                    <a:pt x="268" y="468"/>
                  </a:cubicBezTo>
                  <a:cubicBezTo>
                    <a:pt x="134" y="635"/>
                    <a:pt x="34" y="835"/>
                    <a:pt x="1" y="1068"/>
                  </a:cubicBezTo>
                  <a:cubicBezTo>
                    <a:pt x="1" y="1168"/>
                    <a:pt x="1" y="1268"/>
                    <a:pt x="1" y="1369"/>
                  </a:cubicBezTo>
                  <a:cubicBezTo>
                    <a:pt x="34" y="1435"/>
                    <a:pt x="34" y="1469"/>
                    <a:pt x="68" y="1502"/>
                  </a:cubicBezTo>
                  <a:cubicBezTo>
                    <a:pt x="134" y="1552"/>
                    <a:pt x="209" y="1577"/>
                    <a:pt x="285" y="1577"/>
                  </a:cubicBezTo>
                  <a:cubicBezTo>
                    <a:pt x="360" y="1577"/>
                    <a:pt x="435" y="1552"/>
                    <a:pt x="501" y="1502"/>
                  </a:cubicBezTo>
                  <a:lnTo>
                    <a:pt x="535" y="1435"/>
                  </a:lnTo>
                  <a:cubicBezTo>
                    <a:pt x="568" y="1435"/>
                    <a:pt x="568" y="1435"/>
                    <a:pt x="568" y="1402"/>
                  </a:cubicBezTo>
                  <a:cubicBezTo>
                    <a:pt x="601" y="1369"/>
                    <a:pt x="601" y="1402"/>
                    <a:pt x="668" y="1302"/>
                  </a:cubicBezTo>
                  <a:cubicBezTo>
                    <a:pt x="768" y="1202"/>
                    <a:pt x="835" y="1068"/>
                    <a:pt x="935" y="935"/>
                  </a:cubicBezTo>
                  <a:lnTo>
                    <a:pt x="1202" y="601"/>
                  </a:lnTo>
                  <a:cubicBezTo>
                    <a:pt x="1235" y="568"/>
                    <a:pt x="1235" y="501"/>
                    <a:pt x="1269" y="468"/>
                  </a:cubicBezTo>
                  <a:lnTo>
                    <a:pt x="1335" y="435"/>
                  </a:lnTo>
                  <a:cubicBezTo>
                    <a:pt x="1335" y="401"/>
                    <a:pt x="1369" y="334"/>
                    <a:pt x="1369" y="301"/>
                  </a:cubicBezTo>
                  <a:cubicBezTo>
                    <a:pt x="1369" y="168"/>
                    <a:pt x="1269" y="34"/>
                    <a:pt x="1102"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92" name="Google Shape;10492;p62"/>
            <p:cNvSpPr/>
            <p:nvPr/>
          </p:nvSpPr>
          <p:spPr>
            <a:xfrm>
              <a:off x="7796880" y="3113411"/>
              <a:ext cx="12686" cy="8778"/>
            </a:xfrm>
            <a:custGeom>
              <a:avLst/>
              <a:gdLst/>
              <a:ahLst/>
              <a:cxnLst/>
              <a:rect l="l" t="t" r="r" b="b"/>
              <a:pathLst>
                <a:path w="1435" h="993" extrusionOk="0">
                  <a:moveTo>
                    <a:pt x="1068" y="1"/>
                  </a:moveTo>
                  <a:cubicBezTo>
                    <a:pt x="1035" y="1"/>
                    <a:pt x="1001" y="9"/>
                    <a:pt x="968" y="26"/>
                  </a:cubicBezTo>
                  <a:cubicBezTo>
                    <a:pt x="834" y="26"/>
                    <a:pt x="668" y="59"/>
                    <a:pt x="534" y="126"/>
                  </a:cubicBezTo>
                  <a:cubicBezTo>
                    <a:pt x="401" y="159"/>
                    <a:pt x="301" y="259"/>
                    <a:pt x="201" y="359"/>
                  </a:cubicBezTo>
                  <a:cubicBezTo>
                    <a:pt x="134" y="393"/>
                    <a:pt x="101" y="459"/>
                    <a:pt x="67" y="526"/>
                  </a:cubicBezTo>
                  <a:cubicBezTo>
                    <a:pt x="34" y="559"/>
                    <a:pt x="34" y="593"/>
                    <a:pt x="34" y="626"/>
                  </a:cubicBezTo>
                  <a:cubicBezTo>
                    <a:pt x="0" y="793"/>
                    <a:pt x="101" y="960"/>
                    <a:pt x="301" y="993"/>
                  </a:cubicBezTo>
                  <a:lnTo>
                    <a:pt x="501" y="993"/>
                  </a:lnTo>
                  <a:cubicBezTo>
                    <a:pt x="634" y="960"/>
                    <a:pt x="801" y="926"/>
                    <a:pt x="934" y="860"/>
                  </a:cubicBezTo>
                  <a:cubicBezTo>
                    <a:pt x="1035" y="793"/>
                    <a:pt x="1168" y="726"/>
                    <a:pt x="1268" y="626"/>
                  </a:cubicBezTo>
                  <a:cubicBezTo>
                    <a:pt x="1301" y="559"/>
                    <a:pt x="1368" y="493"/>
                    <a:pt x="1401" y="459"/>
                  </a:cubicBezTo>
                  <a:cubicBezTo>
                    <a:pt x="1401" y="426"/>
                    <a:pt x="1401" y="359"/>
                    <a:pt x="1401" y="326"/>
                  </a:cubicBezTo>
                  <a:cubicBezTo>
                    <a:pt x="1435" y="192"/>
                    <a:pt x="1335" y="26"/>
                    <a:pt x="1168" y="26"/>
                  </a:cubicBezTo>
                  <a:cubicBezTo>
                    <a:pt x="1135" y="9"/>
                    <a:pt x="1101" y="1"/>
                    <a:pt x="106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93" name="Google Shape;10493;p62"/>
            <p:cNvSpPr/>
            <p:nvPr/>
          </p:nvSpPr>
          <p:spPr>
            <a:xfrm>
              <a:off x="7821943" y="3133338"/>
              <a:ext cx="12102" cy="11325"/>
            </a:xfrm>
            <a:custGeom>
              <a:avLst/>
              <a:gdLst/>
              <a:ahLst/>
              <a:cxnLst/>
              <a:rect l="l" t="t" r="r" b="b"/>
              <a:pathLst>
                <a:path w="1369" h="1281" extrusionOk="0">
                  <a:moveTo>
                    <a:pt x="1120" y="0"/>
                  </a:moveTo>
                  <a:cubicBezTo>
                    <a:pt x="1103" y="0"/>
                    <a:pt x="1086" y="2"/>
                    <a:pt x="1068" y="7"/>
                  </a:cubicBezTo>
                  <a:cubicBezTo>
                    <a:pt x="968" y="40"/>
                    <a:pt x="901" y="40"/>
                    <a:pt x="835" y="73"/>
                  </a:cubicBezTo>
                  <a:cubicBezTo>
                    <a:pt x="668" y="140"/>
                    <a:pt x="535" y="240"/>
                    <a:pt x="401" y="340"/>
                  </a:cubicBezTo>
                  <a:cubicBezTo>
                    <a:pt x="301" y="440"/>
                    <a:pt x="201" y="540"/>
                    <a:pt x="101" y="707"/>
                  </a:cubicBezTo>
                  <a:cubicBezTo>
                    <a:pt x="68" y="774"/>
                    <a:pt x="34" y="840"/>
                    <a:pt x="1" y="907"/>
                  </a:cubicBezTo>
                  <a:cubicBezTo>
                    <a:pt x="1" y="941"/>
                    <a:pt x="1" y="1007"/>
                    <a:pt x="1" y="1041"/>
                  </a:cubicBezTo>
                  <a:cubicBezTo>
                    <a:pt x="30" y="1186"/>
                    <a:pt x="160" y="1281"/>
                    <a:pt x="303" y="1281"/>
                  </a:cubicBezTo>
                  <a:cubicBezTo>
                    <a:pt x="325" y="1281"/>
                    <a:pt x="346" y="1278"/>
                    <a:pt x="368" y="1274"/>
                  </a:cubicBezTo>
                  <a:cubicBezTo>
                    <a:pt x="434" y="1274"/>
                    <a:pt x="501" y="1241"/>
                    <a:pt x="601" y="1207"/>
                  </a:cubicBezTo>
                  <a:cubicBezTo>
                    <a:pt x="735" y="1141"/>
                    <a:pt x="868" y="1074"/>
                    <a:pt x="968" y="941"/>
                  </a:cubicBezTo>
                  <a:cubicBezTo>
                    <a:pt x="1102" y="840"/>
                    <a:pt x="1202" y="707"/>
                    <a:pt x="1268" y="574"/>
                  </a:cubicBezTo>
                  <a:cubicBezTo>
                    <a:pt x="1302" y="507"/>
                    <a:pt x="1335" y="440"/>
                    <a:pt x="1368" y="373"/>
                  </a:cubicBezTo>
                  <a:cubicBezTo>
                    <a:pt x="1368" y="340"/>
                    <a:pt x="1368" y="273"/>
                    <a:pt x="1368" y="240"/>
                  </a:cubicBezTo>
                  <a:cubicBezTo>
                    <a:pt x="1339" y="95"/>
                    <a:pt x="1235" y="0"/>
                    <a:pt x="1120"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94" name="Google Shape;10494;p62"/>
            <p:cNvSpPr/>
            <p:nvPr/>
          </p:nvSpPr>
          <p:spPr>
            <a:xfrm>
              <a:off x="7763261" y="3148976"/>
              <a:ext cx="9742" cy="10140"/>
            </a:xfrm>
            <a:custGeom>
              <a:avLst/>
              <a:gdLst/>
              <a:ahLst/>
              <a:cxnLst/>
              <a:rect l="l" t="t" r="r" b="b"/>
              <a:pathLst>
                <a:path w="1102" h="1147" extrusionOk="0">
                  <a:moveTo>
                    <a:pt x="787" y="0"/>
                  </a:moveTo>
                  <a:cubicBezTo>
                    <a:pt x="770" y="0"/>
                    <a:pt x="752" y="2"/>
                    <a:pt x="735" y="5"/>
                  </a:cubicBezTo>
                  <a:cubicBezTo>
                    <a:pt x="668" y="39"/>
                    <a:pt x="601" y="39"/>
                    <a:pt x="568" y="72"/>
                  </a:cubicBezTo>
                  <a:cubicBezTo>
                    <a:pt x="434" y="139"/>
                    <a:pt x="334" y="206"/>
                    <a:pt x="234" y="306"/>
                  </a:cubicBezTo>
                  <a:cubicBezTo>
                    <a:pt x="168" y="406"/>
                    <a:pt x="67" y="506"/>
                    <a:pt x="34" y="606"/>
                  </a:cubicBezTo>
                  <a:cubicBezTo>
                    <a:pt x="1" y="673"/>
                    <a:pt x="1" y="739"/>
                    <a:pt x="1" y="806"/>
                  </a:cubicBezTo>
                  <a:cubicBezTo>
                    <a:pt x="1" y="839"/>
                    <a:pt x="1" y="873"/>
                    <a:pt x="1" y="906"/>
                  </a:cubicBezTo>
                  <a:cubicBezTo>
                    <a:pt x="30" y="1051"/>
                    <a:pt x="160" y="1146"/>
                    <a:pt x="303" y="1146"/>
                  </a:cubicBezTo>
                  <a:cubicBezTo>
                    <a:pt x="325" y="1146"/>
                    <a:pt x="346" y="1144"/>
                    <a:pt x="368" y="1140"/>
                  </a:cubicBezTo>
                  <a:cubicBezTo>
                    <a:pt x="434" y="1140"/>
                    <a:pt x="501" y="1106"/>
                    <a:pt x="568" y="1106"/>
                  </a:cubicBezTo>
                  <a:cubicBezTo>
                    <a:pt x="668" y="1040"/>
                    <a:pt x="768" y="939"/>
                    <a:pt x="868" y="873"/>
                  </a:cubicBezTo>
                  <a:cubicBezTo>
                    <a:pt x="935" y="773"/>
                    <a:pt x="1001" y="639"/>
                    <a:pt x="1035" y="539"/>
                  </a:cubicBezTo>
                  <a:cubicBezTo>
                    <a:pt x="1068" y="472"/>
                    <a:pt x="1068" y="406"/>
                    <a:pt x="1102" y="339"/>
                  </a:cubicBezTo>
                  <a:cubicBezTo>
                    <a:pt x="1102" y="306"/>
                    <a:pt x="1102" y="272"/>
                    <a:pt x="1068" y="239"/>
                  </a:cubicBezTo>
                  <a:cubicBezTo>
                    <a:pt x="1068" y="120"/>
                    <a:pt x="935" y="0"/>
                    <a:pt x="787"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95" name="Google Shape;10495;p62"/>
            <p:cNvSpPr/>
            <p:nvPr/>
          </p:nvSpPr>
          <p:spPr>
            <a:xfrm>
              <a:off x="7738198" y="3140242"/>
              <a:ext cx="10918" cy="12403"/>
            </a:xfrm>
            <a:custGeom>
              <a:avLst/>
              <a:gdLst/>
              <a:ahLst/>
              <a:cxnLst/>
              <a:rect l="l" t="t" r="r" b="b"/>
              <a:pathLst>
                <a:path w="1235" h="1403" extrusionOk="0">
                  <a:moveTo>
                    <a:pt x="1008" y="1"/>
                  </a:moveTo>
                  <a:cubicBezTo>
                    <a:pt x="972" y="1"/>
                    <a:pt x="936" y="9"/>
                    <a:pt x="901" y="26"/>
                  </a:cubicBezTo>
                  <a:cubicBezTo>
                    <a:pt x="801" y="26"/>
                    <a:pt x="734" y="59"/>
                    <a:pt x="668" y="126"/>
                  </a:cubicBezTo>
                  <a:cubicBezTo>
                    <a:pt x="534" y="193"/>
                    <a:pt x="401" y="293"/>
                    <a:pt x="301" y="426"/>
                  </a:cubicBezTo>
                  <a:cubicBezTo>
                    <a:pt x="201" y="526"/>
                    <a:pt x="134" y="693"/>
                    <a:pt x="67" y="827"/>
                  </a:cubicBezTo>
                  <a:cubicBezTo>
                    <a:pt x="34" y="893"/>
                    <a:pt x="0" y="960"/>
                    <a:pt x="0" y="1060"/>
                  </a:cubicBezTo>
                  <a:cubicBezTo>
                    <a:pt x="0" y="1094"/>
                    <a:pt x="0" y="1160"/>
                    <a:pt x="0" y="1194"/>
                  </a:cubicBezTo>
                  <a:cubicBezTo>
                    <a:pt x="28" y="1333"/>
                    <a:pt x="172" y="1402"/>
                    <a:pt x="296" y="1402"/>
                  </a:cubicBezTo>
                  <a:cubicBezTo>
                    <a:pt x="321" y="1402"/>
                    <a:pt x="345" y="1399"/>
                    <a:pt x="367" y="1394"/>
                  </a:cubicBezTo>
                  <a:cubicBezTo>
                    <a:pt x="467" y="1360"/>
                    <a:pt x="534" y="1327"/>
                    <a:pt x="601" y="1294"/>
                  </a:cubicBezTo>
                  <a:cubicBezTo>
                    <a:pt x="734" y="1194"/>
                    <a:pt x="834" y="1094"/>
                    <a:pt x="934" y="960"/>
                  </a:cubicBezTo>
                  <a:cubicBezTo>
                    <a:pt x="1034" y="827"/>
                    <a:pt x="1101" y="693"/>
                    <a:pt x="1168" y="560"/>
                  </a:cubicBezTo>
                  <a:cubicBezTo>
                    <a:pt x="1201" y="493"/>
                    <a:pt x="1235" y="393"/>
                    <a:pt x="1235" y="326"/>
                  </a:cubicBezTo>
                  <a:cubicBezTo>
                    <a:pt x="1235" y="293"/>
                    <a:pt x="1235" y="226"/>
                    <a:pt x="1235" y="193"/>
                  </a:cubicBezTo>
                  <a:cubicBezTo>
                    <a:pt x="1210" y="69"/>
                    <a:pt x="1112" y="1"/>
                    <a:pt x="100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96" name="Google Shape;10496;p62"/>
            <p:cNvSpPr/>
            <p:nvPr/>
          </p:nvSpPr>
          <p:spPr>
            <a:xfrm>
              <a:off x="7719916" y="3178521"/>
              <a:ext cx="7965" cy="10900"/>
            </a:xfrm>
            <a:custGeom>
              <a:avLst/>
              <a:gdLst/>
              <a:ahLst/>
              <a:cxnLst/>
              <a:rect l="l" t="t" r="r" b="b"/>
              <a:pathLst>
                <a:path w="901" h="1233" extrusionOk="0">
                  <a:moveTo>
                    <a:pt x="624" y="0"/>
                  </a:moveTo>
                  <a:cubicBezTo>
                    <a:pt x="573" y="0"/>
                    <a:pt x="520" y="11"/>
                    <a:pt x="467" y="33"/>
                  </a:cubicBezTo>
                  <a:cubicBezTo>
                    <a:pt x="434" y="66"/>
                    <a:pt x="367" y="99"/>
                    <a:pt x="334" y="133"/>
                  </a:cubicBezTo>
                  <a:cubicBezTo>
                    <a:pt x="234" y="233"/>
                    <a:pt x="134" y="333"/>
                    <a:pt x="100" y="433"/>
                  </a:cubicBezTo>
                  <a:cubicBezTo>
                    <a:pt x="34" y="566"/>
                    <a:pt x="0" y="666"/>
                    <a:pt x="0" y="800"/>
                  </a:cubicBezTo>
                  <a:cubicBezTo>
                    <a:pt x="0" y="866"/>
                    <a:pt x="0" y="933"/>
                    <a:pt x="0" y="967"/>
                  </a:cubicBezTo>
                  <a:cubicBezTo>
                    <a:pt x="0" y="1000"/>
                    <a:pt x="0" y="1033"/>
                    <a:pt x="34" y="1067"/>
                  </a:cubicBezTo>
                  <a:cubicBezTo>
                    <a:pt x="79" y="1181"/>
                    <a:pt x="187" y="1232"/>
                    <a:pt x="304" y="1232"/>
                  </a:cubicBezTo>
                  <a:cubicBezTo>
                    <a:pt x="358" y="1232"/>
                    <a:pt x="414" y="1221"/>
                    <a:pt x="467" y="1200"/>
                  </a:cubicBezTo>
                  <a:cubicBezTo>
                    <a:pt x="534" y="1167"/>
                    <a:pt x="567" y="1133"/>
                    <a:pt x="634" y="1100"/>
                  </a:cubicBezTo>
                  <a:cubicBezTo>
                    <a:pt x="701" y="1000"/>
                    <a:pt x="801" y="900"/>
                    <a:pt x="834" y="800"/>
                  </a:cubicBezTo>
                  <a:cubicBezTo>
                    <a:pt x="868" y="666"/>
                    <a:pt x="901" y="533"/>
                    <a:pt x="901" y="433"/>
                  </a:cubicBezTo>
                  <a:cubicBezTo>
                    <a:pt x="901" y="366"/>
                    <a:pt x="901" y="299"/>
                    <a:pt x="901" y="233"/>
                  </a:cubicBezTo>
                  <a:lnTo>
                    <a:pt x="901" y="166"/>
                  </a:lnTo>
                  <a:cubicBezTo>
                    <a:pt x="833" y="52"/>
                    <a:pt x="733" y="0"/>
                    <a:pt x="624"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97" name="Google Shape;10497;p62"/>
            <p:cNvSpPr/>
            <p:nvPr/>
          </p:nvSpPr>
          <p:spPr>
            <a:xfrm>
              <a:off x="7740258" y="3195848"/>
              <a:ext cx="8566" cy="9954"/>
            </a:xfrm>
            <a:custGeom>
              <a:avLst/>
              <a:gdLst/>
              <a:ahLst/>
              <a:cxnLst/>
              <a:rect l="l" t="t" r="r" b="b"/>
              <a:pathLst>
                <a:path w="969" h="1126" extrusionOk="0">
                  <a:moveTo>
                    <a:pt x="666" y="1"/>
                  </a:moveTo>
                  <a:cubicBezTo>
                    <a:pt x="644" y="1"/>
                    <a:pt x="623" y="3"/>
                    <a:pt x="601" y="7"/>
                  </a:cubicBezTo>
                  <a:cubicBezTo>
                    <a:pt x="535" y="41"/>
                    <a:pt x="468" y="41"/>
                    <a:pt x="435" y="74"/>
                  </a:cubicBezTo>
                  <a:cubicBezTo>
                    <a:pt x="301" y="141"/>
                    <a:pt x="234" y="207"/>
                    <a:pt x="168" y="307"/>
                  </a:cubicBezTo>
                  <a:cubicBezTo>
                    <a:pt x="68" y="408"/>
                    <a:pt x="34" y="508"/>
                    <a:pt x="1" y="641"/>
                  </a:cubicBezTo>
                  <a:cubicBezTo>
                    <a:pt x="1" y="674"/>
                    <a:pt x="1" y="741"/>
                    <a:pt x="1" y="808"/>
                  </a:cubicBezTo>
                  <a:cubicBezTo>
                    <a:pt x="1" y="841"/>
                    <a:pt x="1" y="841"/>
                    <a:pt x="1" y="875"/>
                  </a:cubicBezTo>
                  <a:cubicBezTo>
                    <a:pt x="56" y="1011"/>
                    <a:pt x="178" y="1126"/>
                    <a:pt x="330" y="1126"/>
                  </a:cubicBezTo>
                  <a:cubicBezTo>
                    <a:pt x="364" y="1126"/>
                    <a:pt x="398" y="1120"/>
                    <a:pt x="435" y="1108"/>
                  </a:cubicBezTo>
                  <a:cubicBezTo>
                    <a:pt x="468" y="1108"/>
                    <a:pt x="535" y="1075"/>
                    <a:pt x="601" y="1041"/>
                  </a:cubicBezTo>
                  <a:cubicBezTo>
                    <a:pt x="701" y="975"/>
                    <a:pt x="768" y="908"/>
                    <a:pt x="835" y="808"/>
                  </a:cubicBezTo>
                  <a:cubicBezTo>
                    <a:pt x="902" y="708"/>
                    <a:pt x="968" y="574"/>
                    <a:pt x="968" y="474"/>
                  </a:cubicBezTo>
                  <a:cubicBezTo>
                    <a:pt x="968" y="408"/>
                    <a:pt x="968" y="341"/>
                    <a:pt x="968" y="307"/>
                  </a:cubicBezTo>
                  <a:cubicBezTo>
                    <a:pt x="968" y="274"/>
                    <a:pt x="968" y="241"/>
                    <a:pt x="968" y="241"/>
                  </a:cubicBezTo>
                  <a:cubicBezTo>
                    <a:pt x="939" y="96"/>
                    <a:pt x="809" y="1"/>
                    <a:pt x="666"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98" name="Google Shape;10498;p62"/>
            <p:cNvSpPr/>
            <p:nvPr/>
          </p:nvSpPr>
          <p:spPr>
            <a:xfrm>
              <a:off x="7786855" y="3172315"/>
              <a:ext cx="11802" cy="15586"/>
            </a:xfrm>
            <a:custGeom>
              <a:avLst/>
              <a:gdLst/>
              <a:ahLst/>
              <a:cxnLst/>
              <a:rect l="l" t="t" r="r" b="b"/>
              <a:pathLst>
                <a:path w="1335" h="1763" extrusionOk="0">
                  <a:moveTo>
                    <a:pt x="968" y="1"/>
                  </a:moveTo>
                  <a:cubicBezTo>
                    <a:pt x="901" y="34"/>
                    <a:pt x="834" y="67"/>
                    <a:pt x="734" y="101"/>
                  </a:cubicBezTo>
                  <a:cubicBezTo>
                    <a:pt x="534" y="201"/>
                    <a:pt x="334" y="368"/>
                    <a:pt x="200" y="568"/>
                  </a:cubicBezTo>
                  <a:cubicBezTo>
                    <a:pt x="67" y="768"/>
                    <a:pt x="0" y="1001"/>
                    <a:pt x="0" y="1268"/>
                  </a:cubicBezTo>
                  <a:cubicBezTo>
                    <a:pt x="0" y="1368"/>
                    <a:pt x="0" y="1468"/>
                    <a:pt x="34" y="1602"/>
                  </a:cubicBezTo>
                  <a:cubicBezTo>
                    <a:pt x="67" y="1635"/>
                    <a:pt x="100" y="1669"/>
                    <a:pt x="134" y="1702"/>
                  </a:cubicBezTo>
                  <a:cubicBezTo>
                    <a:pt x="190" y="1744"/>
                    <a:pt x="251" y="1762"/>
                    <a:pt x="312" y="1762"/>
                  </a:cubicBezTo>
                  <a:cubicBezTo>
                    <a:pt x="395" y="1762"/>
                    <a:pt x="476" y="1727"/>
                    <a:pt x="534" y="1669"/>
                  </a:cubicBezTo>
                  <a:lnTo>
                    <a:pt x="567" y="1635"/>
                  </a:lnTo>
                  <a:cubicBezTo>
                    <a:pt x="567" y="1602"/>
                    <a:pt x="601" y="1568"/>
                    <a:pt x="601" y="1568"/>
                  </a:cubicBezTo>
                  <a:cubicBezTo>
                    <a:pt x="634" y="1535"/>
                    <a:pt x="634" y="1535"/>
                    <a:pt x="701" y="1402"/>
                  </a:cubicBezTo>
                  <a:cubicBezTo>
                    <a:pt x="768" y="1302"/>
                    <a:pt x="834" y="1168"/>
                    <a:pt x="934" y="1001"/>
                  </a:cubicBezTo>
                  <a:cubicBezTo>
                    <a:pt x="1001" y="835"/>
                    <a:pt x="1101" y="701"/>
                    <a:pt x="1168" y="568"/>
                  </a:cubicBezTo>
                  <a:cubicBezTo>
                    <a:pt x="1201" y="534"/>
                    <a:pt x="1235" y="468"/>
                    <a:pt x="1268" y="434"/>
                  </a:cubicBezTo>
                  <a:cubicBezTo>
                    <a:pt x="1268" y="401"/>
                    <a:pt x="1301" y="401"/>
                    <a:pt x="1301" y="368"/>
                  </a:cubicBezTo>
                  <a:cubicBezTo>
                    <a:pt x="1335" y="334"/>
                    <a:pt x="1335" y="301"/>
                    <a:pt x="1335" y="268"/>
                  </a:cubicBezTo>
                  <a:cubicBezTo>
                    <a:pt x="1335" y="101"/>
                    <a:pt x="1201" y="1"/>
                    <a:pt x="106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499" name="Google Shape;10499;p62"/>
            <p:cNvSpPr/>
            <p:nvPr/>
          </p:nvSpPr>
          <p:spPr>
            <a:xfrm>
              <a:off x="7916013" y="3094758"/>
              <a:ext cx="13871" cy="7382"/>
            </a:xfrm>
            <a:custGeom>
              <a:avLst/>
              <a:gdLst/>
              <a:ahLst/>
              <a:cxnLst/>
              <a:rect l="l" t="t" r="r" b="b"/>
              <a:pathLst>
                <a:path w="1569" h="835" extrusionOk="0">
                  <a:moveTo>
                    <a:pt x="768" y="1"/>
                  </a:moveTo>
                  <a:cubicBezTo>
                    <a:pt x="635" y="34"/>
                    <a:pt x="501" y="34"/>
                    <a:pt x="368" y="101"/>
                  </a:cubicBezTo>
                  <a:cubicBezTo>
                    <a:pt x="301" y="134"/>
                    <a:pt x="234" y="168"/>
                    <a:pt x="168" y="201"/>
                  </a:cubicBezTo>
                  <a:lnTo>
                    <a:pt x="168" y="168"/>
                  </a:lnTo>
                  <a:cubicBezTo>
                    <a:pt x="1" y="301"/>
                    <a:pt x="1" y="534"/>
                    <a:pt x="168" y="668"/>
                  </a:cubicBezTo>
                  <a:cubicBezTo>
                    <a:pt x="234" y="701"/>
                    <a:pt x="301" y="735"/>
                    <a:pt x="368" y="735"/>
                  </a:cubicBezTo>
                  <a:cubicBezTo>
                    <a:pt x="501" y="801"/>
                    <a:pt x="635" y="835"/>
                    <a:pt x="768" y="835"/>
                  </a:cubicBezTo>
                  <a:cubicBezTo>
                    <a:pt x="901" y="835"/>
                    <a:pt x="1068" y="801"/>
                    <a:pt x="1202" y="768"/>
                  </a:cubicBezTo>
                  <a:cubicBezTo>
                    <a:pt x="1268" y="735"/>
                    <a:pt x="1335" y="701"/>
                    <a:pt x="1402" y="668"/>
                  </a:cubicBezTo>
                  <a:cubicBezTo>
                    <a:pt x="1435" y="668"/>
                    <a:pt x="1468" y="635"/>
                    <a:pt x="1468" y="601"/>
                  </a:cubicBezTo>
                  <a:cubicBezTo>
                    <a:pt x="1569" y="434"/>
                    <a:pt x="1535" y="268"/>
                    <a:pt x="1402" y="168"/>
                  </a:cubicBezTo>
                  <a:cubicBezTo>
                    <a:pt x="1335" y="134"/>
                    <a:pt x="1268" y="101"/>
                    <a:pt x="1202" y="67"/>
                  </a:cubicBezTo>
                  <a:cubicBezTo>
                    <a:pt x="1068" y="34"/>
                    <a:pt x="901" y="1"/>
                    <a:pt x="76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00" name="Google Shape;10500;p62"/>
            <p:cNvSpPr/>
            <p:nvPr/>
          </p:nvSpPr>
          <p:spPr>
            <a:xfrm>
              <a:off x="7991802" y="3152857"/>
              <a:ext cx="9742" cy="15338"/>
            </a:xfrm>
            <a:custGeom>
              <a:avLst/>
              <a:gdLst/>
              <a:ahLst/>
              <a:cxnLst/>
              <a:rect l="l" t="t" r="r" b="b"/>
              <a:pathLst>
                <a:path w="1102" h="1735" extrusionOk="0">
                  <a:moveTo>
                    <a:pt x="301" y="0"/>
                  </a:moveTo>
                  <a:cubicBezTo>
                    <a:pt x="167" y="0"/>
                    <a:pt x="34" y="100"/>
                    <a:pt x="34" y="267"/>
                  </a:cubicBezTo>
                  <a:cubicBezTo>
                    <a:pt x="1" y="334"/>
                    <a:pt x="1" y="434"/>
                    <a:pt x="34" y="500"/>
                  </a:cubicBezTo>
                  <a:cubicBezTo>
                    <a:pt x="34" y="701"/>
                    <a:pt x="101" y="867"/>
                    <a:pt x="167" y="1034"/>
                  </a:cubicBezTo>
                  <a:cubicBezTo>
                    <a:pt x="234" y="1201"/>
                    <a:pt x="334" y="1334"/>
                    <a:pt x="434" y="1468"/>
                  </a:cubicBezTo>
                  <a:cubicBezTo>
                    <a:pt x="501" y="1535"/>
                    <a:pt x="568" y="1601"/>
                    <a:pt x="634" y="1668"/>
                  </a:cubicBezTo>
                  <a:cubicBezTo>
                    <a:pt x="668" y="1701"/>
                    <a:pt x="734" y="1701"/>
                    <a:pt x="801" y="1735"/>
                  </a:cubicBezTo>
                  <a:cubicBezTo>
                    <a:pt x="968" y="1735"/>
                    <a:pt x="1101" y="1601"/>
                    <a:pt x="1101" y="1434"/>
                  </a:cubicBezTo>
                  <a:cubicBezTo>
                    <a:pt x="1101" y="1368"/>
                    <a:pt x="1101" y="1268"/>
                    <a:pt x="1101" y="1201"/>
                  </a:cubicBezTo>
                  <a:cubicBezTo>
                    <a:pt x="1068" y="1001"/>
                    <a:pt x="1001" y="834"/>
                    <a:pt x="935" y="667"/>
                  </a:cubicBezTo>
                  <a:cubicBezTo>
                    <a:pt x="868" y="500"/>
                    <a:pt x="768" y="367"/>
                    <a:pt x="634" y="234"/>
                  </a:cubicBezTo>
                  <a:cubicBezTo>
                    <a:pt x="601" y="167"/>
                    <a:pt x="534" y="100"/>
                    <a:pt x="468" y="67"/>
                  </a:cubicBezTo>
                  <a:cubicBezTo>
                    <a:pt x="401" y="33"/>
                    <a:pt x="367" y="0"/>
                    <a:pt x="30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01" name="Google Shape;10501;p62"/>
            <p:cNvSpPr/>
            <p:nvPr/>
          </p:nvSpPr>
          <p:spPr>
            <a:xfrm>
              <a:off x="8008908" y="3198933"/>
              <a:ext cx="7673" cy="11059"/>
            </a:xfrm>
            <a:custGeom>
              <a:avLst/>
              <a:gdLst/>
              <a:ahLst/>
              <a:cxnLst/>
              <a:rect l="l" t="t" r="r" b="b"/>
              <a:pathLst>
                <a:path w="868" h="1251" extrusionOk="0">
                  <a:moveTo>
                    <a:pt x="400" y="0"/>
                  </a:moveTo>
                  <a:cubicBezTo>
                    <a:pt x="313" y="0"/>
                    <a:pt x="228" y="44"/>
                    <a:pt x="167" y="125"/>
                  </a:cubicBezTo>
                  <a:cubicBezTo>
                    <a:pt x="134" y="159"/>
                    <a:pt x="100" y="225"/>
                    <a:pt x="67" y="292"/>
                  </a:cubicBezTo>
                  <a:cubicBezTo>
                    <a:pt x="34" y="392"/>
                    <a:pt x="0" y="526"/>
                    <a:pt x="34" y="659"/>
                  </a:cubicBezTo>
                  <a:cubicBezTo>
                    <a:pt x="34" y="759"/>
                    <a:pt x="34" y="892"/>
                    <a:pt x="100" y="993"/>
                  </a:cubicBezTo>
                  <a:cubicBezTo>
                    <a:pt x="134" y="1059"/>
                    <a:pt x="167" y="1093"/>
                    <a:pt x="200" y="1159"/>
                  </a:cubicBezTo>
                  <a:cubicBezTo>
                    <a:pt x="234" y="1159"/>
                    <a:pt x="234" y="1193"/>
                    <a:pt x="267" y="1193"/>
                  </a:cubicBezTo>
                  <a:cubicBezTo>
                    <a:pt x="320" y="1232"/>
                    <a:pt x="388" y="1251"/>
                    <a:pt x="457" y="1251"/>
                  </a:cubicBezTo>
                  <a:cubicBezTo>
                    <a:pt x="564" y="1251"/>
                    <a:pt x="674" y="1207"/>
                    <a:pt x="734" y="1126"/>
                  </a:cubicBezTo>
                  <a:cubicBezTo>
                    <a:pt x="767" y="1059"/>
                    <a:pt x="801" y="993"/>
                    <a:pt x="801" y="959"/>
                  </a:cubicBezTo>
                  <a:cubicBezTo>
                    <a:pt x="834" y="826"/>
                    <a:pt x="868" y="692"/>
                    <a:pt x="834" y="592"/>
                  </a:cubicBezTo>
                  <a:cubicBezTo>
                    <a:pt x="834" y="459"/>
                    <a:pt x="801" y="359"/>
                    <a:pt x="734" y="259"/>
                  </a:cubicBezTo>
                  <a:cubicBezTo>
                    <a:pt x="701" y="192"/>
                    <a:pt x="667" y="125"/>
                    <a:pt x="634" y="92"/>
                  </a:cubicBezTo>
                  <a:lnTo>
                    <a:pt x="567" y="59"/>
                  </a:lnTo>
                  <a:cubicBezTo>
                    <a:pt x="515" y="19"/>
                    <a:pt x="457" y="0"/>
                    <a:pt x="400"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02" name="Google Shape;10502;p62"/>
            <p:cNvSpPr/>
            <p:nvPr/>
          </p:nvSpPr>
          <p:spPr>
            <a:xfrm>
              <a:off x="7764445" y="3220044"/>
              <a:ext cx="7965" cy="13561"/>
            </a:xfrm>
            <a:custGeom>
              <a:avLst/>
              <a:gdLst/>
              <a:ahLst/>
              <a:cxnLst/>
              <a:rect l="l" t="t" r="r" b="b"/>
              <a:pathLst>
                <a:path w="901" h="1534" extrusionOk="0">
                  <a:moveTo>
                    <a:pt x="618" y="1"/>
                  </a:moveTo>
                  <a:cubicBezTo>
                    <a:pt x="548" y="1"/>
                    <a:pt x="480" y="26"/>
                    <a:pt x="434" y="72"/>
                  </a:cubicBezTo>
                  <a:cubicBezTo>
                    <a:pt x="367" y="106"/>
                    <a:pt x="334" y="172"/>
                    <a:pt x="267" y="239"/>
                  </a:cubicBezTo>
                  <a:cubicBezTo>
                    <a:pt x="200" y="373"/>
                    <a:pt x="134" y="506"/>
                    <a:pt x="67" y="639"/>
                  </a:cubicBezTo>
                  <a:cubicBezTo>
                    <a:pt x="34" y="806"/>
                    <a:pt x="0" y="940"/>
                    <a:pt x="0" y="1106"/>
                  </a:cubicBezTo>
                  <a:cubicBezTo>
                    <a:pt x="0" y="1173"/>
                    <a:pt x="34" y="1240"/>
                    <a:pt x="34" y="1307"/>
                  </a:cubicBezTo>
                  <a:cubicBezTo>
                    <a:pt x="34" y="1373"/>
                    <a:pt x="67" y="1407"/>
                    <a:pt x="100" y="1440"/>
                  </a:cubicBezTo>
                  <a:cubicBezTo>
                    <a:pt x="158" y="1498"/>
                    <a:pt x="250" y="1534"/>
                    <a:pt x="343" y="1534"/>
                  </a:cubicBezTo>
                  <a:cubicBezTo>
                    <a:pt x="410" y="1534"/>
                    <a:pt x="478" y="1515"/>
                    <a:pt x="534" y="1473"/>
                  </a:cubicBezTo>
                  <a:cubicBezTo>
                    <a:pt x="567" y="1407"/>
                    <a:pt x="634" y="1373"/>
                    <a:pt x="667" y="1307"/>
                  </a:cubicBezTo>
                  <a:cubicBezTo>
                    <a:pt x="734" y="1173"/>
                    <a:pt x="801" y="1040"/>
                    <a:pt x="867" y="873"/>
                  </a:cubicBezTo>
                  <a:cubicBezTo>
                    <a:pt x="901" y="739"/>
                    <a:pt x="901" y="573"/>
                    <a:pt x="901" y="439"/>
                  </a:cubicBezTo>
                  <a:cubicBezTo>
                    <a:pt x="901" y="339"/>
                    <a:pt x="867" y="272"/>
                    <a:pt x="867" y="206"/>
                  </a:cubicBezTo>
                  <a:cubicBezTo>
                    <a:pt x="867" y="172"/>
                    <a:pt x="867" y="139"/>
                    <a:pt x="834" y="106"/>
                  </a:cubicBezTo>
                  <a:cubicBezTo>
                    <a:pt x="781" y="34"/>
                    <a:pt x="698" y="1"/>
                    <a:pt x="61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03" name="Google Shape;10503;p62"/>
            <p:cNvSpPr/>
            <p:nvPr/>
          </p:nvSpPr>
          <p:spPr>
            <a:xfrm>
              <a:off x="7712243" y="3219849"/>
              <a:ext cx="8858" cy="22066"/>
            </a:xfrm>
            <a:custGeom>
              <a:avLst/>
              <a:gdLst/>
              <a:ahLst/>
              <a:cxnLst/>
              <a:rect l="l" t="t" r="r" b="b"/>
              <a:pathLst>
                <a:path w="1002" h="2496" extrusionOk="0">
                  <a:moveTo>
                    <a:pt x="536" y="1"/>
                  </a:moveTo>
                  <a:cubicBezTo>
                    <a:pt x="462" y="1"/>
                    <a:pt x="393" y="36"/>
                    <a:pt x="335" y="94"/>
                  </a:cubicBezTo>
                  <a:cubicBezTo>
                    <a:pt x="301" y="128"/>
                    <a:pt x="301" y="161"/>
                    <a:pt x="268" y="161"/>
                  </a:cubicBezTo>
                  <a:cubicBezTo>
                    <a:pt x="234" y="261"/>
                    <a:pt x="168" y="328"/>
                    <a:pt x="134" y="428"/>
                  </a:cubicBezTo>
                  <a:cubicBezTo>
                    <a:pt x="34" y="695"/>
                    <a:pt x="1" y="995"/>
                    <a:pt x="34" y="1295"/>
                  </a:cubicBezTo>
                  <a:cubicBezTo>
                    <a:pt x="34" y="1462"/>
                    <a:pt x="68" y="1595"/>
                    <a:pt x="134" y="1762"/>
                  </a:cubicBezTo>
                  <a:cubicBezTo>
                    <a:pt x="168" y="1862"/>
                    <a:pt x="234" y="1996"/>
                    <a:pt x="301" y="2129"/>
                  </a:cubicBezTo>
                  <a:cubicBezTo>
                    <a:pt x="368" y="2229"/>
                    <a:pt x="435" y="2329"/>
                    <a:pt x="535" y="2429"/>
                  </a:cubicBezTo>
                  <a:cubicBezTo>
                    <a:pt x="601" y="2463"/>
                    <a:pt x="668" y="2496"/>
                    <a:pt x="735" y="2496"/>
                  </a:cubicBezTo>
                  <a:cubicBezTo>
                    <a:pt x="902" y="2463"/>
                    <a:pt x="1002" y="2363"/>
                    <a:pt x="1002" y="2196"/>
                  </a:cubicBezTo>
                  <a:lnTo>
                    <a:pt x="1002" y="2162"/>
                  </a:lnTo>
                  <a:cubicBezTo>
                    <a:pt x="1002" y="2129"/>
                    <a:pt x="1002" y="2096"/>
                    <a:pt x="1002" y="2062"/>
                  </a:cubicBezTo>
                  <a:cubicBezTo>
                    <a:pt x="1002" y="2029"/>
                    <a:pt x="968" y="1929"/>
                    <a:pt x="968" y="1862"/>
                  </a:cubicBezTo>
                  <a:cubicBezTo>
                    <a:pt x="935" y="1662"/>
                    <a:pt x="902" y="1429"/>
                    <a:pt x="868" y="1195"/>
                  </a:cubicBezTo>
                  <a:cubicBezTo>
                    <a:pt x="835" y="962"/>
                    <a:pt x="835" y="761"/>
                    <a:pt x="835" y="561"/>
                  </a:cubicBezTo>
                  <a:lnTo>
                    <a:pt x="835" y="328"/>
                  </a:lnTo>
                  <a:lnTo>
                    <a:pt x="835" y="228"/>
                  </a:lnTo>
                  <a:cubicBezTo>
                    <a:pt x="802" y="161"/>
                    <a:pt x="768" y="94"/>
                    <a:pt x="701" y="61"/>
                  </a:cubicBezTo>
                  <a:cubicBezTo>
                    <a:pt x="646" y="19"/>
                    <a:pt x="590" y="1"/>
                    <a:pt x="536"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04" name="Google Shape;10504;p62"/>
            <p:cNvSpPr/>
            <p:nvPr/>
          </p:nvSpPr>
          <p:spPr>
            <a:xfrm>
              <a:off x="8058741" y="3185531"/>
              <a:ext cx="8557" cy="13093"/>
            </a:xfrm>
            <a:custGeom>
              <a:avLst/>
              <a:gdLst/>
              <a:ahLst/>
              <a:cxnLst/>
              <a:rect l="l" t="t" r="r" b="b"/>
              <a:pathLst>
                <a:path w="968" h="1481" extrusionOk="0">
                  <a:moveTo>
                    <a:pt x="270" y="0"/>
                  </a:moveTo>
                  <a:cubicBezTo>
                    <a:pt x="134" y="0"/>
                    <a:pt x="30" y="91"/>
                    <a:pt x="1" y="207"/>
                  </a:cubicBezTo>
                  <a:cubicBezTo>
                    <a:pt x="1" y="274"/>
                    <a:pt x="1" y="374"/>
                    <a:pt x="1" y="440"/>
                  </a:cubicBezTo>
                  <a:cubicBezTo>
                    <a:pt x="1" y="574"/>
                    <a:pt x="34" y="741"/>
                    <a:pt x="101" y="874"/>
                  </a:cubicBezTo>
                  <a:cubicBezTo>
                    <a:pt x="134" y="1007"/>
                    <a:pt x="201" y="1141"/>
                    <a:pt x="301" y="1274"/>
                  </a:cubicBezTo>
                  <a:cubicBezTo>
                    <a:pt x="334" y="1308"/>
                    <a:pt x="401" y="1374"/>
                    <a:pt x="468" y="1408"/>
                  </a:cubicBezTo>
                  <a:cubicBezTo>
                    <a:pt x="501" y="1441"/>
                    <a:pt x="534" y="1474"/>
                    <a:pt x="568" y="1474"/>
                  </a:cubicBezTo>
                  <a:cubicBezTo>
                    <a:pt x="589" y="1479"/>
                    <a:pt x="611" y="1481"/>
                    <a:pt x="632" y="1481"/>
                  </a:cubicBezTo>
                  <a:cubicBezTo>
                    <a:pt x="775" y="1481"/>
                    <a:pt x="906" y="1386"/>
                    <a:pt x="935" y="1241"/>
                  </a:cubicBezTo>
                  <a:cubicBezTo>
                    <a:pt x="968" y="1174"/>
                    <a:pt x="968" y="1074"/>
                    <a:pt x="935" y="1007"/>
                  </a:cubicBezTo>
                  <a:cubicBezTo>
                    <a:pt x="935" y="874"/>
                    <a:pt x="901" y="707"/>
                    <a:pt x="835" y="607"/>
                  </a:cubicBezTo>
                  <a:cubicBezTo>
                    <a:pt x="801" y="440"/>
                    <a:pt x="701" y="307"/>
                    <a:pt x="601" y="207"/>
                  </a:cubicBezTo>
                  <a:cubicBezTo>
                    <a:pt x="568" y="140"/>
                    <a:pt x="501" y="107"/>
                    <a:pt x="434" y="73"/>
                  </a:cubicBezTo>
                  <a:cubicBezTo>
                    <a:pt x="401" y="40"/>
                    <a:pt x="368" y="7"/>
                    <a:pt x="334" y="7"/>
                  </a:cubicBezTo>
                  <a:cubicBezTo>
                    <a:pt x="312" y="2"/>
                    <a:pt x="291" y="0"/>
                    <a:pt x="270"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05" name="Google Shape;10505;p62"/>
            <p:cNvSpPr/>
            <p:nvPr/>
          </p:nvSpPr>
          <p:spPr>
            <a:xfrm>
              <a:off x="8089709" y="3186574"/>
              <a:ext cx="8266" cy="15126"/>
            </a:xfrm>
            <a:custGeom>
              <a:avLst/>
              <a:gdLst/>
              <a:ahLst/>
              <a:cxnLst/>
              <a:rect l="l" t="t" r="r" b="b"/>
              <a:pathLst>
                <a:path w="935" h="1711" extrusionOk="0">
                  <a:moveTo>
                    <a:pt x="310" y="1"/>
                  </a:moveTo>
                  <a:cubicBezTo>
                    <a:pt x="200" y="1"/>
                    <a:pt x="93" y="85"/>
                    <a:pt x="67" y="189"/>
                  </a:cubicBezTo>
                  <a:cubicBezTo>
                    <a:pt x="34" y="289"/>
                    <a:pt x="34" y="356"/>
                    <a:pt x="34" y="456"/>
                  </a:cubicBezTo>
                  <a:cubicBezTo>
                    <a:pt x="0" y="623"/>
                    <a:pt x="34" y="789"/>
                    <a:pt x="67" y="956"/>
                  </a:cubicBezTo>
                  <a:cubicBezTo>
                    <a:pt x="100" y="1123"/>
                    <a:pt x="167" y="1256"/>
                    <a:pt x="234" y="1423"/>
                  </a:cubicBezTo>
                  <a:cubicBezTo>
                    <a:pt x="267" y="1490"/>
                    <a:pt x="334" y="1557"/>
                    <a:pt x="400" y="1623"/>
                  </a:cubicBezTo>
                  <a:cubicBezTo>
                    <a:pt x="434" y="1657"/>
                    <a:pt x="467" y="1690"/>
                    <a:pt x="534" y="1690"/>
                  </a:cubicBezTo>
                  <a:cubicBezTo>
                    <a:pt x="562" y="1704"/>
                    <a:pt x="592" y="1711"/>
                    <a:pt x="623" y="1711"/>
                  </a:cubicBezTo>
                  <a:cubicBezTo>
                    <a:pt x="734" y="1711"/>
                    <a:pt x="848" y="1621"/>
                    <a:pt x="901" y="1490"/>
                  </a:cubicBezTo>
                  <a:cubicBezTo>
                    <a:pt x="901" y="1423"/>
                    <a:pt x="934" y="1323"/>
                    <a:pt x="934" y="1256"/>
                  </a:cubicBezTo>
                  <a:cubicBezTo>
                    <a:pt x="934" y="1090"/>
                    <a:pt x="901" y="923"/>
                    <a:pt x="867" y="756"/>
                  </a:cubicBezTo>
                  <a:cubicBezTo>
                    <a:pt x="834" y="589"/>
                    <a:pt x="767" y="422"/>
                    <a:pt x="667" y="289"/>
                  </a:cubicBezTo>
                  <a:cubicBezTo>
                    <a:pt x="634" y="222"/>
                    <a:pt x="567" y="156"/>
                    <a:pt x="534" y="89"/>
                  </a:cubicBezTo>
                  <a:cubicBezTo>
                    <a:pt x="501" y="56"/>
                    <a:pt x="434" y="22"/>
                    <a:pt x="400" y="22"/>
                  </a:cubicBezTo>
                  <a:cubicBezTo>
                    <a:pt x="371" y="8"/>
                    <a:pt x="340" y="1"/>
                    <a:pt x="310"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06" name="Google Shape;10506;p62"/>
            <p:cNvSpPr/>
            <p:nvPr/>
          </p:nvSpPr>
          <p:spPr>
            <a:xfrm>
              <a:off x="8037215" y="3220035"/>
              <a:ext cx="8266" cy="16169"/>
            </a:xfrm>
            <a:custGeom>
              <a:avLst/>
              <a:gdLst/>
              <a:ahLst/>
              <a:cxnLst/>
              <a:rect l="l" t="t" r="r" b="b"/>
              <a:pathLst>
                <a:path w="935" h="1829" extrusionOk="0">
                  <a:moveTo>
                    <a:pt x="347" y="0"/>
                  </a:moveTo>
                  <a:cubicBezTo>
                    <a:pt x="226" y="0"/>
                    <a:pt x="96" y="91"/>
                    <a:pt x="67" y="207"/>
                  </a:cubicBezTo>
                  <a:cubicBezTo>
                    <a:pt x="34" y="307"/>
                    <a:pt x="34" y="374"/>
                    <a:pt x="34" y="474"/>
                  </a:cubicBezTo>
                  <a:cubicBezTo>
                    <a:pt x="1" y="841"/>
                    <a:pt x="101" y="1174"/>
                    <a:pt x="267" y="1508"/>
                  </a:cubicBezTo>
                  <a:cubicBezTo>
                    <a:pt x="301" y="1574"/>
                    <a:pt x="334" y="1674"/>
                    <a:pt x="401" y="1708"/>
                  </a:cubicBezTo>
                  <a:cubicBezTo>
                    <a:pt x="434" y="1775"/>
                    <a:pt x="501" y="1808"/>
                    <a:pt x="534" y="1808"/>
                  </a:cubicBezTo>
                  <a:cubicBezTo>
                    <a:pt x="570" y="1822"/>
                    <a:pt x="606" y="1829"/>
                    <a:pt x="640" y="1829"/>
                  </a:cubicBezTo>
                  <a:cubicBezTo>
                    <a:pt x="766" y="1829"/>
                    <a:pt x="875" y="1739"/>
                    <a:pt x="901" y="1608"/>
                  </a:cubicBezTo>
                  <a:cubicBezTo>
                    <a:pt x="935" y="1508"/>
                    <a:pt x="935" y="1441"/>
                    <a:pt x="935" y="1341"/>
                  </a:cubicBezTo>
                  <a:cubicBezTo>
                    <a:pt x="935" y="1174"/>
                    <a:pt x="935" y="974"/>
                    <a:pt x="901" y="807"/>
                  </a:cubicBezTo>
                  <a:cubicBezTo>
                    <a:pt x="834" y="640"/>
                    <a:pt x="768" y="474"/>
                    <a:pt x="701" y="307"/>
                  </a:cubicBezTo>
                  <a:cubicBezTo>
                    <a:pt x="634" y="240"/>
                    <a:pt x="601" y="173"/>
                    <a:pt x="534" y="107"/>
                  </a:cubicBezTo>
                  <a:cubicBezTo>
                    <a:pt x="501" y="73"/>
                    <a:pt x="468" y="40"/>
                    <a:pt x="401" y="7"/>
                  </a:cubicBezTo>
                  <a:cubicBezTo>
                    <a:pt x="383" y="2"/>
                    <a:pt x="365" y="0"/>
                    <a:pt x="347"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07" name="Google Shape;10507;p62"/>
            <p:cNvSpPr/>
            <p:nvPr/>
          </p:nvSpPr>
          <p:spPr>
            <a:xfrm>
              <a:off x="7790392" y="3290864"/>
              <a:ext cx="11218" cy="11802"/>
            </a:xfrm>
            <a:custGeom>
              <a:avLst/>
              <a:gdLst/>
              <a:ahLst/>
              <a:cxnLst/>
              <a:rect l="l" t="t" r="r" b="b"/>
              <a:pathLst>
                <a:path w="1269" h="1335" extrusionOk="0">
                  <a:moveTo>
                    <a:pt x="234" y="0"/>
                  </a:moveTo>
                  <a:cubicBezTo>
                    <a:pt x="101" y="34"/>
                    <a:pt x="1" y="167"/>
                    <a:pt x="1" y="301"/>
                  </a:cubicBezTo>
                  <a:cubicBezTo>
                    <a:pt x="1" y="401"/>
                    <a:pt x="34" y="467"/>
                    <a:pt x="67" y="534"/>
                  </a:cubicBezTo>
                  <a:cubicBezTo>
                    <a:pt x="134" y="667"/>
                    <a:pt x="201" y="801"/>
                    <a:pt x="301" y="934"/>
                  </a:cubicBezTo>
                  <a:cubicBezTo>
                    <a:pt x="401" y="1034"/>
                    <a:pt x="501" y="1168"/>
                    <a:pt x="634" y="1235"/>
                  </a:cubicBezTo>
                  <a:cubicBezTo>
                    <a:pt x="701" y="1268"/>
                    <a:pt x="768" y="1301"/>
                    <a:pt x="835" y="1335"/>
                  </a:cubicBezTo>
                  <a:lnTo>
                    <a:pt x="968" y="1335"/>
                  </a:lnTo>
                  <a:cubicBezTo>
                    <a:pt x="1135" y="1301"/>
                    <a:pt x="1268" y="1134"/>
                    <a:pt x="1235" y="968"/>
                  </a:cubicBezTo>
                  <a:cubicBezTo>
                    <a:pt x="1235" y="901"/>
                    <a:pt x="1201" y="834"/>
                    <a:pt x="1168" y="768"/>
                  </a:cubicBezTo>
                  <a:cubicBezTo>
                    <a:pt x="1101" y="634"/>
                    <a:pt x="1035" y="501"/>
                    <a:pt x="935" y="367"/>
                  </a:cubicBezTo>
                  <a:cubicBezTo>
                    <a:pt x="835" y="267"/>
                    <a:pt x="701" y="167"/>
                    <a:pt x="568" y="100"/>
                  </a:cubicBezTo>
                  <a:cubicBezTo>
                    <a:pt x="501" y="67"/>
                    <a:pt x="434" y="34"/>
                    <a:pt x="368"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08" name="Google Shape;10508;p62"/>
            <p:cNvSpPr/>
            <p:nvPr/>
          </p:nvSpPr>
          <p:spPr>
            <a:xfrm>
              <a:off x="7775946" y="3262036"/>
              <a:ext cx="10617" cy="16673"/>
            </a:xfrm>
            <a:custGeom>
              <a:avLst/>
              <a:gdLst/>
              <a:ahLst/>
              <a:cxnLst/>
              <a:rect l="l" t="t" r="r" b="b"/>
              <a:pathLst>
                <a:path w="1201" h="1886" extrusionOk="0">
                  <a:moveTo>
                    <a:pt x="459" y="1"/>
                  </a:moveTo>
                  <a:cubicBezTo>
                    <a:pt x="379" y="1"/>
                    <a:pt x="294" y="45"/>
                    <a:pt x="234" y="126"/>
                  </a:cubicBezTo>
                  <a:lnTo>
                    <a:pt x="200" y="192"/>
                  </a:lnTo>
                  <a:cubicBezTo>
                    <a:pt x="167" y="259"/>
                    <a:pt x="134" y="326"/>
                    <a:pt x="100" y="393"/>
                  </a:cubicBezTo>
                  <a:cubicBezTo>
                    <a:pt x="0" y="893"/>
                    <a:pt x="167" y="1360"/>
                    <a:pt x="534" y="1694"/>
                  </a:cubicBezTo>
                  <a:cubicBezTo>
                    <a:pt x="601" y="1760"/>
                    <a:pt x="701" y="1827"/>
                    <a:pt x="801" y="1860"/>
                  </a:cubicBezTo>
                  <a:cubicBezTo>
                    <a:pt x="834" y="1877"/>
                    <a:pt x="859" y="1885"/>
                    <a:pt x="884" y="1885"/>
                  </a:cubicBezTo>
                  <a:cubicBezTo>
                    <a:pt x="909" y="1885"/>
                    <a:pt x="934" y="1877"/>
                    <a:pt x="967" y="1860"/>
                  </a:cubicBezTo>
                  <a:cubicBezTo>
                    <a:pt x="1101" y="1827"/>
                    <a:pt x="1201" y="1694"/>
                    <a:pt x="1168" y="1527"/>
                  </a:cubicBezTo>
                  <a:lnTo>
                    <a:pt x="1168" y="1493"/>
                  </a:lnTo>
                  <a:cubicBezTo>
                    <a:pt x="1168" y="1460"/>
                    <a:pt x="1168" y="1427"/>
                    <a:pt x="1168" y="1427"/>
                  </a:cubicBezTo>
                  <a:cubicBezTo>
                    <a:pt x="1134" y="1393"/>
                    <a:pt x="1168" y="1360"/>
                    <a:pt x="1101" y="1260"/>
                  </a:cubicBezTo>
                  <a:cubicBezTo>
                    <a:pt x="1068" y="1160"/>
                    <a:pt x="1001" y="960"/>
                    <a:pt x="934" y="826"/>
                  </a:cubicBezTo>
                  <a:cubicBezTo>
                    <a:pt x="901" y="693"/>
                    <a:pt x="834" y="559"/>
                    <a:pt x="801" y="426"/>
                  </a:cubicBezTo>
                  <a:cubicBezTo>
                    <a:pt x="767" y="359"/>
                    <a:pt x="734" y="326"/>
                    <a:pt x="734" y="259"/>
                  </a:cubicBezTo>
                  <a:cubicBezTo>
                    <a:pt x="734" y="226"/>
                    <a:pt x="701" y="226"/>
                    <a:pt x="701" y="192"/>
                  </a:cubicBezTo>
                  <a:cubicBezTo>
                    <a:pt x="701" y="126"/>
                    <a:pt x="667" y="92"/>
                    <a:pt x="601" y="59"/>
                  </a:cubicBezTo>
                  <a:cubicBezTo>
                    <a:pt x="561" y="20"/>
                    <a:pt x="511" y="1"/>
                    <a:pt x="459"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09" name="Google Shape;10509;p62"/>
            <p:cNvSpPr/>
            <p:nvPr/>
          </p:nvSpPr>
          <p:spPr>
            <a:xfrm>
              <a:off x="7798056" y="3221564"/>
              <a:ext cx="7974" cy="17698"/>
            </a:xfrm>
            <a:custGeom>
              <a:avLst/>
              <a:gdLst/>
              <a:ahLst/>
              <a:cxnLst/>
              <a:rect l="l" t="t" r="r" b="b"/>
              <a:pathLst>
                <a:path w="902" h="2002" extrusionOk="0">
                  <a:moveTo>
                    <a:pt x="641" y="0"/>
                  </a:moveTo>
                  <a:cubicBezTo>
                    <a:pt x="594" y="0"/>
                    <a:pt x="546" y="11"/>
                    <a:pt x="501" y="34"/>
                  </a:cubicBezTo>
                  <a:cubicBezTo>
                    <a:pt x="468" y="34"/>
                    <a:pt x="435" y="34"/>
                    <a:pt x="435" y="67"/>
                  </a:cubicBezTo>
                  <a:cubicBezTo>
                    <a:pt x="368" y="100"/>
                    <a:pt x="301" y="167"/>
                    <a:pt x="234" y="234"/>
                  </a:cubicBezTo>
                  <a:cubicBezTo>
                    <a:pt x="168" y="334"/>
                    <a:pt x="101" y="434"/>
                    <a:pt x="68" y="567"/>
                  </a:cubicBezTo>
                  <a:cubicBezTo>
                    <a:pt x="34" y="701"/>
                    <a:pt x="1" y="834"/>
                    <a:pt x="1" y="968"/>
                  </a:cubicBezTo>
                  <a:cubicBezTo>
                    <a:pt x="1" y="1135"/>
                    <a:pt x="34" y="1268"/>
                    <a:pt x="68" y="1401"/>
                  </a:cubicBezTo>
                  <a:cubicBezTo>
                    <a:pt x="101" y="1501"/>
                    <a:pt x="168" y="1635"/>
                    <a:pt x="234" y="1735"/>
                  </a:cubicBezTo>
                  <a:cubicBezTo>
                    <a:pt x="301" y="1802"/>
                    <a:pt x="401" y="1902"/>
                    <a:pt x="501" y="1968"/>
                  </a:cubicBezTo>
                  <a:cubicBezTo>
                    <a:pt x="535" y="1968"/>
                    <a:pt x="568" y="2002"/>
                    <a:pt x="635" y="2002"/>
                  </a:cubicBezTo>
                  <a:cubicBezTo>
                    <a:pt x="768" y="1968"/>
                    <a:pt x="902" y="1868"/>
                    <a:pt x="902" y="1702"/>
                  </a:cubicBezTo>
                  <a:lnTo>
                    <a:pt x="902" y="1635"/>
                  </a:lnTo>
                  <a:lnTo>
                    <a:pt x="902" y="1568"/>
                  </a:lnTo>
                  <a:cubicBezTo>
                    <a:pt x="902" y="1501"/>
                    <a:pt x="868" y="1468"/>
                    <a:pt x="868" y="1401"/>
                  </a:cubicBezTo>
                  <a:cubicBezTo>
                    <a:pt x="868" y="1268"/>
                    <a:pt x="835" y="1135"/>
                    <a:pt x="835" y="1001"/>
                  </a:cubicBezTo>
                  <a:cubicBezTo>
                    <a:pt x="835" y="868"/>
                    <a:pt x="835" y="701"/>
                    <a:pt x="835" y="567"/>
                  </a:cubicBezTo>
                  <a:cubicBezTo>
                    <a:pt x="835" y="534"/>
                    <a:pt x="835" y="467"/>
                    <a:pt x="835" y="434"/>
                  </a:cubicBezTo>
                  <a:lnTo>
                    <a:pt x="835" y="334"/>
                  </a:lnTo>
                  <a:cubicBezTo>
                    <a:pt x="868" y="267"/>
                    <a:pt x="868" y="201"/>
                    <a:pt x="868" y="134"/>
                  </a:cubicBezTo>
                  <a:cubicBezTo>
                    <a:pt x="824" y="45"/>
                    <a:pt x="735" y="0"/>
                    <a:pt x="64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10" name="Google Shape;10510;p62"/>
            <p:cNvSpPr/>
            <p:nvPr/>
          </p:nvSpPr>
          <p:spPr>
            <a:xfrm>
              <a:off x="7945505" y="3125204"/>
              <a:ext cx="18291" cy="14268"/>
            </a:xfrm>
            <a:custGeom>
              <a:avLst/>
              <a:gdLst/>
              <a:ahLst/>
              <a:cxnLst/>
              <a:rect l="l" t="t" r="r" b="b"/>
              <a:pathLst>
                <a:path w="2069" h="1614" extrusionOk="0">
                  <a:moveTo>
                    <a:pt x="451" y="1"/>
                  </a:moveTo>
                  <a:cubicBezTo>
                    <a:pt x="401" y="1"/>
                    <a:pt x="351" y="9"/>
                    <a:pt x="301" y="26"/>
                  </a:cubicBezTo>
                  <a:lnTo>
                    <a:pt x="201" y="26"/>
                  </a:lnTo>
                  <a:cubicBezTo>
                    <a:pt x="167" y="59"/>
                    <a:pt x="101" y="126"/>
                    <a:pt x="101" y="159"/>
                  </a:cubicBezTo>
                  <a:cubicBezTo>
                    <a:pt x="0" y="293"/>
                    <a:pt x="67" y="460"/>
                    <a:pt x="201" y="526"/>
                  </a:cubicBezTo>
                  <a:lnTo>
                    <a:pt x="267" y="560"/>
                  </a:lnTo>
                  <a:cubicBezTo>
                    <a:pt x="334" y="593"/>
                    <a:pt x="401" y="626"/>
                    <a:pt x="467" y="660"/>
                  </a:cubicBezTo>
                  <a:cubicBezTo>
                    <a:pt x="634" y="760"/>
                    <a:pt x="801" y="860"/>
                    <a:pt x="934" y="960"/>
                  </a:cubicBezTo>
                  <a:cubicBezTo>
                    <a:pt x="1101" y="1093"/>
                    <a:pt x="1235" y="1193"/>
                    <a:pt x="1368" y="1327"/>
                  </a:cubicBezTo>
                  <a:cubicBezTo>
                    <a:pt x="1435" y="1394"/>
                    <a:pt x="1468" y="1427"/>
                    <a:pt x="1535" y="1494"/>
                  </a:cubicBezTo>
                  <a:lnTo>
                    <a:pt x="1602" y="1527"/>
                  </a:lnTo>
                  <a:lnTo>
                    <a:pt x="1635" y="1560"/>
                  </a:lnTo>
                  <a:cubicBezTo>
                    <a:pt x="1681" y="1597"/>
                    <a:pt x="1734" y="1613"/>
                    <a:pt x="1787" y="1613"/>
                  </a:cubicBezTo>
                  <a:cubicBezTo>
                    <a:pt x="1928" y="1613"/>
                    <a:pt x="2069" y="1497"/>
                    <a:pt x="2069" y="1327"/>
                  </a:cubicBezTo>
                  <a:cubicBezTo>
                    <a:pt x="2069" y="1193"/>
                    <a:pt x="2035" y="1093"/>
                    <a:pt x="1969" y="960"/>
                  </a:cubicBezTo>
                  <a:cubicBezTo>
                    <a:pt x="1935" y="826"/>
                    <a:pt x="1868" y="726"/>
                    <a:pt x="1768" y="593"/>
                  </a:cubicBezTo>
                  <a:cubicBezTo>
                    <a:pt x="1668" y="493"/>
                    <a:pt x="1535" y="393"/>
                    <a:pt x="1435" y="293"/>
                  </a:cubicBezTo>
                  <a:cubicBezTo>
                    <a:pt x="1301" y="193"/>
                    <a:pt x="1168" y="126"/>
                    <a:pt x="1001" y="93"/>
                  </a:cubicBezTo>
                  <a:cubicBezTo>
                    <a:pt x="868" y="26"/>
                    <a:pt x="734" y="26"/>
                    <a:pt x="601" y="26"/>
                  </a:cubicBezTo>
                  <a:cubicBezTo>
                    <a:pt x="551" y="9"/>
                    <a:pt x="501" y="1"/>
                    <a:pt x="451"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11" name="Google Shape;10511;p62"/>
            <p:cNvSpPr/>
            <p:nvPr/>
          </p:nvSpPr>
          <p:spPr>
            <a:xfrm>
              <a:off x="7875613" y="3113341"/>
              <a:ext cx="12987" cy="10034"/>
            </a:xfrm>
            <a:custGeom>
              <a:avLst/>
              <a:gdLst/>
              <a:ahLst/>
              <a:cxnLst/>
              <a:rect l="l" t="t" r="r" b="b"/>
              <a:pathLst>
                <a:path w="1469" h="1135" extrusionOk="0">
                  <a:moveTo>
                    <a:pt x="1202" y="0"/>
                  </a:moveTo>
                  <a:cubicBezTo>
                    <a:pt x="1135" y="0"/>
                    <a:pt x="1035" y="0"/>
                    <a:pt x="968" y="34"/>
                  </a:cubicBezTo>
                  <a:cubicBezTo>
                    <a:pt x="835" y="67"/>
                    <a:pt x="668" y="100"/>
                    <a:pt x="535" y="200"/>
                  </a:cubicBezTo>
                  <a:cubicBezTo>
                    <a:pt x="401" y="267"/>
                    <a:pt x="268" y="367"/>
                    <a:pt x="168" y="501"/>
                  </a:cubicBezTo>
                  <a:cubicBezTo>
                    <a:pt x="134" y="534"/>
                    <a:pt x="68" y="601"/>
                    <a:pt x="34" y="667"/>
                  </a:cubicBezTo>
                  <a:cubicBezTo>
                    <a:pt x="34" y="734"/>
                    <a:pt x="1" y="767"/>
                    <a:pt x="1" y="801"/>
                  </a:cubicBezTo>
                  <a:cubicBezTo>
                    <a:pt x="1" y="968"/>
                    <a:pt x="134" y="1134"/>
                    <a:pt x="334" y="1134"/>
                  </a:cubicBezTo>
                  <a:cubicBezTo>
                    <a:pt x="401" y="1101"/>
                    <a:pt x="468" y="1101"/>
                    <a:pt x="535" y="1101"/>
                  </a:cubicBezTo>
                  <a:cubicBezTo>
                    <a:pt x="701" y="1034"/>
                    <a:pt x="835" y="1001"/>
                    <a:pt x="968" y="901"/>
                  </a:cubicBezTo>
                  <a:cubicBezTo>
                    <a:pt x="1102" y="801"/>
                    <a:pt x="1202" y="701"/>
                    <a:pt x="1302" y="601"/>
                  </a:cubicBezTo>
                  <a:cubicBezTo>
                    <a:pt x="1368" y="534"/>
                    <a:pt x="1402" y="467"/>
                    <a:pt x="1435" y="401"/>
                  </a:cubicBezTo>
                  <a:cubicBezTo>
                    <a:pt x="1469" y="367"/>
                    <a:pt x="1469" y="300"/>
                    <a:pt x="1469" y="267"/>
                  </a:cubicBezTo>
                  <a:cubicBezTo>
                    <a:pt x="1469" y="100"/>
                    <a:pt x="1368" y="0"/>
                    <a:pt x="1202"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12" name="Google Shape;10512;p62"/>
            <p:cNvSpPr/>
            <p:nvPr/>
          </p:nvSpPr>
          <p:spPr>
            <a:xfrm>
              <a:off x="7903336" y="3129333"/>
              <a:ext cx="13278" cy="7824"/>
            </a:xfrm>
            <a:custGeom>
              <a:avLst/>
              <a:gdLst/>
              <a:ahLst/>
              <a:cxnLst/>
              <a:rect l="l" t="t" r="r" b="b"/>
              <a:pathLst>
                <a:path w="1502" h="885" extrusionOk="0">
                  <a:moveTo>
                    <a:pt x="884" y="1"/>
                  </a:moveTo>
                  <a:cubicBezTo>
                    <a:pt x="809" y="1"/>
                    <a:pt x="734" y="9"/>
                    <a:pt x="668" y="26"/>
                  </a:cubicBezTo>
                  <a:cubicBezTo>
                    <a:pt x="534" y="59"/>
                    <a:pt x="401" y="93"/>
                    <a:pt x="301" y="159"/>
                  </a:cubicBezTo>
                  <a:cubicBezTo>
                    <a:pt x="234" y="193"/>
                    <a:pt x="167" y="259"/>
                    <a:pt x="134" y="293"/>
                  </a:cubicBezTo>
                  <a:cubicBezTo>
                    <a:pt x="100" y="326"/>
                    <a:pt x="100" y="359"/>
                    <a:pt x="67" y="393"/>
                  </a:cubicBezTo>
                  <a:cubicBezTo>
                    <a:pt x="0" y="560"/>
                    <a:pt x="67" y="726"/>
                    <a:pt x="234" y="793"/>
                  </a:cubicBezTo>
                  <a:cubicBezTo>
                    <a:pt x="301" y="826"/>
                    <a:pt x="367" y="860"/>
                    <a:pt x="434" y="860"/>
                  </a:cubicBezTo>
                  <a:cubicBezTo>
                    <a:pt x="501" y="877"/>
                    <a:pt x="567" y="885"/>
                    <a:pt x="638" y="885"/>
                  </a:cubicBezTo>
                  <a:cubicBezTo>
                    <a:pt x="709" y="885"/>
                    <a:pt x="784" y="877"/>
                    <a:pt x="868" y="860"/>
                  </a:cubicBezTo>
                  <a:cubicBezTo>
                    <a:pt x="1001" y="826"/>
                    <a:pt x="1101" y="793"/>
                    <a:pt x="1235" y="693"/>
                  </a:cubicBezTo>
                  <a:cubicBezTo>
                    <a:pt x="1301" y="660"/>
                    <a:pt x="1335" y="626"/>
                    <a:pt x="1401" y="560"/>
                  </a:cubicBezTo>
                  <a:cubicBezTo>
                    <a:pt x="1401" y="560"/>
                    <a:pt x="1435" y="493"/>
                    <a:pt x="1435" y="460"/>
                  </a:cubicBezTo>
                  <a:cubicBezTo>
                    <a:pt x="1501" y="326"/>
                    <a:pt x="1435" y="159"/>
                    <a:pt x="1301" y="93"/>
                  </a:cubicBezTo>
                  <a:cubicBezTo>
                    <a:pt x="1235" y="59"/>
                    <a:pt x="1168" y="26"/>
                    <a:pt x="1101" y="26"/>
                  </a:cubicBezTo>
                  <a:cubicBezTo>
                    <a:pt x="1034" y="9"/>
                    <a:pt x="959" y="1"/>
                    <a:pt x="884"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13" name="Google Shape;10513;p62"/>
            <p:cNvSpPr/>
            <p:nvPr/>
          </p:nvSpPr>
          <p:spPr>
            <a:xfrm>
              <a:off x="7843770" y="3156040"/>
              <a:ext cx="9742" cy="9839"/>
            </a:xfrm>
            <a:custGeom>
              <a:avLst/>
              <a:gdLst/>
              <a:ahLst/>
              <a:cxnLst/>
              <a:rect l="l" t="t" r="r" b="b"/>
              <a:pathLst>
                <a:path w="1102" h="1113" extrusionOk="0">
                  <a:moveTo>
                    <a:pt x="832" y="1"/>
                  </a:moveTo>
                  <a:cubicBezTo>
                    <a:pt x="811" y="1"/>
                    <a:pt x="789" y="3"/>
                    <a:pt x="767" y="7"/>
                  </a:cubicBezTo>
                  <a:cubicBezTo>
                    <a:pt x="701" y="7"/>
                    <a:pt x="634" y="7"/>
                    <a:pt x="567" y="40"/>
                  </a:cubicBezTo>
                  <a:cubicBezTo>
                    <a:pt x="467" y="107"/>
                    <a:pt x="367" y="174"/>
                    <a:pt x="267" y="241"/>
                  </a:cubicBezTo>
                  <a:cubicBezTo>
                    <a:pt x="167" y="341"/>
                    <a:pt x="100" y="441"/>
                    <a:pt x="34" y="541"/>
                  </a:cubicBezTo>
                  <a:cubicBezTo>
                    <a:pt x="34" y="607"/>
                    <a:pt x="0" y="674"/>
                    <a:pt x="0" y="741"/>
                  </a:cubicBezTo>
                  <a:cubicBezTo>
                    <a:pt x="0" y="774"/>
                    <a:pt x="0" y="808"/>
                    <a:pt x="0" y="841"/>
                  </a:cubicBezTo>
                  <a:cubicBezTo>
                    <a:pt x="0" y="990"/>
                    <a:pt x="134" y="1113"/>
                    <a:pt x="306" y="1113"/>
                  </a:cubicBezTo>
                  <a:cubicBezTo>
                    <a:pt x="326" y="1113"/>
                    <a:pt x="346" y="1111"/>
                    <a:pt x="367" y="1108"/>
                  </a:cubicBezTo>
                  <a:cubicBezTo>
                    <a:pt x="434" y="1108"/>
                    <a:pt x="467" y="1074"/>
                    <a:pt x="534" y="1041"/>
                  </a:cubicBezTo>
                  <a:cubicBezTo>
                    <a:pt x="667" y="1008"/>
                    <a:pt x="767" y="941"/>
                    <a:pt x="868" y="841"/>
                  </a:cubicBezTo>
                  <a:cubicBezTo>
                    <a:pt x="934" y="741"/>
                    <a:pt x="1001" y="641"/>
                    <a:pt x="1068" y="507"/>
                  </a:cubicBezTo>
                  <a:cubicBezTo>
                    <a:pt x="1068" y="474"/>
                    <a:pt x="1101" y="407"/>
                    <a:pt x="1101" y="341"/>
                  </a:cubicBezTo>
                  <a:cubicBezTo>
                    <a:pt x="1101" y="307"/>
                    <a:pt x="1101" y="274"/>
                    <a:pt x="1101" y="241"/>
                  </a:cubicBezTo>
                  <a:cubicBezTo>
                    <a:pt x="1101" y="95"/>
                    <a:pt x="975" y="1"/>
                    <a:pt x="832"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14" name="Google Shape;10514;p62"/>
            <p:cNvSpPr/>
            <p:nvPr/>
          </p:nvSpPr>
          <p:spPr>
            <a:xfrm>
              <a:off x="7959950" y="3170255"/>
              <a:ext cx="13287" cy="12978"/>
            </a:xfrm>
            <a:custGeom>
              <a:avLst/>
              <a:gdLst/>
              <a:ahLst/>
              <a:cxnLst/>
              <a:rect l="l" t="t" r="r" b="b"/>
              <a:pathLst>
                <a:path w="1503" h="1468" extrusionOk="0">
                  <a:moveTo>
                    <a:pt x="401" y="0"/>
                  </a:moveTo>
                  <a:cubicBezTo>
                    <a:pt x="335" y="0"/>
                    <a:pt x="301" y="0"/>
                    <a:pt x="234" y="34"/>
                  </a:cubicBezTo>
                  <a:cubicBezTo>
                    <a:pt x="101" y="67"/>
                    <a:pt x="1" y="234"/>
                    <a:pt x="34" y="367"/>
                  </a:cubicBezTo>
                  <a:cubicBezTo>
                    <a:pt x="68" y="434"/>
                    <a:pt x="101" y="534"/>
                    <a:pt x="134" y="601"/>
                  </a:cubicBezTo>
                  <a:cubicBezTo>
                    <a:pt x="234" y="767"/>
                    <a:pt x="335" y="901"/>
                    <a:pt x="435" y="1034"/>
                  </a:cubicBezTo>
                  <a:cubicBezTo>
                    <a:pt x="568" y="1168"/>
                    <a:pt x="701" y="1268"/>
                    <a:pt x="868" y="1368"/>
                  </a:cubicBezTo>
                  <a:cubicBezTo>
                    <a:pt x="935" y="1401"/>
                    <a:pt x="1002" y="1435"/>
                    <a:pt x="1102" y="1468"/>
                  </a:cubicBezTo>
                  <a:lnTo>
                    <a:pt x="1269" y="1468"/>
                  </a:lnTo>
                  <a:cubicBezTo>
                    <a:pt x="1402" y="1401"/>
                    <a:pt x="1502" y="1268"/>
                    <a:pt x="1469" y="1101"/>
                  </a:cubicBezTo>
                  <a:cubicBezTo>
                    <a:pt x="1435" y="1001"/>
                    <a:pt x="1402" y="934"/>
                    <a:pt x="1369" y="867"/>
                  </a:cubicBezTo>
                  <a:cubicBezTo>
                    <a:pt x="1302" y="701"/>
                    <a:pt x="1168" y="567"/>
                    <a:pt x="1068" y="434"/>
                  </a:cubicBezTo>
                  <a:cubicBezTo>
                    <a:pt x="935" y="334"/>
                    <a:pt x="802" y="200"/>
                    <a:pt x="635" y="134"/>
                  </a:cubicBezTo>
                  <a:cubicBezTo>
                    <a:pt x="568" y="67"/>
                    <a:pt x="468" y="34"/>
                    <a:pt x="401"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15" name="Google Shape;10515;p62"/>
            <p:cNvSpPr/>
            <p:nvPr/>
          </p:nvSpPr>
          <p:spPr>
            <a:xfrm>
              <a:off x="7912477" y="3158453"/>
              <a:ext cx="14162" cy="7974"/>
            </a:xfrm>
            <a:custGeom>
              <a:avLst/>
              <a:gdLst/>
              <a:ahLst/>
              <a:cxnLst/>
              <a:rect l="l" t="t" r="r" b="b"/>
              <a:pathLst>
                <a:path w="1602" h="902" extrusionOk="0">
                  <a:moveTo>
                    <a:pt x="467" y="1"/>
                  </a:moveTo>
                  <a:cubicBezTo>
                    <a:pt x="401" y="1"/>
                    <a:pt x="301" y="34"/>
                    <a:pt x="234" y="34"/>
                  </a:cubicBezTo>
                  <a:cubicBezTo>
                    <a:pt x="201" y="68"/>
                    <a:pt x="167" y="68"/>
                    <a:pt x="167" y="101"/>
                  </a:cubicBezTo>
                  <a:cubicBezTo>
                    <a:pt x="34" y="201"/>
                    <a:pt x="0" y="401"/>
                    <a:pt x="134" y="501"/>
                  </a:cubicBezTo>
                  <a:cubicBezTo>
                    <a:pt x="167" y="568"/>
                    <a:pt x="234" y="601"/>
                    <a:pt x="301" y="668"/>
                  </a:cubicBezTo>
                  <a:cubicBezTo>
                    <a:pt x="401" y="735"/>
                    <a:pt x="534" y="801"/>
                    <a:pt x="701" y="868"/>
                  </a:cubicBezTo>
                  <a:cubicBezTo>
                    <a:pt x="834" y="902"/>
                    <a:pt x="968" y="902"/>
                    <a:pt x="1135" y="902"/>
                  </a:cubicBezTo>
                  <a:cubicBezTo>
                    <a:pt x="1201" y="902"/>
                    <a:pt x="1268" y="902"/>
                    <a:pt x="1335" y="868"/>
                  </a:cubicBezTo>
                  <a:cubicBezTo>
                    <a:pt x="1368" y="868"/>
                    <a:pt x="1435" y="835"/>
                    <a:pt x="1435" y="801"/>
                  </a:cubicBezTo>
                  <a:cubicBezTo>
                    <a:pt x="1568" y="701"/>
                    <a:pt x="1602" y="501"/>
                    <a:pt x="1468" y="368"/>
                  </a:cubicBezTo>
                  <a:cubicBezTo>
                    <a:pt x="1435" y="301"/>
                    <a:pt x="1368" y="268"/>
                    <a:pt x="1335" y="234"/>
                  </a:cubicBezTo>
                  <a:cubicBezTo>
                    <a:pt x="1201" y="134"/>
                    <a:pt x="1035" y="68"/>
                    <a:pt x="901" y="34"/>
                  </a:cubicBezTo>
                  <a:cubicBezTo>
                    <a:pt x="768" y="1"/>
                    <a:pt x="601" y="1"/>
                    <a:pt x="467"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16" name="Google Shape;10516;p62"/>
            <p:cNvSpPr/>
            <p:nvPr/>
          </p:nvSpPr>
          <p:spPr>
            <a:xfrm>
              <a:off x="7867948" y="3171431"/>
              <a:ext cx="12102" cy="12686"/>
            </a:xfrm>
            <a:custGeom>
              <a:avLst/>
              <a:gdLst/>
              <a:ahLst/>
              <a:cxnLst/>
              <a:rect l="l" t="t" r="r" b="b"/>
              <a:pathLst>
                <a:path w="1369" h="1435" extrusionOk="0">
                  <a:moveTo>
                    <a:pt x="935" y="1"/>
                  </a:moveTo>
                  <a:cubicBezTo>
                    <a:pt x="801" y="1"/>
                    <a:pt x="668" y="34"/>
                    <a:pt x="568" y="101"/>
                  </a:cubicBezTo>
                  <a:cubicBezTo>
                    <a:pt x="434" y="134"/>
                    <a:pt x="334" y="234"/>
                    <a:pt x="234" y="334"/>
                  </a:cubicBezTo>
                  <a:cubicBezTo>
                    <a:pt x="167" y="434"/>
                    <a:pt x="101" y="534"/>
                    <a:pt x="67" y="668"/>
                  </a:cubicBezTo>
                  <a:cubicBezTo>
                    <a:pt x="1" y="801"/>
                    <a:pt x="1" y="935"/>
                    <a:pt x="34" y="1035"/>
                  </a:cubicBezTo>
                  <a:cubicBezTo>
                    <a:pt x="34" y="1135"/>
                    <a:pt x="67" y="1201"/>
                    <a:pt x="134" y="1302"/>
                  </a:cubicBezTo>
                  <a:cubicBezTo>
                    <a:pt x="134" y="1302"/>
                    <a:pt x="167" y="1335"/>
                    <a:pt x="201" y="1368"/>
                  </a:cubicBezTo>
                  <a:cubicBezTo>
                    <a:pt x="201" y="1402"/>
                    <a:pt x="234" y="1402"/>
                    <a:pt x="267" y="1402"/>
                  </a:cubicBezTo>
                  <a:cubicBezTo>
                    <a:pt x="312" y="1424"/>
                    <a:pt x="356" y="1435"/>
                    <a:pt x="398" y="1435"/>
                  </a:cubicBezTo>
                  <a:cubicBezTo>
                    <a:pt x="482" y="1435"/>
                    <a:pt x="557" y="1391"/>
                    <a:pt x="601" y="1302"/>
                  </a:cubicBezTo>
                  <a:lnTo>
                    <a:pt x="668" y="1168"/>
                  </a:lnTo>
                  <a:cubicBezTo>
                    <a:pt x="701" y="1135"/>
                    <a:pt x="701" y="1068"/>
                    <a:pt x="734" y="1035"/>
                  </a:cubicBezTo>
                  <a:lnTo>
                    <a:pt x="868" y="868"/>
                  </a:lnTo>
                  <a:cubicBezTo>
                    <a:pt x="935" y="801"/>
                    <a:pt x="1001" y="734"/>
                    <a:pt x="1035" y="668"/>
                  </a:cubicBezTo>
                  <a:cubicBezTo>
                    <a:pt x="1035" y="668"/>
                    <a:pt x="1068" y="668"/>
                    <a:pt x="1068" y="634"/>
                  </a:cubicBezTo>
                  <a:cubicBezTo>
                    <a:pt x="1068" y="601"/>
                    <a:pt x="1068" y="601"/>
                    <a:pt x="1101" y="601"/>
                  </a:cubicBezTo>
                  <a:lnTo>
                    <a:pt x="1168" y="601"/>
                  </a:lnTo>
                  <a:cubicBezTo>
                    <a:pt x="1201" y="568"/>
                    <a:pt x="1235" y="568"/>
                    <a:pt x="1268" y="534"/>
                  </a:cubicBezTo>
                  <a:cubicBezTo>
                    <a:pt x="1368" y="401"/>
                    <a:pt x="1368" y="234"/>
                    <a:pt x="1235" y="101"/>
                  </a:cubicBezTo>
                  <a:lnTo>
                    <a:pt x="1168" y="67"/>
                  </a:lnTo>
                  <a:cubicBezTo>
                    <a:pt x="1135" y="67"/>
                    <a:pt x="1101" y="34"/>
                    <a:pt x="1068" y="34"/>
                  </a:cubicBezTo>
                  <a:cubicBezTo>
                    <a:pt x="1035" y="34"/>
                    <a:pt x="968" y="1"/>
                    <a:pt x="935"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17" name="Google Shape;10517;p62"/>
            <p:cNvSpPr/>
            <p:nvPr/>
          </p:nvSpPr>
          <p:spPr>
            <a:xfrm>
              <a:off x="7933411" y="3194725"/>
              <a:ext cx="10927" cy="7974"/>
            </a:xfrm>
            <a:custGeom>
              <a:avLst/>
              <a:gdLst/>
              <a:ahLst/>
              <a:cxnLst/>
              <a:rect l="l" t="t" r="r" b="b"/>
              <a:pathLst>
                <a:path w="1236" h="902" extrusionOk="0">
                  <a:moveTo>
                    <a:pt x="268" y="1"/>
                  </a:moveTo>
                  <a:cubicBezTo>
                    <a:pt x="101" y="34"/>
                    <a:pt x="1" y="234"/>
                    <a:pt x="68" y="401"/>
                  </a:cubicBezTo>
                  <a:cubicBezTo>
                    <a:pt x="101" y="468"/>
                    <a:pt x="134" y="501"/>
                    <a:pt x="168" y="568"/>
                  </a:cubicBezTo>
                  <a:cubicBezTo>
                    <a:pt x="301" y="768"/>
                    <a:pt x="501" y="868"/>
                    <a:pt x="735" y="901"/>
                  </a:cubicBezTo>
                  <a:lnTo>
                    <a:pt x="968" y="901"/>
                  </a:lnTo>
                  <a:cubicBezTo>
                    <a:pt x="1135" y="835"/>
                    <a:pt x="1235" y="635"/>
                    <a:pt x="1168" y="468"/>
                  </a:cubicBezTo>
                  <a:cubicBezTo>
                    <a:pt x="1135" y="401"/>
                    <a:pt x="1102" y="334"/>
                    <a:pt x="1068" y="301"/>
                  </a:cubicBezTo>
                  <a:cubicBezTo>
                    <a:pt x="1002" y="201"/>
                    <a:pt x="901" y="134"/>
                    <a:pt x="801" y="101"/>
                  </a:cubicBezTo>
                  <a:cubicBezTo>
                    <a:pt x="701" y="34"/>
                    <a:pt x="601" y="1"/>
                    <a:pt x="468"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18" name="Google Shape;10518;p62"/>
            <p:cNvSpPr/>
            <p:nvPr/>
          </p:nvSpPr>
          <p:spPr>
            <a:xfrm>
              <a:off x="7886230" y="3202761"/>
              <a:ext cx="15930" cy="8787"/>
            </a:xfrm>
            <a:custGeom>
              <a:avLst/>
              <a:gdLst/>
              <a:ahLst/>
              <a:cxnLst/>
              <a:rect l="l" t="t" r="r" b="b"/>
              <a:pathLst>
                <a:path w="1802" h="994" extrusionOk="0">
                  <a:moveTo>
                    <a:pt x="1435" y="1"/>
                  </a:moveTo>
                  <a:cubicBezTo>
                    <a:pt x="1393" y="1"/>
                    <a:pt x="1352" y="9"/>
                    <a:pt x="1302" y="26"/>
                  </a:cubicBezTo>
                  <a:cubicBezTo>
                    <a:pt x="1135" y="26"/>
                    <a:pt x="935" y="59"/>
                    <a:pt x="768" y="126"/>
                  </a:cubicBezTo>
                  <a:cubicBezTo>
                    <a:pt x="601" y="159"/>
                    <a:pt x="434" y="226"/>
                    <a:pt x="301" y="359"/>
                  </a:cubicBezTo>
                  <a:cubicBezTo>
                    <a:pt x="234" y="393"/>
                    <a:pt x="167" y="459"/>
                    <a:pt x="101" y="493"/>
                  </a:cubicBezTo>
                  <a:cubicBezTo>
                    <a:pt x="67" y="560"/>
                    <a:pt x="34" y="593"/>
                    <a:pt x="34" y="660"/>
                  </a:cubicBezTo>
                  <a:cubicBezTo>
                    <a:pt x="1" y="826"/>
                    <a:pt x="101" y="960"/>
                    <a:pt x="268" y="993"/>
                  </a:cubicBezTo>
                  <a:lnTo>
                    <a:pt x="534" y="993"/>
                  </a:lnTo>
                  <a:cubicBezTo>
                    <a:pt x="701" y="993"/>
                    <a:pt x="901" y="960"/>
                    <a:pt x="1068" y="893"/>
                  </a:cubicBezTo>
                  <a:cubicBezTo>
                    <a:pt x="1235" y="826"/>
                    <a:pt x="1368" y="726"/>
                    <a:pt x="1535" y="626"/>
                  </a:cubicBezTo>
                  <a:cubicBezTo>
                    <a:pt x="1602" y="593"/>
                    <a:pt x="1669" y="526"/>
                    <a:pt x="1702" y="459"/>
                  </a:cubicBezTo>
                  <a:cubicBezTo>
                    <a:pt x="1769" y="426"/>
                    <a:pt x="1769" y="393"/>
                    <a:pt x="1769" y="326"/>
                  </a:cubicBezTo>
                  <a:cubicBezTo>
                    <a:pt x="1802" y="159"/>
                    <a:pt x="1702" y="26"/>
                    <a:pt x="1568" y="26"/>
                  </a:cubicBezTo>
                  <a:cubicBezTo>
                    <a:pt x="1518" y="9"/>
                    <a:pt x="1477" y="1"/>
                    <a:pt x="1435"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19" name="Google Shape;10519;p62"/>
            <p:cNvSpPr/>
            <p:nvPr/>
          </p:nvSpPr>
          <p:spPr>
            <a:xfrm>
              <a:off x="7955821" y="3337453"/>
              <a:ext cx="10043" cy="10034"/>
            </a:xfrm>
            <a:custGeom>
              <a:avLst/>
              <a:gdLst/>
              <a:ahLst/>
              <a:cxnLst/>
              <a:rect l="l" t="t" r="r" b="b"/>
              <a:pathLst>
                <a:path w="1136" h="1135" extrusionOk="0">
                  <a:moveTo>
                    <a:pt x="802" y="1"/>
                  </a:moveTo>
                  <a:cubicBezTo>
                    <a:pt x="601" y="34"/>
                    <a:pt x="435" y="134"/>
                    <a:pt x="301" y="268"/>
                  </a:cubicBezTo>
                  <a:cubicBezTo>
                    <a:pt x="201" y="334"/>
                    <a:pt x="101" y="434"/>
                    <a:pt x="68" y="568"/>
                  </a:cubicBezTo>
                  <a:cubicBezTo>
                    <a:pt x="34" y="635"/>
                    <a:pt x="1" y="701"/>
                    <a:pt x="1" y="768"/>
                  </a:cubicBezTo>
                  <a:cubicBezTo>
                    <a:pt x="1" y="768"/>
                    <a:pt x="1" y="801"/>
                    <a:pt x="1" y="835"/>
                  </a:cubicBezTo>
                  <a:cubicBezTo>
                    <a:pt x="34" y="1001"/>
                    <a:pt x="201" y="1135"/>
                    <a:pt x="368" y="1135"/>
                  </a:cubicBezTo>
                  <a:cubicBezTo>
                    <a:pt x="435" y="1102"/>
                    <a:pt x="501" y="1102"/>
                    <a:pt x="568" y="1068"/>
                  </a:cubicBezTo>
                  <a:cubicBezTo>
                    <a:pt x="668" y="1035"/>
                    <a:pt x="768" y="935"/>
                    <a:pt x="868" y="868"/>
                  </a:cubicBezTo>
                  <a:cubicBezTo>
                    <a:pt x="968" y="768"/>
                    <a:pt x="1035" y="668"/>
                    <a:pt x="1068" y="534"/>
                  </a:cubicBezTo>
                  <a:cubicBezTo>
                    <a:pt x="1102" y="468"/>
                    <a:pt x="1135" y="401"/>
                    <a:pt x="1135" y="334"/>
                  </a:cubicBezTo>
                  <a:cubicBezTo>
                    <a:pt x="1135" y="334"/>
                    <a:pt x="1135" y="301"/>
                    <a:pt x="1135" y="268"/>
                  </a:cubicBezTo>
                  <a:cubicBezTo>
                    <a:pt x="1102" y="101"/>
                    <a:pt x="968" y="1"/>
                    <a:pt x="802"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20" name="Google Shape;10520;p62"/>
            <p:cNvSpPr/>
            <p:nvPr/>
          </p:nvSpPr>
          <p:spPr>
            <a:xfrm>
              <a:off x="7813987" y="3187759"/>
              <a:ext cx="10918" cy="11881"/>
            </a:xfrm>
            <a:custGeom>
              <a:avLst/>
              <a:gdLst/>
              <a:ahLst/>
              <a:cxnLst/>
              <a:rect l="l" t="t" r="r" b="b"/>
              <a:pathLst>
                <a:path w="1235" h="1344" extrusionOk="0">
                  <a:moveTo>
                    <a:pt x="958" y="0"/>
                  </a:moveTo>
                  <a:cubicBezTo>
                    <a:pt x="928" y="0"/>
                    <a:pt x="897" y="7"/>
                    <a:pt x="867" y="22"/>
                  </a:cubicBezTo>
                  <a:cubicBezTo>
                    <a:pt x="801" y="22"/>
                    <a:pt x="734" y="55"/>
                    <a:pt x="667" y="88"/>
                  </a:cubicBezTo>
                  <a:cubicBezTo>
                    <a:pt x="534" y="188"/>
                    <a:pt x="400" y="288"/>
                    <a:pt x="300" y="389"/>
                  </a:cubicBezTo>
                  <a:cubicBezTo>
                    <a:pt x="200" y="522"/>
                    <a:pt x="134" y="655"/>
                    <a:pt x="67" y="789"/>
                  </a:cubicBezTo>
                  <a:cubicBezTo>
                    <a:pt x="34" y="856"/>
                    <a:pt x="34" y="922"/>
                    <a:pt x="0" y="989"/>
                  </a:cubicBezTo>
                  <a:cubicBezTo>
                    <a:pt x="0" y="1056"/>
                    <a:pt x="0" y="1089"/>
                    <a:pt x="0" y="1122"/>
                  </a:cubicBezTo>
                  <a:cubicBezTo>
                    <a:pt x="53" y="1254"/>
                    <a:pt x="167" y="1343"/>
                    <a:pt x="295" y="1343"/>
                  </a:cubicBezTo>
                  <a:cubicBezTo>
                    <a:pt x="329" y="1343"/>
                    <a:pt x="365" y="1337"/>
                    <a:pt x="400" y="1323"/>
                  </a:cubicBezTo>
                  <a:cubicBezTo>
                    <a:pt x="467" y="1323"/>
                    <a:pt x="534" y="1289"/>
                    <a:pt x="601" y="1222"/>
                  </a:cubicBezTo>
                  <a:cubicBezTo>
                    <a:pt x="734" y="1156"/>
                    <a:pt x="834" y="1056"/>
                    <a:pt x="934" y="922"/>
                  </a:cubicBezTo>
                  <a:cubicBezTo>
                    <a:pt x="1034" y="789"/>
                    <a:pt x="1101" y="655"/>
                    <a:pt x="1168" y="522"/>
                  </a:cubicBezTo>
                  <a:cubicBezTo>
                    <a:pt x="1168" y="455"/>
                    <a:pt x="1201" y="355"/>
                    <a:pt x="1201" y="288"/>
                  </a:cubicBezTo>
                  <a:cubicBezTo>
                    <a:pt x="1234" y="255"/>
                    <a:pt x="1234" y="222"/>
                    <a:pt x="1201" y="188"/>
                  </a:cubicBezTo>
                  <a:cubicBezTo>
                    <a:pt x="1175" y="84"/>
                    <a:pt x="1068" y="0"/>
                    <a:pt x="958" y="0"/>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21" name="Google Shape;10521;p62"/>
            <p:cNvSpPr/>
            <p:nvPr/>
          </p:nvSpPr>
          <p:spPr>
            <a:xfrm>
              <a:off x="7824303" y="3296822"/>
              <a:ext cx="10334" cy="10785"/>
            </a:xfrm>
            <a:custGeom>
              <a:avLst/>
              <a:gdLst/>
              <a:ahLst/>
              <a:cxnLst/>
              <a:rect l="l" t="t" r="r" b="b"/>
              <a:pathLst>
                <a:path w="1169" h="1220" extrusionOk="0">
                  <a:moveTo>
                    <a:pt x="302" y="1"/>
                  </a:moveTo>
                  <a:cubicBezTo>
                    <a:pt x="185" y="1"/>
                    <a:pt x="83" y="63"/>
                    <a:pt x="34" y="160"/>
                  </a:cubicBezTo>
                  <a:cubicBezTo>
                    <a:pt x="1" y="260"/>
                    <a:pt x="1" y="327"/>
                    <a:pt x="1" y="427"/>
                  </a:cubicBezTo>
                  <a:cubicBezTo>
                    <a:pt x="1" y="627"/>
                    <a:pt x="67" y="794"/>
                    <a:pt x="201" y="927"/>
                  </a:cubicBezTo>
                  <a:cubicBezTo>
                    <a:pt x="334" y="1061"/>
                    <a:pt x="501" y="1161"/>
                    <a:pt x="668" y="1194"/>
                  </a:cubicBezTo>
                  <a:cubicBezTo>
                    <a:pt x="701" y="1211"/>
                    <a:pt x="735" y="1219"/>
                    <a:pt x="768" y="1219"/>
                  </a:cubicBezTo>
                  <a:cubicBezTo>
                    <a:pt x="801" y="1219"/>
                    <a:pt x="835" y="1211"/>
                    <a:pt x="868" y="1194"/>
                  </a:cubicBezTo>
                  <a:lnTo>
                    <a:pt x="901" y="1194"/>
                  </a:lnTo>
                  <a:lnTo>
                    <a:pt x="968" y="1161"/>
                  </a:lnTo>
                  <a:cubicBezTo>
                    <a:pt x="1101" y="1094"/>
                    <a:pt x="1168" y="894"/>
                    <a:pt x="1068" y="761"/>
                  </a:cubicBezTo>
                  <a:cubicBezTo>
                    <a:pt x="1068" y="727"/>
                    <a:pt x="1068" y="727"/>
                    <a:pt x="1035" y="727"/>
                  </a:cubicBezTo>
                  <a:cubicBezTo>
                    <a:pt x="1001" y="694"/>
                    <a:pt x="1035" y="661"/>
                    <a:pt x="1001" y="627"/>
                  </a:cubicBezTo>
                  <a:cubicBezTo>
                    <a:pt x="935" y="527"/>
                    <a:pt x="901" y="460"/>
                    <a:pt x="835" y="394"/>
                  </a:cubicBezTo>
                  <a:cubicBezTo>
                    <a:pt x="801" y="327"/>
                    <a:pt x="735" y="260"/>
                    <a:pt x="668" y="194"/>
                  </a:cubicBezTo>
                  <a:lnTo>
                    <a:pt x="601" y="127"/>
                  </a:lnTo>
                  <a:cubicBezTo>
                    <a:pt x="568" y="127"/>
                    <a:pt x="568" y="127"/>
                    <a:pt x="568" y="94"/>
                  </a:cubicBezTo>
                  <a:lnTo>
                    <a:pt x="468" y="60"/>
                  </a:lnTo>
                  <a:lnTo>
                    <a:pt x="434" y="27"/>
                  </a:lnTo>
                  <a:cubicBezTo>
                    <a:pt x="390" y="9"/>
                    <a:pt x="345" y="1"/>
                    <a:pt x="302"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22" name="Google Shape;10522;p62"/>
            <p:cNvSpPr/>
            <p:nvPr/>
          </p:nvSpPr>
          <p:spPr>
            <a:xfrm>
              <a:off x="7877681" y="3344012"/>
              <a:ext cx="13278" cy="10555"/>
            </a:xfrm>
            <a:custGeom>
              <a:avLst/>
              <a:gdLst/>
              <a:ahLst/>
              <a:cxnLst/>
              <a:rect l="l" t="t" r="r" b="b"/>
              <a:pathLst>
                <a:path w="1502" h="1194" extrusionOk="0">
                  <a:moveTo>
                    <a:pt x="301" y="1"/>
                  </a:moveTo>
                  <a:cubicBezTo>
                    <a:pt x="276" y="1"/>
                    <a:pt x="251" y="9"/>
                    <a:pt x="234" y="26"/>
                  </a:cubicBezTo>
                  <a:cubicBezTo>
                    <a:pt x="67" y="93"/>
                    <a:pt x="0" y="259"/>
                    <a:pt x="67" y="426"/>
                  </a:cubicBezTo>
                  <a:cubicBezTo>
                    <a:pt x="100" y="493"/>
                    <a:pt x="134" y="560"/>
                    <a:pt x="167" y="626"/>
                  </a:cubicBezTo>
                  <a:cubicBezTo>
                    <a:pt x="267" y="760"/>
                    <a:pt x="367" y="860"/>
                    <a:pt x="501" y="960"/>
                  </a:cubicBezTo>
                  <a:cubicBezTo>
                    <a:pt x="634" y="1027"/>
                    <a:pt x="768" y="1093"/>
                    <a:pt x="934" y="1160"/>
                  </a:cubicBezTo>
                  <a:cubicBezTo>
                    <a:pt x="1001" y="1193"/>
                    <a:pt x="1068" y="1193"/>
                    <a:pt x="1134" y="1193"/>
                  </a:cubicBezTo>
                  <a:lnTo>
                    <a:pt x="1268" y="1193"/>
                  </a:lnTo>
                  <a:cubicBezTo>
                    <a:pt x="1435" y="1127"/>
                    <a:pt x="1501" y="960"/>
                    <a:pt x="1435" y="827"/>
                  </a:cubicBezTo>
                  <a:cubicBezTo>
                    <a:pt x="1401" y="760"/>
                    <a:pt x="1368" y="693"/>
                    <a:pt x="1335" y="626"/>
                  </a:cubicBezTo>
                  <a:cubicBezTo>
                    <a:pt x="1235" y="493"/>
                    <a:pt x="1134" y="360"/>
                    <a:pt x="1001" y="293"/>
                  </a:cubicBezTo>
                  <a:cubicBezTo>
                    <a:pt x="868" y="193"/>
                    <a:pt x="734" y="126"/>
                    <a:pt x="601" y="59"/>
                  </a:cubicBezTo>
                  <a:cubicBezTo>
                    <a:pt x="534" y="26"/>
                    <a:pt x="434" y="26"/>
                    <a:pt x="367" y="26"/>
                  </a:cubicBezTo>
                  <a:cubicBezTo>
                    <a:pt x="351" y="9"/>
                    <a:pt x="326" y="1"/>
                    <a:pt x="301" y="1"/>
                  </a:cubicBezTo>
                  <a:close/>
                </a:path>
              </a:pathLst>
            </a:custGeom>
            <a:solidFill>
              <a:srgbClr val="B7E268"/>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23" name="Google Shape;10523;p62"/>
            <p:cNvSpPr/>
            <p:nvPr/>
          </p:nvSpPr>
          <p:spPr>
            <a:xfrm>
              <a:off x="7819883" y="3255140"/>
              <a:ext cx="96139" cy="84726"/>
            </a:xfrm>
            <a:custGeom>
              <a:avLst/>
              <a:gdLst/>
              <a:ahLst/>
              <a:cxnLst/>
              <a:rect l="l" t="t" r="r" b="b"/>
              <a:pathLst>
                <a:path w="10875" h="9584" extrusionOk="0">
                  <a:moveTo>
                    <a:pt x="424" y="0"/>
                  </a:moveTo>
                  <a:cubicBezTo>
                    <a:pt x="329" y="0"/>
                    <a:pt x="239" y="34"/>
                    <a:pt x="167" y="105"/>
                  </a:cubicBezTo>
                  <a:cubicBezTo>
                    <a:pt x="0" y="239"/>
                    <a:pt x="0" y="505"/>
                    <a:pt x="167" y="639"/>
                  </a:cubicBezTo>
                  <a:cubicBezTo>
                    <a:pt x="167" y="639"/>
                    <a:pt x="334" y="839"/>
                    <a:pt x="567" y="1073"/>
                  </a:cubicBezTo>
                  <a:cubicBezTo>
                    <a:pt x="801" y="1306"/>
                    <a:pt x="1201" y="1706"/>
                    <a:pt x="1635" y="2140"/>
                  </a:cubicBezTo>
                  <a:cubicBezTo>
                    <a:pt x="2102" y="2574"/>
                    <a:pt x="2636" y="3074"/>
                    <a:pt x="3203" y="3608"/>
                  </a:cubicBezTo>
                  <a:cubicBezTo>
                    <a:pt x="3803" y="4141"/>
                    <a:pt x="4437" y="4708"/>
                    <a:pt x="5037" y="5276"/>
                  </a:cubicBezTo>
                  <a:cubicBezTo>
                    <a:pt x="6305" y="6376"/>
                    <a:pt x="7606" y="7444"/>
                    <a:pt x="8606" y="8244"/>
                  </a:cubicBezTo>
                  <a:cubicBezTo>
                    <a:pt x="9073" y="8645"/>
                    <a:pt x="9507" y="8945"/>
                    <a:pt x="9807" y="9178"/>
                  </a:cubicBezTo>
                  <a:cubicBezTo>
                    <a:pt x="10074" y="9378"/>
                    <a:pt x="10274" y="9512"/>
                    <a:pt x="10274" y="9512"/>
                  </a:cubicBezTo>
                  <a:cubicBezTo>
                    <a:pt x="10336" y="9558"/>
                    <a:pt x="10405" y="9583"/>
                    <a:pt x="10475" y="9583"/>
                  </a:cubicBezTo>
                  <a:cubicBezTo>
                    <a:pt x="10555" y="9583"/>
                    <a:pt x="10636" y="9550"/>
                    <a:pt x="10708" y="9479"/>
                  </a:cubicBezTo>
                  <a:cubicBezTo>
                    <a:pt x="10875" y="9345"/>
                    <a:pt x="10875" y="9112"/>
                    <a:pt x="10741" y="8978"/>
                  </a:cubicBezTo>
                  <a:lnTo>
                    <a:pt x="10308" y="8545"/>
                  </a:lnTo>
                  <a:cubicBezTo>
                    <a:pt x="10074" y="8311"/>
                    <a:pt x="9707" y="7911"/>
                    <a:pt x="9240" y="7477"/>
                  </a:cubicBezTo>
                  <a:cubicBezTo>
                    <a:pt x="8373" y="6610"/>
                    <a:pt x="7105" y="5442"/>
                    <a:pt x="5871" y="4342"/>
                  </a:cubicBezTo>
                  <a:cubicBezTo>
                    <a:pt x="5237" y="3774"/>
                    <a:pt x="4604" y="3241"/>
                    <a:pt x="4003" y="2707"/>
                  </a:cubicBezTo>
                  <a:cubicBezTo>
                    <a:pt x="3403" y="2207"/>
                    <a:pt x="2836" y="1740"/>
                    <a:pt x="2335" y="1339"/>
                  </a:cubicBezTo>
                  <a:cubicBezTo>
                    <a:pt x="1835" y="939"/>
                    <a:pt x="1435" y="639"/>
                    <a:pt x="1134" y="405"/>
                  </a:cubicBezTo>
                  <a:cubicBezTo>
                    <a:pt x="834" y="205"/>
                    <a:pt x="667" y="72"/>
                    <a:pt x="667" y="72"/>
                  </a:cubicBezTo>
                  <a:cubicBezTo>
                    <a:pt x="590" y="25"/>
                    <a:pt x="505" y="0"/>
                    <a:pt x="424"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24" name="Google Shape;10524;p62"/>
            <p:cNvSpPr/>
            <p:nvPr/>
          </p:nvSpPr>
          <p:spPr>
            <a:xfrm>
              <a:off x="7919850" y="3263494"/>
              <a:ext cx="91834" cy="76452"/>
            </a:xfrm>
            <a:custGeom>
              <a:avLst/>
              <a:gdLst/>
              <a:ahLst/>
              <a:cxnLst/>
              <a:rect l="l" t="t" r="r" b="b"/>
              <a:pathLst>
                <a:path w="10388" h="8648" extrusionOk="0">
                  <a:moveTo>
                    <a:pt x="9839" y="1"/>
                  </a:moveTo>
                  <a:cubicBezTo>
                    <a:pt x="9774" y="1"/>
                    <a:pt x="9706" y="19"/>
                    <a:pt x="9641" y="61"/>
                  </a:cubicBezTo>
                  <a:cubicBezTo>
                    <a:pt x="9641" y="61"/>
                    <a:pt x="9474" y="161"/>
                    <a:pt x="9207" y="361"/>
                  </a:cubicBezTo>
                  <a:cubicBezTo>
                    <a:pt x="8907" y="561"/>
                    <a:pt x="8506" y="861"/>
                    <a:pt x="8039" y="1195"/>
                  </a:cubicBezTo>
                  <a:cubicBezTo>
                    <a:pt x="7572" y="1562"/>
                    <a:pt x="7039" y="1962"/>
                    <a:pt x="6472" y="2429"/>
                  </a:cubicBezTo>
                  <a:cubicBezTo>
                    <a:pt x="5905" y="2863"/>
                    <a:pt x="5304" y="3363"/>
                    <a:pt x="4704" y="3864"/>
                  </a:cubicBezTo>
                  <a:cubicBezTo>
                    <a:pt x="3536" y="4864"/>
                    <a:pt x="2369" y="5865"/>
                    <a:pt x="1535" y="6666"/>
                  </a:cubicBezTo>
                  <a:cubicBezTo>
                    <a:pt x="1101" y="7066"/>
                    <a:pt x="734" y="7399"/>
                    <a:pt x="501" y="7633"/>
                  </a:cubicBezTo>
                  <a:lnTo>
                    <a:pt x="134" y="8033"/>
                  </a:lnTo>
                  <a:cubicBezTo>
                    <a:pt x="0" y="8167"/>
                    <a:pt x="0" y="8333"/>
                    <a:pt x="100" y="8467"/>
                  </a:cubicBezTo>
                  <a:cubicBezTo>
                    <a:pt x="168" y="8580"/>
                    <a:pt x="298" y="8647"/>
                    <a:pt x="426" y="8647"/>
                  </a:cubicBezTo>
                  <a:cubicBezTo>
                    <a:pt x="487" y="8647"/>
                    <a:pt x="547" y="8632"/>
                    <a:pt x="601" y="8600"/>
                  </a:cubicBezTo>
                  <a:lnTo>
                    <a:pt x="1034" y="8267"/>
                  </a:lnTo>
                  <a:cubicBezTo>
                    <a:pt x="1301" y="8067"/>
                    <a:pt x="1702" y="7800"/>
                    <a:pt x="2169" y="7433"/>
                  </a:cubicBezTo>
                  <a:cubicBezTo>
                    <a:pt x="3103" y="6766"/>
                    <a:pt x="4303" y="5798"/>
                    <a:pt x="5504" y="4798"/>
                  </a:cubicBezTo>
                  <a:cubicBezTo>
                    <a:pt x="6105" y="4331"/>
                    <a:pt x="6705" y="3830"/>
                    <a:pt x="7239" y="3330"/>
                  </a:cubicBezTo>
                  <a:cubicBezTo>
                    <a:pt x="7806" y="2829"/>
                    <a:pt x="8306" y="2396"/>
                    <a:pt x="8740" y="1996"/>
                  </a:cubicBezTo>
                  <a:cubicBezTo>
                    <a:pt x="9174" y="1629"/>
                    <a:pt x="9507" y="1295"/>
                    <a:pt x="9741" y="1028"/>
                  </a:cubicBezTo>
                  <a:cubicBezTo>
                    <a:pt x="10008" y="795"/>
                    <a:pt x="10141" y="661"/>
                    <a:pt x="10141" y="661"/>
                  </a:cubicBezTo>
                  <a:cubicBezTo>
                    <a:pt x="10388" y="387"/>
                    <a:pt x="10139" y="1"/>
                    <a:pt x="9839"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25" name="Google Shape;10525;p62"/>
            <p:cNvSpPr/>
            <p:nvPr/>
          </p:nvSpPr>
          <p:spPr>
            <a:xfrm>
              <a:off x="7837803" y="3205563"/>
              <a:ext cx="78220" cy="71855"/>
            </a:xfrm>
            <a:custGeom>
              <a:avLst/>
              <a:gdLst/>
              <a:ahLst/>
              <a:cxnLst/>
              <a:rect l="l" t="t" r="r" b="b"/>
              <a:pathLst>
                <a:path w="8848" h="8128" extrusionOk="0">
                  <a:moveTo>
                    <a:pt x="540" y="0"/>
                  </a:moveTo>
                  <a:cubicBezTo>
                    <a:pt x="232" y="0"/>
                    <a:pt x="1" y="375"/>
                    <a:pt x="242" y="643"/>
                  </a:cubicBezTo>
                  <a:cubicBezTo>
                    <a:pt x="242" y="643"/>
                    <a:pt x="342" y="776"/>
                    <a:pt x="542" y="1010"/>
                  </a:cubicBezTo>
                  <a:cubicBezTo>
                    <a:pt x="742" y="1210"/>
                    <a:pt x="1042" y="1544"/>
                    <a:pt x="1376" y="1910"/>
                  </a:cubicBezTo>
                  <a:cubicBezTo>
                    <a:pt x="1743" y="2311"/>
                    <a:pt x="2143" y="2711"/>
                    <a:pt x="2610" y="3178"/>
                  </a:cubicBezTo>
                  <a:cubicBezTo>
                    <a:pt x="3044" y="3612"/>
                    <a:pt x="3544" y="4079"/>
                    <a:pt x="4044" y="4546"/>
                  </a:cubicBezTo>
                  <a:cubicBezTo>
                    <a:pt x="5045" y="5480"/>
                    <a:pt x="6079" y="6347"/>
                    <a:pt x="6880" y="7014"/>
                  </a:cubicBezTo>
                  <a:cubicBezTo>
                    <a:pt x="7280" y="7348"/>
                    <a:pt x="7614" y="7615"/>
                    <a:pt x="7847" y="7781"/>
                  </a:cubicBezTo>
                  <a:cubicBezTo>
                    <a:pt x="8081" y="7981"/>
                    <a:pt x="8214" y="8082"/>
                    <a:pt x="8214" y="8082"/>
                  </a:cubicBezTo>
                  <a:cubicBezTo>
                    <a:pt x="8274" y="8112"/>
                    <a:pt x="8347" y="8128"/>
                    <a:pt x="8422" y="8128"/>
                  </a:cubicBezTo>
                  <a:cubicBezTo>
                    <a:pt x="8514" y="8128"/>
                    <a:pt x="8608" y="8103"/>
                    <a:pt x="8681" y="8048"/>
                  </a:cubicBezTo>
                  <a:cubicBezTo>
                    <a:pt x="8814" y="7915"/>
                    <a:pt x="8848" y="7681"/>
                    <a:pt x="8714" y="7514"/>
                  </a:cubicBezTo>
                  <a:cubicBezTo>
                    <a:pt x="8714" y="7514"/>
                    <a:pt x="8614" y="7381"/>
                    <a:pt x="8414" y="7181"/>
                  </a:cubicBezTo>
                  <a:cubicBezTo>
                    <a:pt x="8214" y="6947"/>
                    <a:pt x="7914" y="6647"/>
                    <a:pt x="7580" y="6247"/>
                  </a:cubicBezTo>
                  <a:cubicBezTo>
                    <a:pt x="6880" y="5513"/>
                    <a:pt x="5912" y="4546"/>
                    <a:pt x="4912" y="3612"/>
                  </a:cubicBezTo>
                  <a:cubicBezTo>
                    <a:pt x="4411" y="3145"/>
                    <a:pt x="3911" y="2711"/>
                    <a:pt x="3444" y="2277"/>
                  </a:cubicBezTo>
                  <a:cubicBezTo>
                    <a:pt x="2944" y="1844"/>
                    <a:pt x="2510" y="1477"/>
                    <a:pt x="2110" y="1143"/>
                  </a:cubicBezTo>
                  <a:cubicBezTo>
                    <a:pt x="1709" y="810"/>
                    <a:pt x="1376" y="543"/>
                    <a:pt x="1142" y="376"/>
                  </a:cubicBezTo>
                  <a:lnTo>
                    <a:pt x="775" y="76"/>
                  </a:lnTo>
                  <a:cubicBezTo>
                    <a:pt x="696" y="23"/>
                    <a:pt x="616" y="0"/>
                    <a:pt x="540"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26" name="Google Shape;10526;p62"/>
            <p:cNvSpPr/>
            <p:nvPr/>
          </p:nvSpPr>
          <p:spPr>
            <a:xfrm>
              <a:off x="7917392" y="3209338"/>
              <a:ext cx="72358" cy="68080"/>
            </a:xfrm>
            <a:custGeom>
              <a:avLst/>
              <a:gdLst/>
              <a:ahLst/>
              <a:cxnLst/>
              <a:rect l="l" t="t" r="r" b="b"/>
              <a:pathLst>
                <a:path w="8185" h="7701" extrusionOk="0">
                  <a:moveTo>
                    <a:pt x="7761" y="0"/>
                  </a:moveTo>
                  <a:cubicBezTo>
                    <a:pt x="7674" y="0"/>
                    <a:pt x="7587" y="27"/>
                    <a:pt x="7517" y="82"/>
                  </a:cubicBezTo>
                  <a:cubicBezTo>
                    <a:pt x="7517" y="82"/>
                    <a:pt x="7017" y="449"/>
                    <a:pt x="6283" y="1050"/>
                  </a:cubicBezTo>
                  <a:cubicBezTo>
                    <a:pt x="5916" y="1383"/>
                    <a:pt x="5482" y="1750"/>
                    <a:pt x="5048" y="2117"/>
                  </a:cubicBezTo>
                  <a:cubicBezTo>
                    <a:pt x="4615" y="2518"/>
                    <a:pt x="4148" y="2951"/>
                    <a:pt x="3681" y="3418"/>
                  </a:cubicBezTo>
                  <a:cubicBezTo>
                    <a:pt x="2780" y="4285"/>
                    <a:pt x="1880" y="5219"/>
                    <a:pt x="1246" y="5920"/>
                  </a:cubicBezTo>
                  <a:cubicBezTo>
                    <a:pt x="612" y="6620"/>
                    <a:pt x="212" y="7121"/>
                    <a:pt x="212" y="7121"/>
                  </a:cubicBezTo>
                  <a:lnTo>
                    <a:pt x="212" y="7087"/>
                  </a:lnTo>
                  <a:lnTo>
                    <a:pt x="212" y="7087"/>
                  </a:lnTo>
                  <a:cubicBezTo>
                    <a:pt x="0" y="7352"/>
                    <a:pt x="229" y="7700"/>
                    <a:pt x="499" y="7700"/>
                  </a:cubicBezTo>
                  <a:cubicBezTo>
                    <a:pt x="570" y="7700"/>
                    <a:pt x="643" y="7676"/>
                    <a:pt x="712" y="7621"/>
                  </a:cubicBezTo>
                  <a:cubicBezTo>
                    <a:pt x="712" y="7621"/>
                    <a:pt x="1212" y="7221"/>
                    <a:pt x="1946" y="6620"/>
                  </a:cubicBezTo>
                  <a:cubicBezTo>
                    <a:pt x="2680" y="6020"/>
                    <a:pt x="3647" y="5186"/>
                    <a:pt x="4548" y="4319"/>
                  </a:cubicBezTo>
                  <a:cubicBezTo>
                    <a:pt x="5015" y="3852"/>
                    <a:pt x="5482" y="3418"/>
                    <a:pt x="5882" y="3018"/>
                  </a:cubicBezTo>
                  <a:cubicBezTo>
                    <a:pt x="6316" y="2584"/>
                    <a:pt x="6683" y="2184"/>
                    <a:pt x="7017" y="1817"/>
                  </a:cubicBezTo>
                  <a:cubicBezTo>
                    <a:pt x="7650" y="1117"/>
                    <a:pt x="8084" y="649"/>
                    <a:pt x="8084" y="649"/>
                  </a:cubicBezTo>
                  <a:cubicBezTo>
                    <a:pt x="8184" y="483"/>
                    <a:pt x="8184" y="283"/>
                    <a:pt x="8084" y="149"/>
                  </a:cubicBezTo>
                  <a:cubicBezTo>
                    <a:pt x="8006" y="52"/>
                    <a:pt x="7883" y="0"/>
                    <a:pt x="7761"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grpSp>
      <p:grpSp>
        <p:nvGrpSpPr>
          <p:cNvPr id="10527" name="Google Shape;10527;p62"/>
          <p:cNvGrpSpPr/>
          <p:nvPr/>
        </p:nvGrpSpPr>
        <p:grpSpPr>
          <a:xfrm>
            <a:off x="6170295" y="4232910"/>
            <a:ext cx="653415" cy="98996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grpSp>
      <p:grpSp>
        <p:nvGrpSpPr>
          <p:cNvPr id="9485" name="Google Shape;9485;p55"/>
          <p:cNvGrpSpPr/>
          <p:nvPr/>
        </p:nvGrpSpPr>
        <p:grpSpPr>
          <a:xfrm>
            <a:off x="7089140" y="2869565"/>
            <a:ext cx="1292225" cy="2332990"/>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grpSp>
      <p:sp>
        <p:nvSpPr>
          <p:cNvPr id="3193" name="Google Shape;3193;p47"/>
          <p:cNvSpPr/>
          <p:nvPr/>
        </p:nvSpPr>
        <p:spPr>
          <a:xfrm>
            <a:off x="2625090" y="214630"/>
            <a:ext cx="3703320" cy="140144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pic>
        <p:nvPicPr>
          <p:cNvPr id="3" name="Picture 2"/>
          <p:cNvPicPr>
            <a:picLocks noChangeAspect="1"/>
          </p:cNvPicPr>
          <p:nvPr/>
        </p:nvPicPr>
        <p:blipFill>
          <a:blip r:embed="rId1"/>
          <a:stretch>
            <a:fillRect/>
          </a:stretch>
        </p:blipFill>
        <p:spPr>
          <a:xfrm>
            <a:off x="847090" y="1146175"/>
            <a:ext cx="7600950" cy="1619250"/>
          </a:xfrm>
          <a:prstGeom prst="rect">
            <a:avLst/>
          </a:prstGeom>
        </p:spPr>
      </p:pic>
      <p:pic>
        <p:nvPicPr>
          <p:cNvPr id="6" name="Picture 5"/>
          <p:cNvPicPr>
            <a:picLocks noChangeAspect="1"/>
          </p:cNvPicPr>
          <p:nvPr/>
        </p:nvPicPr>
        <p:blipFill>
          <a:blip r:embed="rId2"/>
          <a:stretch>
            <a:fillRect/>
          </a:stretch>
        </p:blipFill>
        <p:spPr>
          <a:xfrm>
            <a:off x="2916555" y="481965"/>
            <a:ext cx="3228975" cy="866775"/>
          </a:xfrm>
          <a:prstGeom prst="rect">
            <a:avLst/>
          </a:prstGeom>
        </p:spPr>
      </p:pic>
      <p:pic>
        <p:nvPicPr>
          <p:cNvPr id="4" name="Content Placeholder 3"/>
          <p:cNvPicPr>
            <a:picLocks noChangeAspect="1"/>
          </p:cNvPicPr>
          <p:nvPr>
            <p:ph idx="1"/>
          </p:nvPr>
        </p:nvPicPr>
        <p:blipFill>
          <a:blip r:embed="rId3"/>
          <a:stretch>
            <a:fillRect/>
          </a:stretch>
        </p:blipFill>
        <p:spPr>
          <a:xfrm>
            <a:off x="3245485" y="2605405"/>
            <a:ext cx="3629025" cy="866775"/>
          </a:xfrm>
          <a:prstGeom prst="rect">
            <a:avLst/>
          </a:prstGeom>
        </p:spPr>
      </p:pic>
    </p:spTree>
  </p:cSld>
  <p:clrMapOvr>
    <a:masterClrMapping/>
  </p:clrMapOvr>
  <p:transition>
    <p:wip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3" name="Picture 11"/>
          <p:cNvPicPr>
            <a:picLocks noChangeAspect="1"/>
          </p:cNvPicPr>
          <p:nvPr/>
        </p:nvPicPr>
        <p:blipFill>
          <a:blip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p:blipFill>
        <p:spPr>
          <a:xfrm>
            <a:off x="110490" y="-16510"/>
            <a:ext cx="4928235" cy="3289300"/>
          </a:xfrm>
          <a:prstGeom prst="rect">
            <a:avLst/>
          </a:prstGeom>
        </p:spPr>
      </p:pic>
      <p:sp>
        <p:nvSpPr>
          <p:cNvPr id="13" name="Rectangles 12"/>
          <p:cNvSpPr/>
          <p:nvPr/>
        </p:nvSpPr>
        <p:spPr>
          <a:xfrm>
            <a:off x="512445" y="1028700"/>
            <a:ext cx="4375785" cy="1198880"/>
          </a:xfrm>
          <a:prstGeom prst="rect">
            <a:avLst/>
          </a:prstGeom>
          <a:noFill/>
          <a:ln>
            <a:noFill/>
          </a:ln>
        </p:spPr>
        <p:txBody>
          <a:bodyPr wrap="square" rtlCol="0" anchor="t">
            <a:spAutoFit/>
          </a:bodyPr>
          <a:p>
            <a:pPr algn="ctr"/>
            <a:r>
              <a:rPr lang="en-GB" altLang="en-US" sz="2400" b="1">
                <a:solidFill>
                  <a:schemeClr val="bg1"/>
                </a:solidFill>
                <a:effectLst>
                  <a:outerShdw blurRad="38100" dist="19050" dir="2700000" algn="tl" rotWithShape="0">
                    <a:schemeClr val="dk1">
                      <a:alpha val="40000"/>
                    </a:schemeClr>
                  </a:outerShdw>
                </a:effectLst>
              </a:rPr>
              <a:t>Đây là bài thơ nên các em chú ý, cố gắng thuộc bài ngay trong tiết học luôn nhé!</a:t>
            </a:r>
            <a:endParaRPr lang="en-GB" altLang="en-US" sz="2400" b="1">
              <a:solidFill>
                <a:schemeClr val="bg1"/>
              </a:solidFill>
              <a:effectLst>
                <a:outerShdw blurRad="38100" dist="19050" dir="2700000" algn="tl" rotWithShape="0">
                  <a:schemeClr val="dk1">
                    <a:alpha val="40000"/>
                  </a:schemeClr>
                </a:outerShdw>
              </a:effectLst>
            </a:endParaRPr>
          </a:p>
        </p:txBody>
      </p:sp>
      <p:pic>
        <p:nvPicPr>
          <p:cNvPr id="5"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4654649" y="1028897"/>
            <a:ext cx="3754755" cy="4114800"/>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7913"/>
        <p:cNvGrpSpPr/>
        <p:nvPr/>
      </p:nvGrpSpPr>
      <p:grpSpPr>
        <a:xfrm>
          <a:off x="0" y="0"/>
          <a:ext cx="0" cy="0"/>
          <a:chOff x="0" y="0"/>
          <a:chExt cx="0" cy="0"/>
        </a:xfrm>
      </p:grpSpPr>
      <p:sp>
        <p:nvSpPr>
          <p:cNvPr id="7933" name="Google Shape;7933;p34"/>
          <p:cNvSpPr txBox="1">
            <a:spLocks noGrp="1"/>
          </p:cNvSpPr>
          <p:nvPr>
            <p:ph type="subTitle" idx="1"/>
          </p:nvPr>
        </p:nvSpPr>
        <p:spPr>
          <a:xfrm>
            <a:off x="1697990" y="1153795"/>
            <a:ext cx="6631305" cy="101282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sz="2400">
                <a:latin typeface="Arial" panose="020B0604020202020204" pitchFamily="34" charset="0"/>
                <a:cs typeface="Arial" panose="020B0604020202020204" pitchFamily="34" charset="0"/>
              </a:rPr>
              <a:t>Hiểu nội dung: Ca ngợi vẻ đẹp thơ mộng của thiên nhiên vùng núi cao và cuộc sống thanh bình trong lao động của đồng bào các dân tộc. </a:t>
            </a:r>
            <a:endParaRPr lang="en-GB" sz="2400">
              <a:latin typeface="Arial" panose="020B0604020202020204" pitchFamily="34" charset="0"/>
              <a:cs typeface="Arial" panose="020B0604020202020204" pitchFamily="34" charset="0"/>
            </a:endParaRPr>
          </a:p>
        </p:txBody>
      </p:sp>
      <p:sp>
        <p:nvSpPr>
          <p:cNvPr id="7936" name="Google Shape;7936;p34"/>
          <p:cNvSpPr txBox="1">
            <a:spLocks noGrp="1"/>
          </p:cNvSpPr>
          <p:nvPr>
            <p:ph type="subTitle" idx="4"/>
          </p:nvPr>
        </p:nvSpPr>
        <p:spPr>
          <a:xfrm>
            <a:off x="1713230" y="2707640"/>
            <a:ext cx="6526530" cy="544195"/>
          </a:xfrm>
          <a:prstGeom prst="rect">
            <a:avLst/>
          </a:prstGeom>
        </p:spPr>
        <p:txBody>
          <a:bodyPr spcFirstLastPara="1" wrap="square" lIns="91425" tIns="91425" rIns="91425" bIns="91425" anchor="ctr" anchorCtr="0">
            <a:noAutofit/>
          </a:bodyPr>
          <a:lstStyle/>
          <a:p>
            <a:pPr marL="0" lvl="0" algn="l" rtl="0">
              <a:spcBef>
                <a:spcPts val="0"/>
              </a:spcBef>
              <a:spcAft>
                <a:spcPts val="0"/>
              </a:spcAft>
              <a:buNone/>
            </a:pPr>
            <a:r>
              <a:rPr lang="en-GB" sz="2400">
                <a:latin typeface="Arial" panose="020B0604020202020204" pitchFamily="34" charset="0"/>
                <a:cs typeface="Arial" panose="020B0604020202020204" pitchFamily="34" charset="0"/>
              </a:rPr>
              <a:t>Biết đọc diễn cảm bài thơ thể hiện cảm xúc tự hào trước vẻ đẹp thiên nhiên vùng núi cao </a:t>
            </a:r>
            <a:endParaRPr lang="en-GB" sz="2400">
              <a:latin typeface="Arial" panose="020B0604020202020204" pitchFamily="34" charset="0"/>
              <a:cs typeface="Arial" panose="020B0604020202020204" pitchFamily="34" charset="0"/>
            </a:endParaRPr>
          </a:p>
        </p:txBody>
      </p:sp>
      <p:sp>
        <p:nvSpPr>
          <p:cNvPr id="7938" name="Google Shape;7938;p34"/>
          <p:cNvSpPr txBox="1">
            <a:spLocks noGrp="1"/>
          </p:cNvSpPr>
          <p:nvPr>
            <p:ph type="subTitle" idx="6"/>
          </p:nvPr>
        </p:nvSpPr>
        <p:spPr>
          <a:xfrm>
            <a:off x="1802130" y="3870325"/>
            <a:ext cx="6166485" cy="54419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sz="2400">
                <a:latin typeface="Arial" panose="020B0604020202020204" pitchFamily="34" charset="0"/>
                <a:cs typeface="Arial" panose="020B0604020202020204" pitchFamily="34" charset="0"/>
              </a:rPr>
              <a:t>Giáo dục học sinh yêu thiên nhiên, có những hành động thiết thực bảo vệ thiên nhiên.</a:t>
            </a:r>
            <a:r>
              <a:rPr lang="en-GB"/>
              <a:t> </a:t>
            </a:r>
            <a:endParaRPr lang="en-GB"/>
          </a:p>
        </p:txBody>
      </p:sp>
      <p:pic>
        <p:nvPicPr>
          <p:cNvPr id="15" name="Picture 14"/>
          <p:cNvPicPr>
            <a:picLocks noChangeAspect="1"/>
          </p:cNvPicPr>
          <p:nvPr/>
        </p:nvPicPr>
        <p:blipFill>
          <a:blip r:embed="rId1"/>
          <a:stretch>
            <a:fillRect/>
          </a:stretch>
        </p:blipFill>
        <p:spPr>
          <a:xfrm>
            <a:off x="3616325" y="126365"/>
            <a:ext cx="2276475" cy="714375"/>
          </a:xfrm>
          <a:prstGeom prst="rect">
            <a:avLst/>
          </a:prstGeom>
        </p:spPr>
      </p:pic>
      <p:grpSp>
        <p:nvGrpSpPr>
          <p:cNvPr id="9757" name="Google Shape;9757;p90"/>
          <p:cNvGrpSpPr/>
          <p:nvPr/>
        </p:nvGrpSpPr>
        <p:grpSpPr>
          <a:xfrm>
            <a:off x="958215" y="998855"/>
            <a:ext cx="738505" cy="802640"/>
            <a:chOff x="4147908" y="2303017"/>
            <a:chExt cx="361194" cy="359355"/>
          </a:xfrm>
        </p:grpSpPr>
        <p:sp>
          <p:nvSpPr>
            <p:cNvPr id="9758" name="Google Shape;9758;p9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759" name="Google Shape;9759;p9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760" name="Google Shape;9760;p9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761" name="Google Shape;9761;p9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762" name="Google Shape;9762;p9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763" name="Google Shape;9763;p9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764" name="Google Shape;9764;p9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765" name="Google Shape;9765;p9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766" name="Google Shape;9766;p9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767" name="Google Shape;9767;p9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768" name="Google Shape;9768;p9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769" name="Google Shape;9769;p9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770" name="Google Shape;9770;p9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9771" name="Google Shape;9771;p9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grpSp>
      <p:grpSp>
        <p:nvGrpSpPr>
          <p:cNvPr id="19" name="Google Shape;9757;p90"/>
          <p:cNvGrpSpPr/>
          <p:nvPr/>
        </p:nvGrpSpPr>
        <p:grpSpPr>
          <a:xfrm>
            <a:off x="958215" y="2449830"/>
            <a:ext cx="738505" cy="802640"/>
            <a:chOff x="4147908" y="2303017"/>
            <a:chExt cx="361194" cy="359355"/>
          </a:xfrm>
        </p:grpSpPr>
        <p:sp>
          <p:nvSpPr>
            <p:cNvPr id="20" name="Google Shape;9758;p9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1" name="Google Shape;9759;p9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2" name="Google Shape;9760;p9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3" name="Google Shape;9761;p9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4" name="Google Shape;9762;p9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5" name="Google Shape;9763;p9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6" name="Google Shape;9764;p9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7" name="Google Shape;9765;p9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8" name="Google Shape;9766;p9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9" name="Google Shape;9767;p9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0" name="Google Shape;9768;p9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1" name="Google Shape;9769;p9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2" name="Google Shape;9770;p9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3" name="Google Shape;9771;p9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grpSp>
      <p:grpSp>
        <p:nvGrpSpPr>
          <p:cNvPr id="34" name="Google Shape;9757;p90"/>
          <p:cNvGrpSpPr/>
          <p:nvPr/>
        </p:nvGrpSpPr>
        <p:grpSpPr>
          <a:xfrm>
            <a:off x="958215" y="3614420"/>
            <a:ext cx="738505" cy="802640"/>
            <a:chOff x="4147908" y="2303017"/>
            <a:chExt cx="361194" cy="359355"/>
          </a:xfrm>
        </p:grpSpPr>
        <p:sp>
          <p:nvSpPr>
            <p:cNvPr id="35" name="Google Shape;9758;p9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7" name="Google Shape;9759;p9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8" name="Google Shape;9760;p9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9" name="Google Shape;9761;p9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0" name="Google Shape;9762;p9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1" name="Google Shape;9763;p9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2" name="Google Shape;9764;p9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3" name="Google Shape;9765;p9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4" name="Google Shape;9766;p9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5" name="Google Shape;9767;p9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6" name="Google Shape;9768;p9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7" name="Google Shape;9769;p9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8" name="Google Shape;9770;p9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9" name="Google Shape;9771;p9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grpSp>
    </p:spTree>
  </p:cSld>
  <p:clrMapOvr>
    <a:masterClrMapping/>
  </p:clrMapOvr>
  <p:transition>
    <p:wip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sp>
        <p:nvSpPr>
          <p:cNvPr id="15" name="Rectangle 14"/>
          <p:cNvSpPr/>
          <p:nvPr/>
        </p:nvSpPr>
        <p:spPr>
          <a:xfrm>
            <a:off x="2570480" y="2472055"/>
            <a:ext cx="6804025" cy="553085"/>
          </a:xfrm>
          <a:prstGeom prst="rect">
            <a:avLst/>
          </a:prstGeom>
          <a:noFill/>
          <a:ln w="9525">
            <a:noFill/>
          </a:ln>
        </p:spPr>
        <p:txBody>
          <a:bodyPr wrap="square">
            <a:spAutoFit/>
          </a:bodyPr>
          <a:p>
            <a:pPr algn="l">
              <a:spcBef>
                <a:spcPct val="50000"/>
              </a:spcBef>
            </a:pPr>
            <a:r>
              <a:rPr lang="en-GB" altLang="vi-VN" sz="3000" b="1" dirty="0">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Đoạn 1:</a:t>
            </a:r>
            <a:r>
              <a:rPr lang="en-GB" altLang="vi-VN" sz="3000" b="1" dirty="0">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Từ đầu đến ...</a:t>
            </a:r>
            <a:r>
              <a:rPr lang="en-GB" altLang="vi-VN" sz="3000" b="1" i="1" dirty="0">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a:t>
            </a:r>
            <a:r>
              <a:rPr lang="en-GB" altLang="vi-VN" sz="3000" b="1" dirty="0">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trên mặt đất?</a:t>
            </a:r>
            <a:endParaRPr lang="en-GB" altLang="vi-VN" sz="3000" b="1" dirty="0">
              <a:solidFill>
                <a:schemeClr val="accent1"/>
              </a:solidFill>
              <a:effectLst>
                <a:outerShdw blurRad="38100" dist="25400" dir="5400000" algn="ctr" rotWithShape="0">
                  <a:srgbClr val="6E747A">
                    <a:alpha val="43000"/>
                  </a:srgbClr>
                </a:outerShdw>
              </a:effectLst>
              <a:latin typeface="Times New Roman" panose="02020603050405020304" charset="0"/>
              <a:ea typeface="Times New Roman" panose="02020603050405020304" charset="0"/>
              <a:cs typeface="Times New Roman" panose="02020603050405020304" charset="0"/>
            </a:endParaRPr>
          </a:p>
        </p:txBody>
      </p:sp>
      <p:sp>
        <p:nvSpPr>
          <p:cNvPr id="16" name="Rectangle 15"/>
          <p:cNvSpPr/>
          <p:nvPr/>
        </p:nvSpPr>
        <p:spPr>
          <a:xfrm>
            <a:off x="2570480" y="3182620"/>
            <a:ext cx="6478905" cy="553085"/>
          </a:xfrm>
          <a:prstGeom prst="rect">
            <a:avLst/>
          </a:prstGeom>
          <a:noFill/>
          <a:ln w="9525">
            <a:noFill/>
          </a:ln>
        </p:spPr>
        <p:txBody>
          <a:bodyPr wrap="square">
            <a:spAutoFit/>
          </a:bodyPr>
          <a:p>
            <a:pPr algn="l">
              <a:spcBef>
                <a:spcPct val="50000"/>
              </a:spcBef>
            </a:pPr>
            <a:r>
              <a:rPr lang="en-GB" altLang="vi-VN" sz="3000" b="1" dirty="0">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Đoạn 2:</a:t>
            </a:r>
            <a:r>
              <a:rPr lang="en-GB" altLang="vi-VN" sz="3000" b="1" dirty="0">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Nhìn ra xa ... hoang dã</a:t>
            </a:r>
            <a:endParaRPr lang="en-GB" altLang="vi-VN" sz="3000" b="1" i="1" dirty="0">
              <a:solidFill>
                <a:schemeClr val="accent1"/>
              </a:solidFill>
              <a:effectLst>
                <a:outerShdw blurRad="38100" dist="25400" dir="5400000" algn="ctr" rotWithShape="0">
                  <a:srgbClr val="6E747A">
                    <a:alpha val="43000"/>
                  </a:srgbClr>
                </a:outerShdw>
              </a:effectLst>
              <a:latin typeface="Times New Roman" panose="02020603050405020304" charset="0"/>
              <a:ea typeface="Times New Roman" panose="02020603050405020304" charset="0"/>
              <a:cs typeface="Times New Roman" panose="02020603050405020304" charset="0"/>
            </a:endParaRPr>
          </a:p>
        </p:txBody>
      </p:sp>
      <p:sp>
        <p:nvSpPr>
          <p:cNvPr id="18" name="Rectangle 17"/>
          <p:cNvSpPr/>
          <p:nvPr/>
        </p:nvSpPr>
        <p:spPr>
          <a:xfrm>
            <a:off x="2570480" y="3893185"/>
            <a:ext cx="5682615" cy="553085"/>
          </a:xfrm>
          <a:prstGeom prst="rect">
            <a:avLst/>
          </a:prstGeom>
          <a:noFill/>
          <a:ln w="9525">
            <a:noFill/>
          </a:ln>
        </p:spPr>
        <p:txBody>
          <a:bodyPr wrap="square">
            <a:spAutoFit/>
          </a:bodyPr>
          <a:p>
            <a:pPr algn="l">
              <a:spcBef>
                <a:spcPct val="50000"/>
              </a:spcBef>
            </a:pPr>
            <a:r>
              <a:rPr lang="en-GB" altLang="vi-VN" sz="3000" b="1" dirty="0">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Đoạn 3:</a:t>
            </a:r>
            <a:r>
              <a:rPr lang="en-GB" altLang="vi-VN" sz="3000" b="1" dirty="0">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Còn lại</a:t>
            </a:r>
            <a:endParaRPr lang="en-GB" altLang="vi-VN" sz="3000" b="1" i="1" dirty="0">
              <a:solidFill>
                <a:schemeClr val="accent1"/>
              </a:solidFill>
              <a:effectLst>
                <a:outerShdw blurRad="38100" dist="25400" dir="5400000" algn="ctr" rotWithShape="0">
                  <a:srgbClr val="6E747A">
                    <a:alpha val="43000"/>
                  </a:srgbClr>
                </a:outerShdw>
              </a:effectLst>
              <a:latin typeface="Times New Roman" panose="02020603050405020304" charset="0"/>
              <a:ea typeface="Times New Roman" panose="02020603050405020304" charset="0"/>
              <a:cs typeface="Times New Roman" panose="02020603050405020304" charset="0"/>
            </a:endParaRPr>
          </a:p>
        </p:txBody>
      </p:sp>
      <p:pic>
        <p:nvPicPr>
          <p:cNvPr id="37" name="Picture 7"/>
          <p:cNvPicPr>
            <a:picLocks noChangeAspect="1"/>
          </p:cNvPicPr>
          <p:nvPr/>
        </p:nvPicPr>
        <p:blipFill>
          <a:blip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p:blipFill>
        <p:spPr>
          <a:xfrm>
            <a:off x="-1121410" y="0"/>
            <a:ext cx="3717925" cy="5194300"/>
          </a:xfrm>
          <a:prstGeom prst="rect">
            <a:avLst/>
          </a:prstGeom>
        </p:spPr>
      </p:pic>
      <p:grpSp>
        <p:nvGrpSpPr>
          <p:cNvPr id="8151" name="Google Shape;8151;p36"/>
          <p:cNvGrpSpPr/>
          <p:nvPr/>
        </p:nvGrpSpPr>
        <p:grpSpPr>
          <a:xfrm rot="20340000">
            <a:off x="2887980" y="642620"/>
            <a:ext cx="4248785" cy="185547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grpSp>
      <p:pic>
        <p:nvPicPr>
          <p:cNvPr id="40" name="Picture 39"/>
          <p:cNvPicPr>
            <a:picLocks noChangeAspect="1"/>
          </p:cNvPicPr>
          <p:nvPr/>
        </p:nvPicPr>
        <p:blipFill>
          <a:blip r:embed="rId3"/>
          <a:stretch>
            <a:fillRect/>
          </a:stretch>
        </p:blipFill>
        <p:spPr>
          <a:xfrm>
            <a:off x="3555365" y="1129665"/>
            <a:ext cx="2705100" cy="962025"/>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circle(in)">
                                      <p:cBhvr>
                                        <p:cTn id="7" dur="20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circle(in)">
                                      <p:cBhvr>
                                        <p:cTn id="12" dur="20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arn(inVertical)">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32" presetClass="emph" presetSubtype="0" fill="hold" nodeType="clickEffect">
                                  <p:stCondLst>
                                    <p:cond delay="0"/>
                                  </p:stCondLst>
                                  <p:childTnLst>
                                    <p:animRot by="120000">
                                      <p:cBhvr>
                                        <p:cTn id="21" dur="100" fill="hold">
                                          <p:stCondLst>
                                            <p:cond delay="0"/>
                                          </p:stCondLst>
                                        </p:cTn>
                                        <p:tgtEl>
                                          <p:spTgt spid="37"/>
                                        </p:tgtEl>
                                        <p:attrNameLst>
                                          <p:attrName>r</p:attrName>
                                        </p:attrNameLst>
                                      </p:cBhvr>
                                    </p:animRot>
                                    <p:animRot by="-240000">
                                      <p:cBhvr>
                                        <p:cTn id="22" dur="200" fill="hold">
                                          <p:stCondLst>
                                            <p:cond delay="200"/>
                                          </p:stCondLst>
                                        </p:cTn>
                                        <p:tgtEl>
                                          <p:spTgt spid="37"/>
                                        </p:tgtEl>
                                        <p:attrNameLst>
                                          <p:attrName>r</p:attrName>
                                        </p:attrNameLst>
                                      </p:cBhvr>
                                    </p:animRot>
                                    <p:animRot by="240000">
                                      <p:cBhvr>
                                        <p:cTn id="23" dur="200" fill="hold">
                                          <p:stCondLst>
                                            <p:cond delay="400"/>
                                          </p:stCondLst>
                                        </p:cTn>
                                        <p:tgtEl>
                                          <p:spTgt spid="37"/>
                                        </p:tgtEl>
                                        <p:attrNameLst>
                                          <p:attrName>r</p:attrName>
                                        </p:attrNameLst>
                                      </p:cBhvr>
                                    </p:animRot>
                                    <p:animRot by="-240000">
                                      <p:cBhvr>
                                        <p:cTn id="24" dur="200" fill="hold">
                                          <p:stCondLst>
                                            <p:cond delay="600"/>
                                          </p:stCondLst>
                                        </p:cTn>
                                        <p:tgtEl>
                                          <p:spTgt spid="37"/>
                                        </p:tgtEl>
                                        <p:attrNameLst>
                                          <p:attrName>r</p:attrName>
                                        </p:attrNameLst>
                                      </p:cBhvr>
                                    </p:animRot>
                                    <p:animRot by="120000">
                                      <p:cBhvr>
                                        <p:cTn id="25" dur="200" fill="hold">
                                          <p:stCondLst>
                                            <p:cond delay="800"/>
                                          </p:stCondLst>
                                        </p:cTn>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grpSp>
        <p:nvGrpSpPr>
          <p:cNvPr id="2" name="Group 1"/>
          <p:cNvGrpSpPr/>
          <p:nvPr/>
        </p:nvGrpSpPr>
        <p:grpSpPr>
          <a:xfrm>
            <a:off x="559435" y="950595"/>
            <a:ext cx="1844040" cy="1024890"/>
            <a:chOff x="156" y="1497"/>
            <a:chExt cx="2904" cy="1614"/>
          </a:xfrm>
        </p:grpSpPr>
        <p:sp>
          <p:nvSpPr>
            <p:cNvPr id="3848"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5" name="Rectangle 14"/>
            <p:cNvSpPr/>
            <p:nvPr/>
          </p:nvSpPr>
          <p:spPr>
            <a:xfrm>
              <a:off x="607" y="1868"/>
              <a:ext cx="2453" cy="822"/>
            </a:xfrm>
            <a:prstGeom prst="rect">
              <a:avLst/>
            </a:prstGeom>
            <a:noFill/>
            <a:ln w="9525">
              <a:noFill/>
            </a:ln>
          </p:spPr>
          <p:txBody>
            <a:bodyPr wrap="square">
              <a:spAutoFit/>
            </a:bodyPr>
            <a:p>
              <a:pPr algn="l">
                <a:spcBef>
                  <a:spcPct val="50000"/>
                </a:spcBef>
              </a:pPr>
              <a:r>
                <a:rPr lang="en-GB" altLang="vi-VN" sz="2800" b="1" dirty="0">
                  <a:solidFill>
                    <a:schemeClr val="bg1"/>
                  </a:solidFill>
                  <a:latin typeface="Times New Roman" panose="02020603050405020304" charset="0"/>
                  <a:cs typeface="Times New Roman" panose="02020603050405020304" charset="0"/>
                </a:rPr>
                <a:t>Đoạn 1</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grpSp>
        <p:nvGrpSpPr>
          <p:cNvPr id="23" name="Google Shape;7898;p32"/>
          <p:cNvGrpSpPr/>
          <p:nvPr/>
        </p:nvGrpSpPr>
        <p:grpSpPr>
          <a:xfrm>
            <a:off x="2637790" y="962025"/>
            <a:ext cx="5871210" cy="764540"/>
            <a:chOff x="2023945" y="2856088"/>
            <a:chExt cx="5096097" cy="477025"/>
          </a:xfrm>
        </p:grpSpPr>
        <p:sp>
          <p:nvSpPr>
            <p:cNvPr id="24"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5"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6"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grpSp>
      <p:grpSp>
        <p:nvGrpSpPr>
          <p:cNvPr id="27" name="Google Shape;7898;p32"/>
          <p:cNvGrpSpPr/>
          <p:nvPr/>
        </p:nvGrpSpPr>
        <p:grpSpPr>
          <a:xfrm>
            <a:off x="2637790" y="2115185"/>
            <a:ext cx="5871210" cy="764540"/>
            <a:chOff x="2023945" y="2856088"/>
            <a:chExt cx="5096097" cy="477025"/>
          </a:xfrm>
        </p:grpSpPr>
        <p:sp>
          <p:nvSpPr>
            <p:cNvPr id="28"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29"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0"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grpSp>
      <p:grpSp>
        <p:nvGrpSpPr>
          <p:cNvPr id="31" name="Google Shape;7898;p32"/>
          <p:cNvGrpSpPr/>
          <p:nvPr/>
        </p:nvGrpSpPr>
        <p:grpSpPr>
          <a:xfrm>
            <a:off x="2637790" y="3268345"/>
            <a:ext cx="5871210" cy="764540"/>
            <a:chOff x="2023945" y="2856088"/>
            <a:chExt cx="5096097" cy="477025"/>
          </a:xfrm>
        </p:grpSpPr>
        <p:sp>
          <p:nvSpPr>
            <p:cNvPr id="32"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3"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34"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grpSp>
      <p:grpSp>
        <p:nvGrpSpPr>
          <p:cNvPr id="3" name="Group 2"/>
          <p:cNvGrpSpPr/>
          <p:nvPr/>
        </p:nvGrpSpPr>
        <p:grpSpPr>
          <a:xfrm>
            <a:off x="559435" y="2145030"/>
            <a:ext cx="1844040" cy="1025525"/>
            <a:chOff x="156" y="1497"/>
            <a:chExt cx="2904" cy="1615"/>
          </a:xfrm>
        </p:grpSpPr>
        <p:sp>
          <p:nvSpPr>
            <p:cNvPr id="4"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5" name="Rectangle 14"/>
            <p:cNvSpPr/>
            <p:nvPr/>
          </p:nvSpPr>
          <p:spPr>
            <a:xfrm>
              <a:off x="607" y="1868"/>
              <a:ext cx="2453" cy="822"/>
            </a:xfrm>
            <a:prstGeom prst="rect">
              <a:avLst/>
            </a:prstGeom>
            <a:noFill/>
            <a:ln w="9525">
              <a:noFill/>
            </a:ln>
          </p:spPr>
          <p:txBody>
            <a:bodyPr wrap="square">
              <a:spAutoFit/>
            </a:bodyPr>
            <a:p>
              <a:pPr algn="l">
                <a:spcBef>
                  <a:spcPct val="50000"/>
                </a:spcBef>
              </a:pPr>
              <a:r>
                <a:rPr lang="en-GB" altLang="vi-VN" sz="2800" b="1" dirty="0">
                  <a:solidFill>
                    <a:schemeClr val="bg1"/>
                  </a:solidFill>
                  <a:latin typeface="Times New Roman" panose="02020603050405020304" charset="0"/>
                  <a:cs typeface="Times New Roman" panose="02020603050405020304" charset="0"/>
                </a:rPr>
                <a:t>Đoạn 2</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grpSp>
        <p:nvGrpSpPr>
          <p:cNvPr id="6" name="Group 5"/>
          <p:cNvGrpSpPr/>
          <p:nvPr/>
        </p:nvGrpSpPr>
        <p:grpSpPr>
          <a:xfrm>
            <a:off x="559435" y="3213735"/>
            <a:ext cx="1844040" cy="1025525"/>
            <a:chOff x="156" y="1497"/>
            <a:chExt cx="2904" cy="1615"/>
          </a:xfrm>
        </p:grpSpPr>
        <p:sp>
          <p:nvSpPr>
            <p:cNvPr id="7"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8" name="Rectangle 14"/>
            <p:cNvSpPr/>
            <p:nvPr/>
          </p:nvSpPr>
          <p:spPr>
            <a:xfrm>
              <a:off x="607" y="1868"/>
              <a:ext cx="2453" cy="822"/>
            </a:xfrm>
            <a:prstGeom prst="rect">
              <a:avLst/>
            </a:prstGeom>
            <a:noFill/>
            <a:ln w="9525">
              <a:noFill/>
            </a:ln>
          </p:spPr>
          <p:txBody>
            <a:bodyPr wrap="square">
              <a:spAutoFit/>
            </a:bodyPr>
            <a:p>
              <a:pPr algn="l">
                <a:spcBef>
                  <a:spcPct val="50000"/>
                </a:spcBef>
              </a:pPr>
              <a:r>
                <a:rPr lang="en-GB" altLang="vi-VN" sz="2800" b="1" dirty="0">
                  <a:solidFill>
                    <a:schemeClr val="bg1"/>
                  </a:solidFill>
                  <a:latin typeface="Times New Roman" panose="02020603050405020304" charset="0"/>
                  <a:cs typeface="Times New Roman" panose="02020603050405020304" charset="0"/>
                </a:rPr>
                <a:t>Đoạn 3</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sp>
        <p:nvSpPr>
          <p:cNvPr id="9" name="Rectangles 8"/>
          <p:cNvSpPr/>
          <p:nvPr/>
        </p:nvSpPr>
        <p:spPr>
          <a:xfrm>
            <a:off x="3399790" y="1099185"/>
            <a:ext cx="3955415" cy="521970"/>
          </a:xfrm>
          <a:prstGeom prst="rect">
            <a:avLst/>
          </a:prstGeom>
          <a:noFill/>
          <a:ln>
            <a:noFill/>
          </a:ln>
        </p:spPr>
        <p:txBody>
          <a:bodyPr wrap="none" rtlCol="0" anchor="t">
            <a:spAutoFit/>
          </a:bodyPr>
          <a:p>
            <a:pPr algn="l"/>
            <a:r>
              <a:rPr lang="en-GB" altLang="en-US" sz="2800" b="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Giới thiệu về “cổng trời”</a:t>
            </a:r>
            <a:endParaRPr lang="en-GB" altLang="en-US" sz="2800" b="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endParaRPr>
          </a:p>
        </p:txBody>
      </p:sp>
      <p:sp>
        <p:nvSpPr>
          <p:cNvPr id="10" name="Rectangles 9"/>
          <p:cNvSpPr/>
          <p:nvPr/>
        </p:nvSpPr>
        <p:spPr>
          <a:xfrm>
            <a:off x="3399790" y="2252345"/>
            <a:ext cx="4935220" cy="521970"/>
          </a:xfrm>
          <a:prstGeom prst="rect">
            <a:avLst/>
          </a:prstGeom>
          <a:noFill/>
          <a:ln>
            <a:noFill/>
          </a:ln>
        </p:spPr>
        <p:txBody>
          <a:bodyPr wrap="square" rtlCol="0" anchor="t">
            <a:spAutoFit/>
          </a:bodyPr>
          <a:p>
            <a:pPr lvl="0" algn="l">
              <a:buSzTx/>
            </a:pPr>
            <a:r>
              <a:rPr lang="en-GB" altLang="en-US" sz="2800" b="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Vẻ đẹp bức tranh thiên nhiên </a:t>
            </a:r>
            <a:endParaRPr lang="en-GB" altLang="en-US" sz="2800" b="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endParaRPr>
          </a:p>
        </p:txBody>
      </p:sp>
      <p:sp>
        <p:nvSpPr>
          <p:cNvPr id="11" name="Rectangles 10"/>
          <p:cNvSpPr/>
          <p:nvPr/>
        </p:nvSpPr>
        <p:spPr>
          <a:xfrm>
            <a:off x="3399790" y="3405505"/>
            <a:ext cx="4495165" cy="521970"/>
          </a:xfrm>
          <a:prstGeom prst="rect">
            <a:avLst/>
          </a:prstGeom>
          <a:noFill/>
          <a:ln>
            <a:noFill/>
          </a:ln>
        </p:spPr>
        <p:txBody>
          <a:bodyPr wrap="square" rtlCol="0" anchor="t">
            <a:spAutoFit/>
          </a:bodyPr>
          <a:p>
            <a:pPr lvl="0" algn="l">
              <a:buSzTx/>
            </a:pPr>
            <a:r>
              <a:rPr lang="en-GB" altLang="en-US" sz="2800" b="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Hoạt động của con người </a:t>
            </a:r>
            <a:endParaRPr lang="en-GB" altLang="en-US" sz="2800" b="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endParaRPr>
          </a:p>
        </p:txBody>
      </p:sp>
    </p:spTree>
  </p:cSld>
  <p:clrMapOvr>
    <a:masterClrMapping/>
  </p:clrMapOvr>
  <p:transition>
    <p:wipe/>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8151" name="Google Shape;8151;p36"/>
          <p:cNvGrpSpPr/>
          <p:nvPr/>
        </p:nvGrpSpPr>
        <p:grpSpPr>
          <a:xfrm>
            <a:off x="5100775" y="84869"/>
            <a:ext cx="2983949" cy="2822382"/>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grpSp>
      <p:sp>
        <p:nvSpPr>
          <p:cNvPr id="7957" name="Google Shape;7957;p35"/>
          <p:cNvSpPr txBox="1">
            <a:spLocks noGrp="1"/>
          </p:cNvSpPr>
          <p:nvPr>
            <p:ph type="title"/>
          </p:nvPr>
        </p:nvSpPr>
        <p:spPr>
          <a:xfrm>
            <a:off x="5227336" y="1743492"/>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8600"/>
              <a:t>01</a:t>
            </a:r>
            <a:br>
              <a:rPr lang="en-GB" sz="8600"/>
            </a:br>
            <a:endParaRPr lang="en-GB" sz="8600"/>
          </a:p>
        </p:txBody>
      </p:sp>
      <p:grpSp>
        <p:nvGrpSpPr>
          <p:cNvPr id="7958" name="Google Shape;7958;p35"/>
          <p:cNvGrpSpPr/>
          <p:nvPr/>
        </p:nvGrpSpPr>
        <p:grpSpPr>
          <a:xfrm>
            <a:off x="-1206571" y="-13199"/>
            <a:ext cx="5200908" cy="5089795"/>
            <a:chOff x="-610306" y="113801"/>
            <a:chExt cx="5200908" cy="5089795"/>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962" name="Google Shape;7962;p35"/>
            <p:cNvGrpSpPr/>
            <p:nvPr/>
          </p:nvGrpSpPr>
          <p:grpSpPr>
            <a:xfrm>
              <a:off x="-610306" y="113801"/>
              <a:ext cx="2463328" cy="1386103"/>
              <a:chOff x="-874861" y="124631"/>
              <a:chExt cx="3262686" cy="1835898"/>
            </a:xfrm>
          </p:grpSpPr>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 name="Text Box 3"/>
          <p:cNvSpPr txBox="1"/>
          <p:nvPr/>
        </p:nvSpPr>
        <p:spPr>
          <a:xfrm>
            <a:off x="3888740" y="2337435"/>
            <a:ext cx="4620260" cy="1014730"/>
          </a:xfrm>
          <a:prstGeom prst="rect">
            <a:avLst/>
          </a:prstGeom>
          <a:noFill/>
        </p:spPr>
        <p:txBody>
          <a:bodyPr wrap="square" rtlCol="0" anchor="t">
            <a:spAutoFit/>
          </a:bodyPr>
          <a:p>
            <a:r>
              <a:rPr lang="en-GB" altLang="en-US" sz="6000" b="1">
                <a:latin typeface="+mn-lt"/>
                <a:cs typeface="+mn-lt"/>
              </a:rPr>
              <a:t>Luyện đọc</a:t>
            </a:r>
            <a:endParaRPr lang="en-GB" altLang="en-US" sz="6000" b="1">
              <a:latin typeface="+mn-lt"/>
              <a:cs typeface="+mn-lt"/>
            </a:endParaRPr>
          </a:p>
        </p:txBody>
      </p:sp>
    </p:spTree>
  </p:cSld>
  <p:clrMapOvr>
    <a:masterClrMapping/>
  </p:clrMapOvr>
  <p:transition>
    <p:wip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568"/>
        <p:cNvGrpSpPr/>
        <p:nvPr/>
      </p:nvGrpSpPr>
      <p:grpSpPr>
        <a:xfrm>
          <a:off x="0" y="0"/>
          <a:ext cx="0" cy="0"/>
          <a:chOff x="0" y="0"/>
          <a:chExt cx="0" cy="0"/>
        </a:xfrm>
      </p:grpSpPr>
      <p:sp>
        <p:nvSpPr>
          <p:cNvPr id="3" name="Text Box 2"/>
          <p:cNvSpPr txBox="1"/>
          <p:nvPr/>
        </p:nvSpPr>
        <p:spPr>
          <a:xfrm>
            <a:off x="561975" y="1957070"/>
            <a:ext cx="3646805" cy="2306955"/>
          </a:xfrm>
          <a:prstGeom prst="rect">
            <a:avLst/>
          </a:prstGeom>
          <a:noFill/>
        </p:spPr>
        <p:txBody>
          <a:bodyPr wrap="square" rtlCol="0" anchor="t">
            <a:spAutoFit/>
            <a:scene3d>
              <a:camera prst="orthographicFront"/>
              <a:lightRig rig="threePt" dir="t"/>
            </a:scene3d>
          </a:bodyPr>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1. Giữa hai bên vách đá</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Mở ra một khoảng trời</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Có gió thoảng, mây trôi</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Cổng trời trên mặt đất?</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p:txBody>
      </p:sp>
      <p:sp>
        <p:nvSpPr>
          <p:cNvPr id="4" name="Text Box 3"/>
          <p:cNvSpPr txBox="1"/>
          <p:nvPr/>
        </p:nvSpPr>
        <p:spPr>
          <a:xfrm>
            <a:off x="2085975" y="1489075"/>
            <a:ext cx="1130935" cy="460375"/>
          </a:xfrm>
          <a:prstGeom prst="rect">
            <a:avLst/>
          </a:prstGeom>
          <a:noFill/>
        </p:spPr>
        <p:txBody>
          <a:bodyPr wrap="none" rtlCol="0" anchor="t">
            <a:spAutoFit/>
          </a:bodyPr>
          <a:p>
            <a:pPr algn="ctr">
              <a:lnSpc>
                <a:spcPct val="100000"/>
              </a:lnSpc>
            </a:pPr>
            <a:r>
              <a:rPr lang="en-GB" altLang="en-US" sz="2400" b="1">
                <a:latin typeface="+mj-ea"/>
                <a:cs typeface="+mj-ea"/>
                <a:sym typeface="+mn-ea"/>
              </a:rPr>
              <a:t>(Trích)</a:t>
            </a:r>
            <a:endParaRPr lang="en-GB" altLang="en-US" sz="2400" b="1">
              <a:latin typeface="+mj-ea"/>
              <a:cs typeface="+mj-ea"/>
              <a:sym typeface="+mn-ea"/>
            </a:endParaRPr>
          </a:p>
        </p:txBody>
      </p:sp>
      <p:grpSp>
        <p:nvGrpSpPr>
          <p:cNvPr id="10145" name="Google Shape;10145;p62"/>
          <p:cNvGrpSpPr/>
          <p:nvPr/>
        </p:nvGrpSpPr>
        <p:grpSpPr>
          <a:xfrm>
            <a:off x="4304030" y="654050"/>
            <a:ext cx="4297680" cy="4488815"/>
            <a:chOff x="769624" y="1963327"/>
            <a:chExt cx="2252441" cy="2093994"/>
          </a:xfrm>
        </p:grpSpPr>
        <p:sp>
          <p:nvSpPr>
            <p:cNvPr id="10146" name="Google Shape;10146;p62"/>
            <p:cNvSpPr/>
            <p:nvPr/>
          </p:nvSpPr>
          <p:spPr>
            <a:xfrm>
              <a:off x="816560" y="1963327"/>
              <a:ext cx="2205504" cy="1398278"/>
            </a:xfrm>
            <a:custGeom>
              <a:avLst/>
              <a:gdLst/>
              <a:ahLst/>
              <a:cxnLst/>
              <a:rect l="l" t="t" r="r" b="b"/>
              <a:pathLst>
                <a:path w="154312" h="97833" extrusionOk="0">
                  <a:moveTo>
                    <a:pt x="77156" y="1"/>
                  </a:moveTo>
                  <a:cubicBezTo>
                    <a:pt x="53330" y="1"/>
                    <a:pt x="30969" y="11536"/>
                    <a:pt x="17215" y="30969"/>
                  </a:cubicBezTo>
                  <a:cubicBezTo>
                    <a:pt x="3461" y="50447"/>
                    <a:pt x="0" y="75337"/>
                    <a:pt x="7942" y="97832"/>
                  </a:cubicBezTo>
                  <a:lnTo>
                    <a:pt x="146370" y="97832"/>
                  </a:lnTo>
                  <a:cubicBezTo>
                    <a:pt x="154312" y="75337"/>
                    <a:pt x="150851" y="50447"/>
                    <a:pt x="137052" y="30969"/>
                  </a:cubicBezTo>
                  <a:cubicBezTo>
                    <a:pt x="123298" y="11536"/>
                    <a:pt x="100981" y="1"/>
                    <a:pt x="77156"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47" name="Google Shape;10147;p62"/>
            <p:cNvSpPr/>
            <p:nvPr/>
          </p:nvSpPr>
          <p:spPr>
            <a:xfrm>
              <a:off x="1673896" y="2133836"/>
              <a:ext cx="1273976" cy="1235372"/>
            </a:xfrm>
            <a:custGeom>
              <a:avLst/>
              <a:gdLst/>
              <a:ahLst/>
              <a:cxnLst/>
              <a:rect l="l" t="t" r="r" b="b"/>
              <a:pathLst>
                <a:path w="89136" h="86435" extrusionOk="0">
                  <a:moveTo>
                    <a:pt x="43424" y="1"/>
                  </a:moveTo>
                  <a:cubicBezTo>
                    <a:pt x="43413" y="1"/>
                    <a:pt x="43402" y="2"/>
                    <a:pt x="43392" y="6"/>
                  </a:cubicBezTo>
                  <a:cubicBezTo>
                    <a:pt x="42416" y="316"/>
                    <a:pt x="30570" y="23121"/>
                    <a:pt x="24758" y="34834"/>
                  </a:cubicBezTo>
                  <a:cubicBezTo>
                    <a:pt x="23604" y="37142"/>
                    <a:pt x="22717" y="39049"/>
                    <a:pt x="22184" y="40247"/>
                  </a:cubicBezTo>
                  <a:cubicBezTo>
                    <a:pt x="18857" y="47479"/>
                    <a:pt x="0" y="86434"/>
                    <a:pt x="0" y="86434"/>
                  </a:cubicBezTo>
                  <a:lnTo>
                    <a:pt x="89136" y="85237"/>
                  </a:lnTo>
                  <a:cubicBezTo>
                    <a:pt x="89136" y="85237"/>
                    <a:pt x="84033" y="74854"/>
                    <a:pt x="81637" y="69796"/>
                  </a:cubicBezTo>
                  <a:lnTo>
                    <a:pt x="80972" y="68377"/>
                  </a:lnTo>
                  <a:cubicBezTo>
                    <a:pt x="79508" y="65227"/>
                    <a:pt x="70590" y="47790"/>
                    <a:pt x="64999" y="36831"/>
                  </a:cubicBezTo>
                  <a:lnTo>
                    <a:pt x="60918" y="28934"/>
                  </a:lnTo>
                  <a:cubicBezTo>
                    <a:pt x="57882" y="22995"/>
                    <a:pt x="44771" y="1"/>
                    <a:pt x="43424" y="1"/>
                  </a:cubicBezTo>
                  <a:close/>
                </a:path>
              </a:pathLst>
            </a:custGeom>
            <a:solidFill>
              <a:srgbClr val="489B7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48" name="Google Shape;10148;p62"/>
            <p:cNvSpPr/>
            <p:nvPr/>
          </p:nvSpPr>
          <p:spPr>
            <a:xfrm>
              <a:off x="1673896" y="2133908"/>
              <a:ext cx="1273976" cy="1235301"/>
            </a:xfrm>
            <a:custGeom>
              <a:avLst/>
              <a:gdLst/>
              <a:ahLst/>
              <a:cxnLst/>
              <a:rect l="l" t="t" r="r" b="b"/>
              <a:pathLst>
                <a:path w="89136" h="86430" extrusionOk="0">
                  <a:moveTo>
                    <a:pt x="43392" y="1"/>
                  </a:moveTo>
                  <a:lnTo>
                    <a:pt x="43392" y="1"/>
                  </a:lnTo>
                  <a:cubicBezTo>
                    <a:pt x="42416" y="311"/>
                    <a:pt x="30570" y="23116"/>
                    <a:pt x="24758" y="34829"/>
                  </a:cubicBezTo>
                  <a:cubicBezTo>
                    <a:pt x="23604" y="37137"/>
                    <a:pt x="22717" y="39044"/>
                    <a:pt x="22184" y="40242"/>
                  </a:cubicBezTo>
                  <a:cubicBezTo>
                    <a:pt x="18857" y="47474"/>
                    <a:pt x="0" y="86429"/>
                    <a:pt x="0" y="86429"/>
                  </a:cubicBezTo>
                  <a:lnTo>
                    <a:pt x="89136" y="85232"/>
                  </a:lnTo>
                  <a:cubicBezTo>
                    <a:pt x="89136" y="85232"/>
                    <a:pt x="84033" y="74849"/>
                    <a:pt x="81637" y="69747"/>
                  </a:cubicBezTo>
                  <a:cubicBezTo>
                    <a:pt x="80794" y="69880"/>
                    <a:pt x="79951" y="70102"/>
                    <a:pt x="79197" y="70413"/>
                  </a:cubicBezTo>
                  <a:cubicBezTo>
                    <a:pt x="79197" y="70413"/>
                    <a:pt x="77156" y="63802"/>
                    <a:pt x="74805" y="62116"/>
                  </a:cubicBezTo>
                  <a:cubicBezTo>
                    <a:pt x="74264" y="61739"/>
                    <a:pt x="73719" y="61593"/>
                    <a:pt x="73200" y="61593"/>
                  </a:cubicBezTo>
                  <a:cubicBezTo>
                    <a:pt x="71461" y="61593"/>
                    <a:pt x="70013" y="63225"/>
                    <a:pt x="70013" y="63225"/>
                  </a:cubicBezTo>
                  <a:cubicBezTo>
                    <a:pt x="70013" y="63225"/>
                    <a:pt x="67617" y="58167"/>
                    <a:pt x="63668" y="57457"/>
                  </a:cubicBezTo>
                  <a:cubicBezTo>
                    <a:pt x="63359" y="57401"/>
                    <a:pt x="63054" y="57376"/>
                    <a:pt x="62756" y="57376"/>
                  </a:cubicBezTo>
                  <a:cubicBezTo>
                    <a:pt x="59252" y="57376"/>
                    <a:pt x="56614" y="60918"/>
                    <a:pt x="56614" y="60918"/>
                  </a:cubicBezTo>
                  <a:cubicBezTo>
                    <a:pt x="56614" y="60918"/>
                    <a:pt x="53258" y="57985"/>
                    <a:pt x="49490" y="57985"/>
                  </a:cubicBezTo>
                  <a:cubicBezTo>
                    <a:pt x="48694" y="57985"/>
                    <a:pt x="47880" y="58116"/>
                    <a:pt x="47075" y="58433"/>
                  </a:cubicBezTo>
                  <a:cubicBezTo>
                    <a:pt x="42461" y="60252"/>
                    <a:pt x="40242" y="66774"/>
                    <a:pt x="40242" y="66774"/>
                  </a:cubicBezTo>
                  <a:cubicBezTo>
                    <a:pt x="40242" y="66774"/>
                    <a:pt x="40062" y="66797"/>
                    <a:pt x="39723" y="66797"/>
                  </a:cubicBezTo>
                  <a:cubicBezTo>
                    <a:pt x="38706" y="66797"/>
                    <a:pt x="36260" y="66597"/>
                    <a:pt x="32966" y="65000"/>
                  </a:cubicBezTo>
                  <a:cubicBezTo>
                    <a:pt x="28573" y="62914"/>
                    <a:pt x="21341" y="54973"/>
                    <a:pt x="24447" y="46454"/>
                  </a:cubicBezTo>
                  <a:cubicBezTo>
                    <a:pt x="27553" y="37980"/>
                    <a:pt x="43392" y="1"/>
                    <a:pt x="43392"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49" name="Google Shape;10149;p62"/>
            <p:cNvSpPr/>
            <p:nvPr/>
          </p:nvSpPr>
          <p:spPr>
            <a:xfrm>
              <a:off x="2027735" y="2133836"/>
              <a:ext cx="575173" cy="593725"/>
            </a:xfrm>
            <a:custGeom>
              <a:avLst/>
              <a:gdLst/>
              <a:ahLst/>
              <a:cxnLst/>
              <a:rect l="l" t="t" r="r" b="b"/>
              <a:pathLst>
                <a:path w="40243" h="41541" extrusionOk="0">
                  <a:moveTo>
                    <a:pt x="18667" y="1"/>
                  </a:moveTo>
                  <a:cubicBezTo>
                    <a:pt x="18656" y="1"/>
                    <a:pt x="18645" y="2"/>
                    <a:pt x="18635" y="6"/>
                  </a:cubicBezTo>
                  <a:cubicBezTo>
                    <a:pt x="17659" y="316"/>
                    <a:pt x="5813" y="23121"/>
                    <a:pt x="1" y="34834"/>
                  </a:cubicBezTo>
                  <a:cubicBezTo>
                    <a:pt x="178" y="34701"/>
                    <a:pt x="4304" y="31108"/>
                    <a:pt x="6612" y="29155"/>
                  </a:cubicBezTo>
                  <a:cubicBezTo>
                    <a:pt x="7277" y="28534"/>
                    <a:pt x="7809" y="28091"/>
                    <a:pt x="7987" y="27957"/>
                  </a:cubicBezTo>
                  <a:cubicBezTo>
                    <a:pt x="8004" y="27945"/>
                    <a:pt x="8023" y="27939"/>
                    <a:pt x="8043" y="27939"/>
                  </a:cubicBezTo>
                  <a:cubicBezTo>
                    <a:pt x="8974" y="27939"/>
                    <a:pt x="13242" y="40535"/>
                    <a:pt x="14154" y="41490"/>
                  </a:cubicBezTo>
                  <a:cubicBezTo>
                    <a:pt x="14188" y="41524"/>
                    <a:pt x="14229" y="41540"/>
                    <a:pt x="14276" y="41540"/>
                  </a:cubicBezTo>
                  <a:cubicBezTo>
                    <a:pt x="15573" y="41540"/>
                    <a:pt x="21608" y="28934"/>
                    <a:pt x="21608" y="28934"/>
                  </a:cubicBezTo>
                  <a:cubicBezTo>
                    <a:pt x="21608" y="28934"/>
                    <a:pt x="25335" y="37230"/>
                    <a:pt x="26222" y="37985"/>
                  </a:cubicBezTo>
                  <a:cubicBezTo>
                    <a:pt x="26258" y="38017"/>
                    <a:pt x="26297" y="38033"/>
                    <a:pt x="26339" y="38033"/>
                  </a:cubicBezTo>
                  <a:cubicBezTo>
                    <a:pt x="27313" y="38033"/>
                    <a:pt x="29751" y="29508"/>
                    <a:pt x="30418" y="29508"/>
                  </a:cubicBezTo>
                  <a:cubicBezTo>
                    <a:pt x="30425" y="29508"/>
                    <a:pt x="30431" y="29509"/>
                    <a:pt x="30437" y="29510"/>
                  </a:cubicBezTo>
                  <a:cubicBezTo>
                    <a:pt x="31129" y="29683"/>
                    <a:pt x="38516" y="36846"/>
                    <a:pt x="40127" y="36846"/>
                  </a:cubicBezTo>
                  <a:cubicBezTo>
                    <a:pt x="40170" y="36846"/>
                    <a:pt x="40208" y="36841"/>
                    <a:pt x="40242" y="36831"/>
                  </a:cubicBezTo>
                  <a:lnTo>
                    <a:pt x="36161" y="28934"/>
                  </a:lnTo>
                  <a:cubicBezTo>
                    <a:pt x="33125" y="22995"/>
                    <a:pt x="20014" y="1"/>
                    <a:pt x="18667" y="1"/>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50" name="Google Shape;10150;p62"/>
            <p:cNvSpPr/>
            <p:nvPr/>
          </p:nvSpPr>
          <p:spPr>
            <a:xfrm>
              <a:off x="2027735" y="2133908"/>
              <a:ext cx="266355" cy="497808"/>
            </a:xfrm>
            <a:custGeom>
              <a:avLst/>
              <a:gdLst/>
              <a:ahLst/>
              <a:cxnLst/>
              <a:rect l="l" t="t" r="r" b="b"/>
              <a:pathLst>
                <a:path w="18636" h="34830" extrusionOk="0">
                  <a:moveTo>
                    <a:pt x="18635" y="1"/>
                  </a:moveTo>
                  <a:cubicBezTo>
                    <a:pt x="17659" y="311"/>
                    <a:pt x="5813" y="23116"/>
                    <a:pt x="1" y="34829"/>
                  </a:cubicBezTo>
                  <a:cubicBezTo>
                    <a:pt x="178" y="34696"/>
                    <a:pt x="4304" y="31058"/>
                    <a:pt x="6612" y="29150"/>
                  </a:cubicBezTo>
                  <a:cubicBezTo>
                    <a:pt x="12069" y="15663"/>
                    <a:pt x="18635" y="1"/>
                    <a:pt x="18635"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51" name="Google Shape;10151;p62"/>
            <p:cNvSpPr/>
            <p:nvPr/>
          </p:nvSpPr>
          <p:spPr>
            <a:xfrm>
              <a:off x="942749" y="2497237"/>
              <a:ext cx="1241003" cy="848503"/>
            </a:xfrm>
            <a:custGeom>
              <a:avLst/>
              <a:gdLst/>
              <a:ahLst/>
              <a:cxnLst/>
              <a:rect l="l" t="t" r="r" b="b"/>
              <a:pathLst>
                <a:path w="86829" h="59367"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lnTo>
                    <a:pt x="86828" y="59367"/>
                  </a:lnTo>
                  <a:cubicBezTo>
                    <a:pt x="86828" y="59367"/>
                    <a:pt x="63890" y="34565"/>
                    <a:pt x="58655" y="27732"/>
                  </a:cubicBezTo>
                  <a:cubicBezTo>
                    <a:pt x="53464" y="20900"/>
                    <a:pt x="38600" y="180"/>
                    <a:pt x="37047" y="2"/>
                  </a:cubicBezTo>
                  <a:cubicBezTo>
                    <a:pt x="37038" y="1"/>
                    <a:pt x="37029" y="1"/>
                    <a:pt x="37019" y="1"/>
                  </a:cubicBezTo>
                  <a:close/>
                </a:path>
              </a:pathLst>
            </a:custGeom>
            <a:solidFill>
              <a:srgbClr val="489B7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52" name="Google Shape;10152;p62"/>
            <p:cNvSpPr/>
            <p:nvPr/>
          </p:nvSpPr>
          <p:spPr>
            <a:xfrm>
              <a:off x="942749" y="2497237"/>
              <a:ext cx="791404" cy="845973"/>
            </a:xfrm>
            <a:custGeom>
              <a:avLst/>
              <a:gdLst/>
              <a:ahLst/>
              <a:cxnLst/>
              <a:rect l="l" t="t" r="r" b="b"/>
              <a:pathLst>
                <a:path w="55372" h="59190"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cubicBezTo>
                    <a:pt x="55194" y="56660"/>
                    <a:pt x="54484" y="52135"/>
                    <a:pt x="51733" y="50227"/>
                  </a:cubicBezTo>
                  <a:cubicBezTo>
                    <a:pt x="50487" y="49377"/>
                    <a:pt x="49124" y="49088"/>
                    <a:pt x="47844" y="49088"/>
                  </a:cubicBezTo>
                  <a:cubicBezTo>
                    <a:pt x="45116" y="49088"/>
                    <a:pt x="42771" y="50404"/>
                    <a:pt x="42771" y="50404"/>
                  </a:cubicBezTo>
                  <a:cubicBezTo>
                    <a:pt x="42460" y="49384"/>
                    <a:pt x="41662" y="48585"/>
                    <a:pt x="40641" y="48275"/>
                  </a:cubicBezTo>
                  <a:cubicBezTo>
                    <a:pt x="40389" y="48220"/>
                    <a:pt x="40109" y="48197"/>
                    <a:pt x="39816" y="48197"/>
                  </a:cubicBezTo>
                  <a:cubicBezTo>
                    <a:pt x="38206" y="48197"/>
                    <a:pt x="36204" y="48896"/>
                    <a:pt x="36204" y="48896"/>
                  </a:cubicBezTo>
                  <a:cubicBezTo>
                    <a:pt x="36204" y="48896"/>
                    <a:pt x="35184" y="45968"/>
                    <a:pt x="31147" y="44992"/>
                  </a:cubicBezTo>
                  <a:cubicBezTo>
                    <a:pt x="30316" y="44772"/>
                    <a:pt x="29464" y="44664"/>
                    <a:pt x="28613" y="44664"/>
                  </a:cubicBezTo>
                  <a:cubicBezTo>
                    <a:pt x="27053" y="44664"/>
                    <a:pt x="25498" y="45028"/>
                    <a:pt x="24092" y="45746"/>
                  </a:cubicBezTo>
                  <a:cubicBezTo>
                    <a:pt x="24092" y="45746"/>
                    <a:pt x="23826" y="43084"/>
                    <a:pt x="23205" y="38203"/>
                  </a:cubicBezTo>
                  <a:cubicBezTo>
                    <a:pt x="22584" y="33323"/>
                    <a:pt x="22584" y="33900"/>
                    <a:pt x="24314" y="29507"/>
                  </a:cubicBezTo>
                  <a:cubicBezTo>
                    <a:pt x="26044" y="25159"/>
                    <a:pt x="37047" y="2"/>
                    <a:pt x="37047" y="2"/>
                  </a:cubicBezTo>
                  <a:cubicBezTo>
                    <a:pt x="37038" y="1"/>
                    <a:pt x="37029" y="1"/>
                    <a:pt x="37019"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53" name="Google Shape;10153;p62"/>
            <p:cNvSpPr/>
            <p:nvPr/>
          </p:nvSpPr>
          <p:spPr>
            <a:xfrm>
              <a:off x="1226841" y="2497866"/>
              <a:ext cx="554235" cy="396731"/>
            </a:xfrm>
            <a:custGeom>
              <a:avLst/>
              <a:gdLst/>
              <a:ahLst/>
              <a:cxnLst/>
              <a:rect l="l" t="t" r="r" b="b"/>
              <a:pathLst>
                <a:path w="38778" h="27758" extrusionOk="0">
                  <a:moveTo>
                    <a:pt x="17135" y="0"/>
                  </a:moveTo>
                  <a:cubicBezTo>
                    <a:pt x="15495" y="0"/>
                    <a:pt x="7281" y="14711"/>
                    <a:pt x="1952" y="23695"/>
                  </a:cubicBezTo>
                  <a:cubicBezTo>
                    <a:pt x="1375" y="24627"/>
                    <a:pt x="754" y="25692"/>
                    <a:pt x="0" y="26934"/>
                  </a:cubicBezTo>
                  <a:cubicBezTo>
                    <a:pt x="2218" y="25115"/>
                    <a:pt x="7587" y="20723"/>
                    <a:pt x="8075" y="20412"/>
                  </a:cubicBezTo>
                  <a:cubicBezTo>
                    <a:pt x="8119" y="20412"/>
                    <a:pt x="8208" y="20412"/>
                    <a:pt x="8253" y="20501"/>
                  </a:cubicBezTo>
                  <a:cubicBezTo>
                    <a:pt x="9095" y="21122"/>
                    <a:pt x="11003" y="26091"/>
                    <a:pt x="11846" y="26801"/>
                  </a:cubicBezTo>
                  <a:cubicBezTo>
                    <a:pt x="11886" y="26837"/>
                    <a:pt x="11934" y="26854"/>
                    <a:pt x="11987" y="26854"/>
                  </a:cubicBezTo>
                  <a:cubicBezTo>
                    <a:pt x="12994" y="26854"/>
                    <a:pt x="16223" y="20794"/>
                    <a:pt x="16771" y="20456"/>
                  </a:cubicBezTo>
                  <a:cubicBezTo>
                    <a:pt x="16788" y="20445"/>
                    <a:pt x="16807" y="20440"/>
                    <a:pt x="16828" y="20440"/>
                  </a:cubicBezTo>
                  <a:cubicBezTo>
                    <a:pt x="17566" y="20440"/>
                    <a:pt x="21231" y="26869"/>
                    <a:pt x="22007" y="27688"/>
                  </a:cubicBezTo>
                  <a:cubicBezTo>
                    <a:pt x="22048" y="27735"/>
                    <a:pt x="22097" y="27757"/>
                    <a:pt x="22151" y="27757"/>
                  </a:cubicBezTo>
                  <a:cubicBezTo>
                    <a:pt x="23082" y="27757"/>
                    <a:pt x="25780" y="21292"/>
                    <a:pt x="26576" y="20412"/>
                  </a:cubicBezTo>
                  <a:cubicBezTo>
                    <a:pt x="26618" y="20364"/>
                    <a:pt x="26684" y="20341"/>
                    <a:pt x="26772" y="20341"/>
                  </a:cubicBezTo>
                  <a:cubicBezTo>
                    <a:pt x="28353" y="20341"/>
                    <a:pt x="37087" y="27699"/>
                    <a:pt x="38683" y="27699"/>
                  </a:cubicBezTo>
                  <a:cubicBezTo>
                    <a:pt x="38718" y="27699"/>
                    <a:pt x="38750" y="27696"/>
                    <a:pt x="38778" y="27688"/>
                  </a:cubicBezTo>
                  <a:cubicBezTo>
                    <a:pt x="33542" y="20900"/>
                    <a:pt x="18723" y="180"/>
                    <a:pt x="17170" y="3"/>
                  </a:cubicBezTo>
                  <a:cubicBezTo>
                    <a:pt x="17159" y="1"/>
                    <a:pt x="17147" y="0"/>
                    <a:pt x="17135" y="0"/>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54" name="Google Shape;10154;p62"/>
            <p:cNvSpPr/>
            <p:nvPr/>
          </p:nvSpPr>
          <p:spPr>
            <a:xfrm>
              <a:off x="1227470" y="2497866"/>
              <a:ext cx="244788" cy="384968"/>
            </a:xfrm>
            <a:custGeom>
              <a:avLst/>
              <a:gdLst/>
              <a:ahLst/>
              <a:cxnLst/>
              <a:rect l="l" t="t" r="r" b="b"/>
              <a:pathLst>
                <a:path w="17127" h="26935" extrusionOk="0">
                  <a:moveTo>
                    <a:pt x="17091" y="0"/>
                  </a:moveTo>
                  <a:cubicBezTo>
                    <a:pt x="15451" y="0"/>
                    <a:pt x="7237" y="14711"/>
                    <a:pt x="1908" y="23695"/>
                  </a:cubicBezTo>
                  <a:cubicBezTo>
                    <a:pt x="1376" y="24627"/>
                    <a:pt x="710" y="25692"/>
                    <a:pt x="0" y="26934"/>
                  </a:cubicBezTo>
                  <a:cubicBezTo>
                    <a:pt x="2219" y="25115"/>
                    <a:pt x="7543" y="20723"/>
                    <a:pt x="8031" y="20412"/>
                  </a:cubicBezTo>
                  <a:cubicBezTo>
                    <a:pt x="8120" y="20412"/>
                    <a:pt x="8164" y="20412"/>
                    <a:pt x="8253" y="20501"/>
                  </a:cubicBezTo>
                  <a:cubicBezTo>
                    <a:pt x="12024" y="11627"/>
                    <a:pt x="17126" y="3"/>
                    <a:pt x="17126" y="3"/>
                  </a:cubicBezTo>
                  <a:cubicBezTo>
                    <a:pt x="17115" y="1"/>
                    <a:pt x="17103" y="0"/>
                    <a:pt x="17091"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55" name="Google Shape;10155;p62"/>
            <p:cNvSpPr/>
            <p:nvPr/>
          </p:nvSpPr>
          <p:spPr>
            <a:xfrm>
              <a:off x="1431024" y="2916136"/>
              <a:ext cx="262539" cy="254449"/>
            </a:xfrm>
            <a:custGeom>
              <a:avLst/>
              <a:gdLst/>
              <a:ahLst/>
              <a:cxnLst/>
              <a:rect l="l" t="t" r="r" b="b"/>
              <a:pathLst>
                <a:path w="18369" h="17803" extrusionOk="0">
                  <a:moveTo>
                    <a:pt x="9578" y="1"/>
                  </a:moveTo>
                  <a:cubicBezTo>
                    <a:pt x="8535" y="1"/>
                    <a:pt x="7494" y="65"/>
                    <a:pt x="6523" y="198"/>
                  </a:cubicBezTo>
                  <a:cubicBezTo>
                    <a:pt x="4215" y="509"/>
                    <a:pt x="2308" y="1174"/>
                    <a:pt x="1598" y="2283"/>
                  </a:cubicBezTo>
                  <a:cubicBezTo>
                    <a:pt x="1" y="4812"/>
                    <a:pt x="1021" y="14973"/>
                    <a:pt x="2707" y="16614"/>
                  </a:cubicBezTo>
                  <a:cubicBezTo>
                    <a:pt x="3577" y="17439"/>
                    <a:pt x="6706" y="17802"/>
                    <a:pt x="9773" y="17802"/>
                  </a:cubicBezTo>
                  <a:cubicBezTo>
                    <a:pt x="12648" y="17802"/>
                    <a:pt x="15469" y="17483"/>
                    <a:pt x="16328" y="16925"/>
                  </a:cubicBezTo>
                  <a:cubicBezTo>
                    <a:pt x="17038" y="16481"/>
                    <a:pt x="17570" y="14529"/>
                    <a:pt x="17881" y="12178"/>
                  </a:cubicBezTo>
                  <a:lnTo>
                    <a:pt x="17881" y="12044"/>
                  </a:lnTo>
                  <a:lnTo>
                    <a:pt x="17970" y="11468"/>
                  </a:lnTo>
                  <a:cubicBezTo>
                    <a:pt x="18369" y="7963"/>
                    <a:pt x="18324" y="3836"/>
                    <a:pt x="17792" y="2283"/>
                  </a:cubicBezTo>
                  <a:cubicBezTo>
                    <a:pt x="17235" y="855"/>
                    <a:pt x="13394" y="1"/>
                    <a:pt x="9578" y="1"/>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56" name="Google Shape;10156;p62"/>
            <p:cNvSpPr/>
            <p:nvPr/>
          </p:nvSpPr>
          <p:spPr>
            <a:xfrm>
              <a:off x="1632676" y="2955055"/>
              <a:ext cx="49023" cy="49538"/>
            </a:xfrm>
            <a:custGeom>
              <a:avLst/>
              <a:gdLst/>
              <a:ahLst/>
              <a:cxnLst/>
              <a:rect l="l" t="t" r="r" b="b"/>
              <a:pathLst>
                <a:path w="3430" h="3466" extrusionOk="0">
                  <a:moveTo>
                    <a:pt x="1143" y="0"/>
                  </a:moveTo>
                  <a:cubicBezTo>
                    <a:pt x="1117" y="0"/>
                    <a:pt x="1091" y="2"/>
                    <a:pt x="1065" y="4"/>
                  </a:cubicBezTo>
                  <a:cubicBezTo>
                    <a:pt x="7" y="136"/>
                    <a:pt x="1" y="3465"/>
                    <a:pt x="1697" y="3465"/>
                  </a:cubicBezTo>
                  <a:cubicBezTo>
                    <a:pt x="1708" y="3465"/>
                    <a:pt x="1720" y="3465"/>
                    <a:pt x="1731" y="3465"/>
                  </a:cubicBezTo>
                  <a:cubicBezTo>
                    <a:pt x="3429" y="3421"/>
                    <a:pt x="2520" y="0"/>
                    <a:pt x="1143" y="0"/>
                  </a:cubicBezTo>
                  <a:close/>
                </a:path>
              </a:pathLst>
            </a:custGeom>
            <a:solidFill>
              <a:schemeClr val="l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57" name="Google Shape;10157;p62"/>
            <p:cNvSpPr/>
            <p:nvPr/>
          </p:nvSpPr>
          <p:spPr>
            <a:xfrm>
              <a:off x="1602548" y="3015140"/>
              <a:ext cx="59500" cy="39776"/>
            </a:xfrm>
            <a:custGeom>
              <a:avLst/>
              <a:gdLst/>
              <a:ahLst/>
              <a:cxnLst/>
              <a:rect l="l" t="t" r="r" b="b"/>
              <a:pathLst>
                <a:path w="4163" h="2783" extrusionOk="0">
                  <a:moveTo>
                    <a:pt x="1311" y="0"/>
                  </a:moveTo>
                  <a:cubicBezTo>
                    <a:pt x="968" y="0"/>
                    <a:pt x="675" y="158"/>
                    <a:pt x="511" y="548"/>
                  </a:cubicBezTo>
                  <a:cubicBezTo>
                    <a:pt x="1" y="1704"/>
                    <a:pt x="1656" y="2783"/>
                    <a:pt x="2796" y="2783"/>
                  </a:cubicBezTo>
                  <a:cubicBezTo>
                    <a:pt x="3142" y="2783"/>
                    <a:pt x="3441" y="2683"/>
                    <a:pt x="3617" y="2455"/>
                  </a:cubicBezTo>
                  <a:cubicBezTo>
                    <a:pt x="4163" y="1739"/>
                    <a:pt x="2454" y="0"/>
                    <a:pt x="1311" y="0"/>
                  </a:cubicBezTo>
                  <a:close/>
                </a:path>
              </a:pathLst>
            </a:custGeom>
            <a:solidFill>
              <a:schemeClr val="l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58" name="Google Shape;10158;p62"/>
            <p:cNvSpPr/>
            <p:nvPr/>
          </p:nvSpPr>
          <p:spPr>
            <a:xfrm>
              <a:off x="1618098" y="3089862"/>
              <a:ext cx="40605" cy="36146"/>
            </a:xfrm>
            <a:custGeom>
              <a:avLst/>
              <a:gdLst/>
              <a:ahLst/>
              <a:cxnLst/>
              <a:rect l="l" t="t" r="r" b="b"/>
              <a:pathLst>
                <a:path w="2841" h="2529" extrusionOk="0">
                  <a:moveTo>
                    <a:pt x="1548" y="1"/>
                  </a:moveTo>
                  <a:cubicBezTo>
                    <a:pt x="1480" y="1"/>
                    <a:pt x="1407" y="8"/>
                    <a:pt x="1331" y="23"/>
                  </a:cubicBezTo>
                  <a:cubicBezTo>
                    <a:pt x="0" y="289"/>
                    <a:pt x="0" y="2241"/>
                    <a:pt x="1331" y="2507"/>
                  </a:cubicBezTo>
                  <a:cubicBezTo>
                    <a:pt x="1399" y="2522"/>
                    <a:pt x="1464" y="2529"/>
                    <a:pt x="1526" y="2529"/>
                  </a:cubicBezTo>
                  <a:cubicBezTo>
                    <a:pt x="2702" y="2529"/>
                    <a:pt x="2840" y="1"/>
                    <a:pt x="1548" y="1"/>
                  </a:cubicBezTo>
                  <a:close/>
                </a:path>
              </a:pathLst>
            </a:custGeom>
            <a:solidFill>
              <a:schemeClr val="l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59" name="Google Shape;10159;p62"/>
            <p:cNvSpPr/>
            <p:nvPr/>
          </p:nvSpPr>
          <p:spPr>
            <a:xfrm>
              <a:off x="1431024" y="2918966"/>
              <a:ext cx="255564" cy="252177"/>
            </a:xfrm>
            <a:custGeom>
              <a:avLst/>
              <a:gdLst/>
              <a:ahLst/>
              <a:cxnLst/>
              <a:rect l="l" t="t" r="r" b="b"/>
              <a:pathLst>
                <a:path w="17881" h="17644" extrusionOk="0">
                  <a:moveTo>
                    <a:pt x="6478" y="0"/>
                  </a:moveTo>
                  <a:cubicBezTo>
                    <a:pt x="4215" y="311"/>
                    <a:pt x="2263" y="976"/>
                    <a:pt x="1598" y="2085"/>
                  </a:cubicBezTo>
                  <a:cubicBezTo>
                    <a:pt x="1" y="4614"/>
                    <a:pt x="1021" y="14819"/>
                    <a:pt x="2707" y="16416"/>
                  </a:cubicBezTo>
                  <a:cubicBezTo>
                    <a:pt x="3561" y="17270"/>
                    <a:pt x="6717" y="17644"/>
                    <a:pt x="9807" y="17644"/>
                  </a:cubicBezTo>
                  <a:cubicBezTo>
                    <a:pt x="12659" y="17644"/>
                    <a:pt x="15455" y="17325"/>
                    <a:pt x="16328" y="16771"/>
                  </a:cubicBezTo>
                  <a:cubicBezTo>
                    <a:pt x="17038" y="16283"/>
                    <a:pt x="17570" y="14375"/>
                    <a:pt x="17881" y="12024"/>
                  </a:cubicBezTo>
                  <a:lnTo>
                    <a:pt x="17881" y="12024"/>
                  </a:lnTo>
                  <a:cubicBezTo>
                    <a:pt x="17481" y="14287"/>
                    <a:pt x="16062" y="16239"/>
                    <a:pt x="12778" y="16239"/>
                  </a:cubicBezTo>
                  <a:cubicBezTo>
                    <a:pt x="9096" y="16239"/>
                    <a:pt x="3727" y="15751"/>
                    <a:pt x="3106" y="7898"/>
                  </a:cubicBezTo>
                  <a:cubicBezTo>
                    <a:pt x="2492" y="88"/>
                    <a:pt x="6433" y="45"/>
                    <a:pt x="6521" y="45"/>
                  </a:cubicBezTo>
                  <a:cubicBezTo>
                    <a:pt x="6522" y="45"/>
                    <a:pt x="6523" y="45"/>
                    <a:pt x="6523" y="45"/>
                  </a:cubicBezTo>
                  <a:lnTo>
                    <a:pt x="6478" y="0"/>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60" name="Google Shape;10160;p62"/>
            <p:cNvSpPr/>
            <p:nvPr/>
          </p:nvSpPr>
          <p:spPr>
            <a:xfrm>
              <a:off x="1518537" y="2969061"/>
              <a:ext cx="107179" cy="370976"/>
            </a:xfrm>
            <a:custGeom>
              <a:avLst/>
              <a:gdLst/>
              <a:ahLst/>
              <a:cxnLst/>
              <a:rect l="l" t="t" r="r" b="b"/>
              <a:pathLst>
                <a:path w="7499" h="25956" extrusionOk="0">
                  <a:moveTo>
                    <a:pt x="3106" y="0"/>
                  </a:moveTo>
                  <a:lnTo>
                    <a:pt x="2840" y="5236"/>
                  </a:lnTo>
                  <a:lnTo>
                    <a:pt x="799" y="4792"/>
                  </a:lnTo>
                  <a:lnTo>
                    <a:pt x="666" y="5236"/>
                  </a:lnTo>
                  <a:lnTo>
                    <a:pt x="3106" y="6434"/>
                  </a:lnTo>
                  <a:lnTo>
                    <a:pt x="3106" y="9495"/>
                  </a:lnTo>
                  <a:cubicBezTo>
                    <a:pt x="3106" y="9495"/>
                    <a:pt x="1396" y="8933"/>
                    <a:pt x="514" y="8933"/>
                  </a:cubicBezTo>
                  <a:cubicBezTo>
                    <a:pt x="207" y="8933"/>
                    <a:pt x="0" y="9001"/>
                    <a:pt x="0" y="9184"/>
                  </a:cubicBezTo>
                  <a:lnTo>
                    <a:pt x="3106" y="11270"/>
                  </a:lnTo>
                  <a:lnTo>
                    <a:pt x="2618" y="25956"/>
                  </a:lnTo>
                  <a:lnTo>
                    <a:pt x="5990" y="25867"/>
                  </a:lnTo>
                  <a:lnTo>
                    <a:pt x="4659" y="9495"/>
                  </a:lnTo>
                  <a:lnTo>
                    <a:pt x="7498" y="6833"/>
                  </a:lnTo>
                  <a:lnTo>
                    <a:pt x="6966" y="6478"/>
                  </a:lnTo>
                  <a:lnTo>
                    <a:pt x="4260" y="8386"/>
                  </a:lnTo>
                  <a:lnTo>
                    <a:pt x="3727" y="0"/>
                  </a:lnTo>
                  <a:close/>
                </a:path>
              </a:pathLst>
            </a:custGeom>
            <a:solidFill>
              <a:srgbClr val="684D2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61" name="Google Shape;10161;p62"/>
            <p:cNvSpPr/>
            <p:nvPr/>
          </p:nvSpPr>
          <p:spPr>
            <a:xfrm>
              <a:off x="1871747" y="2842230"/>
              <a:ext cx="115426" cy="503510"/>
            </a:xfrm>
            <a:custGeom>
              <a:avLst/>
              <a:gdLst/>
              <a:ahLst/>
              <a:cxnLst/>
              <a:rect l="l" t="t" r="r" b="b"/>
              <a:pathLst>
                <a:path w="8076" h="35229" extrusionOk="0">
                  <a:moveTo>
                    <a:pt x="4792" y="1"/>
                  </a:moveTo>
                  <a:cubicBezTo>
                    <a:pt x="4925" y="4748"/>
                    <a:pt x="4792" y="17260"/>
                    <a:pt x="4792" y="17260"/>
                  </a:cubicBezTo>
                  <a:lnTo>
                    <a:pt x="4437" y="17260"/>
                  </a:lnTo>
                  <a:cubicBezTo>
                    <a:pt x="4271" y="17273"/>
                    <a:pt x="4060" y="17285"/>
                    <a:pt x="3835" y="17285"/>
                  </a:cubicBezTo>
                  <a:cubicBezTo>
                    <a:pt x="3283" y="17285"/>
                    <a:pt x="2649" y="17208"/>
                    <a:pt x="2396" y="16860"/>
                  </a:cubicBezTo>
                  <a:cubicBezTo>
                    <a:pt x="2130" y="16372"/>
                    <a:pt x="1952" y="15840"/>
                    <a:pt x="1775" y="15308"/>
                  </a:cubicBez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7321" y="25246"/>
                    <a:pt x="6877" y="19256"/>
                    <a:pt x="6655" y="15041"/>
                  </a:cubicBezTo>
                  <a:cubicBezTo>
                    <a:pt x="6611" y="13577"/>
                    <a:pt x="6567" y="12335"/>
                    <a:pt x="6567" y="11448"/>
                  </a:cubicBezTo>
                  <a:lnTo>
                    <a:pt x="6567" y="9451"/>
                  </a:lnTo>
                  <a:cubicBezTo>
                    <a:pt x="6522" y="8164"/>
                    <a:pt x="6478" y="6833"/>
                    <a:pt x="6434" y="5591"/>
                  </a:cubicBezTo>
                  <a:cubicBezTo>
                    <a:pt x="6256" y="2485"/>
                    <a:pt x="6079" y="1"/>
                    <a:pt x="6079" y="1"/>
                  </a:cubicBezTo>
                  <a:close/>
                </a:path>
              </a:pathLst>
            </a:custGeom>
            <a:solidFill>
              <a:srgbClr val="9F534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62" name="Google Shape;10162;p62"/>
            <p:cNvSpPr/>
            <p:nvPr/>
          </p:nvSpPr>
          <p:spPr>
            <a:xfrm>
              <a:off x="1871747" y="2842230"/>
              <a:ext cx="115426" cy="503510"/>
            </a:xfrm>
            <a:custGeom>
              <a:avLst/>
              <a:gdLst/>
              <a:ahLst/>
              <a:cxnLst/>
              <a:rect l="l" t="t" r="r" b="b"/>
              <a:pathLst>
                <a:path w="8076" h="35229" extrusionOk="0">
                  <a:moveTo>
                    <a:pt x="4792" y="1"/>
                  </a:moveTo>
                  <a:cubicBezTo>
                    <a:pt x="4925" y="4792"/>
                    <a:pt x="4792" y="17260"/>
                    <a:pt x="4792" y="17260"/>
                  </a:cubicBezTo>
                  <a:lnTo>
                    <a:pt x="4437" y="17304"/>
                  </a:lnTo>
                  <a:lnTo>
                    <a:pt x="4437" y="18103"/>
                  </a:lnTo>
                  <a:cubicBezTo>
                    <a:pt x="4200" y="18133"/>
                    <a:pt x="3981" y="18147"/>
                    <a:pt x="3778" y="18147"/>
                  </a:cubicBezTo>
                  <a:cubicBezTo>
                    <a:pt x="978" y="18147"/>
                    <a:pt x="1287" y="15485"/>
                    <a:pt x="1287" y="15485"/>
                  </a:cubicBezTo>
                  <a:lnTo>
                    <a:pt x="1775" y="15308"/>
                  </a:ln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6833" y="30215"/>
                    <a:pt x="6034" y="30792"/>
                    <a:pt x="5369" y="31502"/>
                  </a:cubicBezTo>
                  <a:lnTo>
                    <a:pt x="5502" y="15041"/>
                  </a:lnTo>
                  <a:cubicBezTo>
                    <a:pt x="5702" y="15086"/>
                    <a:pt x="5901" y="15108"/>
                    <a:pt x="6095" y="15108"/>
                  </a:cubicBezTo>
                  <a:cubicBezTo>
                    <a:pt x="6289" y="15108"/>
                    <a:pt x="6478" y="15086"/>
                    <a:pt x="6655" y="15041"/>
                  </a:cubicBezTo>
                  <a:cubicBezTo>
                    <a:pt x="6611" y="13622"/>
                    <a:pt x="6567" y="12379"/>
                    <a:pt x="6567" y="11448"/>
                  </a:cubicBezTo>
                  <a:lnTo>
                    <a:pt x="6567" y="9495"/>
                  </a:lnTo>
                  <a:cubicBezTo>
                    <a:pt x="6256" y="9362"/>
                    <a:pt x="5946" y="9274"/>
                    <a:pt x="5591" y="9274"/>
                  </a:cubicBezTo>
                  <a:lnTo>
                    <a:pt x="5591" y="5591"/>
                  </a:lnTo>
                  <a:cubicBezTo>
                    <a:pt x="5857" y="5635"/>
                    <a:pt x="6123" y="5635"/>
                    <a:pt x="6434" y="5635"/>
                  </a:cubicBezTo>
                  <a:cubicBezTo>
                    <a:pt x="6256" y="2530"/>
                    <a:pt x="6079" y="1"/>
                    <a:pt x="6079" y="1"/>
                  </a:cubicBezTo>
                  <a:close/>
                </a:path>
              </a:pathLst>
            </a:custGeom>
            <a:solidFill>
              <a:srgbClr val="35210C">
                <a:alpha val="70980"/>
              </a:srgbClr>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63" name="Google Shape;10163;p62"/>
            <p:cNvSpPr/>
            <p:nvPr/>
          </p:nvSpPr>
          <p:spPr>
            <a:xfrm>
              <a:off x="1775530" y="2943078"/>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408" y="4436"/>
                  </a:cubicBezTo>
                  <a:cubicBezTo>
                    <a:pt x="14364" y="3770"/>
                    <a:pt x="13920" y="3149"/>
                    <a:pt x="13299" y="2927"/>
                  </a:cubicBezTo>
                  <a:cubicBezTo>
                    <a:pt x="13063" y="2853"/>
                    <a:pt x="12820" y="2817"/>
                    <a:pt x="12580" y="2817"/>
                  </a:cubicBezTo>
                  <a:cubicBezTo>
                    <a:pt x="11962" y="2817"/>
                    <a:pt x="11363" y="3057"/>
                    <a:pt x="10947" y="3504"/>
                  </a:cubicBezTo>
                  <a:cubicBezTo>
                    <a:pt x="10947" y="3504"/>
                    <a:pt x="11125" y="1064"/>
                    <a:pt x="9527" y="620"/>
                  </a:cubicBezTo>
                  <a:cubicBezTo>
                    <a:pt x="9278" y="533"/>
                    <a:pt x="9021" y="491"/>
                    <a:pt x="8766" y="491"/>
                  </a:cubicBezTo>
                  <a:cubicBezTo>
                    <a:pt x="8115" y="491"/>
                    <a:pt x="7477" y="763"/>
                    <a:pt x="6998" y="1241"/>
                  </a:cubicBezTo>
                  <a:cubicBezTo>
                    <a:pt x="6555" y="665"/>
                    <a:pt x="5934" y="265"/>
                    <a:pt x="5268" y="44"/>
                  </a:cubicBezTo>
                  <a:cubicBezTo>
                    <a:pt x="5128" y="15"/>
                    <a:pt x="4983" y="1"/>
                    <a:pt x="4838" y="1"/>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64" name="Google Shape;10164;p62"/>
            <p:cNvSpPr/>
            <p:nvPr/>
          </p:nvSpPr>
          <p:spPr>
            <a:xfrm>
              <a:off x="1799770" y="3004593"/>
              <a:ext cx="25626" cy="21767"/>
            </a:xfrm>
            <a:custGeom>
              <a:avLst/>
              <a:gdLst/>
              <a:ahLst/>
              <a:cxnLst/>
              <a:rect l="l" t="t" r="r" b="b"/>
              <a:pathLst>
                <a:path w="1793" h="1523" extrusionOk="0">
                  <a:moveTo>
                    <a:pt x="838" y="0"/>
                  </a:moveTo>
                  <a:cubicBezTo>
                    <a:pt x="745" y="0"/>
                    <a:pt x="649" y="27"/>
                    <a:pt x="555" y="88"/>
                  </a:cubicBezTo>
                  <a:cubicBezTo>
                    <a:pt x="1" y="420"/>
                    <a:pt x="401" y="1522"/>
                    <a:pt x="934" y="1522"/>
                  </a:cubicBezTo>
                  <a:cubicBezTo>
                    <a:pt x="1041" y="1522"/>
                    <a:pt x="1154" y="1478"/>
                    <a:pt x="1265" y="1374"/>
                  </a:cubicBezTo>
                  <a:cubicBezTo>
                    <a:pt x="1792" y="847"/>
                    <a:pt x="1361" y="0"/>
                    <a:pt x="838"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65" name="Google Shape;10165;p62"/>
            <p:cNvSpPr/>
            <p:nvPr/>
          </p:nvSpPr>
          <p:spPr>
            <a:xfrm>
              <a:off x="1833729" y="2963316"/>
              <a:ext cx="37103" cy="33001"/>
            </a:xfrm>
            <a:custGeom>
              <a:avLst/>
              <a:gdLst/>
              <a:ahLst/>
              <a:cxnLst/>
              <a:rect l="l" t="t" r="r" b="b"/>
              <a:pathLst>
                <a:path w="2596" h="2309" extrusionOk="0">
                  <a:moveTo>
                    <a:pt x="1209" y="0"/>
                  </a:moveTo>
                  <a:cubicBezTo>
                    <a:pt x="1190" y="0"/>
                    <a:pt x="1171" y="1"/>
                    <a:pt x="1152" y="3"/>
                  </a:cubicBezTo>
                  <a:cubicBezTo>
                    <a:pt x="0" y="126"/>
                    <a:pt x="640" y="2308"/>
                    <a:pt x="1482" y="2308"/>
                  </a:cubicBezTo>
                  <a:cubicBezTo>
                    <a:pt x="1549" y="2308"/>
                    <a:pt x="1616" y="2295"/>
                    <a:pt x="1684" y="2266"/>
                  </a:cubicBezTo>
                  <a:cubicBezTo>
                    <a:pt x="2596" y="1918"/>
                    <a:pt x="2063" y="0"/>
                    <a:pt x="1209"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66" name="Google Shape;10166;p62"/>
            <p:cNvSpPr/>
            <p:nvPr/>
          </p:nvSpPr>
          <p:spPr>
            <a:xfrm>
              <a:off x="1892457" y="2967546"/>
              <a:ext cx="32916" cy="25598"/>
            </a:xfrm>
            <a:custGeom>
              <a:avLst/>
              <a:gdLst/>
              <a:ahLst/>
              <a:cxnLst/>
              <a:rect l="l" t="t" r="r" b="b"/>
              <a:pathLst>
                <a:path w="2303" h="1791" extrusionOk="0">
                  <a:moveTo>
                    <a:pt x="901" y="0"/>
                  </a:moveTo>
                  <a:cubicBezTo>
                    <a:pt x="717" y="0"/>
                    <a:pt x="543" y="72"/>
                    <a:pt x="415" y="239"/>
                  </a:cubicBezTo>
                  <a:cubicBezTo>
                    <a:pt x="0" y="827"/>
                    <a:pt x="393" y="1791"/>
                    <a:pt x="1026" y="1791"/>
                  </a:cubicBezTo>
                  <a:cubicBezTo>
                    <a:pt x="1207" y="1791"/>
                    <a:pt x="1406" y="1713"/>
                    <a:pt x="1613" y="1526"/>
                  </a:cubicBezTo>
                  <a:cubicBezTo>
                    <a:pt x="2303" y="871"/>
                    <a:pt x="1544" y="0"/>
                    <a:pt x="901"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67" name="Google Shape;10167;p62"/>
            <p:cNvSpPr/>
            <p:nvPr/>
          </p:nvSpPr>
          <p:spPr>
            <a:xfrm>
              <a:off x="1868660" y="3014369"/>
              <a:ext cx="31401" cy="20581"/>
            </a:xfrm>
            <a:custGeom>
              <a:avLst/>
              <a:gdLst/>
              <a:ahLst/>
              <a:cxnLst/>
              <a:rect l="l" t="t" r="r" b="b"/>
              <a:pathLst>
                <a:path w="2197" h="1440" extrusionOk="0">
                  <a:moveTo>
                    <a:pt x="1163" y="1"/>
                  </a:moveTo>
                  <a:cubicBezTo>
                    <a:pt x="1062" y="1"/>
                    <a:pt x="953" y="22"/>
                    <a:pt x="837" y="69"/>
                  </a:cubicBezTo>
                  <a:cubicBezTo>
                    <a:pt x="0" y="468"/>
                    <a:pt x="417" y="1440"/>
                    <a:pt x="1154" y="1440"/>
                  </a:cubicBezTo>
                  <a:cubicBezTo>
                    <a:pt x="1237" y="1440"/>
                    <a:pt x="1324" y="1427"/>
                    <a:pt x="1414" y="1400"/>
                  </a:cubicBezTo>
                  <a:cubicBezTo>
                    <a:pt x="2196" y="1166"/>
                    <a:pt x="1910" y="1"/>
                    <a:pt x="1163"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68" name="Google Shape;10168;p62"/>
            <p:cNvSpPr/>
            <p:nvPr/>
          </p:nvSpPr>
          <p:spPr>
            <a:xfrm>
              <a:off x="1930675" y="3004350"/>
              <a:ext cx="24955" cy="20024"/>
            </a:xfrm>
            <a:custGeom>
              <a:avLst/>
              <a:gdLst/>
              <a:ahLst/>
              <a:cxnLst/>
              <a:rect l="l" t="t" r="r" b="b"/>
              <a:pathLst>
                <a:path w="1746" h="1401" extrusionOk="0">
                  <a:moveTo>
                    <a:pt x="998" y="1"/>
                  </a:moveTo>
                  <a:cubicBezTo>
                    <a:pt x="394" y="1"/>
                    <a:pt x="1" y="1266"/>
                    <a:pt x="669" y="1391"/>
                  </a:cubicBezTo>
                  <a:cubicBezTo>
                    <a:pt x="706" y="1398"/>
                    <a:pt x="742" y="1401"/>
                    <a:pt x="777" y="1401"/>
                  </a:cubicBezTo>
                  <a:cubicBezTo>
                    <a:pt x="1456" y="1401"/>
                    <a:pt x="1746" y="227"/>
                    <a:pt x="1113" y="16"/>
                  </a:cubicBezTo>
                  <a:cubicBezTo>
                    <a:pt x="1074" y="5"/>
                    <a:pt x="1035" y="1"/>
                    <a:pt x="998"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69" name="Google Shape;10169;p62"/>
            <p:cNvSpPr/>
            <p:nvPr/>
          </p:nvSpPr>
          <p:spPr>
            <a:xfrm>
              <a:off x="1775530" y="2943065"/>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364" y="4480"/>
                  </a:cubicBezTo>
                  <a:lnTo>
                    <a:pt x="14364" y="4480"/>
                  </a:lnTo>
                  <a:cubicBezTo>
                    <a:pt x="14364" y="4613"/>
                    <a:pt x="14319" y="4791"/>
                    <a:pt x="14230" y="4924"/>
                  </a:cubicBezTo>
                  <a:cubicBezTo>
                    <a:pt x="13849" y="5956"/>
                    <a:pt x="12913" y="6477"/>
                    <a:pt x="11971" y="6477"/>
                  </a:cubicBezTo>
                  <a:cubicBezTo>
                    <a:pt x="11049" y="6477"/>
                    <a:pt x="10122" y="5978"/>
                    <a:pt x="9705" y="4968"/>
                  </a:cubicBezTo>
                  <a:cubicBezTo>
                    <a:pt x="9306" y="5323"/>
                    <a:pt x="8818" y="5545"/>
                    <a:pt x="8285" y="5678"/>
                  </a:cubicBezTo>
                  <a:cubicBezTo>
                    <a:pt x="8167" y="5708"/>
                    <a:pt x="8047" y="5722"/>
                    <a:pt x="7928" y="5722"/>
                  </a:cubicBezTo>
                  <a:cubicBezTo>
                    <a:pt x="7508" y="5722"/>
                    <a:pt x="7097" y="5546"/>
                    <a:pt x="6821" y="5235"/>
                  </a:cubicBezTo>
                  <a:cubicBezTo>
                    <a:pt x="6466" y="4791"/>
                    <a:pt x="6555" y="4125"/>
                    <a:pt x="7043" y="3815"/>
                  </a:cubicBezTo>
                  <a:lnTo>
                    <a:pt x="7043" y="3815"/>
                  </a:lnTo>
                  <a:cubicBezTo>
                    <a:pt x="6759" y="3932"/>
                    <a:pt x="6469" y="3987"/>
                    <a:pt x="6187" y="3987"/>
                  </a:cubicBezTo>
                  <a:cubicBezTo>
                    <a:pt x="5187" y="3987"/>
                    <a:pt x="4278" y="3300"/>
                    <a:pt x="4070" y="2262"/>
                  </a:cubicBezTo>
                  <a:cubicBezTo>
                    <a:pt x="4026" y="1375"/>
                    <a:pt x="4514" y="532"/>
                    <a:pt x="5268" y="44"/>
                  </a:cubicBezTo>
                  <a:cubicBezTo>
                    <a:pt x="5128" y="15"/>
                    <a:pt x="4983" y="1"/>
                    <a:pt x="4838" y="1"/>
                  </a:cubicBezTo>
                  <a:close/>
                </a:path>
              </a:pathLst>
            </a:custGeom>
            <a:solidFill>
              <a:srgbClr val="298864">
                <a:alpha val="67860"/>
              </a:srgbClr>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70" name="Google Shape;10170;p62"/>
            <p:cNvSpPr/>
            <p:nvPr/>
          </p:nvSpPr>
          <p:spPr>
            <a:xfrm>
              <a:off x="1695120" y="2611392"/>
              <a:ext cx="442967" cy="303687"/>
            </a:xfrm>
            <a:custGeom>
              <a:avLst/>
              <a:gdLst/>
              <a:ahLst/>
              <a:cxnLst/>
              <a:rect l="l" t="t" r="r" b="b"/>
              <a:pathLst>
                <a:path w="30993" h="21248" extrusionOk="0">
                  <a:moveTo>
                    <a:pt x="14072" y="1"/>
                  </a:moveTo>
                  <a:cubicBezTo>
                    <a:pt x="14034" y="1"/>
                    <a:pt x="13995" y="1"/>
                    <a:pt x="13955" y="2"/>
                  </a:cubicBezTo>
                  <a:cubicBezTo>
                    <a:pt x="13423" y="2"/>
                    <a:pt x="12891" y="90"/>
                    <a:pt x="12358" y="224"/>
                  </a:cubicBezTo>
                  <a:cubicBezTo>
                    <a:pt x="5614" y="1688"/>
                    <a:pt x="6724" y="8299"/>
                    <a:pt x="6724" y="8299"/>
                  </a:cubicBezTo>
                  <a:cubicBezTo>
                    <a:pt x="6724" y="8299"/>
                    <a:pt x="6047" y="8147"/>
                    <a:pt x="5126" y="8147"/>
                  </a:cubicBezTo>
                  <a:cubicBezTo>
                    <a:pt x="3186" y="8147"/>
                    <a:pt x="159" y="8820"/>
                    <a:pt x="68" y="13002"/>
                  </a:cubicBezTo>
                  <a:cubicBezTo>
                    <a:pt x="1" y="17686"/>
                    <a:pt x="3645" y="18249"/>
                    <a:pt x="5401" y="18249"/>
                  </a:cubicBezTo>
                  <a:cubicBezTo>
                    <a:pt x="5957" y="18249"/>
                    <a:pt x="6324" y="18193"/>
                    <a:pt x="6324" y="18193"/>
                  </a:cubicBezTo>
                  <a:cubicBezTo>
                    <a:pt x="6324" y="18193"/>
                    <a:pt x="6635" y="20766"/>
                    <a:pt x="10007" y="21210"/>
                  </a:cubicBezTo>
                  <a:cubicBezTo>
                    <a:pt x="10219" y="21235"/>
                    <a:pt x="10424" y="21247"/>
                    <a:pt x="10622" y="21247"/>
                  </a:cubicBezTo>
                  <a:cubicBezTo>
                    <a:pt x="13521" y="21247"/>
                    <a:pt x="14843" y="18681"/>
                    <a:pt x="14843" y="18681"/>
                  </a:cubicBezTo>
                  <a:cubicBezTo>
                    <a:pt x="15287" y="20100"/>
                    <a:pt x="16618" y="21121"/>
                    <a:pt x="18082" y="21165"/>
                  </a:cubicBezTo>
                  <a:cubicBezTo>
                    <a:pt x="18229" y="21178"/>
                    <a:pt x="18375" y="21184"/>
                    <a:pt x="18521" y="21184"/>
                  </a:cubicBezTo>
                  <a:cubicBezTo>
                    <a:pt x="19916" y="21184"/>
                    <a:pt x="21244" y="20612"/>
                    <a:pt x="22208" y="19568"/>
                  </a:cubicBezTo>
                  <a:cubicBezTo>
                    <a:pt x="22208" y="19568"/>
                    <a:pt x="23374" y="20029"/>
                    <a:pt x="24803" y="20029"/>
                  </a:cubicBezTo>
                  <a:cubicBezTo>
                    <a:pt x="26034" y="20029"/>
                    <a:pt x="27461" y="19687"/>
                    <a:pt x="28508" y="18414"/>
                  </a:cubicBezTo>
                  <a:cubicBezTo>
                    <a:pt x="28730" y="18148"/>
                    <a:pt x="28907" y="17838"/>
                    <a:pt x="29085" y="17527"/>
                  </a:cubicBezTo>
                  <a:cubicBezTo>
                    <a:pt x="30194" y="15131"/>
                    <a:pt x="27887" y="13179"/>
                    <a:pt x="27887" y="13179"/>
                  </a:cubicBezTo>
                  <a:cubicBezTo>
                    <a:pt x="27887" y="13179"/>
                    <a:pt x="30993" y="8698"/>
                    <a:pt x="27754" y="5947"/>
                  </a:cubicBezTo>
                  <a:cubicBezTo>
                    <a:pt x="26689" y="5015"/>
                    <a:pt x="25570" y="4705"/>
                    <a:pt x="24551" y="4705"/>
                  </a:cubicBezTo>
                  <a:cubicBezTo>
                    <a:pt x="22514" y="4705"/>
                    <a:pt x="20877" y="5947"/>
                    <a:pt x="20877" y="5947"/>
                  </a:cubicBezTo>
                  <a:cubicBezTo>
                    <a:pt x="20877" y="5947"/>
                    <a:pt x="19347" y="1"/>
                    <a:pt x="14072" y="1"/>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71" name="Google Shape;10171;p62"/>
            <p:cNvSpPr/>
            <p:nvPr/>
          </p:nvSpPr>
          <p:spPr>
            <a:xfrm>
              <a:off x="1729951" y="2768538"/>
              <a:ext cx="42763" cy="42606"/>
            </a:xfrm>
            <a:custGeom>
              <a:avLst/>
              <a:gdLst/>
              <a:ahLst/>
              <a:cxnLst/>
              <a:rect l="l" t="t" r="r" b="b"/>
              <a:pathLst>
                <a:path w="2992" h="2981" extrusionOk="0">
                  <a:moveTo>
                    <a:pt x="1446" y="1"/>
                  </a:moveTo>
                  <a:cubicBezTo>
                    <a:pt x="1403" y="1"/>
                    <a:pt x="1359" y="4"/>
                    <a:pt x="1314" y="10"/>
                  </a:cubicBezTo>
                  <a:cubicBezTo>
                    <a:pt x="142" y="172"/>
                    <a:pt x="1" y="2981"/>
                    <a:pt x="1156" y="2981"/>
                  </a:cubicBezTo>
                  <a:cubicBezTo>
                    <a:pt x="1270" y="2981"/>
                    <a:pt x="1397" y="2954"/>
                    <a:pt x="1536" y="2894"/>
                  </a:cubicBezTo>
                  <a:cubicBezTo>
                    <a:pt x="2992" y="2294"/>
                    <a:pt x="2629" y="1"/>
                    <a:pt x="1446"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72" name="Google Shape;10172;p62"/>
            <p:cNvSpPr/>
            <p:nvPr/>
          </p:nvSpPr>
          <p:spPr>
            <a:xfrm>
              <a:off x="1827812" y="2853092"/>
              <a:ext cx="41591" cy="34902"/>
            </a:xfrm>
            <a:custGeom>
              <a:avLst/>
              <a:gdLst/>
              <a:ahLst/>
              <a:cxnLst/>
              <a:rect l="l" t="t" r="r" b="b"/>
              <a:pathLst>
                <a:path w="2910" h="2442" extrusionOk="0">
                  <a:moveTo>
                    <a:pt x="1339" y="0"/>
                  </a:moveTo>
                  <a:cubicBezTo>
                    <a:pt x="968" y="0"/>
                    <a:pt x="595" y="192"/>
                    <a:pt x="368" y="660"/>
                  </a:cubicBezTo>
                  <a:cubicBezTo>
                    <a:pt x="0" y="1488"/>
                    <a:pt x="627" y="2442"/>
                    <a:pt x="1342" y="2442"/>
                  </a:cubicBezTo>
                  <a:cubicBezTo>
                    <a:pt x="1663" y="2442"/>
                    <a:pt x="2001" y="2250"/>
                    <a:pt x="2276" y="1770"/>
                  </a:cubicBezTo>
                  <a:cubicBezTo>
                    <a:pt x="2909" y="865"/>
                    <a:pt x="2127" y="0"/>
                    <a:pt x="1339"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73" name="Google Shape;10173;p62"/>
            <p:cNvSpPr/>
            <p:nvPr/>
          </p:nvSpPr>
          <p:spPr>
            <a:xfrm>
              <a:off x="1695120" y="2613293"/>
              <a:ext cx="415697" cy="303673"/>
            </a:xfrm>
            <a:custGeom>
              <a:avLst/>
              <a:gdLst/>
              <a:ahLst/>
              <a:cxnLst/>
              <a:rect l="l" t="t" r="r" b="b"/>
              <a:pathLst>
                <a:path w="29085" h="21247" extrusionOk="0">
                  <a:moveTo>
                    <a:pt x="13955" y="1"/>
                  </a:moveTo>
                  <a:cubicBezTo>
                    <a:pt x="13423" y="1"/>
                    <a:pt x="12891" y="89"/>
                    <a:pt x="12358" y="223"/>
                  </a:cubicBezTo>
                  <a:cubicBezTo>
                    <a:pt x="5614" y="1687"/>
                    <a:pt x="6724" y="8298"/>
                    <a:pt x="6724" y="8298"/>
                  </a:cubicBezTo>
                  <a:cubicBezTo>
                    <a:pt x="6724" y="8298"/>
                    <a:pt x="6047" y="8146"/>
                    <a:pt x="5126" y="8146"/>
                  </a:cubicBezTo>
                  <a:cubicBezTo>
                    <a:pt x="3186" y="8146"/>
                    <a:pt x="159" y="8819"/>
                    <a:pt x="68" y="13001"/>
                  </a:cubicBezTo>
                  <a:cubicBezTo>
                    <a:pt x="1" y="17685"/>
                    <a:pt x="3645" y="18248"/>
                    <a:pt x="5401" y="18248"/>
                  </a:cubicBezTo>
                  <a:cubicBezTo>
                    <a:pt x="5957" y="18248"/>
                    <a:pt x="6324" y="18192"/>
                    <a:pt x="6324" y="18192"/>
                  </a:cubicBezTo>
                  <a:cubicBezTo>
                    <a:pt x="6324" y="18192"/>
                    <a:pt x="6635" y="20765"/>
                    <a:pt x="10007" y="21209"/>
                  </a:cubicBezTo>
                  <a:cubicBezTo>
                    <a:pt x="10219" y="21234"/>
                    <a:pt x="10424" y="21246"/>
                    <a:pt x="10622" y="21246"/>
                  </a:cubicBezTo>
                  <a:cubicBezTo>
                    <a:pt x="13521" y="21246"/>
                    <a:pt x="14843" y="18680"/>
                    <a:pt x="14843" y="18680"/>
                  </a:cubicBezTo>
                  <a:cubicBezTo>
                    <a:pt x="15287" y="20099"/>
                    <a:pt x="16618" y="21120"/>
                    <a:pt x="18082" y="21164"/>
                  </a:cubicBezTo>
                  <a:cubicBezTo>
                    <a:pt x="18229" y="21177"/>
                    <a:pt x="18375" y="21183"/>
                    <a:pt x="18521" y="21183"/>
                  </a:cubicBezTo>
                  <a:cubicBezTo>
                    <a:pt x="19916" y="21183"/>
                    <a:pt x="21244" y="20611"/>
                    <a:pt x="22208" y="19567"/>
                  </a:cubicBezTo>
                  <a:cubicBezTo>
                    <a:pt x="22208" y="19567"/>
                    <a:pt x="23374" y="20028"/>
                    <a:pt x="24803" y="20028"/>
                  </a:cubicBezTo>
                  <a:cubicBezTo>
                    <a:pt x="26034" y="20028"/>
                    <a:pt x="27461" y="19686"/>
                    <a:pt x="28508" y="18413"/>
                  </a:cubicBezTo>
                  <a:cubicBezTo>
                    <a:pt x="28730" y="18147"/>
                    <a:pt x="28907" y="17837"/>
                    <a:pt x="29085" y="17526"/>
                  </a:cubicBezTo>
                  <a:lnTo>
                    <a:pt x="29085" y="17526"/>
                  </a:lnTo>
                  <a:cubicBezTo>
                    <a:pt x="28186" y="18705"/>
                    <a:pt x="26873" y="19272"/>
                    <a:pt x="25572" y="19272"/>
                  </a:cubicBezTo>
                  <a:cubicBezTo>
                    <a:pt x="23983" y="19272"/>
                    <a:pt x="22412" y="18426"/>
                    <a:pt x="21631" y="16816"/>
                  </a:cubicBezTo>
                  <a:cubicBezTo>
                    <a:pt x="20936" y="17901"/>
                    <a:pt x="19860" y="18390"/>
                    <a:pt x="18794" y="18390"/>
                  </a:cubicBezTo>
                  <a:cubicBezTo>
                    <a:pt x="17070" y="18390"/>
                    <a:pt x="15375" y="17109"/>
                    <a:pt x="15375" y="14997"/>
                  </a:cubicBezTo>
                  <a:cubicBezTo>
                    <a:pt x="14705" y="16103"/>
                    <a:pt x="13402" y="16551"/>
                    <a:pt x="12097" y="16551"/>
                  </a:cubicBezTo>
                  <a:cubicBezTo>
                    <a:pt x="11674" y="16551"/>
                    <a:pt x="11251" y="16504"/>
                    <a:pt x="10850" y="16417"/>
                  </a:cubicBezTo>
                  <a:cubicBezTo>
                    <a:pt x="9785" y="16284"/>
                    <a:pt x="8853" y="15707"/>
                    <a:pt x="8232" y="14864"/>
                  </a:cubicBezTo>
                  <a:cubicBezTo>
                    <a:pt x="7389" y="13400"/>
                    <a:pt x="8232" y="11448"/>
                    <a:pt x="9607" y="10516"/>
                  </a:cubicBezTo>
                  <a:cubicBezTo>
                    <a:pt x="10983" y="9584"/>
                    <a:pt x="12713" y="9407"/>
                    <a:pt x="14399" y="9274"/>
                  </a:cubicBezTo>
                  <a:cubicBezTo>
                    <a:pt x="11826" y="9096"/>
                    <a:pt x="9918" y="6257"/>
                    <a:pt x="10450" y="3728"/>
                  </a:cubicBezTo>
                  <a:cubicBezTo>
                    <a:pt x="10894" y="1953"/>
                    <a:pt x="12225" y="577"/>
                    <a:pt x="13955" y="1"/>
                  </a:cubicBezTo>
                  <a:close/>
                </a:path>
              </a:pathLst>
            </a:custGeom>
            <a:solidFill>
              <a:schemeClr val="accent1">
                <a:alpha val="66520"/>
              </a:schemeClr>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74" name="Google Shape;10174;p62"/>
            <p:cNvSpPr/>
            <p:nvPr/>
          </p:nvSpPr>
          <p:spPr>
            <a:xfrm>
              <a:off x="1241419" y="2971591"/>
              <a:ext cx="142053" cy="265712"/>
            </a:xfrm>
            <a:custGeom>
              <a:avLst/>
              <a:gdLst/>
              <a:ahLst/>
              <a:cxnLst/>
              <a:rect l="l" t="t" r="r" b="b"/>
              <a:pathLst>
                <a:path w="9939" h="18591" extrusionOk="0">
                  <a:moveTo>
                    <a:pt x="9939" y="1"/>
                  </a:moveTo>
                  <a:cubicBezTo>
                    <a:pt x="1" y="7321"/>
                    <a:pt x="888" y="18591"/>
                    <a:pt x="888" y="18591"/>
                  </a:cubicBezTo>
                  <a:lnTo>
                    <a:pt x="1110" y="18236"/>
                  </a:lnTo>
                  <a:cubicBezTo>
                    <a:pt x="9096" y="6834"/>
                    <a:pt x="9939" y="1"/>
                    <a:pt x="9939" y="1"/>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75" name="Google Shape;10175;p62"/>
            <p:cNvSpPr/>
            <p:nvPr/>
          </p:nvSpPr>
          <p:spPr>
            <a:xfrm>
              <a:off x="1181176" y="2963988"/>
              <a:ext cx="78652" cy="273315"/>
            </a:xfrm>
            <a:custGeom>
              <a:avLst/>
              <a:gdLst/>
              <a:ahLst/>
              <a:cxnLst/>
              <a:rect l="l" t="t" r="r" b="b"/>
              <a:pathLst>
                <a:path w="5503" h="19123" extrusionOk="0">
                  <a:moveTo>
                    <a:pt x="844" y="0"/>
                  </a:moveTo>
                  <a:cubicBezTo>
                    <a:pt x="844" y="1"/>
                    <a:pt x="1" y="4526"/>
                    <a:pt x="4881" y="18457"/>
                  </a:cubicBezTo>
                  <a:cubicBezTo>
                    <a:pt x="4925" y="18635"/>
                    <a:pt x="5014" y="18857"/>
                    <a:pt x="5103" y="19123"/>
                  </a:cubicBezTo>
                  <a:cubicBezTo>
                    <a:pt x="5280" y="17659"/>
                    <a:pt x="5413" y="16195"/>
                    <a:pt x="5413" y="14730"/>
                  </a:cubicBezTo>
                  <a:cubicBezTo>
                    <a:pt x="5502" y="10249"/>
                    <a:pt x="4881" y="3417"/>
                    <a:pt x="844" y="0"/>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76" name="Google Shape;10176;p62"/>
            <p:cNvSpPr/>
            <p:nvPr/>
          </p:nvSpPr>
          <p:spPr>
            <a:xfrm>
              <a:off x="1254097" y="3090176"/>
              <a:ext cx="191519" cy="147127"/>
            </a:xfrm>
            <a:custGeom>
              <a:avLst/>
              <a:gdLst/>
              <a:ahLst/>
              <a:cxnLst/>
              <a:rect l="l" t="t" r="r" b="b"/>
              <a:pathLst>
                <a:path w="13400" h="10294" extrusionOk="0">
                  <a:moveTo>
                    <a:pt x="13400" y="1"/>
                  </a:moveTo>
                  <a:cubicBezTo>
                    <a:pt x="13400" y="1"/>
                    <a:pt x="3506" y="4393"/>
                    <a:pt x="1" y="10294"/>
                  </a:cubicBezTo>
                  <a:cubicBezTo>
                    <a:pt x="1" y="10294"/>
                    <a:pt x="755" y="10028"/>
                    <a:pt x="1909" y="9540"/>
                  </a:cubicBezTo>
                  <a:cubicBezTo>
                    <a:pt x="5059" y="8209"/>
                    <a:pt x="11137" y="5014"/>
                    <a:pt x="13400"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77" name="Google Shape;10177;p62"/>
            <p:cNvSpPr/>
            <p:nvPr/>
          </p:nvSpPr>
          <p:spPr>
            <a:xfrm>
              <a:off x="1254097" y="3090176"/>
              <a:ext cx="191519" cy="147127"/>
            </a:xfrm>
            <a:custGeom>
              <a:avLst/>
              <a:gdLst/>
              <a:ahLst/>
              <a:cxnLst/>
              <a:rect l="l" t="t" r="r" b="b"/>
              <a:pathLst>
                <a:path w="13400" h="10294" extrusionOk="0">
                  <a:moveTo>
                    <a:pt x="13400" y="1"/>
                  </a:moveTo>
                  <a:lnTo>
                    <a:pt x="13400" y="1"/>
                  </a:lnTo>
                  <a:cubicBezTo>
                    <a:pt x="13399" y="1"/>
                    <a:pt x="3506" y="4393"/>
                    <a:pt x="1" y="10294"/>
                  </a:cubicBezTo>
                  <a:cubicBezTo>
                    <a:pt x="1" y="10294"/>
                    <a:pt x="755" y="10028"/>
                    <a:pt x="1909" y="9540"/>
                  </a:cubicBezTo>
                  <a:cubicBezTo>
                    <a:pt x="6789" y="5857"/>
                    <a:pt x="13400" y="1"/>
                    <a:pt x="13400" y="1"/>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78" name="Google Shape;10178;p62"/>
            <p:cNvSpPr/>
            <p:nvPr/>
          </p:nvSpPr>
          <p:spPr>
            <a:xfrm>
              <a:off x="1181176" y="2963988"/>
              <a:ext cx="69776" cy="263811"/>
            </a:xfrm>
            <a:custGeom>
              <a:avLst/>
              <a:gdLst/>
              <a:ahLst/>
              <a:cxnLst/>
              <a:rect l="l" t="t" r="r" b="b"/>
              <a:pathLst>
                <a:path w="4882" h="18458" extrusionOk="0">
                  <a:moveTo>
                    <a:pt x="844" y="0"/>
                  </a:moveTo>
                  <a:lnTo>
                    <a:pt x="844" y="0"/>
                  </a:lnTo>
                  <a:cubicBezTo>
                    <a:pt x="844" y="1"/>
                    <a:pt x="1" y="4526"/>
                    <a:pt x="4881" y="18457"/>
                  </a:cubicBezTo>
                  <a:cubicBezTo>
                    <a:pt x="4748" y="10604"/>
                    <a:pt x="844" y="1"/>
                    <a:pt x="844" y="0"/>
                  </a:cubicBezTo>
                  <a:close/>
                </a:path>
              </a:pathLst>
            </a:custGeom>
            <a:solidFill>
              <a:srgbClr val="489B7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79" name="Google Shape;10179;p62"/>
            <p:cNvSpPr/>
            <p:nvPr/>
          </p:nvSpPr>
          <p:spPr>
            <a:xfrm>
              <a:off x="1241419" y="2971591"/>
              <a:ext cx="142053" cy="265712"/>
            </a:xfrm>
            <a:custGeom>
              <a:avLst/>
              <a:gdLst/>
              <a:ahLst/>
              <a:cxnLst/>
              <a:rect l="l" t="t" r="r" b="b"/>
              <a:pathLst>
                <a:path w="9939" h="18591" extrusionOk="0">
                  <a:moveTo>
                    <a:pt x="9939" y="1"/>
                  </a:moveTo>
                  <a:lnTo>
                    <a:pt x="9939" y="1"/>
                  </a:lnTo>
                  <a:cubicBezTo>
                    <a:pt x="1" y="7321"/>
                    <a:pt x="888" y="18591"/>
                    <a:pt x="888" y="18591"/>
                  </a:cubicBezTo>
                  <a:lnTo>
                    <a:pt x="1110" y="18236"/>
                  </a:lnTo>
                  <a:lnTo>
                    <a:pt x="1110" y="18192"/>
                  </a:lnTo>
                  <a:cubicBezTo>
                    <a:pt x="2751" y="11004"/>
                    <a:pt x="9717" y="356"/>
                    <a:pt x="9939"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80" name="Google Shape;10180;p62"/>
            <p:cNvSpPr/>
            <p:nvPr/>
          </p:nvSpPr>
          <p:spPr>
            <a:xfrm>
              <a:off x="2040427" y="3024230"/>
              <a:ext cx="247317" cy="195950"/>
            </a:xfrm>
            <a:custGeom>
              <a:avLst/>
              <a:gdLst/>
              <a:ahLst/>
              <a:cxnLst/>
              <a:rect l="l" t="t" r="r" b="b"/>
              <a:pathLst>
                <a:path w="17304" h="13710" extrusionOk="0">
                  <a:moveTo>
                    <a:pt x="0" y="0"/>
                  </a:moveTo>
                  <a:cubicBezTo>
                    <a:pt x="0" y="45"/>
                    <a:pt x="0" y="45"/>
                    <a:pt x="0" y="89"/>
                  </a:cubicBezTo>
                  <a:cubicBezTo>
                    <a:pt x="399" y="976"/>
                    <a:pt x="4703" y="10116"/>
                    <a:pt x="17304" y="13710"/>
                  </a:cubicBezTo>
                  <a:cubicBezTo>
                    <a:pt x="17304" y="13710"/>
                    <a:pt x="12734" y="2307"/>
                    <a:pt x="0" y="0"/>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81" name="Google Shape;10181;p62"/>
            <p:cNvSpPr/>
            <p:nvPr/>
          </p:nvSpPr>
          <p:spPr>
            <a:xfrm>
              <a:off x="2040427" y="3025488"/>
              <a:ext cx="247317" cy="194692"/>
            </a:xfrm>
            <a:custGeom>
              <a:avLst/>
              <a:gdLst/>
              <a:ahLst/>
              <a:cxnLst/>
              <a:rect l="l" t="t" r="r" b="b"/>
              <a:pathLst>
                <a:path w="17304" h="13622" extrusionOk="0">
                  <a:moveTo>
                    <a:pt x="0" y="1"/>
                  </a:moveTo>
                  <a:cubicBezTo>
                    <a:pt x="399" y="888"/>
                    <a:pt x="4703" y="10028"/>
                    <a:pt x="17304" y="13622"/>
                  </a:cubicBezTo>
                  <a:lnTo>
                    <a:pt x="0" y="1"/>
                  </a:ln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82" name="Google Shape;10182;p62"/>
            <p:cNvSpPr/>
            <p:nvPr/>
          </p:nvSpPr>
          <p:spPr>
            <a:xfrm>
              <a:off x="1963691" y="3129237"/>
              <a:ext cx="258737" cy="69733"/>
            </a:xfrm>
            <a:custGeom>
              <a:avLst/>
              <a:gdLst/>
              <a:ahLst/>
              <a:cxnLst/>
              <a:rect l="l" t="t" r="r" b="b"/>
              <a:pathLst>
                <a:path w="18103" h="4879" extrusionOk="0">
                  <a:moveTo>
                    <a:pt x="5766" y="0"/>
                  </a:moveTo>
                  <a:cubicBezTo>
                    <a:pt x="3970" y="0"/>
                    <a:pt x="2035" y="260"/>
                    <a:pt x="1" y="906"/>
                  </a:cubicBezTo>
                  <a:lnTo>
                    <a:pt x="89" y="950"/>
                  </a:lnTo>
                  <a:cubicBezTo>
                    <a:pt x="600" y="1352"/>
                    <a:pt x="5258" y="4878"/>
                    <a:pt x="12826" y="4878"/>
                  </a:cubicBezTo>
                  <a:cubicBezTo>
                    <a:pt x="14454" y="4878"/>
                    <a:pt x="16217" y="4715"/>
                    <a:pt x="18103" y="4322"/>
                  </a:cubicBezTo>
                  <a:cubicBezTo>
                    <a:pt x="18103" y="4322"/>
                    <a:pt x="13094" y="0"/>
                    <a:pt x="5766" y="0"/>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83" name="Google Shape;10183;p62"/>
            <p:cNvSpPr/>
            <p:nvPr/>
          </p:nvSpPr>
          <p:spPr>
            <a:xfrm>
              <a:off x="1964963" y="3142815"/>
              <a:ext cx="257465" cy="56155"/>
            </a:xfrm>
            <a:custGeom>
              <a:avLst/>
              <a:gdLst/>
              <a:ahLst/>
              <a:cxnLst/>
              <a:rect l="l" t="t" r="r" b="b"/>
              <a:pathLst>
                <a:path w="18014" h="3929" extrusionOk="0">
                  <a:moveTo>
                    <a:pt x="0" y="0"/>
                  </a:moveTo>
                  <a:lnTo>
                    <a:pt x="0" y="0"/>
                  </a:lnTo>
                  <a:cubicBezTo>
                    <a:pt x="511" y="402"/>
                    <a:pt x="5169" y="3928"/>
                    <a:pt x="12737" y="3928"/>
                  </a:cubicBezTo>
                  <a:cubicBezTo>
                    <a:pt x="14365" y="3928"/>
                    <a:pt x="16128" y="3765"/>
                    <a:pt x="18014" y="3372"/>
                  </a:cubicBezTo>
                  <a:lnTo>
                    <a:pt x="0" y="0"/>
                  </a:ln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84" name="Google Shape;10184;p62"/>
            <p:cNvSpPr/>
            <p:nvPr/>
          </p:nvSpPr>
          <p:spPr>
            <a:xfrm>
              <a:off x="2158998" y="2939247"/>
              <a:ext cx="132549" cy="253678"/>
            </a:xfrm>
            <a:custGeom>
              <a:avLst/>
              <a:gdLst/>
              <a:ahLst/>
              <a:cxnLst/>
              <a:rect l="l" t="t" r="r" b="b"/>
              <a:pathLst>
                <a:path w="9274" h="17749" extrusionOk="0">
                  <a:moveTo>
                    <a:pt x="1820" y="1"/>
                  </a:moveTo>
                  <a:cubicBezTo>
                    <a:pt x="1820" y="1"/>
                    <a:pt x="1820" y="45"/>
                    <a:pt x="1820" y="45"/>
                  </a:cubicBezTo>
                  <a:cubicBezTo>
                    <a:pt x="1643" y="844"/>
                    <a:pt x="1" y="9141"/>
                    <a:pt x="6745" y="17748"/>
                  </a:cubicBezTo>
                  <a:cubicBezTo>
                    <a:pt x="6745" y="17748"/>
                    <a:pt x="9274" y="7810"/>
                    <a:pt x="1820" y="1"/>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85" name="Google Shape;10185;p62"/>
            <p:cNvSpPr/>
            <p:nvPr/>
          </p:nvSpPr>
          <p:spPr>
            <a:xfrm>
              <a:off x="2158998" y="2939890"/>
              <a:ext cx="96403" cy="253034"/>
            </a:xfrm>
            <a:custGeom>
              <a:avLst/>
              <a:gdLst/>
              <a:ahLst/>
              <a:cxnLst/>
              <a:rect l="l" t="t" r="r" b="b"/>
              <a:pathLst>
                <a:path w="6745" h="17704" extrusionOk="0">
                  <a:moveTo>
                    <a:pt x="1820" y="0"/>
                  </a:moveTo>
                  <a:lnTo>
                    <a:pt x="1820" y="0"/>
                  </a:lnTo>
                  <a:cubicBezTo>
                    <a:pt x="1643" y="799"/>
                    <a:pt x="1" y="9096"/>
                    <a:pt x="6745" y="17703"/>
                  </a:cubicBezTo>
                  <a:lnTo>
                    <a:pt x="1820" y="0"/>
                  </a:ln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86" name="Google Shape;10186;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50"/>
                  </a:cubicBezTo>
                  <a:cubicBezTo>
                    <a:pt x="4970" y="28529"/>
                    <a:pt x="4837" y="27464"/>
                    <a:pt x="4748" y="26400"/>
                  </a:cubicBezTo>
                  <a:cubicBezTo>
                    <a:pt x="4571" y="24758"/>
                    <a:pt x="4438" y="23028"/>
                    <a:pt x="4260" y="21342"/>
                  </a:cubicBezTo>
                  <a:lnTo>
                    <a:pt x="4260" y="21120"/>
                  </a:lnTo>
                  <a:cubicBezTo>
                    <a:pt x="4171" y="20055"/>
                    <a:pt x="4083" y="18990"/>
                    <a:pt x="3994" y="17925"/>
                  </a:cubicBezTo>
                  <a:cubicBezTo>
                    <a:pt x="3861" y="16417"/>
                    <a:pt x="3728" y="14953"/>
                    <a:pt x="3595" y="13533"/>
                  </a:cubicBezTo>
                  <a:cubicBezTo>
                    <a:pt x="3506" y="12424"/>
                    <a:pt x="3417" y="11359"/>
                    <a:pt x="3328" y="10338"/>
                  </a:cubicBezTo>
                  <a:cubicBezTo>
                    <a:pt x="3195" y="8697"/>
                    <a:pt x="3107" y="7144"/>
                    <a:pt x="2973" y="5813"/>
                  </a:cubicBezTo>
                  <a:cubicBezTo>
                    <a:pt x="2885" y="4748"/>
                    <a:pt x="2840" y="3861"/>
                    <a:pt x="2752" y="3062"/>
                  </a:cubicBezTo>
                  <a:cubicBezTo>
                    <a:pt x="2752" y="2663"/>
                    <a:pt x="2707" y="2308"/>
                    <a:pt x="2707" y="1953"/>
                  </a:cubicBezTo>
                  <a:cubicBezTo>
                    <a:pt x="2574" y="711"/>
                    <a:pt x="2530" y="1"/>
                    <a:pt x="2530" y="1"/>
                  </a:cubicBezTo>
                  <a:close/>
                </a:path>
              </a:pathLst>
            </a:custGeom>
            <a:solidFill>
              <a:srgbClr val="684D2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87" name="Google Shape;10187;p62"/>
            <p:cNvSpPr/>
            <p:nvPr/>
          </p:nvSpPr>
          <p:spPr>
            <a:xfrm>
              <a:off x="1089233" y="3038180"/>
              <a:ext cx="58356" cy="63430"/>
            </a:xfrm>
            <a:custGeom>
              <a:avLst/>
              <a:gdLst/>
              <a:ahLst/>
              <a:cxnLst/>
              <a:rect l="l" t="t" r="r" b="b"/>
              <a:pathLst>
                <a:path w="4083" h="4438" extrusionOk="0">
                  <a:moveTo>
                    <a:pt x="3816" y="0"/>
                  </a:moveTo>
                  <a:lnTo>
                    <a:pt x="89" y="1198"/>
                  </a:lnTo>
                  <a:cubicBezTo>
                    <a:pt x="45" y="2307"/>
                    <a:pt x="0" y="3372"/>
                    <a:pt x="0" y="4437"/>
                  </a:cubicBezTo>
                  <a:lnTo>
                    <a:pt x="4082" y="3195"/>
                  </a:lnTo>
                  <a:cubicBezTo>
                    <a:pt x="3993" y="2130"/>
                    <a:pt x="3905" y="1065"/>
                    <a:pt x="3816" y="0"/>
                  </a:cubicBezTo>
                  <a:close/>
                </a:path>
              </a:pathLst>
            </a:custGeom>
            <a:solidFill>
              <a:srgbClr val="C2DC9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88" name="Google Shape;10188;p62"/>
            <p:cNvSpPr/>
            <p:nvPr/>
          </p:nvSpPr>
          <p:spPr>
            <a:xfrm>
              <a:off x="1087332" y="3159295"/>
              <a:ext cx="72306" cy="47580"/>
            </a:xfrm>
            <a:custGeom>
              <a:avLst/>
              <a:gdLst/>
              <a:ahLst/>
              <a:cxnLst/>
              <a:rect l="l" t="t" r="r" b="b"/>
              <a:pathLst>
                <a:path w="5059" h="3329" extrusionOk="0">
                  <a:moveTo>
                    <a:pt x="4703" y="1"/>
                  </a:moveTo>
                  <a:lnTo>
                    <a:pt x="45" y="311"/>
                  </a:lnTo>
                  <a:cubicBezTo>
                    <a:pt x="0" y="1376"/>
                    <a:pt x="0" y="2397"/>
                    <a:pt x="0" y="3328"/>
                  </a:cubicBezTo>
                  <a:lnTo>
                    <a:pt x="5058" y="3151"/>
                  </a:lnTo>
                  <a:cubicBezTo>
                    <a:pt x="4925" y="2130"/>
                    <a:pt x="4836" y="1065"/>
                    <a:pt x="4703" y="1"/>
                  </a:cubicBezTo>
                  <a:close/>
                </a:path>
              </a:pathLst>
            </a:custGeom>
            <a:solidFill>
              <a:srgbClr val="C2DC9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89" name="Google Shape;10189;p62"/>
            <p:cNvSpPr/>
            <p:nvPr/>
          </p:nvSpPr>
          <p:spPr>
            <a:xfrm>
              <a:off x="1096836" y="2825751"/>
              <a:ext cx="32358" cy="40591"/>
            </a:xfrm>
            <a:custGeom>
              <a:avLst/>
              <a:gdLst/>
              <a:ahLst/>
              <a:cxnLst/>
              <a:rect l="l" t="t" r="r" b="b"/>
              <a:pathLst>
                <a:path w="2264" h="2840" extrusionOk="0">
                  <a:moveTo>
                    <a:pt x="2042" y="0"/>
                  </a:moveTo>
                  <a:lnTo>
                    <a:pt x="134" y="133"/>
                  </a:lnTo>
                  <a:cubicBezTo>
                    <a:pt x="89" y="976"/>
                    <a:pt x="45" y="1908"/>
                    <a:pt x="1" y="2840"/>
                  </a:cubicBezTo>
                  <a:lnTo>
                    <a:pt x="2263" y="2751"/>
                  </a:lnTo>
                  <a:cubicBezTo>
                    <a:pt x="2175" y="1730"/>
                    <a:pt x="2175" y="799"/>
                    <a:pt x="2042" y="0"/>
                  </a:cubicBezTo>
                  <a:close/>
                </a:path>
              </a:pathLst>
            </a:custGeom>
            <a:solidFill>
              <a:srgbClr val="C2DC9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90" name="Google Shape;10190;p62"/>
            <p:cNvSpPr/>
            <p:nvPr/>
          </p:nvSpPr>
          <p:spPr>
            <a:xfrm>
              <a:off x="1092406" y="2929743"/>
              <a:ext cx="45665" cy="46937"/>
            </a:xfrm>
            <a:custGeom>
              <a:avLst/>
              <a:gdLst/>
              <a:ahLst/>
              <a:cxnLst/>
              <a:rect l="l" t="t" r="r" b="b"/>
              <a:pathLst>
                <a:path w="3195" h="3284" extrusionOk="0">
                  <a:moveTo>
                    <a:pt x="133" y="0"/>
                  </a:moveTo>
                  <a:cubicBezTo>
                    <a:pt x="89" y="1065"/>
                    <a:pt x="44" y="2174"/>
                    <a:pt x="0" y="3284"/>
                  </a:cubicBezTo>
                  <a:lnTo>
                    <a:pt x="3195" y="3195"/>
                  </a:lnTo>
                  <a:cubicBezTo>
                    <a:pt x="3106" y="2086"/>
                    <a:pt x="3017" y="1021"/>
                    <a:pt x="2928" y="0"/>
                  </a:cubicBezTo>
                  <a:close/>
                </a:path>
              </a:pathLst>
            </a:custGeom>
            <a:solidFill>
              <a:srgbClr val="C2DC9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91" name="Google Shape;10191;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05"/>
                  </a:cubicBezTo>
                  <a:cubicBezTo>
                    <a:pt x="4970" y="28485"/>
                    <a:pt x="4881" y="27464"/>
                    <a:pt x="4748" y="26355"/>
                  </a:cubicBezTo>
                  <a:cubicBezTo>
                    <a:pt x="4571" y="24714"/>
                    <a:pt x="4438" y="23028"/>
                    <a:pt x="4260" y="21297"/>
                  </a:cubicBezTo>
                  <a:cubicBezTo>
                    <a:pt x="3683" y="21386"/>
                    <a:pt x="3107" y="21564"/>
                    <a:pt x="2574" y="21830"/>
                  </a:cubicBezTo>
                  <a:cubicBezTo>
                    <a:pt x="2574" y="21830"/>
                    <a:pt x="1199" y="3151"/>
                    <a:pt x="1997" y="2263"/>
                  </a:cubicBezTo>
                  <a:cubicBezTo>
                    <a:pt x="2175" y="2086"/>
                    <a:pt x="2441" y="1953"/>
                    <a:pt x="2707" y="1953"/>
                  </a:cubicBezTo>
                  <a:cubicBezTo>
                    <a:pt x="2574" y="711"/>
                    <a:pt x="2530" y="1"/>
                    <a:pt x="2530" y="1"/>
                  </a:cubicBezTo>
                  <a:close/>
                </a:path>
              </a:pathLst>
            </a:custGeom>
            <a:solidFill>
              <a:srgbClr val="35210C">
                <a:alpha val="70980"/>
              </a:srgbClr>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92" name="Google Shape;10192;p62"/>
            <p:cNvSpPr/>
            <p:nvPr/>
          </p:nvSpPr>
          <p:spPr>
            <a:xfrm>
              <a:off x="791191" y="2548290"/>
              <a:ext cx="329128" cy="240057"/>
            </a:xfrm>
            <a:custGeom>
              <a:avLst/>
              <a:gdLst/>
              <a:ahLst/>
              <a:cxnLst/>
              <a:rect l="l" t="t" r="r" b="b"/>
              <a:pathLst>
                <a:path w="23028" h="16796" extrusionOk="0">
                  <a:moveTo>
                    <a:pt x="10294" y="1"/>
                  </a:moveTo>
                  <a:cubicBezTo>
                    <a:pt x="9000" y="1"/>
                    <a:pt x="7697" y="214"/>
                    <a:pt x="6434" y="645"/>
                  </a:cubicBezTo>
                  <a:cubicBezTo>
                    <a:pt x="3239" y="1666"/>
                    <a:pt x="799" y="3707"/>
                    <a:pt x="0" y="4860"/>
                  </a:cubicBezTo>
                  <a:cubicBezTo>
                    <a:pt x="0" y="4860"/>
                    <a:pt x="3150" y="7345"/>
                    <a:pt x="4703" y="8365"/>
                  </a:cubicBezTo>
                  <a:cubicBezTo>
                    <a:pt x="5502" y="7744"/>
                    <a:pt x="6389" y="7168"/>
                    <a:pt x="7277" y="6635"/>
                  </a:cubicBezTo>
                  <a:cubicBezTo>
                    <a:pt x="7987" y="6191"/>
                    <a:pt x="8741" y="5836"/>
                    <a:pt x="9495" y="5570"/>
                  </a:cubicBezTo>
                  <a:lnTo>
                    <a:pt x="9495" y="5570"/>
                  </a:lnTo>
                  <a:cubicBezTo>
                    <a:pt x="9495" y="5570"/>
                    <a:pt x="8830" y="6325"/>
                    <a:pt x="8075" y="7256"/>
                  </a:cubicBezTo>
                  <a:cubicBezTo>
                    <a:pt x="7454" y="7966"/>
                    <a:pt x="6877" y="8765"/>
                    <a:pt x="6345" y="9563"/>
                  </a:cubicBezTo>
                  <a:cubicBezTo>
                    <a:pt x="6345" y="9563"/>
                    <a:pt x="11935" y="11294"/>
                    <a:pt x="14021" y="12048"/>
                  </a:cubicBezTo>
                  <a:cubicBezTo>
                    <a:pt x="14287" y="11649"/>
                    <a:pt x="14553" y="11249"/>
                    <a:pt x="14864" y="10894"/>
                  </a:cubicBezTo>
                  <a:cubicBezTo>
                    <a:pt x="15529" y="10007"/>
                    <a:pt x="16416" y="9253"/>
                    <a:pt x="17437" y="8676"/>
                  </a:cubicBezTo>
                  <a:lnTo>
                    <a:pt x="17437" y="8676"/>
                  </a:lnTo>
                  <a:cubicBezTo>
                    <a:pt x="17437" y="8676"/>
                    <a:pt x="16860" y="9963"/>
                    <a:pt x="16328" y="11516"/>
                  </a:cubicBezTo>
                  <a:cubicBezTo>
                    <a:pt x="16195" y="12048"/>
                    <a:pt x="16017" y="12625"/>
                    <a:pt x="15884" y="13157"/>
                  </a:cubicBezTo>
                  <a:cubicBezTo>
                    <a:pt x="15884" y="13157"/>
                    <a:pt x="20143" y="14799"/>
                    <a:pt x="22805" y="16795"/>
                  </a:cubicBezTo>
                  <a:cubicBezTo>
                    <a:pt x="23027" y="14710"/>
                    <a:pt x="22983" y="12625"/>
                    <a:pt x="22539" y="10584"/>
                  </a:cubicBezTo>
                  <a:cubicBezTo>
                    <a:pt x="21874" y="7079"/>
                    <a:pt x="19788" y="3973"/>
                    <a:pt x="16816" y="1976"/>
                  </a:cubicBezTo>
                  <a:cubicBezTo>
                    <a:pt x="14858" y="671"/>
                    <a:pt x="12591" y="1"/>
                    <a:pt x="10294" y="1"/>
                  </a:cubicBezTo>
                  <a:close/>
                </a:path>
              </a:pathLst>
            </a:custGeom>
            <a:solidFill>
              <a:srgbClr val="489B7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93" name="Google Shape;10193;p62"/>
            <p:cNvSpPr/>
            <p:nvPr/>
          </p:nvSpPr>
          <p:spPr>
            <a:xfrm>
              <a:off x="1029633" y="2618995"/>
              <a:ext cx="56312" cy="46036"/>
            </a:xfrm>
            <a:custGeom>
              <a:avLst/>
              <a:gdLst/>
              <a:ahLst/>
              <a:cxnLst/>
              <a:rect l="l" t="t" r="r" b="b"/>
              <a:pathLst>
                <a:path w="3940" h="3221" extrusionOk="0">
                  <a:moveTo>
                    <a:pt x="1240" y="1"/>
                  </a:moveTo>
                  <a:cubicBezTo>
                    <a:pt x="1093" y="1"/>
                    <a:pt x="957" y="42"/>
                    <a:pt x="843" y="135"/>
                  </a:cubicBezTo>
                  <a:cubicBezTo>
                    <a:pt x="0" y="786"/>
                    <a:pt x="1305" y="3221"/>
                    <a:pt x="2420" y="3221"/>
                  </a:cubicBezTo>
                  <a:cubicBezTo>
                    <a:pt x="2597" y="3221"/>
                    <a:pt x="2770" y="3159"/>
                    <a:pt x="2928" y="3019"/>
                  </a:cubicBezTo>
                  <a:cubicBezTo>
                    <a:pt x="3940" y="2124"/>
                    <a:pt x="2290" y="1"/>
                    <a:pt x="1240"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94" name="Google Shape;10194;p62"/>
            <p:cNvSpPr/>
            <p:nvPr/>
          </p:nvSpPr>
          <p:spPr>
            <a:xfrm>
              <a:off x="948109" y="2569029"/>
              <a:ext cx="80452" cy="38390"/>
            </a:xfrm>
            <a:custGeom>
              <a:avLst/>
              <a:gdLst/>
              <a:ahLst/>
              <a:cxnLst/>
              <a:rect l="l" t="t" r="r" b="b"/>
              <a:pathLst>
                <a:path w="5629" h="2686" extrusionOk="0">
                  <a:moveTo>
                    <a:pt x="1420" y="0"/>
                  </a:moveTo>
                  <a:cubicBezTo>
                    <a:pt x="1126" y="0"/>
                    <a:pt x="884" y="65"/>
                    <a:pt x="734" y="215"/>
                  </a:cubicBezTo>
                  <a:cubicBezTo>
                    <a:pt x="0" y="949"/>
                    <a:pt x="2941" y="2685"/>
                    <a:pt x="4380" y="2685"/>
                  </a:cubicBezTo>
                  <a:cubicBezTo>
                    <a:pt x="4680" y="2685"/>
                    <a:pt x="4916" y="2610"/>
                    <a:pt x="5038" y="2433"/>
                  </a:cubicBezTo>
                  <a:cubicBezTo>
                    <a:pt x="5628" y="1585"/>
                    <a:pt x="2875" y="0"/>
                    <a:pt x="1420"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95" name="Google Shape;10195;p62"/>
            <p:cNvSpPr/>
            <p:nvPr/>
          </p:nvSpPr>
          <p:spPr>
            <a:xfrm>
              <a:off x="980152" y="2627256"/>
              <a:ext cx="44807" cy="34931"/>
            </a:xfrm>
            <a:custGeom>
              <a:avLst/>
              <a:gdLst/>
              <a:ahLst/>
              <a:cxnLst/>
              <a:rect l="l" t="t" r="r" b="b"/>
              <a:pathLst>
                <a:path w="3135" h="2444" extrusionOk="0">
                  <a:moveTo>
                    <a:pt x="1554" y="1"/>
                  </a:moveTo>
                  <a:cubicBezTo>
                    <a:pt x="445" y="1"/>
                    <a:pt x="1" y="2352"/>
                    <a:pt x="1554" y="2441"/>
                  </a:cubicBezTo>
                  <a:cubicBezTo>
                    <a:pt x="1581" y="2443"/>
                    <a:pt x="1608" y="2443"/>
                    <a:pt x="1635" y="2443"/>
                  </a:cubicBezTo>
                  <a:cubicBezTo>
                    <a:pt x="3134" y="2443"/>
                    <a:pt x="2644" y="1"/>
                    <a:pt x="1554"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96" name="Google Shape;10196;p62"/>
            <p:cNvSpPr/>
            <p:nvPr/>
          </p:nvSpPr>
          <p:spPr>
            <a:xfrm>
              <a:off x="791191" y="2557509"/>
              <a:ext cx="104007" cy="110352"/>
            </a:xfrm>
            <a:custGeom>
              <a:avLst/>
              <a:gdLst/>
              <a:ahLst/>
              <a:cxnLst/>
              <a:rect l="l" t="t" r="r" b="b"/>
              <a:pathLst>
                <a:path w="7277" h="7721" extrusionOk="0">
                  <a:moveTo>
                    <a:pt x="6434" y="0"/>
                  </a:moveTo>
                  <a:lnTo>
                    <a:pt x="6434" y="0"/>
                  </a:lnTo>
                  <a:cubicBezTo>
                    <a:pt x="3239" y="1021"/>
                    <a:pt x="799" y="3062"/>
                    <a:pt x="0" y="4215"/>
                  </a:cubicBezTo>
                  <a:cubicBezTo>
                    <a:pt x="0" y="4215"/>
                    <a:pt x="3150" y="6700"/>
                    <a:pt x="4703" y="7720"/>
                  </a:cubicBezTo>
                  <a:cubicBezTo>
                    <a:pt x="5502" y="7099"/>
                    <a:pt x="6389" y="6523"/>
                    <a:pt x="7277" y="5990"/>
                  </a:cubicBezTo>
                  <a:cubicBezTo>
                    <a:pt x="4526" y="3683"/>
                    <a:pt x="3505" y="1021"/>
                    <a:pt x="6434"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97" name="Google Shape;10197;p62"/>
            <p:cNvSpPr/>
            <p:nvPr/>
          </p:nvSpPr>
          <p:spPr>
            <a:xfrm>
              <a:off x="881863" y="2651997"/>
              <a:ext cx="121772" cy="68490"/>
            </a:xfrm>
            <a:custGeom>
              <a:avLst/>
              <a:gdLst/>
              <a:ahLst/>
              <a:cxnLst/>
              <a:rect l="l" t="t" r="r" b="b"/>
              <a:pathLst>
                <a:path w="8520" h="4792" extrusionOk="0">
                  <a:moveTo>
                    <a:pt x="1731" y="0"/>
                  </a:moveTo>
                  <a:cubicBezTo>
                    <a:pt x="1110" y="710"/>
                    <a:pt x="533" y="1509"/>
                    <a:pt x="1" y="2307"/>
                  </a:cubicBezTo>
                  <a:cubicBezTo>
                    <a:pt x="1" y="2307"/>
                    <a:pt x="5591" y="4038"/>
                    <a:pt x="7677" y="4792"/>
                  </a:cubicBezTo>
                  <a:cubicBezTo>
                    <a:pt x="7943" y="4393"/>
                    <a:pt x="8209" y="3993"/>
                    <a:pt x="8520" y="3638"/>
                  </a:cubicBezTo>
                  <a:cubicBezTo>
                    <a:pt x="7055" y="3017"/>
                    <a:pt x="5636" y="2307"/>
                    <a:pt x="4349" y="1642"/>
                  </a:cubicBezTo>
                  <a:cubicBezTo>
                    <a:pt x="3417" y="1154"/>
                    <a:pt x="2530" y="621"/>
                    <a:pt x="1731"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98" name="Google Shape;10198;p62"/>
            <p:cNvSpPr/>
            <p:nvPr/>
          </p:nvSpPr>
          <p:spPr>
            <a:xfrm>
              <a:off x="1018213" y="2699548"/>
              <a:ext cx="102734" cy="88799"/>
            </a:xfrm>
            <a:custGeom>
              <a:avLst/>
              <a:gdLst/>
              <a:ahLst/>
              <a:cxnLst/>
              <a:rect l="l" t="t" r="r" b="b"/>
              <a:pathLst>
                <a:path w="7188" h="6213" extrusionOk="0">
                  <a:moveTo>
                    <a:pt x="6655" y="1"/>
                  </a:moveTo>
                  <a:cubicBezTo>
                    <a:pt x="6911" y="1511"/>
                    <a:pt x="6193" y="2084"/>
                    <a:pt x="4930" y="2084"/>
                  </a:cubicBezTo>
                  <a:cubicBezTo>
                    <a:pt x="3780" y="2084"/>
                    <a:pt x="2177" y="1609"/>
                    <a:pt x="444" y="933"/>
                  </a:cubicBezTo>
                  <a:cubicBezTo>
                    <a:pt x="311" y="1465"/>
                    <a:pt x="133" y="2042"/>
                    <a:pt x="0" y="2574"/>
                  </a:cubicBezTo>
                  <a:cubicBezTo>
                    <a:pt x="0" y="2574"/>
                    <a:pt x="4259" y="4216"/>
                    <a:pt x="6921" y="6212"/>
                  </a:cubicBezTo>
                  <a:cubicBezTo>
                    <a:pt x="7188" y="4127"/>
                    <a:pt x="7099" y="2042"/>
                    <a:pt x="6655"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99" name="Google Shape;10199;p62"/>
            <p:cNvSpPr/>
            <p:nvPr/>
          </p:nvSpPr>
          <p:spPr>
            <a:xfrm>
              <a:off x="1060062" y="2553879"/>
              <a:ext cx="336731" cy="237641"/>
            </a:xfrm>
            <a:custGeom>
              <a:avLst/>
              <a:gdLst/>
              <a:ahLst/>
              <a:cxnLst/>
              <a:rect l="l" t="t" r="r" b="b"/>
              <a:pathLst>
                <a:path w="23560" h="16627" extrusionOk="0">
                  <a:moveTo>
                    <a:pt x="13771" y="0"/>
                  </a:moveTo>
                  <a:cubicBezTo>
                    <a:pt x="10418" y="0"/>
                    <a:pt x="7009" y="1051"/>
                    <a:pt x="4836" y="3715"/>
                  </a:cubicBezTo>
                  <a:cubicBezTo>
                    <a:pt x="0" y="9660"/>
                    <a:pt x="3727" y="16626"/>
                    <a:pt x="3727" y="16626"/>
                  </a:cubicBezTo>
                  <a:cubicBezTo>
                    <a:pt x="5058" y="14718"/>
                    <a:pt x="6789" y="13165"/>
                    <a:pt x="8830" y="12012"/>
                  </a:cubicBezTo>
                  <a:cubicBezTo>
                    <a:pt x="8430" y="11480"/>
                    <a:pt x="8031" y="10947"/>
                    <a:pt x="7632" y="10415"/>
                  </a:cubicBezTo>
                  <a:cubicBezTo>
                    <a:pt x="6922" y="9572"/>
                    <a:pt x="6212" y="8817"/>
                    <a:pt x="6212" y="8817"/>
                  </a:cubicBezTo>
                  <a:lnTo>
                    <a:pt x="6212" y="8817"/>
                  </a:lnTo>
                  <a:cubicBezTo>
                    <a:pt x="7055" y="8995"/>
                    <a:pt x="7853" y="9394"/>
                    <a:pt x="8563" y="9927"/>
                  </a:cubicBezTo>
                  <a:cubicBezTo>
                    <a:pt x="9184" y="10370"/>
                    <a:pt x="9806" y="10858"/>
                    <a:pt x="10382" y="11391"/>
                  </a:cubicBezTo>
                  <a:cubicBezTo>
                    <a:pt x="12024" y="10282"/>
                    <a:pt x="17393" y="7575"/>
                    <a:pt x="17393" y="7575"/>
                  </a:cubicBezTo>
                  <a:cubicBezTo>
                    <a:pt x="17126" y="7131"/>
                    <a:pt x="16816" y="6688"/>
                    <a:pt x="16461" y="6288"/>
                  </a:cubicBezTo>
                  <a:cubicBezTo>
                    <a:pt x="15884" y="5623"/>
                    <a:pt x="15263" y="5002"/>
                    <a:pt x="14597" y="4469"/>
                  </a:cubicBezTo>
                  <a:lnTo>
                    <a:pt x="14597" y="4469"/>
                  </a:lnTo>
                  <a:cubicBezTo>
                    <a:pt x="15573" y="4780"/>
                    <a:pt x="16461" y="5268"/>
                    <a:pt x="17304" y="5889"/>
                  </a:cubicBezTo>
                  <a:cubicBezTo>
                    <a:pt x="18102" y="6422"/>
                    <a:pt x="18724" y="6910"/>
                    <a:pt x="18724" y="6910"/>
                  </a:cubicBezTo>
                  <a:cubicBezTo>
                    <a:pt x="20410" y="5934"/>
                    <a:pt x="22007" y="4869"/>
                    <a:pt x="23560" y="3715"/>
                  </a:cubicBezTo>
                  <a:cubicBezTo>
                    <a:pt x="22717" y="2695"/>
                    <a:pt x="21652" y="1896"/>
                    <a:pt x="20454" y="1408"/>
                  </a:cubicBezTo>
                  <a:lnTo>
                    <a:pt x="20410" y="1408"/>
                  </a:lnTo>
                  <a:cubicBezTo>
                    <a:pt x="18541" y="538"/>
                    <a:pt x="16170" y="0"/>
                    <a:pt x="13771" y="0"/>
                  </a:cubicBezTo>
                  <a:close/>
                </a:path>
              </a:pathLst>
            </a:custGeom>
            <a:solidFill>
              <a:srgbClr val="489B7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00" name="Google Shape;10200;p62"/>
            <p:cNvSpPr/>
            <p:nvPr/>
          </p:nvSpPr>
          <p:spPr>
            <a:xfrm>
              <a:off x="1255340" y="2567728"/>
              <a:ext cx="65360" cy="25784"/>
            </a:xfrm>
            <a:custGeom>
              <a:avLst/>
              <a:gdLst/>
              <a:ahLst/>
              <a:cxnLst/>
              <a:rect l="l" t="t" r="r" b="b"/>
              <a:pathLst>
                <a:path w="4573" h="1804" extrusionOk="0">
                  <a:moveTo>
                    <a:pt x="1973" y="1"/>
                  </a:moveTo>
                  <a:cubicBezTo>
                    <a:pt x="941" y="1"/>
                    <a:pt x="1" y="299"/>
                    <a:pt x="180" y="1016"/>
                  </a:cubicBezTo>
                  <a:cubicBezTo>
                    <a:pt x="322" y="1584"/>
                    <a:pt x="1082" y="1804"/>
                    <a:pt x="1914" y="1804"/>
                  </a:cubicBezTo>
                  <a:cubicBezTo>
                    <a:pt x="3162" y="1804"/>
                    <a:pt x="4573" y="1309"/>
                    <a:pt x="4306" y="750"/>
                  </a:cubicBezTo>
                  <a:cubicBezTo>
                    <a:pt x="4087" y="288"/>
                    <a:pt x="2985" y="1"/>
                    <a:pt x="1973"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01" name="Google Shape;10201;p62"/>
            <p:cNvSpPr/>
            <p:nvPr/>
          </p:nvSpPr>
          <p:spPr>
            <a:xfrm>
              <a:off x="1190652" y="2572545"/>
              <a:ext cx="56241" cy="40405"/>
            </a:xfrm>
            <a:custGeom>
              <a:avLst/>
              <a:gdLst/>
              <a:ahLst/>
              <a:cxnLst/>
              <a:rect l="l" t="t" r="r" b="b"/>
              <a:pathLst>
                <a:path w="3935" h="2827" extrusionOk="0">
                  <a:moveTo>
                    <a:pt x="1906" y="1"/>
                  </a:moveTo>
                  <a:cubicBezTo>
                    <a:pt x="1864" y="1"/>
                    <a:pt x="1821" y="5"/>
                    <a:pt x="1778" y="13"/>
                  </a:cubicBezTo>
                  <a:cubicBezTo>
                    <a:pt x="0" y="310"/>
                    <a:pt x="766" y="2827"/>
                    <a:pt x="2189" y="2827"/>
                  </a:cubicBezTo>
                  <a:cubicBezTo>
                    <a:pt x="2257" y="2827"/>
                    <a:pt x="2327" y="2821"/>
                    <a:pt x="2399" y="2808"/>
                  </a:cubicBezTo>
                  <a:cubicBezTo>
                    <a:pt x="3934" y="2553"/>
                    <a:pt x="2969" y="1"/>
                    <a:pt x="1906"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02" name="Google Shape;10202;p62"/>
            <p:cNvSpPr/>
            <p:nvPr/>
          </p:nvSpPr>
          <p:spPr>
            <a:xfrm>
              <a:off x="1060062" y="2606975"/>
              <a:ext cx="126203" cy="184545"/>
            </a:xfrm>
            <a:custGeom>
              <a:avLst/>
              <a:gdLst/>
              <a:ahLst/>
              <a:cxnLst/>
              <a:rect l="l" t="t" r="r" b="b"/>
              <a:pathLst>
                <a:path w="8830" h="12912" extrusionOk="0">
                  <a:moveTo>
                    <a:pt x="4836" y="0"/>
                  </a:moveTo>
                  <a:cubicBezTo>
                    <a:pt x="0" y="5945"/>
                    <a:pt x="3727" y="12911"/>
                    <a:pt x="3727" y="12911"/>
                  </a:cubicBezTo>
                  <a:cubicBezTo>
                    <a:pt x="5058" y="11003"/>
                    <a:pt x="6789" y="9450"/>
                    <a:pt x="8830" y="8297"/>
                  </a:cubicBezTo>
                  <a:cubicBezTo>
                    <a:pt x="8430" y="7765"/>
                    <a:pt x="8031" y="7232"/>
                    <a:pt x="7632" y="6700"/>
                  </a:cubicBezTo>
                  <a:lnTo>
                    <a:pt x="6922" y="7055"/>
                  </a:lnTo>
                  <a:cubicBezTo>
                    <a:pt x="6480" y="7310"/>
                    <a:pt x="6074" y="7425"/>
                    <a:pt x="5708" y="7425"/>
                  </a:cubicBezTo>
                  <a:cubicBezTo>
                    <a:pt x="3471" y="7425"/>
                    <a:pt x="2777" y="3090"/>
                    <a:pt x="4836"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03" name="Google Shape;10203;p62"/>
            <p:cNvSpPr/>
            <p:nvPr/>
          </p:nvSpPr>
          <p:spPr>
            <a:xfrm>
              <a:off x="1182448" y="2643750"/>
              <a:ext cx="126203" cy="72935"/>
            </a:xfrm>
            <a:custGeom>
              <a:avLst/>
              <a:gdLst/>
              <a:ahLst/>
              <a:cxnLst/>
              <a:rect l="l" t="t" r="r" b="b"/>
              <a:pathLst>
                <a:path w="8830" h="5103" extrusionOk="0">
                  <a:moveTo>
                    <a:pt x="7898" y="0"/>
                  </a:moveTo>
                  <a:cubicBezTo>
                    <a:pt x="5324" y="1198"/>
                    <a:pt x="2263" y="2485"/>
                    <a:pt x="0" y="3639"/>
                  </a:cubicBezTo>
                  <a:cubicBezTo>
                    <a:pt x="621" y="4082"/>
                    <a:pt x="1243" y="4570"/>
                    <a:pt x="1819" y="5103"/>
                  </a:cubicBezTo>
                  <a:cubicBezTo>
                    <a:pt x="3461" y="3994"/>
                    <a:pt x="8830" y="1287"/>
                    <a:pt x="8830" y="1287"/>
                  </a:cubicBezTo>
                  <a:cubicBezTo>
                    <a:pt x="8563" y="843"/>
                    <a:pt x="8253" y="400"/>
                    <a:pt x="7898"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04" name="Google Shape;10204;p62"/>
            <p:cNvSpPr/>
            <p:nvPr/>
          </p:nvSpPr>
          <p:spPr>
            <a:xfrm>
              <a:off x="1306736" y="2573988"/>
              <a:ext cx="90700" cy="79280"/>
            </a:xfrm>
            <a:custGeom>
              <a:avLst/>
              <a:gdLst/>
              <a:ahLst/>
              <a:cxnLst/>
              <a:rect l="l" t="t" r="r" b="b"/>
              <a:pathLst>
                <a:path w="6346" h="5547" extrusionOk="0">
                  <a:moveTo>
                    <a:pt x="3195" y="1"/>
                  </a:moveTo>
                  <a:cubicBezTo>
                    <a:pt x="3550" y="223"/>
                    <a:pt x="5546" y="1465"/>
                    <a:pt x="2707" y="3062"/>
                  </a:cubicBezTo>
                  <a:cubicBezTo>
                    <a:pt x="1997" y="3506"/>
                    <a:pt x="1065" y="3950"/>
                    <a:pt x="0" y="4482"/>
                  </a:cubicBezTo>
                  <a:cubicBezTo>
                    <a:pt x="843" y="5015"/>
                    <a:pt x="1465" y="5547"/>
                    <a:pt x="1465" y="5547"/>
                  </a:cubicBezTo>
                  <a:cubicBezTo>
                    <a:pt x="3151" y="4571"/>
                    <a:pt x="4792" y="3462"/>
                    <a:pt x="6345" y="2308"/>
                  </a:cubicBezTo>
                  <a:cubicBezTo>
                    <a:pt x="5502" y="1288"/>
                    <a:pt x="4437" y="533"/>
                    <a:pt x="3195"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05" name="Google Shape;10205;p62"/>
            <p:cNvSpPr/>
            <p:nvPr/>
          </p:nvSpPr>
          <p:spPr>
            <a:xfrm>
              <a:off x="769624" y="2707766"/>
              <a:ext cx="348794" cy="200424"/>
            </a:xfrm>
            <a:custGeom>
              <a:avLst/>
              <a:gdLst/>
              <a:ahLst/>
              <a:cxnLst/>
              <a:rect l="l" t="t" r="r" b="b"/>
              <a:pathLst>
                <a:path w="24404" h="14023" extrusionOk="0">
                  <a:moveTo>
                    <a:pt x="13168" y="1"/>
                  </a:moveTo>
                  <a:cubicBezTo>
                    <a:pt x="11879" y="1"/>
                    <a:pt x="10593" y="207"/>
                    <a:pt x="9362" y="624"/>
                  </a:cubicBezTo>
                  <a:cubicBezTo>
                    <a:pt x="6833" y="1378"/>
                    <a:pt x="4615" y="2931"/>
                    <a:pt x="3018" y="5061"/>
                  </a:cubicBezTo>
                  <a:cubicBezTo>
                    <a:pt x="1154" y="7678"/>
                    <a:pt x="90" y="10828"/>
                    <a:pt x="1" y="14023"/>
                  </a:cubicBezTo>
                  <a:cubicBezTo>
                    <a:pt x="1" y="14023"/>
                    <a:pt x="4704" y="12293"/>
                    <a:pt x="7632" y="11450"/>
                  </a:cubicBezTo>
                  <a:cubicBezTo>
                    <a:pt x="7632" y="11450"/>
                    <a:pt x="7943" y="10207"/>
                    <a:pt x="8431" y="8832"/>
                  </a:cubicBezTo>
                  <a:cubicBezTo>
                    <a:pt x="8697" y="7856"/>
                    <a:pt x="9096" y="6924"/>
                    <a:pt x="9540" y="5992"/>
                  </a:cubicBezTo>
                  <a:cubicBezTo>
                    <a:pt x="9540" y="5992"/>
                    <a:pt x="9540" y="7190"/>
                    <a:pt x="9584" y="8699"/>
                  </a:cubicBezTo>
                  <a:cubicBezTo>
                    <a:pt x="9629" y="9320"/>
                    <a:pt x="9629" y="10030"/>
                    <a:pt x="9673" y="10695"/>
                  </a:cubicBezTo>
                  <a:cubicBezTo>
                    <a:pt x="9673" y="10695"/>
                    <a:pt x="14598" y="9364"/>
                    <a:pt x="16328" y="8743"/>
                  </a:cubicBezTo>
                  <a:lnTo>
                    <a:pt x="16328" y="6835"/>
                  </a:lnTo>
                  <a:cubicBezTo>
                    <a:pt x="16328" y="6081"/>
                    <a:pt x="16373" y="5327"/>
                    <a:pt x="16461" y="4617"/>
                  </a:cubicBezTo>
                  <a:cubicBezTo>
                    <a:pt x="16461" y="4617"/>
                    <a:pt x="16861" y="5371"/>
                    <a:pt x="17260" y="6392"/>
                  </a:cubicBezTo>
                  <a:cubicBezTo>
                    <a:pt x="17482" y="6968"/>
                    <a:pt x="17748" y="7634"/>
                    <a:pt x="17970" y="8255"/>
                  </a:cubicBezTo>
                  <a:cubicBezTo>
                    <a:pt x="17970" y="8255"/>
                    <a:pt x="22540" y="7235"/>
                    <a:pt x="24403" y="6347"/>
                  </a:cubicBezTo>
                  <a:cubicBezTo>
                    <a:pt x="22806" y="4129"/>
                    <a:pt x="20676" y="2310"/>
                    <a:pt x="18236" y="1112"/>
                  </a:cubicBezTo>
                  <a:cubicBezTo>
                    <a:pt x="16633" y="374"/>
                    <a:pt x="14899" y="1"/>
                    <a:pt x="13168" y="1"/>
                  </a:cubicBezTo>
                  <a:close/>
                </a:path>
              </a:pathLst>
            </a:custGeom>
            <a:solidFill>
              <a:srgbClr val="489B7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06" name="Google Shape;10206;p62"/>
            <p:cNvSpPr/>
            <p:nvPr/>
          </p:nvSpPr>
          <p:spPr>
            <a:xfrm>
              <a:off x="945936" y="2724188"/>
              <a:ext cx="53440" cy="23525"/>
            </a:xfrm>
            <a:custGeom>
              <a:avLst/>
              <a:gdLst/>
              <a:ahLst/>
              <a:cxnLst/>
              <a:rect l="l" t="t" r="r" b="b"/>
              <a:pathLst>
                <a:path w="3739" h="1646" extrusionOk="0">
                  <a:moveTo>
                    <a:pt x="1484" y="1"/>
                  </a:moveTo>
                  <a:cubicBezTo>
                    <a:pt x="967" y="1"/>
                    <a:pt x="503" y="124"/>
                    <a:pt x="354" y="407"/>
                  </a:cubicBezTo>
                  <a:cubicBezTo>
                    <a:pt x="0" y="1085"/>
                    <a:pt x="940" y="1646"/>
                    <a:pt x="1884" y="1646"/>
                  </a:cubicBezTo>
                  <a:cubicBezTo>
                    <a:pt x="2360" y="1646"/>
                    <a:pt x="2837" y="1503"/>
                    <a:pt x="3149" y="1161"/>
                  </a:cubicBezTo>
                  <a:cubicBezTo>
                    <a:pt x="3739" y="483"/>
                    <a:pt x="2507" y="1"/>
                    <a:pt x="1484"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07" name="Google Shape;10207;p62"/>
            <p:cNvSpPr/>
            <p:nvPr/>
          </p:nvSpPr>
          <p:spPr>
            <a:xfrm>
              <a:off x="1011910" y="2747256"/>
              <a:ext cx="58128" cy="32158"/>
            </a:xfrm>
            <a:custGeom>
              <a:avLst/>
              <a:gdLst/>
              <a:ahLst/>
              <a:cxnLst/>
              <a:rect l="l" t="t" r="r" b="b"/>
              <a:pathLst>
                <a:path w="4067" h="2250" extrusionOk="0">
                  <a:moveTo>
                    <a:pt x="1498" y="0"/>
                  </a:moveTo>
                  <a:cubicBezTo>
                    <a:pt x="1238" y="0"/>
                    <a:pt x="1005" y="65"/>
                    <a:pt x="840" y="212"/>
                  </a:cubicBezTo>
                  <a:cubicBezTo>
                    <a:pt x="0" y="982"/>
                    <a:pt x="1148" y="2249"/>
                    <a:pt x="2258" y="2249"/>
                  </a:cubicBezTo>
                  <a:cubicBezTo>
                    <a:pt x="2555" y="2249"/>
                    <a:pt x="2850" y="2158"/>
                    <a:pt x="3103" y="1943"/>
                  </a:cubicBezTo>
                  <a:cubicBezTo>
                    <a:pt x="4067" y="1086"/>
                    <a:pt x="2562" y="0"/>
                    <a:pt x="1498"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08" name="Google Shape;10208;p62"/>
            <p:cNvSpPr/>
            <p:nvPr/>
          </p:nvSpPr>
          <p:spPr>
            <a:xfrm>
              <a:off x="938947" y="2768380"/>
              <a:ext cx="41463" cy="40362"/>
            </a:xfrm>
            <a:custGeom>
              <a:avLst/>
              <a:gdLst/>
              <a:ahLst/>
              <a:cxnLst/>
              <a:rect l="l" t="t" r="r" b="b"/>
              <a:pathLst>
                <a:path w="2901" h="2824" extrusionOk="0">
                  <a:moveTo>
                    <a:pt x="1709" y="0"/>
                  </a:moveTo>
                  <a:cubicBezTo>
                    <a:pt x="1659" y="0"/>
                    <a:pt x="1607" y="7"/>
                    <a:pt x="1553" y="21"/>
                  </a:cubicBezTo>
                  <a:cubicBezTo>
                    <a:pt x="0" y="420"/>
                    <a:pt x="133" y="2639"/>
                    <a:pt x="1553" y="2816"/>
                  </a:cubicBezTo>
                  <a:cubicBezTo>
                    <a:pt x="1590" y="2821"/>
                    <a:pt x="1627" y="2823"/>
                    <a:pt x="1662" y="2823"/>
                  </a:cubicBezTo>
                  <a:cubicBezTo>
                    <a:pt x="2900" y="2823"/>
                    <a:pt x="2738" y="0"/>
                    <a:pt x="1709"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09" name="Google Shape;10209;p62"/>
            <p:cNvSpPr/>
            <p:nvPr/>
          </p:nvSpPr>
          <p:spPr>
            <a:xfrm>
              <a:off x="769624" y="2780086"/>
              <a:ext cx="120500" cy="128104"/>
            </a:xfrm>
            <a:custGeom>
              <a:avLst/>
              <a:gdLst/>
              <a:ahLst/>
              <a:cxnLst/>
              <a:rect l="l" t="t" r="r" b="b"/>
              <a:pathLst>
                <a:path w="8431" h="8963" extrusionOk="0">
                  <a:moveTo>
                    <a:pt x="3018" y="1"/>
                  </a:moveTo>
                  <a:cubicBezTo>
                    <a:pt x="1154" y="2618"/>
                    <a:pt x="90" y="5768"/>
                    <a:pt x="1" y="8963"/>
                  </a:cubicBezTo>
                  <a:cubicBezTo>
                    <a:pt x="1" y="8963"/>
                    <a:pt x="4704" y="7233"/>
                    <a:pt x="7632" y="6390"/>
                  </a:cubicBezTo>
                  <a:cubicBezTo>
                    <a:pt x="7632" y="6390"/>
                    <a:pt x="7943" y="5147"/>
                    <a:pt x="8431" y="3772"/>
                  </a:cubicBezTo>
                  <a:lnTo>
                    <a:pt x="8431" y="3772"/>
                  </a:lnTo>
                  <a:cubicBezTo>
                    <a:pt x="7856" y="3826"/>
                    <a:pt x="7315" y="3852"/>
                    <a:pt x="6809" y="3852"/>
                  </a:cubicBezTo>
                  <a:cubicBezTo>
                    <a:pt x="3136" y="3852"/>
                    <a:pt x="1380" y="2458"/>
                    <a:pt x="3018"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10" name="Google Shape;10210;p62"/>
            <p:cNvSpPr/>
            <p:nvPr/>
          </p:nvSpPr>
          <p:spPr>
            <a:xfrm>
              <a:off x="907232" y="2804812"/>
              <a:ext cx="95774" cy="55827"/>
            </a:xfrm>
            <a:custGeom>
              <a:avLst/>
              <a:gdLst/>
              <a:ahLst/>
              <a:cxnLst/>
              <a:rect l="l" t="t" r="r" b="b"/>
              <a:pathLst>
                <a:path w="6701" h="3906" extrusionOk="0">
                  <a:moveTo>
                    <a:pt x="6700" y="1"/>
                  </a:moveTo>
                  <a:cubicBezTo>
                    <a:pt x="4970" y="711"/>
                    <a:pt x="3151" y="1288"/>
                    <a:pt x="1332" y="1643"/>
                  </a:cubicBezTo>
                  <a:cubicBezTo>
                    <a:pt x="844" y="1731"/>
                    <a:pt x="400" y="1820"/>
                    <a:pt x="1" y="1909"/>
                  </a:cubicBezTo>
                  <a:cubicBezTo>
                    <a:pt x="1" y="2530"/>
                    <a:pt x="45" y="3195"/>
                    <a:pt x="45" y="3905"/>
                  </a:cubicBezTo>
                  <a:cubicBezTo>
                    <a:pt x="45" y="3905"/>
                    <a:pt x="4970" y="2530"/>
                    <a:pt x="6700" y="1909"/>
                  </a:cubicBezTo>
                  <a:cubicBezTo>
                    <a:pt x="6700" y="1909"/>
                    <a:pt x="6700" y="1066"/>
                    <a:pt x="6700"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11" name="Google Shape;10211;p62"/>
            <p:cNvSpPr/>
            <p:nvPr/>
          </p:nvSpPr>
          <p:spPr>
            <a:xfrm>
              <a:off x="1016298" y="2724288"/>
              <a:ext cx="102120" cy="101477"/>
            </a:xfrm>
            <a:custGeom>
              <a:avLst/>
              <a:gdLst/>
              <a:ahLst/>
              <a:cxnLst/>
              <a:rect l="l" t="t" r="r" b="b"/>
              <a:pathLst>
                <a:path w="7145" h="7100" extrusionOk="0">
                  <a:moveTo>
                    <a:pt x="977" y="0"/>
                  </a:moveTo>
                  <a:cubicBezTo>
                    <a:pt x="4438" y="1775"/>
                    <a:pt x="3062" y="3727"/>
                    <a:pt x="1" y="5236"/>
                  </a:cubicBezTo>
                  <a:cubicBezTo>
                    <a:pt x="223" y="5812"/>
                    <a:pt x="489" y="6478"/>
                    <a:pt x="711" y="7099"/>
                  </a:cubicBezTo>
                  <a:cubicBezTo>
                    <a:pt x="711" y="7099"/>
                    <a:pt x="5281" y="6079"/>
                    <a:pt x="7144" y="5191"/>
                  </a:cubicBezTo>
                  <a:cubicBezTo>
                    <a:pt x="5547" y="2973"/>
                    <a:pt x="3462" y="1198"/>
                    <a:pt x="977"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12" name="Google Shape;10212;p62"/>
            <p:cNvSpPr/>
            <p:nvPr/>
          </p:nvSpPr>
          <p:spPr>
            <a:xfrm>
              <a:off x="1113330" y="2729876"/>
              <a:ext cx="296784" cy="203054"/>
            </a:xfrm>
            <a:custGeom>
              <a:avLst/>
              <a:gdLst/>
              <a:ahLst/>
              <a:cxnLst/>
              <a:rect l="l" t="t" r="r" b="b"/>
              <a:pathLst>
                <a:path w="20765" h="14207" extrusionOk="0">
                  <a:moveTo>
                    <a:pt x="8645" y="0"/>
                  </a:moveTo>
                  <a:cubicBezTo>
                    <a:pt x="8485" y="0"/>
                    <a:pt x="8324" y="3"/>
                    <a:pt x="8164" y="9"/>
                  </a:cubicBezTo>
                  <a:cubicBezTo>
                    <a:pt x="2396" y="275"/>
                    <a:pt x="0" y="4312"/>
                    <a:pt x="0" y="4312"/>
                  </a:cubicBezTo>
                  <a:cubicBezTo>
                    <a:pt x="1642" y="5421"/>
                    <a:pt x="3417" y="6397"/>
                    <a:pt x="5280" y="7107"/>
                  </a:cubicBezTo>
                  <a:cubicBezTo>
                    <a:pt x="5946" y="6664"/>
                    <a:pt x="6567" y="6131"/>
                    <a:pt x="7143" y="5599"/>
                  </a:cubicBezTo>
                  <a:cubicBezTo>
                    <a:pt x="7898" y="4933"/>
                    <a:pt x="8563" y="4312"/>
                    <a:pt x="8563" y="4312"/>
                  </a:cubicBezTo>
                  <a:lnTo>
                    <a:pt x="8563" y="4312"/>
                  </a:lnTo>
                  <a:cubicBezTo>
                    <a:pt x="8519" y="5111"/>
                    <a:pt x="8341" y="5865"/>
                    <a:pt x="8075" y="6619"/>
                  </a:cubicBezTo>
                  <a:cubicBezTo>
                    <a:pt x="7853" y="7196"/>
                    <a:pt x="7632" y="7817"/>
                    <a:pt x="7365" y="8394"/>
                  </a:cubicBezTo>
                  <a:cubicBezTo>
                    <a:pt x="9717" y="9503"/>
                    <a:pt x="12734" y="11145"/>
                    <a:pt x="12734" y="11145"/>
                  </a:cubicBezTo>
                  <a:cubicBezTo>
                    <a:pt x="12956" y="10834"/>
                    <a:pt x="13177" y="10568"/>
                    <a:pt x="13399" y="10258"/>
                  </a:cubicBezTo>
                  <a:cubicBezTo>
                    <a:pt x="14287" y="9015"/>
                    <a:pt x="15041" y="7773"/>
                    <a:pt x="15041" y="7773"/>
                  </a:cubicBezTo>
                  <a:lnTo>
                    <a:pt x="15041" y="7773"/>
                  </a:lnTo>
                  <a:cubicBezTo>
                    <a:pt x="14997" y="8793"/>
                    <a:pt x="14863" y="9769"/>
                    <a:pt x="14686" y="10790"/>
                  </a:cubicBezTo>
                  <a:cubicBezTo>
                    <a:pt x="14597" y="11500"/>
                    <a:pt x="14464" y="11988"/>
                    <a:pt x="14420" y="11988"/>
                  </a:cubicBezTo>
                  <a:cubicBezTo>
                    <a:pt x="16416" y="12742"/>
                    <a:pt x="20764" y="14206"/>
                    <a:pt x="20764" y="14206"/>
                  </a:cubicBezTo>
                  <a:cubicBezTo>
                    <a:pt x="20676" y="12920"/>
                    <a:pt x="20498" y="11633"/>
                    <a:pt x="20188" y="10391"/>
                  </a:cubicBezTo>
                  <a:cubicBezTo>
                    <a:pt x="20188" y="10302"/>
                    <a:pt x="20143" y="10213"/>
                    <a:pt x="20143" y="10124"/>
                  </a:cubicBezTo>
                  <a:cubicBezTo>
                    <a:pt x="20143" y="10080"/>
                    <a:pt x="20143" y="10036"/>
                    <a:pt x="20143" y="9991"/>
                  </a:cubicBezTo>
                  <a:cubicBezTo>
                    <a:pt x="19212" y="6309"/>
                    <a:pt x="17037" y="1384"/>
                    <a:pt x="11846" y="319"/>
                  </a:cubicBezTo>
                  <a:cubicBezTo>
                    <a:pt x="10803" y="126"/>
                    <a:pt x="9726" y="0"/>
                    <a:pt x="8645" y="0"/>
                  </a:cubicBezTo>
                  <a:close/>
                </a:path>
              </a:pathLst>
            </a:custGeom>
            <a:solidFill>
              <a:srgbClr val="489B7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13" name="Google Shape;10213;p62"/>
            <p:cNvSpPr/>
            <p:nvPr/>
          </p:nvSpPr>
          <p:spPr>
            <a:xfrm>
              <a:off x="1327246" y="2794393"/>
              <a:ext cx="55341" cy="60529"/>
            </a:xfrm>
            <a:custGeom>
              <a:avLst/>
              <a:gdLst/>
              <a:ahLst/>
              <a:cxnLst/>
              <a:rect l="l" t="t" r="r" b="b"/>
              <a:pathLst>
                <a:path w="3872" h="4235" extrusionOk="0">
                  <a:moveTo>
                    <a:pt x="1136" y="0"/>
                  </a:moveTo>
                  <a:cubicBezTo>
                    <a:pt x="1091" y="0"/>
                    <a:pt x="1047" y="7"/>
                    <a:pt x="1006" y="20"/>
                  </a:cubicBezTo>
                  <a:cubicBezTo>
                    <a:pt x="0" y="342"/>
                    <a:pt x="781" y="4235"/>
                    <a:pt x="2059" y="4235"/>
                  </a:cubicBezTo>
                  <a:cubicBezTo>
                    <a:pt x="2191" y="4235"/>
                    <a:pt x="2328" y="4193"/>
                    <a:pt x="2470" y="4102"/>
                  </a:cubicBezTo>
                  <a:cubicBezTo>
                    <a:pt x="3871" y="3210"/>
                    <a:pt x="2142" y="0"/>
                    <a:pt x="1136"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14" name="Google Shape;10214;p62"/>
            <p:cNvSpPr/>
            <p:nvPr/>
          </p:nvSpPr>
          <p:spPr>
            <a:xfrm>
              <a:off x="1279466" y="2811058"/>
              <a:ext cx="31286" cy="41977"/>
            </a:xfrm>
            <a:custGeom>
              <a:avLst/>
              <a:gdLst/>
              <a:ahLst/>
              <a:cxnLst/>
              <a:rect l="l" t="t" r="r" b="b"/>
              <a:pathLst>
                <a:path w="2189" h="2937" extrusionOk="0">
                  <a:moveTo>
                    <a:pt x="1005" y="0"/>
                  </a:moveTo>
                  <a:cubicBezTo>
                    <a:pt x="981" y="0"/>
                    <a:pt x="957" y="3"/>
                    <a:pt x="932" y="8"/>
                  </a:cubicBezTo>
                  <a:cubicBezTo>
                    <a:pt x="8" y="140"/>
                    <a:pt x="1" y="2936"/>
                    <a:pt x="1084" y="2936"/>
                  </a:cubicBezTo>
                  <a:cubicBezTo>
                    <a:pt x="1093" y="2936"/>
                    <a:pt x="1101" y="2936"/>
                    <a:pt x="1110" y="2936"/>
                  </a:cubicBezTo>
                  <a:cubicBezTo>
                    <a:pt x="2188" y="2936"/>
                    <a:pt x="1841" y="0"/>
                    <a:pt x="1005"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15" name="Google Shape;10215;p62"/>
            <p:cNvSpPr/>
            <p:nvPr/>
          </p:nvSpPr>
          <p:spPr>
            <a:xfrm>
              <a:off x="1292401" y="2759176"/>
              <a:ext cx="34030" cy="31129"/>
            </a:xfrm>
            <a:custGeom>
              <a:avLst/>
              <a:gdLst/>
              <a:ahLst/>
              <a:cxnLst/>
              <a:rect l="l" t="t" r="r" b="b"/>
              <a:pathLst>
                <a:path w="2381" h="2178" extrusionOk="0">
                  <a:moveTo>
                    <a:pt x="943" y="0"/>
                  </a:moveTo>
                  <a:cubicBezTo>
                    <a:pt x="830" y="0"/>
                    <a:pt x="728" y="54"/>
                    <a:pt x="648" y="177"/>
                  </a:cubicBezTo>
                  <a:cubicBezTo>
                    <a:pt x="1" y="1148"/>
                    <a:pt x="929" y="2178"/>
                    <a:pt x="1563" y="2178"/>
                  </a:cubicBezTo>
                  <a:cubicBezTo>
                    <a:pt x="1711" y="2178"/>
                    <a:pt x="1843" y="2122"/>
                    <a:pt x="1935" y="1996"/>
                  </a:cubicBezTo>
                  <a:cubicBezTo>
                    <a:pt x="2381" y="1402"/>
                    <a:pt x="1521" y="0"/>
                    <a:pt x="943"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16" name="Google Shape;10216;p62"/>
            <p:cNvSpPr/>
            <p:nvPr/>
          </p:nvSpPr>
          <p:spPr>
            <a:xfrm>
              <a:off x="1113330" y="2729991"/>
              <a:ext cx="116684" cy="101477"/>
            </a:xfrm>
            <a:custGeom>
              <a:avLst/>
              <a:gdLst/>
              <a:ahLst/>
              <a:cxnLst/>
              <a:rect l="l" t="t" r="r" b="b"/>
              <a:pathLst>
                <a:path w="8164" h="7100" extrusionOk="0">
                  <a:moveTo>
                    <a:pt x="8164" y="1"/>
                  </a:moveTo>
                  <a:lnTo>
                    <a:pt x="8164" y="1"/>
                  </a:lnTo>
                  <a:cubicBezTo>
                    <a:pt x="2396" y="267"/>
                    <a:pt x="0" y="4304"/>
                    <a:pt x="0" y="4304"/>
                  </a:cubicBezTo>
                  <a:cubicBezTo>
                    <a:pt x="1642" y="5413"/>
                    <a:pt x="3417" y="6389"/>
                    <a:pt x="5280" y="7099"/>
                  </a:cubicBezTo>
                  <a:cubicBezTo>
                    <a:pt x="5946" y="6656"/>
                    <a:pt x="6567" y="6123"/>
                    <a:pt x="7143" y="5591"/>
                  </a:cubicBezTo>
                  <a:cubicBezTo>
                    <a:pt x="5014" y="2973"/>
                    <a:pt x="4437" y="355"/>
                    <a:pt x="8164"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17" name="Google Shape;10217;p62"/>
            <p:cNvSpPr/>
            <p:nvPr/>
          </p:nvSpPr>
          <p:spPr>
            <a:xfrm>
              <a:off x="1219223" y="2824478"/>
              <a:ext cx="85626" cy="64688"/>
            </a:xfrm>
            <a:custGeom>
              <a:avLst/>
              <a:gdLst/>
              <a:ahLst/>
              <a:cxnLst/>
              <a:rect l="l" t="t" r="r" b="b"/>
              <a:pathLst>
                <a:path w="5991" h="4526" extrusionOk="0">
                  <a:moveTo>
                    <a:pt x="666" y="0"/>
                  </a:moveTo>
                  <a:cubicBezTo>
                    <a:pt x="489" y="577"/>
                    <a:pt x="267" y="1198"/>
                    <a:pt x="1" y="1775"/>
                  </a:cubicBezTo>
                  <a:cubicBezTo>
                    <a:pt x="2308" y="2884"/>
                    <a:pt x="5369" y="4526"/>
                    <a:pt x="5369" y="4526"/>
                  </a:cubicBezTo>
                  <a:cubicBezTo>
                    <a:pt x="5591" y="4215"/>
                    <a:pt x="5813" y="3949"/>
                    <a:pt x="5990" y="3639"/>
                  </a:cubicBezTo>
                  <a:cubicBezTo>
                    <a:pt x="4748" y="3106"/>
                    <a:pt x="3550" y="2396"/>
                    <a:pt x="2485" y="1553"/>
                  </a:cubicBezTo>
                  <a:cubicBezTo>
                    <a:pt x="1820" y="1065"/>
                    <a:pt x="1243" y="533"/>
                    <a:pt x="666"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18" name="Google Shape;10218;p62"/>
            <p:cNvSpPr/>
            <p:nvPr/>
          </p:nvSpPr>
          <p:spPr>
            <a:xfrm>
              <a:off x="1320057" y="2879004"/>
              <a:ext cx="90686" cy="54554"/>
            </a:xfrm>
            <a:custGeom>
              <a:avLst/>
              <a:gdLst/>
              <a:ahLst/>
              <a:cxnLst/>
              <a:rect l="l" t="t" r="r" b="b"/>
              <a:pathLst>
                <a:path w="6345" h="3817" extrusionOk="0">
                  <a:moveTo>
                    <a:pt x="5768" y="1"/>
                  </a:moveTo>
                  <a:cubicBezTo>
                    <a:pt x="5883" y="833"/>
                    <a:pt x="5193" y="1195"/>
                    <a:pt x="4079" y="1195"/>
                  </a:cubicBezTo>
                  <a:cubicBezTo>
                    <a:pt x="3053" y="1195"/>
                    <a:pt x="1668" y="888"/>
                    <a:pt x="222" y="356"/>
                  </a:cubicBezTo>
                  <a:cubicBezTo>
                    <a:pt x="133" y="1066"/>
                    <a:pt x="0" y="1598"/>
                    <a:pt x="0" y="1598"/>
                  </a:cubicBezTo>
                  <a:cubicBezTo>
                    <a:pt x="1997" y="2308"/>
                    <a:pt x="6345" y="3817"/>
                    <a:pt x="6345" y="3817"/>
                  </a:cubicBezTo>
                  <a:cubicBezTo>
                    <a:pt x="6256" y="2530"/>
                    <a:pt x="6079" y="1243"/>
                    <a:pt x="5768"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19" name="Google Shape;10219;p62"/>
            <p:cNvSpPr/>
            <p:nvPr/>
          </p:nvSpPr>
          <p:spPr>
            <a:xfrm>
              <a:off x="1667550" y="3218265"/>
              <a:ext cx="50110" cy="42506"/>
            </a:xfrm>
            <a:custGeom>
              <a:avLst/>
              <a:gdLst/>
              <a:ahLst/>
              <a:cxnLst/>
              <a:rect l="l" t="t" r="r" b="b"/>
              <a:pathLst>
                <a:path w="3506" h="2974" extrusionOk="0">
                  <a:moveTo>
                    <a:pt x="3373" y="1"/>
                  </a:moveTo>
                  <a:cubicBezTo>
                    <a:pt x="2175" y="844"/>
                    <a:pt x="1021" y="1776"/>
                    <a:pt x="1" y="2796"/>
                  </a:cubicBezTo>
                  <a:lnTo>
                    <a:pt x="267" y="2974"/>
                  </a:lnTo>
                  <a:cubicBezTo>
                    <a:pt x="1243" y="1953"/>
                    <a:pt x="2352" y="1021"/>
                    <a:pt x="3506" y="178"/>
                  </a:cubicBezTo>
                  <a:lnTo>
                    <a:pt x="3373" y="1"/>
                  </a:lnTo>
                  <a:close/>
                </a:path>
              </a:pathLst>
            </a:custGeom>
            <a:solidFill>
              <a:srgbClr val="B4CE49"/>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20" name="Google Shape;10220;p62"/>
            <p:cNvSpPr/>
            <p:nvPr/>
          </p:nvSpPr>
          <p:spPr>
            <a:xfrm>
              <a:off x="1708770" y="3196712"/>
              <a:ext cx="33630" cy="26884"/>
            </a:xfrm>
            <a:custGeom>
              <a:avLst/>
              <a:gdLst/>
              <a:ahLst/>
              <a:cxnLst/>
              <a:rect l="l" t="t" r="r" b="b"/>
              <a:pathLst>
                <a:path w="2353" h="1881" extrusionOk="0">
                  <a:moveTo>
                    <a:pt x="2352" y="0"/>
                  </a:moveTo>
                  <a:lnTo>
                    <a:pt x="2352" y="0"/>
                  </a:lnTo>
                  <a:cubicBezTo>
                    <a:pt x="1" y="178"/>
                    <a:pt x="1" y="1864"/>
                    <a:pt x="1" y="1864"/>
                  </a:cubicBezTo>
                  <a:cubicBezTo>
                    <a:pt x="99" y="1875"/>
                    <a:pt x="194" y="1880"/>
                    <a:pt x="285" y="1880"/>
                  </a:cubicBezTo>
                  <a:cubicBezTo>
                    <a:pt x="1992" y="1880"/>
                    <a:pt x="2352" y="0"/>
                    <a:pt x="2352" y="0"/>
                  </a:cubicBezTo>
                  <a:close/>
                </a:path>
              </a:pathLst>
            </a:custGeom>
            <a:solidFill>
              <a:schemeClr val="l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21" name="Google Shape;10221;p62"/>
            <p:cNvSpPr/>
            <p:nvPr/>
          </p:nvSpPr>
          <p:spPr>
            <a:xfrm>
              <a:off x="1680871" y="3186565"/>
              <a:ext cx="33616" cy="45665"/>
            </a:xfrm>
            <a:custGeom>
              <a:avLst/>
              <a:gdLst/>
              <a:ahLst/>
              <a:cxnLst/>
              <a:rect l="l" t="t" r="r" b="b"/>
              <a:pathLst>
                <a:path w="2352" h="3195" extrusionOk="0">
                  <a:moveTo>
                    <a:pt x="533" y="0"/>
                  </a:moveTo>
                  <a:cubicBezTo>
                    <a:pt x="0" y="1065"/>
                    <a:pt x="222" y="2396"/>
                    <a:pt x="1154" y="3195"/>
                  </a:cubicBezTo>
                  <a:cubicBezTo>
                    <a:pt x="2352" y="1553"/>
                    <a:pt x="533" y="1"/>
                    <a:pt x="533" y="0"/>
                  </a:cubicBezTo>
                  <a:close/>
                </a:path>
              </a:pathLst>
            </a:custGeom>
            <a:solidFill>
              <a:schemeClr val="l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22" name="Google Shape;10222;p62"/>
            <p:cNvSpPr/>
            <p:nvPr/>
          </p:nvSpPr>
          <p:spPr>
            <a:xfrm>
              <a:off x="1699265" y="3233587"/>
              <a:ext cx="34888" cy="22010"/>
            </a:xfrm>
            <a:custGeom>
              <a:avLst/>
              <a:gdLst/>
              <a:ahLst/>
              <a:cxnLst/>
              <a:rect l="l" t="t" r="r" b="b"/>
              <a:pathLst>
                <a:path w="2441" h="1540" extrusionOk="0">
                  <a:moveTo>
                    <a:pt x="792" y="0"/>
                  </a:moveTo>
                  <a:cubicBezTo>
                    <a:pt x="561" y="0"/>
                    <a:pt x="298" y="38"/>
                    <a:pt x="0" y="127"/>
                  </a:cubicBezTo>
                  <a:cubicBezTo>
                    <a:pt x="0" y="127"/>
                    <a:pt x="189" y="1539"/>
                    <a:pt x="1542" y="1539"/>
                  </a:cubicBezTo>
                  <a:cubicBezTo>
                    <a:pt x="1798" y="1539"/>
                    <a:pt x="2095" y="1489"/>
                    <a:pt x="2440" y="1369"/>
                  </a:cubicBezTo>
                  <a:cubicBezTo>
                    <a:pt x="2440" y="1369"/>
                    <a:pt x="2180" y="0"/>
                    <a:pt x="792" y="0"/>
                  </a:cubicBezTo>
                  <a:close/>
                </a:path>
              </a:pathLst>
            </a:custGeom>
            <a:solidFill>
              <a:schemeClr val="l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23" name="Google Shape;10223;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54928" y="11714"/>
                    <a:pt x="53774" y="9318"/>
                    <a:pt x="51068" y="8652"/>
                  </a:cubicBezTo>
                  <a:cubicBezTo>
                    <a:pt x="50370" y="8483"/>
                    <a:pt x="49731" y="8413"/>
                    <a:pt x="49150" y="8413"/>
                  </a:cubicBezTo>
                  <a:cubicBezTo>
                    <a:pt x="46220" y="8413"/>
                    <a:pt x="44768" y="10205"/>
                    <a:pt x="44768" y="10205"/>
                  </a:cubicBezTo>
                  <a:cubicBezTo>
                    <a:pt x="44146" y="8963"/>
                    <a:pt x="43037" y="8120"/>
                    <a:pt x="41706" y="7809"/>
                  </a:cubicBezTo>
                  <a:cubicBezTo>
                    <a:pt x="41292" y="7706"/>
                    <a:pt x="40870" y="7655"/>
                    <a:pt x="40451" y="7655"/>
                  </a:cubicBezTo>
                  <a:cubicBezTo>
                    <a:pt x="39433" y="7655"/>
                    <a:pt x="38428" y="7954"/>
                    <a:pt x="37580" y="8519"/>
                  </a:cubicBezTo>
                  <a:cubicBezTo>
                    <a:pt x="36426" y="5857"/>
                    <a:pt x="33942" y="3994"/>
                    <a:pt x="31014" y="3772"/>
                  </a:cubicBezTo>
                  <a:cubicBezTo>
                    <a:pt x="30678" y="3725"/>
                    <a:pt x="30344" y="3702"/>
                    <a:pt x="30012" y="3702"/>
                  </a:cubicBezTo>
                  <a:cubicBezTo>
                    <a:pt x="27531" y="3702"/>
                    <a:pt x="25196" y="4986"/>
                    <a:pt x="23826" y="7099"/>
                  </a:cubicBezTo>
                  <a:cubicBezTo>
                    <a:pt x="23826" y="7099"/>
                    <a:pt x="20587" y="1"/>
                    <a:pt x="12690" y="1"/>
                  </a:cubicBezTo>
                  <a:close/>
                </a:path>
              </a:pathLst>
            </a:custGeom>
            <a:solidFill>
              <a:srgbClr val="29886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24" name="Google Shape;10224;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47251" y="13627"/>
                    <a:pt x="33581" y="13968"/>
                    <a:pt x="22970" y="13968"/>
                  </a:cubicBezTo>
                  <a:cubicBezTo>
                    <a:pt x="14913" y="13968"/>
                    <a:pt x="8619" y="13771"/>
                    <a:pt x="7854" y="13178"/>
                  </a:cubicBezTo>
                  <a:cubicBezTo>
                    <a:pt x="5591" y="11359"/>
                    <a:pt x="6123" y="311"/>
                    <a:pt x="12690"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25" name="Google Shape;10225;p62"/>
            <p:cNvSpPr/>
            <p:nvPr/>
          </p:nvSpPr>
          <p:spPr>
            <a:xfrm>
              <a:off x="1940222" y="2981339"/>
              <a:ext cx="1038722" cy="356169"/>
            </a:xfrm>
            <a:custGeom>
              <a:avLst/>
              <a:gdLst/>
              <a:ahLst/>
              <a:cxnLst/>
              <a:rect l="l" t="t" r="r" b="b"/>
              <a:pathLst>
                <a:path w="72676" h="24920" extrusionOk="0">
                  <a:moveTo>
                    <a:pt x="44351" y="0"/>
                  </a:moveTo>
                  <a:cubicBezTo>
                    <a:pt x="40022" y="0"/>
                    <a:pt x="38202" y="4687"/>
                    <a:pt x="38202" y="4687"/>
                  </a:cubicBezTo>
                  <a:cubicBezTo>
                    <a:pt x="38202" y="4687"/>
                    <a:pt x="35753" y="758"/>
                    <a:pt x="31505" y="758"/>
                  </a:cubicBezTo>
                  <a:cubicBezTo>
                    <a:pt x="30607" y="758"/>
                    <a:pt x="29627" y="934"/>
                    <a:pt x="28574" y="1360"/>
                  </a:cubicBezTo>
                  <a:cubicBezTo>
                    <a:pt x="22629" y="3800"/>
                    <a:pt x="24004" y="11032"/>
                    <a:pt x="24093" y="11298"/>
                  </a:cubicBezTo>
                  <a:cubicBezTo>
                    <a:pt x="23102" y="10341"/>
                    <a:pt x="21817" y="9826"/>
                    <a:pt x="20493" y="9826"/>
                  </a:cubicBezTo>
                  <a:cubicBezTo>
                    <a:pt x="20038" y="9826"/>
                    <a:pt x="19578" y="9886"/>
                    <a:pt x="19124" y="10011"/>
                  </a:cubicBezTo>
                  <a:cubicBezTo>
                    <a:pt x="18724" y="10100"/>
                    <a:pt x="18369" y="10233"/>
                    <a:pt x="18014" y="10366"/>
                  </a:cubicBezTo>
                  <a:cubicBezTo>
                    <a:pt x="14287" y="12052"/>
                    <a:pt x="15707" y="17199"/>
                    <a:pt x="15707" y="17199"/>
                  </a:cubicBezTo>
                  <a:cubicBezTo>
                    <a:pt x="15707" y="17199"/>
                    <a:pt x="14656" y="16019"/>
                    <a:pt x="13079" y="16019"/>
                  </a:cubicBezTo>
                  <a:cubicBezTo>
                    <a:pt x="12582" y="16019"/>
                    <a:pt x="12033" y="16136"/>
                    <a:pt x="11448" y="16445"/>
                  </a:cubicBezTo>
                  <a:cubicBezTo>
                    <a:pt x="9008" y="17731"/>
                    <a:pt x="10161" y="20527"/>
                    <a:pt x="10161" y="20527"/>
                  </a:cubicBezTo>
                  <a:cubicBezTo>
                    <a:pt x="10161" y="20527"/>
                    <a:pt x="9005" y="19795"/>
                    <a:pt x="6984" y="19795"/>
                  </a:cubicBezTo>
                  <a:cubicBezTo>
                    <a:pt x="6234" y="19795"/>
                    <a:pt x="5366" y="19896"/>
                    <a:pt x="4393" y="20172"/>
                  </a:cubicBezTo>
                  <a:cubicBezTo>
                    <a:pt x="800" y="21192"/>
                    <a:pt x="1" y="24919"/>
                    <a:pt x="1" y="24919"/>
                  </a:cubicBezTo>
                  <a:lnTo>
                    <a:pt x="70723" y="24919"/>
                  </a:lnTo>
                  <a:cubicBezTo>
                    <a:pt x="70723" y="24919"/>
                    <a:pt x="72676" y="22745"/>
                    <a:pt x="71655" y="20660"/>
                  </a:cubicBezTo>
                  <a:cubicBezTo>
                    <a:pt x="71566" y="20438"/>
                    <a:pt x="71433" y="20260"/>
                    <a:pt x="71300" y="20083"/>
                  </a:cubicBezTo>
                  <a:cubicBezTo>
                    <a:pt x="70831" y="19379"/>
                    <a:pt x="70016" y="18950"/>
                    <a:pt x="69161" y="18950"/>
                  </a:cubicBezTo>
                  <a:cubicBezTo>
                    <a:pt x="69046" y="18950"/>
                    <a:pt x="68931" y="18958"/>
                    <a:pt x="68816" y="18974"/>
                  </a:cubicBezTo>
                  <a:cubicBezTo>
                    <a:pt x="68816" y="18974"/>
                    <a:pt x="69969" y="14493"/>
                    <a:pt x="66242" y="12452"/>
                  </a:cubicBezTo>
                  <a:cubicBezTo>
                    <a:pt x="65279" y="11924"/>
                    <a:pt x="64316" y="11729"/>
                    <a:pt x="63417" y="11729"/>
                  </a:cubicBezTo>
                  <a:cubicBezTo>
                    <a:pt x="60838" y="11729"/>
                    <a:pt x="58788" y="13339"/>
                    <a:pt x="58788" y="13339"/>
                  </a:cubicBezTo>
                  <a:cubicBezTo>
                    <a:pt x="58788" y="13339"/>
                    <a:pt x="60341" y="9213"/>
                    <a:pt x="56748" y="7172"/>
                  </a:cubicBezTo>
                  <a:cubicBezTo>
                    <a:pt x="55711" y="6571"/>
                    <a:pt x="54789" y="6357"/>
                    <a:pt x="54002" y="6357"/>
                  </a:cubicBezTo>
                  <a:cubicBezTo>
                    <a:pt x="52059" y="6357"/>
                    <a:pt x="50935" y="7660"/>
                    <a:pt x="50935" y="7660"/>
                  </a:cubicBezTo>
                  <a:cubicBezTo>
                    <a:pt x="50935" y="7660"/>
                    <a:pt x="50314" y="827"/>
                    <a:pt x="45301" y="73"/>
                  </a:cubicBezTo>
                  <a:cubicBezTo>
                    <a:pt x="44972" y="23"/>
                    <a:pt x="44655" y="0"/>
                    <a:pt x="44351"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26" name="Google Shape;10226;p62"/>
            <p:cNvSpPr/>
            <p:nvPr/>
          </p:nvSpPr>
          <p:spPr>
            <a:xfrm>
              <a:off x="1940222" y="3124421"/>
              <a:ext cx="1038722" cy="213087"/>
            </a:xfrm>
            <a:custGeom>
              <a:avLst/>
              <a:gdLst/>
              <a:ahLst/>
              <a:cxnLst/>
              <a:rect l="l" t="t" r="r" b="b"/>
              <a:pathLst>
                <a:path w="72676" h="14909" extrusionOk="0">
                  <a:moveTo>
                    <a:pt x="22318" y="5369"/>
                  </a:moveTo>
                  <a:lnTo>
                    <a:pt x="22318" y="5369"/>
                  </a:lnTo>
                  <a:cubicBezTo>
                    <a:pt x="22316" y="5372"/>
                    <a:pt x="22313" y="5375"/>
                    <a:pt x="22311" y="5378"/>
                  </a:cubicBezTo>
                  <a:lnTo>
                    <a:pt x="22311" y="5378"/>
                  </a:lnTo>
                  <a:cubicBezTo>
                    <a:pt x="22313" y="5375"/>
                    <a:pt x="22316" y="5372"/>
                    <a:pt x="22318" y="5369"/>
                  </a:cubicBezTo>
                  <a:close/>
                  <a:moveTo>
                    <a:pt x="19124" y="0"/>
                  </a:moveTo>
                  <a:lnTo>
                    <a:pt x="19124" y="0"/>
                  </a:lnTo>
                  <a:cubicBezTo>
                    <a:pt x="18724" y="89"/>
                    <a:pt x="18369" y="222"/>
                    <a:pt x="18014" y="355"/>
                  </a:cubicBezTo>
                  <a:cubicBezTo>
                    <a:pt x="14287" y="2041"/>
                    <a:pt x="15707" y="7188"/>
                    <a:pt x="15707" y="7188"/>
                  </a:cubicBezTo>
                  <a:cubicBezTo>
                    <a:pt x="15707" y="7188"/>
                    <a:pt x="14656" y="6008"/>
                    <a:pt x="13079" y="6008"/>
                  </a:cubicBezTo>
                  <a:cubicBezTo>
                    <a:pt x="12582" y="6008"/>
                    <a:pt x="12033" y="6125"/>
                    <a:pt x="11448" y="6434"/>
                  </a:cubicBezTo>
                  <a:cubicBezTo>
                    <a:pt x="9008" y="7720"/>
                    <a:pt x="10161" y="10516"/>
                    <a:pt x="10161" y="10516"/>
                  </a:cubicBezTo>
                  <a:cubicBezTo>
                    <a:pt x="10161" y="10516"/>
                    <a:pt x="9005" y="9784"/>
                    <a:pt x="6984" y="9784"/>
                  </a:cubicBezTo>
                  <a:cubicBezTo>
                    <a:pt x="6234" y="9784"/>
                    <a:pt x="5366" y="9885"/>
                    <a:pt x="4393" y="10161"/>
                  </a:cubicBezTo>
                  <a:cubicBezTo>
                    <a:pt x="800" y="11181"/>
                    <a:pt x="1" y="14908"/>
                    <a:pt x="1" y="14908"/>
                  </a:cubicBezTo>
                  <a:lnTo>
                    <a:pt x="70723" y="14908"/>
                  </a:lnTo>
                  <a:cubicBezTo>
                    <a:pt x="70723" y="14908"/>
                    <a:pt x="72676" y="12734"/>
                    <a:pt x="71655" y="10649"/>
                  </a:cubicBezTo>
                  <a:cubicBezTo>
                    <a:pt x="71566" y="10427"/>
                    <a:pt x="71478" y="10249"/>
                    <a:pt x="71300" y="10072"/>
                  </a:cubicBezTo>
                  <a:cubicBezTo>
                    <a:pt x="71211" y="10249"/>
                    <a:pt x="71123" y="10427"/>
                    <a:pt x="70990" y="10560"/>
                  </a:cubicBezTo>
                  <a:cubicBezTo>
                    <a:pt x="70111" y="11745"/>
                    <a:pt x="68799" y="12178"/>
                    <a:pt x="67353" y="12178"/>
                  </a:cubicBezTo>
                  <a:cubicBezTo>
                    <a:pt x="65660" y="12178"/>
                    <a:pt x="63784" y="11585"/>
                    <a:pt x="62205" y="10915"/>
                  </a:cubicBezTo>
                  <a:cubicBezTo>
                    <a:pt x="61001" y="11966"/>
                    <a:pt x="59410" y="12474"/>
                    <a:pt x="57812" y="12474"/>
                  </a:cubicBezTo>
                  <a:cubicBezTo>
                    <a:pt x="55699" y="12474"/>
                    <a:pt x="53574" y="11587"/>
                    <a:pt x="52311" y="9894"/>
                  </a:cubicBezTo>
                  <a:cubicBezTo>
                    <a:pt x="50875" y="10922"/>
                    <a:pt x="49135" y="11412"/>
                    <a:pt x="47391" y="11412"/>
                  </a:cubicBezTo>
                  <a:cubicBezTo>
                    <a:pt x="44768" y="11412"/>
                    <a:pt x="42134" y="10305"/>
                    <a:pt x="40509" y="8253"/>
                  </a:cubicBezTo>
                  <a:cubicBezTo>
                    <a:pt x="39573" y="10008"/>
                    <a:pt x="37576" y="10911"/>
                    <a:pt x="35591" y="10911"/>
                  </a:cubicBezTo>
                  <a:cubicBezTo>
                    <a:pt x="33813" y="10911"/>
                    <a:pt x="32044" y="10185"/>
                    <a:pt x="31058" y="8697"/>
                  </a:cubicBezTo>
                  <a:cubicBezTo>
                    <a:pt x="29420" y="9516"/>
                    <a:pt x="27657" y="10397"/>
                    <a:pt x="25847" y="10397"/>
                  </a:cubicBezTo>
                  <a:cubicBezTo>
                    <a:pt x="25500" y="10397"/>
                    <a:pt x="25152" y="10365"/>
                    <a:pt x="24803" y="10294"/>
                  </a:cubicBezTo>
                  <a:cubicBezTo>
                    <a:pt x="22677" y="9807"/>
                    <a:pt x="20949" y="7109"/>
                    <a:pt x="22311" y="5378"/>
                  </a:cubicBezTo>
                  <a:lnTo>
                    <a:pt x="22311" y="5378"/>
                  </a:lnTo>
                  <a:cubicBezTo>
                    <a:pt x="22139" y="5593"/>
                    <a:pt x="21951" y="5688"/>
                    <a:pt x="21753" y="5688"/>
                  </a:cubicBezTo>
                  <a:cubicBezTo>
                    <a:pt x="20474" y="5688"/>
                    <a:pt x="18825" y="1712"/>
                    <a:pt x="18902" y="1021"/>
                  </a:cubicBezTo>
                  <a:cubicBezTo>
                    <a:pt x="18946" y="666"/>
                    <a:pt x="18990" y="311"/>
                    <a:pt x="19124" y="0"/>
                  </a:cubicBezTo>
                  <a:close/>
                </a:path>
              </a:pathLst>
            </a:custGeom>
            <a:solidFill>
              <a:srgbClr val="29886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27" name="Google Shape;10227;p62"/>
            <p:cNvSpPr/>
            <p:nvPr/>
          </p:nvSpPr>
          <p:spPr>
            <a:xfrm>
              <a:off x="2338483" y="3040052"/>
              <a:ext cx="112925" cy="70848"/>
            </a:xfrm>
            <a:custGeom>
              <a:avLst/>
              <a:gdLst/>
              <a:ahLst/>
              <a:cxnLst/>
              <a:rect l="l" t="t" r="r" b="b"/>
              <a:pathLst>
                <a:path w="7901" h="4957" extrusionOk="0">
                  <a:moveTo>
                    <a:pt x="4387" y="1"/>
                  </a:moveTo>
                  <a:cubicBezTo>
                    <a:pt x="1946" y="1"/>
                    <a:pt x="0" y="3883"/>
                    <a:pt x="2972" y="4794"/>
                  </a:cubicBezTo>
                  <a:cubicBezTo>
                    <a:pt x="3325" y="4906"/>
                    <a:pt x="3661" y="4956"/>
                    <a:pt x="3978" y="4956"/>
                  </a:cubicBezTo>
                  <a:cubicBezTo>
                    <a:pt x="6681" y="4956"/>
                    <a:pt x="7900" y="1252"/>
                    <a:pt x="5279" y="180"/>
                  </a:cubicBezTo>
                  <a:cubicBezTo>
                    <a:pt x="4979" y="56"/>
                    <a:pt x="4680" y="1"/>
                    <a:pt x="4387" y="1"/>
                  </a:cubicBezTo>
                  <a:close/>
                </a:path>
              </a:pathLst>
            </a:custGeom>
            <a:solidFill>
              <a:srgbClr val="518F2C"/>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28" name="Google Shape;10228;p62"/>
            <p:cNvSpPr/>
            <p:nvPr/>
          </p:nvSpPr>
          <p:spPr>
            <a:xfrm>
              <a:off x="2542394" y="3022758"/>
              <a:ext cx="109695" cy="78323"/>
            </a:xfrm>
            <a:custGeom>
              <a:avLst/>
              <a:gdLst/>
              <a:ahLst/>
              <a:cxnLst/>
              <a:rect l="l" t="t" r="r" b="b"/>
              <a:pathLst>
                <a:path w="7675" h="5480" extrusionOk="0">
                  <a:moveTo>
                    <a:pt x="3549" y="0"/>
                  </a:moveTo>
                  <a:cubicBezTo>
                    <a:pt x="3026" y="0"/>
                    <a:pt x="2485" y="189"/>
                    <a:pt x="1971" y="636"/>
                  </a:cubicBezTo>
                  <a:cubicBezTo>
                    <a:pt x="0" y="2278"/>
                    <a:pt x="2141" y="5480"/>
                    <a:pt x="4321" y="5480"/>
                  </a:cubicBezTo>
                  <a:cubicBezTo>
                    <a:pt x="4791" y="5480"/>
                    <a:pt x="5264" y="5330"/>
                    <a:pt x="5698" y="4984"/>
                  </a:cubicBezTo>
                  <a:cubicBezTo>
                    <a:pt x="7674" y="3438"/>
                    <a:pt x="5779" y="0"/>
                    <a:pt x="3549" y="0"/>
                  </a:cubicBezTo>
                  <a:close/>
                </a:path>
              </a:pathLst>
            </a:custGeom>
            <a:solidFill>
              <a:srgbClr val="518F2C"/>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29" name="Google Shape;10229;p62"/>
            <p:cNvSpPr/>
            <p:nvPr/>
          </p:nvSpPr>
          <p:spPr>
            <a:xfrm>
              <a:off x="2514938" y="3158709"/>
              <a:ext cx="81153" cy="65517"/>
            </a:xfrm>
            <a:custGeom>
              <a:avLst/>
              <a:gdLst/>
              <a:ahLst/>
              <a:cxnLst/>
              <a:rect l="l" t="t" r="r" b="b"/>
              <a:pathLst>
                <a:path w="5678" h="4584" extrusionOk="0">
                  <a:moveTo>
                    <a:pt x="3066" y="0"/>
                  </a:moveTo>
                  <a:cubicBezTo>
                    <a:pt x="2960" y="0"/>
                    <a:pt x="2851" y="13"/>
                    <a:pt x="2738" y="42"/>
                  </a:cubicBezTo>
                  <a:cubicBezTo>
                    <a:pt x="0" y="683"/>
                    <a:pt x="1098" y="4584"/>
                    <a:pt x="3249" y="4584"/>
                  </a:cubicBezTo>
                  <a:cubicBezTo>
                    <a:pt x="3328" y="4584"/>
                    <a:pt x="3410" y="4578"/>
                    <a:pt x="3492" y="4567"/>
                  </a:cubicBezTo>
                  <a:cubicBezTo>
                    <a:pt x="5677" y="4273"/>
                    <a:pt x="4957" y="0"/>
                    <a:pt x="3066" y="0"/>
                  </a:cubicBezTo>
                  <a:close/>
                </a:path>
              </a:pathLst>
            </a:custGeom>
            <a:solidFill>
              <a:srgbClr val="518F2C"/>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30" name="Google Shape;10230;p62"/>
            <p:cNvSpPr/>
            <p:nvPr/>
          </p:nvSpPr>
          <p:spPr>
            <a:xfrm>
              <a:off x="2332752" y="2755989"/>
              <a:ext cx="535226" cy="588494"/>
            </a:xfrm>
            <a:custGeom>
              <a:avLst/>
              <a:gdLst/>
              <a:ahLst/>
              <a:cxnLst/>
              <a:rect l="l" t="t" r="r" b="b"/>
              <a:pathLst>
                <a:path w="37448" h="41175" extrusionOk="0">
                  <a:moveTo>
                    <a:pt x="13089" y="1"/>
                  </a:moveTo>
                  <a:cubicBezTo>
                    <a:pt x="13134" y="4171"/>
                    <a:pt x="13489" y="19168"/>
                    <a:pt x="13000" y="22540"/>
                  </a:cubicBezTo>
                  <a:cubicBezTo>
                    <a:pt x="12956" y="22983"/>
                    <a:pt x="12867" y="23249"/>
                    <a:pt x="12779" y="23249"/>
                  </a:cubicBezTo>
                  <a:cubicBezTo>
                    <a:pt x="12430" y="23346"/>
                    <a:pt x="11270" y="23468"/>
                    <a:pt x="10033" y="23468"/>
                  </a:cubicBezTo>
                  <a:cubicBezTo>
                    <a:pt x="8436" y="23468"/>
                    <a:pt x="6709" y="23265"/>
                    <a:pt x="6434" y="22540"/>
                  </a:cubicBezTo>
                  <a:cubicBezTo>
                    <a:pt x="6212" y="21874"/>
                    <a:pt x="6123" y="18680"/>
                    <a:pt x="6123" y="15840"/>
                  </a:cubicBezTo>
                  <a:cubicBezTo>
                    <a:pt x="6123" y="13400"/>
                    <a:pt x="6168" y="11270"/>
                    <a:pt x="6168" y="11270"/>
                  </a:cubicBezTo>
                  <a:lnTo>
                    <a:pt x="6168" y="11270"/>
                  </a:lnTo>
                  <a:lnTo>
                    <a:pt x="1287" y="12468"/>
                  </a:lnTo>
                  <a:cubicBezTo>
                    <a:pt x="2086" y="16772"/>
                    <a:pt x="1" y="24536"/>
                    <a:pt x="3506" y="26444"/>
                  </a:cubicBezTo>
                  <a:cubicBezTo>
                    <a:pt x="5502" y="27570"/>
                    <a:pt x="8325" y="27677"/>
                    <a:pt x="10382" y="27677"/>
                  </a:cubicBezTo>
                  <a:cubicBezTo>
                    <a:pt x="10867" y="27677"/>
                    <a:pt x="11310" y="27671"/>
                    <a:pt x="11689" y="27671"/>
                  </a:cubicBezTo>
                  <a:cubicBezTo>
                    <a:pt x="12489" y="27671"/>
                    <a:pt x="13007" y="27698"/>
                    <a:pt x="13045" y="27864"/>
                  </a:cubicBezTo>
                  <a:cubicBezTo>
                    <a:pt x="13134" y="28396"/>
                    <a:pt x="13045" y="41174"/>
                    <a:pt x="13045" y="41174"/>
                  </a:cubicBezTo>
                  <a:lnTo>
                    <a:pt x="25601" y="40775"/>
                  </a:lnTo>
                  <a:lnTo>
                    <a:pt x="25601" y="39044"/>
                  </a:lnTo>
                  <a:cubicBezTo>
                    <a:pt x="25557" y="35273"/>
                    <a:pt x="25512" y="26710"/>
                    <a:pt x="25956" y="26355"/>
                  </a:cubicBezTo>
                  <a:cubicBezTo>
                    <a:pt x="26533" y="25911"/>
                    <a:pt x="32522" y="26222"/>
                    <a:pt x="34829" y="25379"/>
                  </a:cubicBezTo>
                  <a:cubicBezTo>
                    <a:pt x="37137" y="24536"/>
                    <a:pt x="37270" y="22096"/>
                    <a:pt x="37358" y="17792"/>
                  </a:cubicBezTo>
                  <a:cubicBezTo>
                    <a:pt x="37447" y="15529"/>
                    <a:pt x="37358" y="11226"/>
                    <a:pt x="37225" y="7588"/>
                  </a:cubicBezTo>
                  <a:cubicBezTo>
                    <a:pt x="37181" y="4393"/>
                    <a:pt x="37092" y="1731"/>
                    <a:pt x="37092" y="1553"/>
                  </a:cubicBezTo>
                  <a:cubicBezTo>
                    <a:pt x="37092" y="1498"/>
                    <a:pt x="36969" y="1475"/>
                    <a:pt x="36768" y="1475"/>
                  </a:cubicBezTo>
                  <a:cubicBezTo>
                    <a:pt x="35845" y="1475"/>
                    <a:pt x="33277" y="1953"/>
                    <a:pt x="33277" y="1953"/>
                  </a:cubicBezTo>
                  <a:cubicBezTo>
                    <a:pt x="33277" y="1953"/>
                    <a:pt x="33765" y="20232"/>
                    <a:pt x="32744" y="20587"/>
                  </a:cubicBezTo>
                  <a:cubicBezTo>
                    <a:pt x="31991" y="20838"/>
                    <a:pt x="29353" y="21089"/>
                    <a:pt x="27683" y="21089"/>
                  </a:cubicBezTo>
                  <a:cubicBezTo>
                    <a:pt x="26992" y="21089"/>
                    <a:pt x="26467" y="21046"/>
                    <a:pt x="26311" y="20942"/>
                  </a:cubicBezTo>
                  <a:cubicBezTo>
                    <a:pt x="26178" y="20854"/>
                    <a:pt x="26089" y="20765"/>
                    <a:pt x="26045" y="20632"/>
                  </a:cubicBezTo>
                  <a:cubicBezTo>
                    <a:pt x="25734" y="20055"/>
                    <a:pt x="25823" y="18680"/>
                    <a:pt x="25823" y="15884"/>
                  </a:cubicBezTo>
                  <a:cubicBezTo>
                    <a:pt x="25823" y="14376"/>
                    <a:pt x="25778" y="11314"/>
                    <a:pt x="25734" y="8209"/>
                  </a:cubicBezTo>
                  <a:cubicBezTo>
                    <a:pt x="25645" y="4082"/>
                    <a:pt x="25601" y="1"/>
                    <a:pt x="25601" y="1"/>
                  </a:cubicBezTo>
                  <a:close/>
                </a:path>
              </a:pathLst>
            </a:custGeom>
            <a:solidFill>
              <a:srgbClr val="684D2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31" name="Google Shape;10231;p62"/>
            <p:cNvSpPr/>
            <p:nvPr/>
          </p:nvSpPr>
          <p:spPr>
            <a:xfrm>
              <a:off x="2704986" y="2777456"/>
              <a:ext cx="160448" cy="293268"/>
            </a:xfrm>
            <a:custGeom>
              <a:avLst/>
              <a:gdLst/>
              <a:ahLst/>
              <a:cxnLst/>
              <a:rect l="l" t="t" r="r" b="b"/>
              <a:pathLst>
                <a:path w="11226" h="20519" extrusionOk="0">
                  <a:moveTo>
                    <a:pt x="10690" y="1"/>
                  </a:moveTo>
                  <a:cubicBezTo>
                    <a:pt x="9748" y="1"/>
                    <a:pt x="7277" y="495"/>
                    <a:pt x="7277" y="495"/>
                  </a:cubicBezTo>
                  <a:cubicBezTo>
                    <a:pt x="7277" y="495"/>
                    <a:pt x="7765" y="18775"/>
                    <a:pt x="6700" y="19085"/>
                  </a:cubicBezTo>
                  <a:cubicBezTo>
                    <a:pt x="5979" y="19336"/>
                    <a:pt x="3349" y="19587"/>
                    <a:pt x="1667" y="19587"/>
                  </a:cubicBezTo>
                  <a:cubicBezTo>
                    <a:pt x="970" y="19587"/>
                    <a:pt x="436" y="19544"/>
                    <a:pt x="267" y="19440"/>
                  </a:cubicBezTo>
                  <a:cubicBezTo>
                    <a:pt x="134" y="19396"/>
                    <a:pt x="89" y="19263"/>
                    <a:pt x="1" y="19174"/>
                  </a:cubicBezTo>
                  <a:lnTo>
                    <a:pt x="1" y="19174"/>
                  </a:lnTo>
                  <a:cubicBezTo>
                    <a:pt x="89" y="19662"/>
                    <a:pt x="400" y="20106"/>
                    <a:pt x="844" y="20328"/>
                  </a:cubicBezTo>
                  <a:cubicBezTo>
                    <a:pt x="1185" y="20441"/>
                    <a:pt x="2000" y="20519"/>
                    <a:pt x="2973" y="20519"/>
                  </a:cubicBezTo>
                  <a:cubicBezTo>
                    <a:pt x="5037" y="20519"/>
                    <a:pt x="7815" y="20171"/>
                    <a:pt x="8297" y="19085"/>
                  </a:cubicBezTo>
                  <a:cubicBezTo>
                    <a:pt x="9005" y="17539"/>
                    <a:pt x="8479" y="6484"/>
                    <a:pt x="9571" y="6484"/>
                  </a:cubicBezTo>
                  <a:cubicBezTo>
                    <a:pt x="9575" y="6484"/>
                    <a:pt x="9580" y="6484"/>
                    <a:pt x="9584" y="6485"/>
                  </a:cubicBezTo>
                  <a:cubicBezTo>
                    <a:pt x="10161" y="6485"/>
                    <a:pt x="10738" y="6352"/>
                    <a:pt x="11226" y="6130"/>
                  </a:cubicBezTo>
                  <a:cubicBezTo>
                    <a:pt x="11181" y="2891"/>
                    <a:pt x="11093" y="229"/>
                    <a:pt x="11048" y="96"/>
                  </a:cubicBezTo>
                  <a:cubicBezTo>
                    <a:pt x="11048" y="28"/>
                    <a:pt x="10911" y="1"/>
                    <a:pt x="10690" y="1"/>
                  </a:cubicBezTo>
                  <a:close/>
                </a:path>
              </a:pathLst>
            </a:custGeom>
            <a:solidFill>
              <a:srgbClr val="35210C"/>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32" name="Google Shape;10232;p62"/>
            <p:cNvSpPr/>
            <p:nvPr/>
          </p:nvSpPr>
          <p:spPr>
            <a:xfrm>
              <a:off x="2332752" y="2755989"/>
              <a:ext cx="367817" cy="588494"/>
            </a:xfrm>
            <a:custGeom>
              <a:avLst/>
              <a:gdLst/>
              <a:ahLst/>
              <a:cxnLst/>
              <a:rect l="l" t="t" r="r" b="b"/>
              <a:pathLst>
                <a:path w="25735" h="41175" extrusionOk="0">
                  <a:moveTo>
                    <a:pt x="13089" y="1"/>
                  </a:moveTo>
                  <a:cubicBezTo>
                    <a:pt x="13134" y="4171"/>
                    <a:pt x="13489" y="19168"/>
                    <a:pt x="13000" y="22540"/>
                  </a:cubicBezTo>
                  <a:cubicBezTo>
                    <a:pt x="13178" y="23782"/>
                    <a:pt x="13222" y="24980"/>
                    <a:pt x="13134" y="26222"/>
                  </a:cubicBezTo>
                  <a:cubicBezTo>
                    <a:pt x="13134" y="26222"/>
                    <a:pt x="12249" y="26275"/>
                    <a:pt x="11021" y="26275"/>
                  </a:cubicBezTo>
                  <a:cubicBezTo>
                    <a:pt x="8509" y="26275"/>
                    <a:pt x="4561" y="26055"/>
                    <a:pt x="3816" y="24714"/>
                  </a:cubicBezTo>
                  <a:cubicBezTo>
                    <a:pt x="2707" y="22761"/>
                    <a:pt x="2530" y="16505"/>
                    <a:pt x="3506" y="16195"/>
                  </a:cubicBezTo>
                  <a:cubicBezTo>
                    <a:pt x="4083" y="15973"/>
                    <a:pt x="4615" y="15662"/>
                    <a:pt x="5147" y="15308"/>
                  </a:cubicBezTo>
                  <a:cubicBezTo>
                    <a:pt x="5458" y="15574"/>
                    <a:pt x="5769" y="15751"/>
                    <a:pt x="6123" y="15840"/>
                  </a:cubicBezTo>
                  <a:cubicBezTo>
                    <a:pt x="6123" y="13400"/>
                    <a:pt x="6168" y="11270"/>
                    <a:pt x="6168" y="11270"/>
                  </a:cubicBezTo>
                  <a:lnTo>
                    <a:pt x="6168" y="11270"/>
                  </a:lnTo>
                  <a:lnTo>
                    <a:pt x="1287" y="12468"/>
                  </a:lnTo>
                  <a:cubicBezTo>
                    <a:pt x="2086" y="16816"/>
                    <a:pt x="1" y="24536"/>
                    <a:pt x="3506" y="26488"/>
                  </a:cubicBezTo>
                  <a:cubicBezTo>
                    <a:pt x="5437" y="27578"/>
                    <a:pt x="8142" y="27714"/>
                    <a:pt x="10179" y="27714"/>
                  </a:cubicBezTo>
                  <a:cubicBezTo>
                    <a:pt x="10857" y="27714"/>
                    <a:pt x="11461" y="27699"/>
                    <a:pt x="11938" y="27699"/>
                  </a:cubicBezTo>
                  <a:cubicBezTo>
                    <a:pt x="12595" y="27699"/>
                    <a:pt x="13011" y="27727"/>
                    <a:pt x="13045" y="27864"/>
                  </a:cubicBezTo>
                  <a:cubicBezTo>
                    <a:pt x="13134" y="28440"/>
                    <a:pt x="13045" y="41174"/>
                    <a:pt x="13045" y="41174"/>
                  </a:cubicBezTo>
                  <a:lnTo>
                    <a:pt x="25601" y="40775"/>
                  </a:lnTo>
                  <a:lnTo>
                    <a:pt x="25601" y="39044"/>
                  </a:lnTo>
                  <a:cubicBezTo>
                    <a:pt x="22096" y="38956"/>
                    <a:pt x="16905" y="38778"/>
                    <a:pt x="16949" y="38290"/>
                  </a:cubicBezTo>
                  <a:cubicBezTo>
                    <a:pt x="17038" y="37580"/>
                    <a:pt x="16506" y="9850"/>
                    <a:pt x="16949" y="9540"/>
                  </a:cubicBezTo>
                  <a:cubicBezTo>
                    <a:pt x="17703" y="9096"/>
                    <a:pt x="18502" y="8741"/>
                    <a:pt x="19301" y="8386"/>
                  </a:cubicBezTo>
                  <a:cubicBezTo>
                    <a:pt x="20366" y="7854"/>
                    <a:pt x="21342" y="7099"/>
                    <a:pt x="22140" y="6256"/>
                  </a:cubicBezTo>
                  <a:cubicBezTo>
                    <a:pt x="23199" y="7844"/>
                    <a:pt x="24386" y="8240"/>
                    <a:pt x="25291" y="8240"/>
                  </a:cubicBezTo>
                  <a:cubicBezTo>
                    <a:pt x="25448" y="8240"/>
                    <a:pt x="25596" y="8228"/>
                    <a:pt x="25734" y="8209"/>
                  </a:cubicBezTo>
                  <a:cubicBezTo>
                    <a:pt x="25645" y="4082"/>
                    <a:pt x="25601" y="1"/>
                    <a:pt x="25601" y="1"/>
                  </a:cubicBezTo>
                  <a:close/>
                </a:path>
              </a:pathLst>
            </a:custGeom>
            <a:solidFill>
              <a:srgbClr val="35210C"/>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33" name="Google Shape;10233;p62"/>
            <p:cNvSpPr/>
            <p:nvPr/>
          </p:nvSpPr>
          <p:spPr>
            <a:xfrm>
              <a:off x="2450064" y="2806084"/>
              <a:ext cx="279661" cy="152387"/>
            </a:xfrm>
            <a:custGeom>
              <a:avLst/>
              <a:gdLst/>
              <a:ahLst/>
              <a:cxnLst/>
              <a:rect l="l" t="t" r="r" b="b"/>
              <a:pathLst>
                <a:path w="19567" h="10662" extrusionOk="0">
                  <a:moveTo>
                    <a:pt x="18458" y="1"/>
                  </a:moveTo>
                  <a:cubicBezTo>
                    <a:pt x="18458" y="1"/>
                    <a:pt x="17570" y="8342"/>
                    <a:pt x="11359" y="9274"/>
                  </a:cubicBezTo>
                  <a:cubicBezTo>
                    <a:pt x="10836" y="9352"/>
                    <a:pt x="10333" y="9387"/>
                    <a:pt x="9850" y="9387"/>
                  </a:cubicBezTo>
                  <a:cubicBezTo>
                    <a:pt x="4570" y="9387"/>
                    <a:pt x="1775" y="5103"/>
                    <a:pt x="1775" y="5103"/>
                  </a:cubicBezTo>
                  <a:lnTo>
                    <a:pt x="1" y="4083"/>
                  </a:lnTo>
                  <a:lnTo>
                    <a:pt x="1" y="4083"/>
                  </a:lnTo>
                  <a:cubicBezTo>
                    <a:pt x="1" y="4083"/>
                    <a:pt x="2464" y="10661"/>
                    <a:pt x="8799" y="10661"/>
                  </a:cubicBezTo>
                  <a:cubicBezTo>
                    <a:pt x="9578" y="10661"/>
                    <a:pt x="10416" y="10562"/>
                    <a:pt x="11315" y="10338"/>
                  </a:cubicBezTo>
                  <a:cubicBezTo>
                    <a:pt x="19567" y="8297"/>
                    <a:pt x="19523" y="1"/>
                    <a:pt x="19523"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34" name="Google Shape;10234;p62"/>
            <p:cNvSpPr/>
            <p:nvPr/>
          </p:nvSpPr>
          <p:spPr>
            <a:xfrm>
              <a:off x="2381089" y="2814331"/>
              <a:ext cx="292839" cy="210729"/>
            </a:xfrm>
            <a:custGeom>
              <a:avLst/>
              <a:gdLst/>
              <a:ahLst/>
              <a:cxnLst/>
              <a:rect l="l" t="t" r="r" b="b"/>
              <a:pathLst>
                <a:path w="20489" h="14744" extrusionOk="0">
                  <a:moveTo>
                    <a:pt x="19601" y="0"/>
                  </a:moveTo>
                  <a:cubicBezTo>
                    <a:pt x="19601" y="4020"/>
                    <a:pt x="15908" y="13666"/>
                    <a:pt x="9310" y="13666"/>
                  </a:cubicBezTo>
                  <a:cubicBezTo>
                    <a:pt x="9280" y="13666"/>
                    <a:pt x="9249" y="13666"/>
                    <a:pt x="9219" y="13666"/>
                  </a:cubicBezTo>
                  <a:cubicBezTo>
                    <a:pt x="2520" y="13533"/>
                    <a:pt x="1499" y="5724"/>
                    <a:pt x="1499" y="5724"/>
                  </a:cubicBezTo>
                  <a:lnTo>
                    <a:pt x="124" y="2796"/>
                  </a:lnTo>
                  <a:lnTo>
                    <a:pt x="124" y="2796"/>
                  </a:lnTo>
                  <a:cubicBezTo>
                    <a:pt x="124" y="2796"/>
                    <a:pt x="1" y="14744"/>
                    <a:pt x="8523" y="14744"/>
                  </a:cubicBezTo>
                  <a:cubicBezTo>
                    <a:pt x="8860" y="14744"/>
                    <a:pt x="9210" y="14725"/>
                    <a:pt x="9574" y="14686"/>
                  </a:cubicBezTo>
                  <a:cubicBezTo>
                    <a:pt x="19158" y="13621"/>
                    <a:pt x="20489" y="0"/>
                    <a:pt x="20489"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35" name="Google Shape;10235;p62"/>
            <p:cNvSpPr/>
            <p:nvPr/>
          </p:nvSpPr>
          <p:spPr>
            <a:xfrm>
              <a:off x="2737958" y="2821306"/>
              <a:ext cx="211186" cy="123301"/>
            </a:xfrm>
            <a:custGeom>
              <a:avLst/>
              <a:gdLst/>
              <a:ahLst/>
              <a:cxnLst/>
              <a:rect l="l" t="t" r="r" b="b"/>
              <a:pathLst>
                <a:path w="14776" h="8627" extrusionOk="0">
                  <a:moveTo>
                    <a:pt x="13888" y="0"/>
                  </a:moveTo>
                  <a:cubicBezTo>
                    <a:pt x="13888" y="0"/>
                    <a:pt x="13622" y="6966"/>
                    <a:pt x="7632" y="7499"/>
                  </a:cubicBezTo>
                  <a:cubicBezTo>
                    <a:pt x="7499" y="7509"/>
                    <a:pt x="7368" y="7515"/>
                    <a:pt x="7240" y="7515"/>
                  </a:cubicBezTo>
                  <a:cubicBezTo>
                    <a:pt x="2624" y="7515"/>
                    <a:pt x="1154" y="710"/>
                    <a:pt x="1154" y="710"/>
                  </a:cubicBezTo>
                  <a:lnTo>
                    <a:pt x="1" y="710"/>
                  </a:lnTo>
                  <a:cubicBezTo>
                    <a:pt x="1" y="710"/>
                    <a:pt x="845" y="8627"/>
                    <a:pt x="6892" y="8627"/>
                  </a:cubicBezTo>
                  <a:cubicBezTo>
                    <a:pt x="7199" y="8627"/>
                    <a:pt x="7520" y="8606"/>
                    <a:pt x="7854" y="8564"/>
                  </a:cubicBezTo>
                  <a:cubicBezTo>
                    <a:pt x="14775" y="7632"/>
                    <a:pt x="14553" y="0"/>
                    <a:pt x="14553"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36" name="Google Shape;10236;p62"/>
            <p:cNvSpPr/>
            <p:nvPr/>
          </p:nvSpPr>
          <p:spPr>
            <a:xfrm>
              <a:off x="2278855" y="2401278"/>
              <a:ext cx="689942" cy="467651"/>
            </a:xfrm>
            <a:custGeom>
              <a:avLst/>
              <a:gdLst/>
              <a:ahLst/>
              <a:cxnLst/>
              <a:rect l="l" t="t" r="r" b="b"/>
              <a:pathLst>
                <a:path w="48273"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607"/>
                  </a:cubicBezTo>
                  <a:cubicBezTo>
                    <a:pt x="47252" y="17232"/>
                    <a:pt x="48273" y="14880"/>
                    <a:pt x="47030" y="12396"/>
                  </a:cubicBezTo>
                  <a:cubicBezTo>
                    <a:pt x="45917" y="10244"/>
                    <a:pt x="43937" y="9782"/>
                    <a:pt x="42441" y="9782"/>
                  </a:cubicBezTo>
                  <a:cubicBezTo>
                    <a:pt x="41315" y="9782"/>
                    <a:pt x="40464" y="10044"/>
                    <a:pt x="40464" y="10044"/>
                  </a:cubicBezTo>
                  <a:cubicBezTo>
                    <a:pt x="40420" y="8092"/>
                    <a:pt x="39266" y="6317"/>
                    <a:pt x="37447" y="5519"/>
                  </a:cubicBezTo>
                  <a:cubicBezTo>
                    <a:pt x="36734" y="5203"/>
                    <a:pt x="36035" y="5081"/>
                    <a:pt x="35381" y="5081"/>
                  </a:cubicBezTo>
                  <a:cubicBezTo>
                    <a:pt x="33187" y="5081"/>
                    <a:pt x="31502" y="6450"/>
                    <a:pt x="31502" y="6450"/>
                  </a:cubicBezTo>
                  <a:cubicBezTo>
                    <a:pt x="31502" y="6450"/>
                    <a:pt x="30747" y="1126"/>
                    <a:pt x="25468" y="150"/>
                  </a:cubicBezTo>
                  <a:cubicBezTo>
                    <a:pt x="24935" y="50"/>
                    <a:pt x="24428" y="0"/>
                    <a:pt x="23908" y="0"/>
                  </a:cubicBezTo>
                  <a:close/>
                </a:path>
              </a:pathLst>
            </a:custGeom>
            <a:solidFill>
              <a:srgbClr val="489B7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37" name="Google Shape;10237;p62"/>
            <p:cNvSpPr/>
            <p:nvPr/>
          </p:nvSpPr>
          <p:spPr>
            <a:xfrm>
              <a:off x="2359307" y="2565770"/>
              <a:ext cx="98089" cy="61015"/>
            </a:xfrm>
            <a:custGeom>
              <a:avLst/>
              <a:gdLst/>
              <a:ahLst/>
              <a:cxnLst/>
              <a:rect l="l" t="t" r="r" b="b"/>
              <a:pathLst>
                <a:path w="6863" h="4269" extrusionOk="0">
                  <a:moveTo>
                    <a:pt x="4407" y="1"/>
                  </a:moveTo>
                  <a:cubicBezTo>
                    <a:pt x="2744" y="1"/>
                    <a:pt x="0" y="3419"/>
                    <a:pt x="2003" y="4170"/>
                  </a:cubicBezTo>
                  <a:cubicBezTo>
                    <a:pt x="2182" y="4237"/>
                    <a:pt x="2368" y="4268"/>
                    <a:pt x="2555" y="4268"/>
                  </a:cubicBezTo>
                  <a:cubicBezTo>
                    <a:pt x="4589" y="4268"/>
                    <a:pt x="6862" y="612"/>
                    <a:pt x="4709" y="44"/>
                  </a:cubicBezTo>
                  <a:cubicBezTo>
                    <a:pt x="4614" y="14"/>
                    <a:pt x="4512" y="1"/>
                    <a:pt x="4407"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38" name="Google Shape;10238;p62"/>
            <p:cNvSpPr/>
            <p:nvPr/>
          </p:nvSpPr>
          <p:spPr>
            <a:xfrm>
              <a:off x="2372356" y="2654769"/>
              <a:ext cx="83225" cy="48795"/>
            </a:xfrm>
            <a:custGeom>
              <a:avLst/>
              <a:gdLst/>
              <a:ahLst/>
              <a:cxnLst/>
              <a:rect l="l" t="t" r="r" b="b"/>
              <a:pathLst>
                <a:path w="5823" h="3414" extrusionOk="0">
                  <a:moveTo>
                    <a:pt x="3191" y="0"/>
                  </a:moveTo>
                  <a:cubicBezTo>
                    <a:pt x="1688" y="0"/>
                    <a:pt x="0" y="2852"/>
                    <a:pt x="1933" y="3356"/>
                  </a:cubicBezTo>
                  <a:cubicBezTo>
                    <a:pt x="2081" y="3395"/>
                    <a:pt x="2231" y="3414"/>
                    <a:pt x="2379" y="3414"/>
                  </a:cubicBezTo>
                  <a:cubicBezTo>
                    <a:pt x="4214" y="3414"/>
                    <a:pt x="5823" y="562"/>
                    <a:pt x="3441" y="28"/>
                  </a:cubicBezTo>
                  <a:cubicBezTo>
                    <a:pt x="3359" y="9"/>
                    <a:pt x="3275" y="0"/>
                    <a:pt x="3191"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39" name="Google Shape;10239;p62"/>
            <p:cNvSpPr/>
            <p:nvPr/>
          </p:nvSpPr>
          <p:spPr>
            <a:xfrm>
              <a:off x="2278917" y="2408665"/>
              <a:ext cx="677893" cy="467651"/>
            </a:xfrm>
            <a:custGeom>
              <a:avLst/>
              <a:gdLst/>
              <a:ahLst/>
              <a:cxnLst/>
              <a:rect l="l" t="t" r="r" b="b"/>
              <a:pathLst>
                <a:path w="47430"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563"/>
                  </a:cubicBezTo>
                  <a:lnTo>
                    <a:pt x="46409" y="18563"/>
                  </a:lnTo>
                  <a:cubicBezTo>
                    <a:pt x="46276" y="18696"/>
                    <a:pt x="46143" y="18829"/>
                    <a:pt x="46010" y="18962"/>
                  </a:cubicBezTo>
                  <a:cubicBezTo>
                    <a:pt x="45256" y="19849"/>
                    <a:pt x="45078" y="21092"/>
                    <a:pt x="44546" y="22112"/>
                  </a:cubicBezTo>
                  <a:cubicBezTo>
                    <a:pt x="43768" y="23542"/>
                    <a:pt x="42124" y="24306"/>
                    <a:pt x="40506" y="24306"/>
                  </a:cubicBezTo>
                  <a:cubicBezTo>
                    <a:pt x="39263" y="24306"/>
                    <a:pt x="38035" y="23855"/>
                    <a:pt x="37225" y="22911"/>
                  </a:cubicBezTo>
                  <a:cubicBezTo>
                    <a:pt x="36395" y="24826"/>
                    <a:pt x="34647" y="25761"/>
                    <a:pt x="32906" y="25761"/>
                  </a:cubicBezTo>
                  <a:cubicBezTo>
                    <a:pt x="31016" y="25761"/>
                    <a:pt x="29133" y="24659"/>
                    <a:pt x="28440" y="22511"/>
                  </a:cubicBezTo>
                  <a:cubicBezTo>
                    <a:pt x="27020" y="23931"/>
                    <a:pt x="25334" y="25307"/>
                    <a:pt x="23382" y="25307"/>
                  </a:cubicBezTo>
                  <a:cubicBezTo>
                    <a:pt x="21386" y="25307"/>
                    <a:pt x="19478" y="23044"/>
                    <a:pt x="20543" y="21402"/>
                  </a:cubicBezTo>
                  <a:lnTo>
                    <a:pt x="20543" y="21402"/>
                  </a:lnTo>
                  <a:cubicBezTo>
                    <a:pt x="19915" y="21773"/>
                    <a:pt x="19213" y="21940"/>
                    <a:pt x="18503" y="21940"/>
                  </a:cubicBezTo>
                  <a:cubicBezTo>
                    <a:pt x="16152" y="21940"/>
                    <a:pt x="13713" y="20105"/>
                    <a:pt x="13577" y="17720"/>
                  </a:cubicBezTo>
                  <a:cubicBezTo>
                    <a:pt x="13444" y="15457"/>
                    <a:pt x="14997" y="13327"/>
                    <a:pt x="16993" y="12218"/>
                  </a:cubicBezTo>
                  <a:cubicBezTo>
                    <a:pt x="18990" y="11109"/>
                    <a:pt x="21297" y="10843"/>
                    <a:pt x="23560" y="10621"/>
                  </a:cubicBezTo>
                  <a:lnTo>
                    <a:pt x="23560" y="10621"/>
                  </a:lnTo>
                  <a:cubicBezTo>
                    <a:pt x="23473" y="10627"/>
                    <a:pt x="23386" y="10631"/>
                    <a:pt x="23301" y="10631"/>
                  </a:cubicBezTo>
                  <a:cubicBezTo>
                    <a:pt x="20457" y="10631"/>
                    <a:pt x="18352" y="7121"/>
                    <a:pt x="19256" y="4365"/>
                  </a:cubicBezTo>
                  <a:cubicBezTo>
                    <a:pt x="20277" y="1170"/>
                    <a:pt x="22761" y="549"/>
                    <a:pt x="25468" y="150"/>
                  </a:cubicBezTo>
                  <a:cubicBezTo>
                    <a:pt x="24935" y="50"/>
                    <a:pt x="24428" y="0"/>
                    <a:pt x="23908" y="0"/>
                  </a:cubicBezTo>
                  <a:close/>
                </a:path>
              </a:pathLst>
            </a:custGeom>
            <a:solidFill>
              <a:schemeClr val="accent1">
                <a:alpha val="66520"/>
              </a:schemeClr>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40" name="Google Shape;10240;p62"/>
            <p:cNvSpPr/>
            <p:nvPr/>
          </p:nvSpPr>
          <p:spPr>
            <a:xfrm>
              <a:off x="2148221" y="2698604"/>
              <a:ext cx="397617" cy="276874"/>
            </a:xfrm>
            <a:custGeom>
              <a:avLst/>
              <a:gdLst/>
              <a:ahLst/>
              <a:cxnLst/>
              <a:rect l="l" t="t" r="r" b="b"/>
              <a:pathLst>
                <a:path w="27820" h="19372" extrusionOk="0">
                  <a:moveTo>
                    <a:pt x="17368" y="1"/>
                  </a:moveTo>
                  <a:cubicBezTo>
                    <a:pt x="14439" y="1"/>
                    <a:pt x="13355" y="2285"/>
                    <a:pt x="13355" y="2285"/>
                  </a:cubicBezTo>
                  <a:cubicBezTo>
                    <a:pt x="12557" y="1930"/>
                    <a:pt x="11714" y="1708"/>
                    <a:pt x="10826" y="1531"/>
                  </a:cubicBezTo>
                  <a:cubicBezTo>
                    <a:pt x="10181" y="1399"/>
                    <a:pt x="9453" y="1307"/>
                    <a:pt x="8694" y="1307"/>
                  </a:cubicBezTo>
                  <a:cubicBezTo>
                    <a:pt x="6897" y="1307"/>
                    <a:pt x="4927" y="1825"/>
                    <a:pt x="3461" y="3572"/>
                  </a:cubicBezTo>
                  <a:cubicBezTo>
                    <a:pt x="1" y="7698"/>
                    <a:pt x="4260" y="10937"/>
                    <a:pt x="4260" y="10937"/>
                  </a:cubicBezTo>
                  <a:cubicBezTo>
                    <a:pt x="4260" y="10937"/>
                    <a:pt x="1332" y="16483"/>
                    <a:pt x="5369" y="18657"/>
                  </a:cubicBezTo>
                  <a:cubicBezTo>
                    <a:pt x="6192" y="19095"/>
                    <a:pt x="6940" y="19270"/>
                    <a:pt x="7608" y="19270"/>
                  </a:cubicBezTo>
                  <a:cubicBezTo>
                    <a:pt x="10255" y="19270"/>
                    <a:pt x="11669" y="16527"/>
                    <a:pt x="11669" y="16527"/>
                  </a:cubicBezTo>
                  <a:cubicBezTo>
                    <a:pt x="11841" y="18157"/>
                    <a:pt x="13172" y="19371"/>
                    <a:pt x="14783" y="19371"/>
                  </a:cubicBezTo>
                  <a:cubicBezTo>
                    <a:pt x="14839" y="19371"/>
                    <a:pt x="14896" y="19370"/>
                    <a:pt x="14953" y="19367"/>
                  </a:cubicBezTo>
                  <a:cubicBezTo>
                    <a:pt x="14982" y="19368"/>
                    <a:pt x="15011" y="19368"/>
                    <a:pt x="15040" y="19368"/>
                  </a:cubicBezTo>
                  <a:cubicBezTo>
                    <a:pt x="16689" y="19368"/>
                    <a:pt x="18107" y="18141"/>
                    <a:pt x="18369" y="16527"/>
                  </a:cubicBezTo>
                  <a:cubicBezTo>
                    <a:pt x="18369" y="16527"/>
                    <a:pt x="19165" y="18880"/>
                    <a:pt x="21429" y="18880"/>
                  </a:cubicBezTo>
                  <a:cubicBezTo>
                    <a:pt x="21728" y="18880"/>
                    <a:pt x="22054" y="18839"/>
                    <a:pt x="22406" y="18746"/>
                  </a:cubicBezTo>
                  <a:cubicBezTo>
                    <a:pt x="25379" y="17947"/>
                    <a:pt x="23871" y="14265"/>
                    <a:pt x="23871" y="14265"/>
                  </a:cubicBezTo>
                  <a:cubicBezTo>
                    <a:pt x="24492" y="14220"/>
                    <a:pt x="25068" y="14087"/>
                    <a:pt x="25645" y="13865"/>
                  </a:cubicBezTo>
                  <a:cubicBezTo>
                    <a:pt x="26976" y="13422"/>
                    <a:pt x="27819" y="12179"/>
                    <a:pt x="27819" y="10804"/>
                  </a:cubicBezTo>
                  <a:cubicBezTo>
                    <a:pt x="27819" y="8340"/>
                    <a:pt x="25711" y="8008"/>
                    <a:pt x="24575" y="8008"/>
                  </a:cubicBezTo>
                  <a:cubicBezTo>
                    <a:pt x="24157" y="8008"/>
                    <a:pt x="23871" y="8053"/>
                    <a:pt x="23871" y="8053"/>
                  </a:cubicBezTo>
                  <a:cubicBezTo>
                    <a:pt x="23871" y="8053"/>
                    <a:pt x="24403" y="2063"/>
                    <a:pt x="19700" y="422"/>
                  </a:cubicBezTo>
                  <a:cubicBezTo>
                    <a:pt x="18818" y="122"/>
                    <a:pt x="18044" y="1"/>
                    <a:pt x="17368" y="1"/>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41" name="Google Shape;10241;p62"/>
            <p:cNvSpPr/>
            <p:nvPr/>
          </p:nvSpPr>
          <p:spPr>
            <a:xfrm>
              <a:off x="2210708" y="2896398"/>
              <a:ext cx="55927" cy="34874"/>
            </a:xfrm>
            <a:custGeom>
              <a:avLst/>
              <a:gdLst/>
              <a:ahLst/>
              <a:cxnLst/>
              <a:rect l="l" t="t" r="r" b="b"/>
              <a:pathLst>
                <a:path w="3913" h="2440" extrusionOk="0">
                  <a:moveTo>
                    <a:pt x="2032" y="1"/>
                  </a:moveTo>
                  <a:cubicBezTo>
                    <a:pt x="754" y="1"/>
                    <a:pt x="1" y="1506"/>
                    <a:pt x="997" y="2245"/>
                  </a:cubicBezTo>
                  <a:cubicBezTo>
                    <a:pt x="1188" y="2381"/>
                    <a:pt x="1394" y="2440"/>
                    <a:pt x="1600" y="2440"/>
                  </a:cubicBezTo>
                  <a:cubicBezTo>
                    <a:pt x="2739" y="2440"/>
                    <a:pt x="3912" y="654"/>
                    <a:pt x="2861" y="204"/>
                  </a:cubicBezTo>
                  <a:cubicBezTo>
                    <a:pt x="2570" y="62"/>
                    <a:pt x="2290" y="1"/>
                    <a:pt x="2032"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42" name="Google Shape;10242;p62"/>
            <p:cNvSpPr/>
            <p:nvPr/>
          </p:nvSpPr>
          <p:spPr>
            <a:xfrm>
              <a:off x="2144659" y="2720108"/>
              <a:ext cx="365902" cy="258208"/>
            </a:xfrm>
            <a:custGeom>
              <a:avLst/>
              <a:gdLst/>
              <a:ahLst/>
              <a:cxnLst/>
              <a:rect l="l" t="t" r="r" b="b"/>
              <a:pathLst>
                <a:path w="25601" h="18066" extrusionOk="0">
                  <a:moveTo>
                    <a:pt x="8694" y="1"/>
                  </a:moveTo>
                  <a:cubicBezTo>
                    <a:pt x="6897" y="1"/>
                    <a:pt x="4927" y="519"/>
                    <a:pt x="3461" y="2266"/>
                  </a:cubicBezTo>
                  <a:cubicBezTo>
                    <a:pt x="1" y="6392"/>
                    <a:pt x="4260" y="9631"/>
                    <a:pt x="4260" y="9631"/>
                  </a:cubicBezTo>
                  <a:cubicBezTo>
                    <a:pt x="4260" y="9631"/>
                    <a:pt x="1332" y="15177"/>
                    <a:pt x="5369" y="17351"/>
                  </a:cubicBezTo>
                  <a:cubicBezTo>
                    <a:pt x="6192" y="17789"/>
                    <a:pt x="6940" y="17964"/>
                    <a:pt x="7608" y="17964"/>
                  </a:cubicBezTo>
                  <a:cubicBezTo>
                    <a:pt x="10255" y="17964"/>
                    <a:pt x="11669" y="15221"/>
                    <a:pt x="11669" y="15221"/>
                  </a:cubicBezTo>
                  <a:cubicBezTo>
                    <a:pt x="11841" y="16851"/>
                    <a:pt x="13172" y="18065"/>
                    <a:pt x="14783" y="18065"/>
                  </a:cubicBezTo>
                  <a:cubicBezTo>
                    <a:pt x="14839" y="18065"/>
                    <a:pt x="14896" y="18064"/>
                    <a:pt x="14953" y="18061"/>
                  </a:cubicBezTo>
                  <a:cubicBezTo>
                    <a:pt x="14982" y="18062"/>
                    <a:pt x="15011" y="18062"/>
                    <a:pt x="15040" y="18062"/>
                  </a:cubicBezTo>
                  <a:cubicBezTo>
                    <a:pt x="16689" y="18062"/>
                    <a:pt x="18107" y="16835"/>
                    <a:pt x="18369" y="15221"/>
                  </a:cubicBezTo>
                  <a:cubicBezTo>
                    <a:pt x="18369" y="15221"/>
                    <a:pt x="19165" y="17574"/>
                    <a:pt x="21429" y="17574"/>
                  </a:cubicBezTo>
                  <a:cubicBezTo>
                    <a:pt x="21728" y="17574"/>
                    <a:pt x="22054" y="17533"/>
                    <a:pt x="22406" y="17440"/>
                  </a:cubicBezTo>
                  <a:cubicBezTo>
                    <a:pt x="25379" y="16641"/>
                    <a:pt x="23871" y="12959"/>
                    <a:pt x="23871" y="12959"/>
                  </a:cubicBezTo>
                  <a:cubicBezTo>
                    <a:pt x="24492" y="12914"/>
                    <a:pt x="25068" y="12825"/>
                    <a:pt x="25601" y="12604"/>
                  </a:cubicBezTo>
                  <a:lnTo>
                    <a:pt x="25601" y="12604"/>
                  </a:lnTo>
                  <a:cubicBezTo>
                    <a:pt x="25451" y="12629"/>
                    <a:pt x="25301" y="12641"/>
                    <a:pt x="25153" y="12641"/>
                  </a:cubicBezTo>
                  <a:cubicBezTo>
                    <a:pt x="24509" y="12641"/>
                    <a:pt x="23887" y="12407"/>
                    <a:pt x="23383" y="11938"/>
                  </a:cubicBezTo>
                  <a:lnTo>
                    <a:pt x="23383" y="11938"/>
                  </a:lnTo>
                  <a:cubicBezTo>
                    <a:pt x="23471" y="13225"/>
                    <a:pt x="22451" y="14334"/>
                    <a:pt x="21120" y="14334"/>
                  </a:cubicBezTo>
                  <a:cubicBezTo>
                    <a:pt x="21095" y="14335"/>
                    <a:pt x="21070" y="14335"/>
                    <a:pt x="21045" y="14335"/>
                  </a:cubicBezTo>
                  <a:cubicBezTo>
                    <a:pt x="19792" y="14335"/>
                    <a:pt x="18769" y="13244"/>
                    <a:pt x="18813" y="11983"/>
                  </a:cubicBezTo>
                  <a:lnTo>
                    <a:pt x="18813" y="11983"/>
                  </a:lnTo>
                  <a:cubicBezTo>
                    <a:pt x="18508" y="13200"/>
                    <a:pt x="17352" y="14247"/>
                    <a:pt x="16095" y="14247"/>
                  </a:cubicBezTo>
                  <a:cubicBezTo>
                    <a:pt x="16069" y="14247"/>
                    <a:pt x="16043" y="14246"/>
                    <a:pt x="16017" y="14245"/>
                  </a:cubicBezTo>
                  <a:cubicBezTo>
                    <a:pt x="14775" y="14201"/>
                    <a:pt x="13666" y="12692"/>
                    <a:pt x="14198" y="11494"/>
                  </a:cubicBezTo>
                  <a:lnTo>
                    <a:pt x="14198" y="11494"/>
                  </a:lnTo>
                  <a:cubicBezTo>
                    <a:pt x="13444" y="12204"/>
                    <a:pt x="12557" y="12692"/>
                    <a:pt x="11581" y="12959"/>
                  </a:cubicBezTo>
                  <a:cubicBezTo>
                    <a:pt x="11442" y="12983"/>
                    <a:pt x="11301" y="12995"/>
                    <a:pt x="11160" y="12995"/>
                  </a:cubicBezTo>
                  <a:cubicBezTo>
                    <a:pt x="10263" y="12995"/>
                    <a:pt x="9370" y="12515"/>
                    <a:pt x="9140" y="11672"/>
                  </a:cubicBezTo>
                  <a:cubicBezTo>
                    <a:pt x="9007" y="11051"/>
                    <a:pt x="9140" y="10385"/>
                    <a:pt x="9495" y="9853"/>
                  </a:cubicBezTo>
                  <a:cubicBezTo>
                    <a:pt x="10161" y="8699"/>
                    <a:pt x="11181" y="7768"/>
                    <a:pt x="12379" y="7146"/>
                  </a:cubicBezTo>
                  <a:lnTo>
                    <a:pt x="12379" y="7146"/>
                  </a:lnTo>
                  <a:cubicBezTo>
                    <a:pt x="11473" y="7530"/>
                    <a:pt x="10484" y="7722"/>
                    <a:pt x="9478" y="7722"/>
                  </a:cubicBezTo>
                  <a:cubicBezTo>
                    <a:pt x="9204" y="7722"/>
                    <a:pt x="8928" y="7707"/>
                    <a:pt x="8652" y="7679"/>
                  </a:cubicBezTo>
                  <a:cubicBezTo>
                    <a:pt x="7410" y="7457"/>
                    <a:pt x="6168" y="6570"/>
                    <a:pt x="5990" y="5327"/>
                  </a:cubicBezTo>
                  <a:cubicBezTo>
                    <a:pt x="5902" y="4751"/>
                    <a:pt x="5990" y="4174"/>
                    <a:pt x="6212" y="3641"/>
                  </a:cubicBezTo>
                  <a:cubicBezTo>
                    <a:pt x="7011" y="1334"/>
                    <a:pt x="8830" y="580"/>
                    <a:pt x="10826" y="225"/>
                  </a:cubicBezTo>
                  <a:cubicBezTo>
                    <a:pt x="10181" y="93"/>
                    <a:pt x="9453" y="1"/>
                    <a:pt x="8694" y="1"/>
                  </a:cubicBezTo>
                  <a:close/>
                </a:path>
              </a:pathLst>
            </a:custGeom>
            <a:solidFill>
              <a:schemeClr val="accent1">
                <a:alpha val="66520"/>
              </a:schemeClr>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43" name="Google Shape;10243;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cubicBezTo>
                    <a:pt x="21357" y="8475"/>
                    <a:pt x="20692" y="8165"/>
                    <a:pt x="20026" y="8165"/>
                  </a:cubicBezTo>
                  <a:cubicBezTo>
                    <a:pt x="20026" y="8165"/>
                    <a:pt x="22644" y="4571"/>
                    <a:pt x="20026" y="2485"/>
                  </a:cubicBezTo>
                  <a:cubicBezTo>
                    <a:pt x="19139" y="1790"/>
                    <a:pt x="18266" y="1559"/>
                    <a:pt x="17497" y="1559"/>
                  </a:cubicBezTo>
                  <a:cubicBezTo>
                    <a:pt x="15959" y="1559"/>
                    <a:pt x="14835" y="2485"/>
                    <a:pt x="14835" y="2485"/>
                  </a:cubicBezTo>
                  <a:cubicBezTo>
                    <a:pt x="13460" y="1021"/>
                    <a:pt x="11552" y="134"/>
                    <a:pt x="9556" y="1"/>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44" name="Google Shape;10244;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lnTo>
                    <a:pt x="21845" y="8919"/>
                  </a:lnTo>
                  <a:cubicBezTo>
                    <a:pt x="22600" y="10560"/>
                    <a:pt x="21269" y="12646"/>
                    <a:pt x="19494" y="13001"/>
                  </a:cubicBezTo>
                  <a:cubicBezTo>
                    <a:pt x="19282" y="13043"/>
                    <a:pt x="19068" y="13063"/>
                    <a:pt x="18855" y="13063"/>
                  </a:cubicBezTo>
                  <a:cubicBezTo>
                    <a:pt x="17288" y="13063"/>
                    <a:pt x="15755" y="11967"/>
                    <a:pt x="15013" y="10560"/>
                  </a:cubicBezTo>
                  <a:cubicBezTo>
                    <a:pt x="14740" y="11743"/>
                    <a:pt x="13494" y="12511"/>
                    <a:pt x="12307" y="12511"/>
                  </a:cubicBezTo>
                  <a:cubicBezTo>
                    <a:pt x="11757" y="12511"/>
                    <a:pt x="11219" y="12346"/>
                    <a:pt x="10798" y="11980"/>
                  </a:cubicBezTo>
                  <a:cubicBezTo>
                    <a:pt x="9422" y="10827"/>
                    <a:pt x="9911" y="8209"/>
                    <a:pt x="11552" y="7588"/>
                  </a:cubicBezTo>
                  <a:lnTo>
                    <a:pt x="11552" y="7588"/>
                  </a:lnTo>
                  <a:cubicBezTo>
                    <a:pt x="11221" y="7641"/>
                    <a:pt x="10882" y="7666"/>
                    <a:pt x="10541" y="7666"/>
                  </a:cubicBezTo>
                  <a:cubicBezTo>
                    <a:pt x="9740" y="7666"/>
                    <a:pt x="8927" y="7526"/>
                    <a:pt x="8180" y="7277"/>
                  </a:cubicBezTo>
                  <a:cubicBezTo>
                    <a:pt x="7071" y="6878"/>
                    <a:pt x="6228" y="5991"/>
                    <a:pt x="5873" y="4881"/>
                  </a:cubicBezTo>
                  <a:cubicBezTo>
                    <a:pt x="5474" y="3462"/>
                    <a:pt x="6228" y="1909"/>
                    <a:pt x="7426" y="1021"/>
                  </a:cubicBezTo>
                  <a:cubicBezTo>
                    <a:pt x="8047" y="578"/>
                    <a:pt x="8801" y="223"/>
                    <a:pt x="9556" y="1"/>
                  </a:cubicBezTo>
                  <a:close/>
                </a:path>
              </a:pathLst>
            </a:custGeom>
            <a:solidFill>
              <a:schemeClr val="accent1">
                <a:alpha val="66520"/>
              </a:schemeClr>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45" name="Google Shape;10245;p62"/>
            <p:cNvSpPr/>
            <p:nvPr/>
          </p:nvSpPr>
          <p:spPr>
            <a:xfrm>
              <a:off x="2751122" y="2661272"/>
              <a:ext cx="55283" cy="33730"/>
            </a:xfrm>
            <a:custGeom>
              <a:avLst/>
              <a:gdLst/>
              <a:ahLst/>
              <a:cxnLst/>
              <a:rect l="l" t="t" r="r" b="b"/>
              <a:pathLst>
                <a:path w="3868" h="2360" extrusionOk="0">
                  <a:moveTo>
                    <a:pt x="2351" y="1"/>
                  </a:moveTo>
                  <a:cubicBezTo>
                    <a:pt x="851" y="1"/>
                    <a:pt x="0" y="1986"/>
                    <a:pt x="1520" y="2324"/>
                  </a:cubicBezTo>
                  <a:cubicBezTo>
                    <a:pt x="1628" y="2348"/>
                    <a:pt x="1732" y="2359"/>
                    <a:pt x="1833" y="2359"/>
                  </a:cubicBezTo>
                  <a:cubicBezTo>
                    <a:pt x="3221" y="2359"/>
                    <a:pt x="3867" y="224"/>
                    <a:pt x="2585" y="17"/>
                  </a:cubicBezTo>
                  <a:cubicBezTo>
                    <a:pt x="2505" y="6"/>
                    <a:pt x="2428" y="1"/>
                    <a:pt x="2351"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46" name="Google Shape;10246;p62"/>
            <p:cNvSpPr/>
            <p:nvPr/>
          </p:nvSpPr>
          <p:spPr>
            <a:xfrm>
              <a:off x="2845652" y="2684169"/>
              <a:ext cx="47337" cy="25269"/>
            </a:xfrm>
            <a:custGeom>
              <a:avLst/>
              <a:gdLst/>
              <a:ahLst/>
              <a:cxnLst/>
              <a:rect l="l" t="t" r="r" b="b"/>
              <a:pathLst>
                <a:path w="3312" h="1768" extrusionOk="0">
                  <a:moveTo>
                    <a:pt x="1657" y="0"/>
                  </a:moveTo>
                  <a:cubicBezTo>
                    <a:pt x="629" y="0"/>
                    <a:pt x="1" y="1179"/>
                    <a:pt x="1029" y="1654"/>
                  </a:cubicBezTo>
                  <a:cubicBezTo>
                    <a:pt x="1188" y="1733"/>
                    <a:pt x="1350" y="1768"/>
                    <a:pt x="1508" y="1768"/>
                  </a:cubicBezTo>
                  <a:cubicBezTo>
                    <a:pt x="2496" y="1768"/>
                    <a:pt x="3312" y="401"/>
                    <a:pt x="2049" y="56"/>
                  </a:cubicBezTo>
                  <a:cubicBezTo>
                    <a:pt x="1914" y="18"/>
                    <a:pt x="1782" y="0"/>
                    <a:pt x="1657"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47" name="Google Shape;10247;p62"/>
            <p:cNvSpPr/>
            <p:nvPr/>
          </p:nvSpPr>
          <p:spPr>
            <a:xfrm>
              <a:off x="2768816" y="2720844"/>
              <a:ext cx="47337" cy="26555"/>
            </a:xfrm>
            <a:custGeom>
              <a:avLst/>
              <a:gdLst/>
              <a:ahLst/>
              <a:cxnLst/>
              <a:rect l="l" t="t" r="r" b="b"/>
              <a:pathLst>
                <a:path w="3312" h="1858" extrusionOk="0">
                  <a:moveTo>
                    <a:pt x="1827" y="1"/>
                  </a:moveTo>
                  <a:cubicBezTo>
                    <a:pt x="602" y="1"/>
                    <a:pt x="1" y="1629"/>
                    <a:pt x="1214" y="1838"/>
                  </a:cubicBezTo>
                  <a:cubicBezTo>
                    <a:pt x="1287" y="1851"/>
                    <a:pt x="1360" y="1857"/>
                    <a:pt x="1431" y="1857"/>
                  </a:cubicBezTo>
                  <a:cubicBezTo>
                    <a:pt x="2595" y="1857"/>
                    <a:pt x="3312" y="228"/>
                    <a:pt x="2057" y="19"/>
                  </a:cubicBezTo>
                  <a:cubicBezTo>
                    <a:pt x="1978" y="7"/>
                    <a:pt x="1901" y="1"/>
                    <a:pt x="1827"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48" name="Google Shape;10248;p62"/>
            <p:cNvSpPr/>
            <p:nvPr/>
          </p:nvSpPr>
          <p:spPr>
            <a:xfrm>
              <a:off x="2679659" y="2786589"/>
              <a:ext cx="54054" cy="41191"/>
            </a:xfrm>
            <a:custGeom>
              <a:avLst/>
              <a:gdLst/>
              <a:ahLst/>
              <a:cxnLst/>
              <a:rect l="l" t="t" r="r" b="b"/>
              <a:pathLst>
                <a:path w="3782" h="2882" extrusionOk="0">
                  <a:moveTo>
                    <a:pt x="2199" y="1"/>
                  </a:moveTo>
                  <a:cubicBezTo>
                    <a:pt x="1958" y="1"/>
                    <a:pt x="1682" y="77"/>
                    <a:pt x="1373" y="255"/>
                  </a:cubicBezTo>
                  <a:cubicBezTo>
                    <a:pt x="1" y="1118"/>
                    <a:pt x="569" y="2882"/>
                    <a:pt x="1853" y="2882"/>
                  </a:cubicBezTo>
                  <a:cubicBezTo>
                    <a:pt x="2022" y="2882"/>
                    <a:pt x="2203" y="2851"/>
                    <a:pt x="2394" y="2784"/>
                  </a:cubicBezTo>
                  <a:cubicBezTo>
                    <a:pt x="3782" y="2297"/>
                    <a:pt x="3520" y="1"/>
                    <a:pt x="2199"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49" name="Google Shape;10249;p62"/>
            <p:cNvSpPr/>
            <p:nvPr/>
          </p:nvSpPr>
          <p:spPr>
            <a:xfrm>
              <a:off x="2896233" y="2761248"/>
              <a:ext cx="56155" cy="34431"/>
            </a:xfrm>
            <a:custGeom>
              <a:avLst/>
              <a:gdLst/>
              <a:ahLst/>
              <a:cxnLst/>
              <a:rect l="l" t="t" r="r" b="b"/>
              <a:pathLst>
                <a:path w="3929" h="2409" extrusionOk="0">
                  <a:moveTo>
                    <a:pt x="1782" y="0"/>
                  </a:moveTo>
                  <a:cubicBezTo>
                    <a:pt x="385" y="0"/>
                    <a:pt x="1" y="1661"/>
                    <a:pt x="1705" y="2295"/>
                  </a:cubicBezTo>
                  <a:cubicBezTo>
                    <a:pt x="1937" y="2374"/>
                    <a:pt x="2148" y="2409"/>
                    <a:pt x="2337" y="2409"/>
                  </a:cubicBezTo>
                  <a:cubicBezTo>
                    <a:pt x="3740" y="2409"/>
                    <a:pt x="3929" y="467"/>
                    <a:pt x="2326" y="76"/>
                  </a:cubicBezTo>
                  <a:cubicBezTo>
                    <a:pt x="2131" y="24"/>
                    <a:pt x="1950" y="0"/>
                    <a:pt x="1782"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50" name="Google Shape;10250;p62"/>
            <p:cNvSpPr/>
            <p:nvPr/>
          </p:nvSpPr>
          <p:spPr>
            <a:xfrm>
              <a:off x="1029619" y="3261386"/>
              <a:ext cx="4459" cy="71677"/>
            </a:xfrm>
            <a:custGeom>
              <a:avLst/>
              <a:gdLst/>
              <a:ahLst/>
              <a:cxnLst/>
              <a:rect l="l" t="t" r="r" b="b"/>
              <a:pathLst>
                <a:path w="312" h="5015" extrusionOk="0">
                  <a:moveTo>
                    <a:pt x="45" y="1"/>
                  </a:moveTo>
                  <a:lnTo>
                    <a:pt x="1" y="5014"/>
                  </a:lnTo>
                  <a:lnTo>
                    <a:pt x="311" y="5014"/>
                  </a:lnTo>
                  <a:lnTo>
                    <a:pt x="311" y="1"/>
                  </a:ln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51" name="Google Shape;10251;p62"/>
            <p:cNvSpPr/>
            <p:nvPr/>
          </p:nvSpPr>
          <p:spPr>
            <a:xfrm>
              <a:off x="1005750" y="3288656"/>
              <a:ext cx="23883" cy="21224"/>
            </a:xfrm>
            <a:custGeom>
              <a:avLst/>
              <a:gdLst/>
              <a:ahLst/>
              <a:cxnLst/>
              <a:rect l="l" t="t" r="r" b="b"/>
              <a:pathLst>
                <a:path w="1671" h="1485" extrusionOk="0">
                  <a:moveTo>
                    <a:pt x="118" y="1"/>
                  </a:moveTo>
                  <a:cubicBezTo>
                    <a:pt x="118" y="1"/>
                    <a:pt x="1" y="1485"/>
                    <a:pt x="1379" y="1485"/>
                  </a:cubicBezTo>
                  <a:cubicBezTo>
                    <a:pt x="1469" y="1485"/>
                    <a:pt x="1567" y="1479"/>
                    <a:pt x="1671" y="1465"/>
                  </a:cubicBezTo>
                  <a:cubicBezTo>
                    <a:pt x="1538" y="711"/>
                    <a:pt x="916" y="89"/>
                    <a:pt x="118" y="1"/>
                  </a:cubicBez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52" name="Google Shape;10252;p62"/>
            <p:cNvSpPr/>
            <p:nvPr/>
          </p:nvSpPr>
          <p:spPr>
            <a:xfrm>
              <a:off x="1032792" y="3300076"/>
              <a:ext cx="28556" cy="15865"/>
            </a:xfrm>
            <a:custGeom>
              <a:avLst/>
              <a:gdLst/>
              <a:ahLst/>
              <a:cxnLst/>
              <a:rect l="l" t="t" r="r" b="b"/>
              <a:pathLst>
                <a:path w="1998" h="1110" extrusionOk="0">
                  <a:moveTo>
                    <a:pt x="1162" y="0"/>
                  </a:moveTo>
                  <a:cubicBezTo>
                    <a:pt x="175" y="0"/>
                    <a:pt x="0" y="932"/>
                    <a:pt x="0" y="932"/>
                  </a:cubicBezTo>
                  <a:cubicBezTo>
                    <a:pt x="312" y="1058"/>
                    <a:pt x="576" y="1110"/>
                    <a:pt x="799" y="1110"/>
                  </a:cubicBezTo>
                  <a:cubicBezTo>
                    <a:pt x="1750" y="1110"/>
                    <a:pt x="1961" y="178"/>
                    <a:pt x="1997" y="178"/>
                  </a:cubicBezTo>
                  <a:cubicBezTo>
                    <a:pt x="1669" y="51"/>
                    <a:pt x="1393" y="0"/>
                    <a:pt x="1162" y="0"/>
                  </a:cubicBez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53" name="Google Shape;10253;p62"/>
            <p:cNvSpPr/>
            <p:nvPr/>
          </p:nvSpPr>
          <p:spPr>
            <a:xfrm>
              <a:off x="1003621" y="3233487"/>
              <a:ext cx="30457" cy="41234"/>
            </a:xfrm>
            <a:custGeom>
              <a:avLst/>
              <a:gdLst/>
              <a:ahLst/>
              <a:cxnLst/>
              <a:rect l="l" t="t" r="r" b="b"/>
              <a:pathLst>
                <a:path w="2131" h="2885" extrusionOk="0">
                  <a:moveTo>
                    <a:pt x="267" y="1"/>
                  </a:moveTo>
                  <a:lnTo>
                    <a:pt x="267" y="1"/>
                  </a:lnTo>
                  <a:cubicBezTo>
                    <a:pt x="1" y="2397"/>
                    <a:pt x="1953" y="2885"/>
                    <a:pt x="1953" y="2885"/>
                  </a:cubicBezTo>
                  <a:cubicBezTo>
                    <a:pt x="2130" y="1642"/>
                    <a:pt x="1420" y="489"/>
                    <a:pt x="267" y="1"/>
                  </a:cubicBezTo>
                  <a:close/>
                </a:path>
              </a:pathLst>
            </a:custGeom>
            <a:solidFill>
              <a:srgbClr val="E2798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54" name="Google Shape;10254;p62"/>
            <p:cNvSpPr/>
            <p:nvPr/>
          </p:nvSpPr>
          <p:spPr>
            <a:xfrm>
              <a:off x="1029619" y="3233487"/>
              <a:ext cx="30457" cy="41234"/>
            </a:xfrm>
            <a:custGeom>
              <a:avLst/>
              <a:gdLst/>
              <a:ahLst/>
              <a:cxnLst/>
              <a:rect l="l" t="t" r="r" b="b"/>
              <a:pathLst>
                <a:path w="2131" h="2885" extrusionOk="0">
                  <a:moveTo>
                    <a:pt x="1820" y="1"/>
                  </a:moveTo>
                  <a:lnTo>
                    <a:pt x="1820" y="1"/>
                  </a:lnTo>
                  <a:cubicBezTo>
                    <a:pt x="711" y="489"/>
                    <a:pt x="1" y="1642"/>
                    <a:pt x="222" y="2885"/>
                  </a:cubicBezTo>
                  <a:cubicBezTo>
                    <a:pt x="222" y="2885"/>
                    <a:pt x="2130" y="2397"/>
                    <a:pt x="1820" y="1"/>
                  </a:cubicBezTo>
                  <a:close/>
                </a:path>
              </a:pathLst>
            </a:custGeom>
            <a:solidFill>
              <a:srgbClr val="E2798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55" name="Google Shape;10255;p62"/>
            <p:cNvSpPr/>
            <p:nvPr/>
          </p:nvSpPr>
          <p:spPr>
            <a:xfrm>
              <a:off x="1023273" y="3223982"/>
              <a:ext cx="24111" cy="50738"/>
            </a:xfrm>
            <a:custGeom>
              <a:avLst/>
              <a:gdLst/>
              <a:ahLst/>
              <a:cxnLst/>
              <a:rect l="l" t="t" r="r" b="b"/>
              <a:pathLst>
                <a:path w="1687" h="3550" extrusionOk="0">
                  <a:moveTo>
                    <a:pt x="666" y="0"/>
                  </a:moveTo>
                  <a:cubicBezTo>
                    <a:pt x="1" y="1109"/>
                    <a:pt x="1" y="2440"/>
                    <a:pt x="666" y="3550"/>
                  </a:cubicBezTo>
                  <a:cubicBezTo>
                    <a:pt x="1687" y="2085"/>
                    <a:pt x="666" y="0"/>
                    <a:pt x="666" y="0"/>
                  </a:cubicBezTo>
                  <a:close/>
                </a:path>
              </a:pathLst>
            </a:custGeom>
            <a:solidFill>
              <a:schemeClr val="accent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56" name="Google Shape;10256;p62"/>
            <p:cNvSpPr/>
            <p:nvPr/>
          </p:nvSpPr>
          <p:spPr>
            <a:xfrm>
              <a:off x="2828015" y="3261386"/>
              <a:ext cx="5074" cy="71677"/>
            </a:xfrm>
            <a:custGeom>
              <a:avLst/>
              <a:gdLst/>
              <a:ahLst/>
              <a:cxnLst/>
              <a:rect l="l" t="t" r="r" b="b"/>
              <a:pathLst>
                <a:path w="355" h="5015" extrusionOk="0">
                  <a:moveTo>
                    <a:pt x="44" y="1"/>
                  </a:moveTo>
                  <a:lnTo>
                    <a:pt x="0" y="5014"/>
                  </a:lnTo>
                  <a:lnTo>
                    <a:pt x="355" y="5014"/>
                  </a:lnTo>
                  <a:lnTo>
                    <a:pt x="355" y="1"/>
                  </a:lnTo>
                  <a:close/>
                </a:path>
              </a:pathLst>
            </a:custGeom>
            <a:solidFill>
              <a:srgbClr val="40704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57" name="Google Shape;10257;p62"/>
            <p:cNvSpPr/>
            <p:nvPr/>
          </p:nvSpPr>
          <p:spPr>
            <a:xfrm>
              <a:off x="2804147" y="3288656"/>
              <a:ext cx="23883" cy="21224"/>
            </a:xfrm>
            <a:custGeom>
              <a:avLst/>
              <a:gdLst/>
              <a:ahLst/>
              <a:cxnLst/>
              <a:rect l="l" t="t" r="r" b="b"/>
              <a:pathLst>
                <a:path w="1671" h="1485" extrusionOk="0">
                  <a:moveTo>
                    <a:pt x="117" y="1"/>
                  </a:moveTo>
                  <a:cubicBezTo>
                    <a:pt x="117" y="1"/>
                    <a:pt x="0" y="1485"/>
                    <a:pt x="1378" y="1485"/>
                  </a:cubicBezTo>
                  <a:cubicBezTo>
                    <a:pt x="1469" y="1485"/>
                    <a:pt x="1566" y="1479"/>
                    <a:pt x="1670" y="1465"/>
                  </a:cubicBezTo>
                  <a:cubicBezTo>
                    <a:pt x="1537" y="711"/>
                    <a:pt x="916" y="134"/>
                    <a:pt x="117" y="1"/>
                  </a:cubicBezTo>
                  <a:close/>
                </a:path>
              </a:pathLst>
            </a:custGeom>
            <a:solidFill>
              <a:srgbClr val="40704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58" name="Google Shape;10258;p62"/>
            <p:cNvSpPr/>
            <p:nvPr/>
          </p:nvSpPr>
          <p:spPr>
            <a:xfrm>
              <a:off x="2830545" y="3300362"/>
              <a:ext cx="28556" cy="15979"/>
            </a:xfrm>
            <a:custGeom>
              <a:avLst/>
              <a:gdLst/>
              <a:ahLst/>
              <a:cxnLst/>
              <a:rect l="l" t="t" r="r" b="b"/>
              <a:pathLst>
                <a:path w="1998" h="1118" extrusionOk="0">
                  <a:moveTo>
                    <a:pt x="1200" y="1"/>
                  </a:moveTo>
                  <a:cubicBezTo>
                    <a:pt x="180" y="1"/>
                    <a:pt x="0" y="956"/>
                    <a:pt x="0" y="956"/>
                  </a:cubicBezTo>
                  <a:cubicBezTo>
                    <a:pt x="310" y="1071"/>
                    <a:pt x="573" y="1117"/>
                    <a:pt x="797" y="1117"/>
                  </a:cubicBezTo>
                  <a:cubicBezTo>
                    <a:pt x="1790" y="1117"/>
                    <a:pt x="1997" y="194"/>
                    <a:pt x="1997" y="158"/>
                  </a:cubicBezTo>
                  <a:cubicBezTo>
                    <a:pt x="1686" y="46"/>
                    <a:pt x="1423" y="1"/>
                    <a:pt x="1200" y="1"/>
                  </a:cubicBezTo>
                  <a:close/>
                </a:path>
              </a:pathLst>
            </a:custGeom>
            <a:solidFill>
              <a:srgbClr val="40704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59" name="Google Shape;10259;p62"/>
            <p:cNvSpPr/>
            <p:nvPr/>
          </p:nvSpPr>
          <p:spPr>
            <a:xfrm>
              <a:off x="2802003" y="3234130"/>
              <a:ext cx="30457" cy="40591"/>
            </a:xfrm>
            <a:custGeom>
              <a:avLst/>
              <a:gdLst/>
              <a:ahLst/>
              <a:cxnLst/>
              <a:rect l="l" t="t" r="r" b="b"/>
              <a:pathLst>
                <a:path w="2131" h="2840" extrusionOk="0">
                  <a:moveTo>
                    <a:pt x="312" y="0"/>
                  </a:moveTo>
                  <a:lnTo>
                    <a:pt x="312" y="0"/>
                  </a:lnTo>
                  <a:cubicBezTo>
                    <a:pt x="1" y="2396"/>
                    <a:pt x="1953" y="2840"/>
                    <a:pt x="1953" y="2840"/>
                  </a:cubicBezTo>
                  <a:cubicBezTo>
                    <a:pt x="2131" y="1642"/>
                    <a:pt x="1465" y="444"/>
                    <a:pt x="312" y="0"/>
                  </a:cubicBezTo>
                  <a:close/>
                </a:path>
              </a:pathLst>
            </a:custGeom>
            <a:solidFill>
              <a:srgbClr val="E2798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60" name="Google Shape;10260;p62"/>
            <p:cNvSpPr/>
            <p:nvPr/>
          </p:nvSpPr>
          <p:spPr>
            <a:xfrm>
              <a:off x="2828015" y="3234130"/>
              <a:ext cx="30443" cy="40591"/>
            </a:xfrm>
            <a:custGeom>
              <a:avLst/>
              <a:gdLst/>
              <a:ahLst/>
              <a:cxnLst/>
              <a:rect l="l" t="t" r="r" b="b"/>
              <a:pathLst>
                <a:path w="2130" h="2840" extrusionOk="0">
                  <a:moveTo>
                    <a:pt x="1819" y="0"/>
                  </a:moveTo>
                  <a:lnTo>
                    <a:pt x="1819" y="0"/>
                  </a:lnTo>
                  <a:cubicBezTo>
                    <a:pt x="710" y="444"/>
                    <a:pt x="0" y="1642"/>
                    <a:pt x="177" y="2840"/>
                  </a:cubicBezTo>
                  <a:cubicBezTo>
                    <a:pt x="177" y="2840"/>
                    <a:pt x="2130" y="2396"/>
                    <a:pt x="1819" y="0"/>
                  </a:cubicBezTo>
                  <a:close/>
                </a:path>
              </a:pathLst>
            </a:custGeom>
            <a:solidFill>
              <a:schemeClr val="accent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61" name="Google Shape;10261;p62"/>
            <p:cNvSpPr/>
            <p:nvPr/>
          </p:nvSpPr>
          <p:spPr>
            <a:xfrm>
              <a:off x="2821669" y="3223982"/>
              <a:ext cx="24111" cy="50738"/>
            </a:xfrm>
            <a:custGeom>
              <a:avLst/>
              <a:gdLst/>
              <a:ahLst/>
              <a:cxnLst/>
              <a:rect l="l" t="t" r="r" b="b"/>
              <a:pathLst>
                <a:path w="1687" h="3550" extrusionOk="0">
                  <a:moveTo>
                    <a:pt x="621" y="0"/>
                  </a:moveTo>
                  <a:cubicBezTo>
                    <a:pt x="0" y="1109"/>
                    <a:pt x="0" y="2440"/>
                    <a:pt x="621" y="3550"/>
                  </a:cubicBezTo>
                  <a:cubicBezTo>
                    <a:pt x="1686" y="2130"/>
                    <a:pt x="621" y="0"/>
                    <a:pt x="621" y="0"/>
                  </a:cubicBezTo>
                  <a:close/>
                </a:path>
              </a:pathLst>
            </a:custGeom>
            <a:solidFill>
              <a:srgbClr val="E2798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62" name="Google Shape;10262;p62"/>
            <p:cNvSpPr/>
            <p:nvPr/>
          </p:nvSpPr>
          <p:spPr>
            <a:xfrm>
              <a:off x="1234444" y="3272177"/>
              <a:ext cx="3816" cy="58985"/>
            </a:xfrm>
            <a:custGeom>
              <a:avLst/>
              <a:gdLst/>
              <a:ahLst/>
              <a:cxnLst/>
              <a:rect l="l" t="t" r="r" b="b"/>
              <a:pathLst>
                <a:path w="267" h="4127" extrusionOk="0">
                  <a:moveTo>
                    <a:pt x="45" y="0"/>
                  </a:moveTo>
                  <a:lnTo>
                    <a:pt x="0" y="4126"/>
                  </a:lnTo>
                  <a:lnTo>
                    <a:pt x="267" y="4126"/>
                  </a:lnTo>
                  <a:lnTo>
                    <a:pt x="267" y="0"/>
                  </a:ln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63" name="Google Shape;10263;p62"/>
            <p:cNvSpPr/>
            <p:nvPr/>
          </p:nvSpPr>
          <p:spPr>
            <a:xfrm>
              <a:off x="1215007" y="3294373"/>
              <a:ext cx="19452" cy="17565"/>
            </a:xfrm>
            <a:custGeom>
              <a:avLst/>
              <a:gdLst/>
              <a:ahLst/>
              <a:cxnLst/>
              <a:rect l="l" t="t" r="r" b="b"/>
              <a:pathLst>
                <a:path w="1361" h="1229" extrusionOk="0">
                  <a:moveTo>
                    <a:pt x="118" y="0"/>
                  </a:moveTo>
                  <a:lnTo>
                    <a:pt x="118" y="0"/>
                  </a:lnTo>
                  <a:cubicBezTo>
                    <a:pt x="1" y="666"/>
                    <a:pt x="506" y="1229"/>
                    <a:pt x="1115" y="1229"/>
                  </a:cubicBezTo>
                  <a:cubicBezTo>
                    <a:pt x="1195" y="1229"/>
                    <a:pt x="1278" y="1219"/>
                    <a:pt x="1360" y="1198"/>
                  </a:cubicBezTo>
                  <a:cubicBezTo>
                    <a:pt x="1227" y="577"/>
                    <a:pt x="739" y="89"/>
                    <a:pt x="118" y="0"/>
                  </a:cubicBez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64" name="Google Shape;10264;p62"/>
            <p:cNvSpPr/>
            <p:nvPr/>
          </p:nvSpPr>
          <p:spPr>
            <a:xfrm>
              <a:off x="1236974" y="3303777"/>
              <a:ext cx="23483" cy="13135"/>
            </a:xfrm>
            <a:custGeom>
              <a:avLst/>
              <a:gdLst/>
              <a:ahLst/>
              <a:cxnLst/>
              <a:rect l="l" t="t" r="r" b="b"/>
              <a:pathLst>
                <a:path w="1643" h="919" extrusionOk="0">
                  <a:moveTo>
                    <a:pt x="964" y="0"/>
                  </a:moveTo>
                  <a:cubicBezTo>
                    <a:pt x="147" y="0"/>
                    <a:pt x="1" y="762"/>
                    <a:pt x="1" y="762"/>
                  </a:cubicBezTo>
                  <a:cubicBezTo>
                    <a:pt x="268" y="874"/>
                    <a:pt x="493" y="919"/>
                    <a:pt x="682" y="919"/>
                  </a:cubicBezTo>
                  <a:cubicBezTo>
                    <a:pt x="1470" y="919"/>
                    <a:pt x="1643" y="141"/>
                    <a:pt x="1643" y="141"/>
                  </a:cubicBezTo>
                  <a:cubicBezTo>
                    <a:pt x="1376" y="41"/>
                    <a:pt x="1152" y="0"/>
                    <a:pt x="964" y="0"/>
                  </a:cubicBez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65" name="Google Shape;10265;p62"/>
            <p:cNvSpPr/>
            <p:nvPr/>
          </p:nvSpPr>
          <p:spPr>
            <a:xfrm>
              <a:off x="1213520" y="3249980"/>
              <a:ext cx="24740" cy="32987"/>
            </a:xfrm>
            <a:custGeom>
              <a:avLst/>
              <a:gdLst/>
              <a:ahLst/>
              <a:cxnLst/>
              <a:rect l="l" t="t" r="r" b="b"/>
              <a:pathLst>
                <a:path w="1731" h="2308" extrusionOk="0">
                  <a:moveTo>
                    <a:pt x="222" y="0"/>
                  </a:moveTo>
                  <a:cubicBezTo>
                    <a:pt x="0" y="1952"/>
                    <a:pt x="1553" y="2307"/>
                    <a:pt x="1553" y="2307"/>
                  </a:cubicBezTo>
                  <a:cubicBezTo>
                    <a:pt x="1731" y="1331"/>
                    <a:pt x="1154" y="355"/>
                    <a:pt x="222" y="0"/>
                  </a:cubicBezTo>
                  <a:close/>
                </a:path>
              </a:pathLst>
            </a:custGeom>
            <a:solidFill>
              <a:srgbClr val="E2798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66" name="Google Shape;10266;p62"/>
            <p:cNvSpPr/>
            <p:nvPr/>
          </p:nvSpPr>
          <p:spPr>
            <a:xfrm>
              <a:off x="1234444" y="3249980"/>
              <a:ext cx="24740" cy="32987"/>
            </a:xfrm>
            <a:custGeom>
              <a:avLst/>
              <a:gdLst/>
              <a:ahLst/>
              <a:cxnLst/>
              <a:rect l="l" t="t" r="r" b="b"/>
              <a:pathLst>
                <a:path w="1731" h="2308" extrusionOk="0">
                  <a:moveTo>
                    <a:pt x="1509" y="0"/>
                  </a:moveTo>
                  <a:lnTo>
                    <a:pt x="1509" y="0"/>
                  </a:lnTo>
                  <a:cubicBezTo>
                    <a:pt x="577" y="355"/>
                    <a:pt x="0" y="1331"/>
                    <a:pt x="178" y="2307"/>
                  </a:cubicBezTo>
                  <a:cubicBezTo>
                    <a:pt x="178" y="2307"/>
                    <a:pt x="1731" y="1952"/>
                    <a:pt x="1509" y="0"/>
                  </a:cubicBezTo>
                  <a:close/>
                </a:path>
              </a:pathLst>
            </a:custGeom>
            <a:solidFill>
              <a:srgbClr val="E2798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67" name="Google Shape;10267;p62"/>
            <p:cNvSpPr/>
            <p:nvPr/>
          </p:nvSpPr>
          <p:spPr>
            <a:xfrm>
              <a:off x="1229371" y="3241734"/>
              <a:ext cx="19666" cy="41234"/>
            </a:xfrm>
            <a:custGeom>
              <a:avLst/>
              <a:gdLst/>
              <a:ahLst/>
              <a:cxnLst/>
              <a:rect l="l" t="t" r="r" b="b"/>
              <a:pathLst>
                <a:path w="1376" h="2885" extrusionOk="0">
                  <a:moveTo>
                    <a:pt x="533" y="0"/>
                  </a:moveTo>
                  <a:cubicBezTo>
                    <a:pt x="1" y="888"/>
                    <a:pt x="1" y="1997"/>
                    <a:pt x="533" y="2884"/>
                  </a:cubicBezTo>
                  <a:cubicBezTo>
                    <a:pt x="1376" y="1731"/>
                    <a:pt x="533" y="0"/>
                    <a:pt x="533" y="0"/>
                  </a:cubicBezTo>
                  <a:close/>
                </a:path>
              </a:pathLst>
            </a:custGeom>
            <a:solidFill>
              <a:schemeClr val="accent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68" name="Google Shape;10268;p62"/>
            <p:cNvSpPr/>
            <p:nvPr/>
          </p:nvSpPr>
          <p:spPr>
            <a:xfrm>
              <a:off x="1425321" y="3267732"/>
              <a:ext cx="3816" cy="58356"/>
            </a:xfrm>
            <a:custGeom>
              <a:avLst/>
              <a:gdLst/>
              <a:ahLst/>
              <a:cxnLst/>
              <a:rect l="l" t="t" r="r" b="b"/>
              <a:pathLst>
                <a:path w="267" h="4083" extrusionOk="0">
                  <a:moveTo>
                    <a:pt x="45" y="1"/>
                  </a:moveTo>
                  <a:lnTo>
                    <a:pt x="0" y="4082"/>
                  </a:lnTo>
                  <a:lnTo>
                    <a:pt x="266" y="4082"/>
                  </a:lnTo>
                  <a:lnTo>
                    <a:pt x="266" y="1"/>
                  </a:ln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69" name="Google Shape;10269;p62"/>
            <p:cNvSpPr/>
            <p:nvPr/>
          </p:nvSpPr>
          <p:spPr>
            <a:xfrm>
              <a:off x="1405840" y="3289928"/>
              <a:ext cx="19495" cy="17394"/>
            </a:xfrm>
            <a:custGeom>
              <a:avLst/>
              <a:gdLst/>
              <a:ahLst/>
              <a:cxnLst/>
              <a:rect l="l" t="t" r="r" b="b"/>
              <a:pathLst>
                <a:path w="1364" h="1217" extrusionOk="0">
                  <a:moveTo>
                    <a:pt x="121" y="0"/>
                  </a:moveTo>
                  <a:lnTo>
                    <a:pt x="121" y="0"/>
                  </a:lnTo>
                  <a:cubicBezTo>
                    <a:pt x="0" y="645"/>
                    <a:pt x="538" y="1216"/>
                    <a:pt x="1169" y="1216"/>
                  </a:cubicBezTo>
                  <a:cubicBezTo>
                    <a:pt x="1233" y="1216"/>
                    <a:pt x="1298" y="1211"/>
                    <a:pt x="1363" y="1198"/>
                  </a:cubicBezTo>
                  <a:cubicBezTo>
                    <a:pt x="1230" y="577"/>
                    <a:pt x="742" y="89"/>
                    <a:pt x="121" y="0"/>
                  </a:cubicBez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70" name="Google Shape;10270;p62"/>
            <p:cNvSpPr/>
            <p:nvPr/>
          </p:nvSpPr>
          <p:spPr>
            <a:xfrm>
              <a:off x="1427851" y="3299332"/>
              <a:ext cx="22839" cy="12906"/>
            </a:xfrm>
            <a:custGeom>
              <a:avLst/>
              <a:gdLst/>
              <a:ahLst/>
              <a:cxnLst/>
              <a:rect l="l" t="t" r="r" b="b"/>
              <a:pathLst>
                <a:path w="1598" h="903" extrusionOk="0">
                  <a:moveTo>
                    <a:pt x="923" y="1"/>
                  </a:moveTo>
                  <a:cubicBezTo>
                    <a:pt x="118" y="1"/>
                    <a:pt x="1" y="762"/>
                    <a:pt x="1" y="762"/>
                  </a:cubicBezTo>
                  <a:cubicBezTo>
                    <a:pt x="250" y="862"/>
                    <a:pt x="462" y="903"/>
                    <a:pt x="642" y="903"/>
                  </a:cubicBezTo>
                  <a:cubicBezTo>
                    <a:pt x="1422" y="903"/>
                    <a:pt x="1598" y="141"/>
                    <a:pt x="1598" y="141"/>
                  </a:cubicBezTo>
                  <a:cubicBezTo>
                    <a:pt x="1332" y="41"/>
                    <a:pt x="1109" y="1"/>
                    <a:pt x="923" y="1"/>
                  </a:cubicBez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71" name="Google Shape;10271;p62"/>
            <p:cNvSpPr/>
            <p:nvPr/>
          </p:nvSpPr>
          <p:spPr>
            <a:xfrm>
              <a:off x="1404397" y="3245536"/>
              <a:ext cx="24740" cy="32987"/>
            </a:xfrm>
            <a:custGeom>
              <a:avLst/>
              <a:gdLst/>
              <a:ahLst/>
              <a:cxnLst/>
              <a:rect l="l" t="t" r="r" b="b"/>
              <a:pathLst>
                <a:path w="1731" h="2308" extrusionOk="0">
                  <a:moveTo>
                    <a:pt x="266" y="1"/>
                  </a:moveTo>
                  <a:lnTo>
                    <a:pt x="266" y="1"/>
                  </a:lnTo>
                  <a:cubicBezTo>
                    <a:pt x="0" y="1909"/>
                    <a:pt x="1553" y="2308"/>
                    <a:pt x="1553" y="2308"/>
                  </a:cubicBezTo>
                  <a:cubicBezTo>
                    <a:pt x="1730" y="1332"/>
                    <a:pt x="1154" y="356"/>
                    <a:pt x="266" y="1"/>
                  </a:cubicBezTo>
                  <a:close/>
                </a:path>
              </a:pathLst>
            </a:custGeom>
            <a:solidFill>
              <a:srgbClr val="E2798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72" name="Google Shape;10272;p62"/>
            <p:cNvSpPr/>
            <p:nvPr/>
          </p:nvSpPr>
          <p:spPr>
            <a:xfrm>
              <a:off x="1425321" y="3245536"/>
              <a:ext cx="24740" cy="32987"/>
            </a:xfrm>
            <a:custGeom>
              <a:avLst/>
              <a:gdLst/>
              <a:ahLst/>
              <a:cxnLst/>
              <a:rect l="l" t="t" r="r" b="b"/>
              <a:pathLst>
                <a:path w="1731" h="2308" extrusionOk="0">
                  <a:moveTo>
                    <a:pt x="1509" y="1"/>
                  </a:moveTo>
                  <a:lnTo>
                    <a:pt x="1509" y="1"/>
                  </a:lnTo>
                  <a:cubicBezTo>
                    <a:pt x="577" y="356"/>
                    <a:pt x="0" y="1332"/>
                    <a:pt x="178" y="2308"/>
                  </a:cubicBezTo>
                  <a:cubicBezTo>
                    <a:pt x="178" y="2308"/>
                    <a:pt x="1731" y="1909"/>
                    <a:pt x="1509" y="1"/>
                  </a:cubicBezTo>
                  <a:close/>
                </a:path>
              </a:pathLst>
            </a:custGeom>
            <a:solidFill>
              <a:srgbClr val="E2798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73" name="Google Shape;10273;p62"/>
            <p:cNvSpPr/>
            <p:nvPr/>
          </p:nvSpPr>
          <p:spPr>
            <a:xfrm>
              <a:off x="1420247" y="3237289"/>
              <a:ext cx="19666" cy="41234"/>
            </a:xfrm>
            <a:custGeom>
              <a:avLst/>
              <a:gdLst/>
              <a:ahLst/>
              <a:cxnLst/>
              <a:rect l="l" t="t" r="r" b="b"/>
              <a:pathLst>
                <a:path w="1376" h="2885" extrusionOk="0">
                  <a:moveTo>
                    <a:pt x="533" y="1"/>
                  </a:moveTo>
                  <a:cubicBezTo>
                    <a:pt x="0" y="888"/>
                    <a:pt x="0" y="1997"/>
                    <a:pt x="533" y="2885"/>
                  </a:cubicBezTo>
                  <a:cubicBezTo>
                    <a:pt x="1376" y="1731"/>
                    <a:pt x="533" y="1"/>
                    <a:pt x="533" y="1"/>
                  </a:cubicBezTo>
                  <a:close/>
                </a:path>
              </a:pathLst>
            </a:custGeom>
            <a:solidFill>
              <a:schemeClr val="accent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74" name="Google Shape;10274;p62"/>
            <p:cNvSpPr/>
            <p:nvPr/>
          </p:nvSpPr>
          <p:spPr>
            <a:xfrm>
              <a:off x="2434214" y="3275335"/>
              <a:ext cx="4459" cy="57727"/>
            </a:xfrm>
            <a:custGeom>
              <a:avLst/>
              <a:gdLst/>
              <a:ahLst/>
              <a:cxnLst/>
              <a:rect l="l" t="t" r="r" b="b"/>
              <a:pathLst>
                <a:path w="312" h="4039" extrusionOk="0">
                  <a:moveTo>
                    <a:pt x="45" y="1"/>
                  </a:moveTo>
                  <a:lnTo>
                    <a:pt x="1" y="4038"/>
                  </a:lnTo>
                  <a:lnTo>
                    <a:pt x="311" y="4038"/>
                  </a:lnTo>
                  <a:lnTo>
                    <a:pt x="311" y="1"/>
                  </a:lnTo>
                  <a:close/>
                </a:path>
              </a:pathLst>
            </a:custGeom>
            <a:solidFill>
              <a:srgbClr val="40704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75" name="Google Shape;10275;p62"/>
            <p:cNvSpPr/>
            <p:nvPr/>
          </p:nvSpPr>
          <p:spPr>
            <a:xfrm>
              <a:off x="2415305" y="3297532"/>
              <a:ext cx="19552" cy="17394"/>
            </a:xfrm>
            <a:custGeom>
              <a:avLst/>
              <a:gdLst/>
              <a:ahLst/>
              <a:cxnLst/>
              <a:rect l="l" t="t" r="r" b="b"/>
              <a:pathLst>
                <a:path w="1368" h="1217" extrusionOk="0">
                  <a:moveTo>
                    <a:pt x="81" y="1"/>
                  </a:moveTo>
                  <a:cubicBezTo>
                    <a:pt x="1" y="645"/>
                    <a:pt x="505" y="1217"/>
                    <a:pt x="1164" y="1217"/>
                  </a:cubicBezTo>
                  <a:cubicBezTo>
                    <a:pt x="1230" y="1217"/>
                    <a:pt x="1299" y="1211"/>
                    <a:pt x="1368" y="1199"/>
                  </a:cubicBezTo>
                  <a:cubicBezTo>
                    <a:pt x="1235" y="533"/>
                    <a:pt x="747" y="90"/>
                    <a:pt x="81" y="1"/>
                  </a:cubicBezTo>
                  <a:close/>
                </a:path>
              </a:pathLst>
            </a:custGeom>
            <a:solidFill>
              <a:srgbClr val="40704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76" name="Google Shape;10276;p62"/>
            <p:cNvSpPr/>
            <p:nvPr/>
          </p:nvSpPr>
          <p:spPr>
            <a:xfrm>
              <a:off x="2436758" y="3306950"/>
              <a:ext cx="23468" cy="12663"/>
            </a:xfrm>
            <a:custGeom>
              <a:avLst/>
              <a:gdLst/>
              <a:ahLst/>
              <a:cxnLst/>
              <a:rect l="l" t="t" r="r" b="b"/>
              <a:pathLst>
                <a:path w="1642" h="886" extrusionOk="0">
                  <a:moveTo>
                    <a:pt x="963" y="0"/>
                  </a:moveTo>
                  <a:cubicBezTo>
                    <a:pt x="146" y="0"/>
                    <a:pt x="0" y="762"/>
                    <a:pt x="0" y="762"/>
                  </a:cubicBezTo>
                  <a:cubicBezTo>
                    <a:pt x="248" y="850"/>
                    <a:pt x="460" y="886"/>
                    <a:pt x="641" y="886"/>
                  </a:cubicBezTo>
                  <a:cubicBezTo>
                    <a:pt x="1463" y="886"/>
                    <a:pt x="1642" y="140"/>
                    <a:pt x="1642" y="140"/>
                  </a:cubicBezTo>
                  <a:cubicBezTo>
                    <a:pt x="1375" y="41"/>
                    <a:pt x="1151" y="0"/>
                    <a:pt x="963" y="0"/>
                  </a:cubicBezTo>
                  <a:close/>
                </a:path>
              </a:pathLst>
            </a:custGeom>
            <a:solidFill>
              <a:srgbClr val="40704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77" name="Google Shape;10277;p62"/>
            <p:cNvSpPr/>
            <p:nvPr/>
          </p:nvSpPr>
          <p:spPr>
            <a:xfrm>
              <a:off x="2413919" y="3252510"/>
              <a:ext cx="24111" cy="33630"/>
            </a:xfrm>
            <a:custGeom>
              <a:avLst/>
              <a:gdLst/>
              <a:ahLst/>
              <a:cxnLst/>
              <a:rect l="l" t="t" r="r" b="b"/>
              <a:pathLst>
                <a:path w="1687" h="2353" extrusionOk="0">
                  <a:moveTo>
                    <a:pt x="223" y="1"/>
                  </a:moveTo>
                  <a:cubicBezTo>
                    <a:pt x="1" y="1953"/>
                    <a:pt x="1554" y="2352"/>
                    <a:pt x="1554" y="2352"/>
                  </a:cubicBezTo>
                  <a:cubicBezTo>
                    <a:pt x="1687" y="1332"/>
                    <a:pt x="1154" y="400"/>
                    <a:pt x="223" y="1"/>
                  </a:cubicBezTo>
                  <a:close/>
                </a:path>
              </a:pathLst>
            </a:custGeom>
            <a:solidFill>
              <a:srgbClr val="E2798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78" name="Google Shape;10278;p62"/>
            <p:cNvSpPr/>
            <p:nvPr/>
          </p:nvSpPr>
          <p:spPr>
            <a:xfrm>
              <a:off x="2434843" y="3252510"/>
              <a:ext cx="24755" cy="33630"/>
            </a:xfrm>
            <a:custGeom>
              <a:avLst/>
              <a:gdLst/>
              <a:ahLst/>
              <a:cxnLst/>
              <a:rect l="l" t="t" r="r" b="b"/>
              <a:pathLst>
                <a:path w="1732" h="2353" extrusionOk="0">
                  <a:moveTo>
                    <a:pt x="1465" y="1"/>
                  </a:moveTo>
                  <a:lnTo>
                    <a:pt x="1465" y="1"/>
                  </a:lnTo>
                  <a:cubicBezTo>
                    <a:pt x="533" y="400"/>
                    <a:pt x="1" y="1332"/>
                    <a:pt x="134" y="2352"/>
                  </a:cubicBezTo>
                  <a:cubicBezTo>
                    <a:pt x="134" y="2352"/>
                    <a:pt x="1731" y="1953"/>
                    <a:pt x="1465" y="1"/>
                  </a:cubicBezTo>
                  <a:close/>
                </a:path>
              </a:pathLst>
            </a:custGeom>
            <a:solidFill>
              <a:srgbClr val="E2798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79" name="Google Shape;10279;p62"/>
            <p:cNvSpPr/>
            <p:nvPr/>
          </p:nvSpPr>
          <p:spPr>
            <a:xfrm>
              <a:off x="2429140" y="3244263"/>
              <a:ext cx="20310" cy="41877"/>
            </a:xfrm>
            <a:custGeom>
              <a:avLst/>
              <a:gdLst/>
              <a:ahLst/>
              <a:cxnLst/>
              <a:rect l="l" t="t" r="r" b="b"/>
              <a:pathLst>
                <a:path w="1421" h="2930" extrusionOk="0">
                  <a:moveTo>
                    <a:pt x="533" y="1"/>
                  </a:moveTo>
                  <a:cubicBezTo>
                    <a:pt x="1" y="888"/>
                    <a:pt x="1" y="2042"/>
                    <a:pt x="533" y="2929"/>
                  </a:cubicBezTo>
                  <a:cubicBezTo>
                    <a:pt x="1420" y="1731"/>
                    <a:pt x="533" y="1"/>
                    <a:pt x="533" y="1"/>
                  </a:cubicBezTo>
                  <a:close/>
                </a:path>
              </a:pathLst>
            </a:custGeom>
            <a:solidFill>
              <a:schemeClr val="accent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80" name="Google Shape;10280;p62"/>
            <p:cNvSpPr/>
            <p:nvPr/>
          </p:nvSpPr>
          <p:spPr>
            <a:xfrm>
              <a:off x="948452" y="2871401"/>
              <a:ext cx="73578" cy="57727"/>
            </a:xfrm>
            <a:custGeom>
              <a:avLst/>
              <a:gdLst/>
              <a:ahLst/>
              <a:cxnLst/>
              <a:rect l="l" t="t" r="r" b="b"/>
              <a:pathLst>
                <a:path w="5148" h="4039" extrusionOk="0">
                  <a:moveTo>
                    <a:pt x="888" y="1"/>
                  </a:moveTo>
                  <a:cubicBezTo>
                    <a:pt x="533" y="45"/>
                    <a:pt x="222" y="222"/>
                    <a:pt x="1" y="489"/>
                  </a:cubicBezTo>
                  <a:cubicBezTo>
                    <a:pt x="172" y="403"/>
                    <a:pt x="363" y="354"/>
                    <a:pt x="560" y="354"/>
                  </a:cubicBezTo>
                  <a:cubicBezTo>
                    <a:pt x="668" y="354"/>
                    <a:pt x="778" y="368"/>
                    <a:pt x="888" y="400"/>
                  </a:cubicBezTo>
                  <a:cubicBezTo>
                    <a:pt x="1154" y="489"/>
                    <a:pt x="1376" y="622"/>
                    <a:pt x="1553" y="844"/>
                  </a:cubicBezTo>
                  <a:cubicBezTo>
                    <a:pt x="1775" y="977"/>
                    <a:pt x="1864" y="1199"/>
                    <a:pt x="1953" y="1465"/>
                  </a:cubicBezTo>
                  <a:cubicBezTo>
                    <a:pt x="1997" y="1687"/>
                    <a:pt x="1997" y="1953"/>
                    <a:pt x="1953" y="2219"/>
                  </a:cubicBezTo>
                  <a:lnTo>
                    <a:pt x="1553" y="4038"/>
                  </a:lnTo>
                  <a:lnTo>
                    <a:pt x="2663" y="2485"/>
                  </a:lnTo>
                  <a:cubicBezTo>
                    <a:pt x="2796" y="2263"/>
                    <a:pt x="2973" y="2086"/>
                    <a:pt x="3195" y="1953"/>
                  </a:cubicBezTo>
                  <a:cubicBezTo>
                    <a:pt x="3389" y="1817"/>
                    <a:pt x="3609" y="1749"/>
                    <a:pt x="3828" y="1749"/>
                  </a:cubicBezTo>
                  <a:cubicBezTo>
                    <a:pt x="4109" y="1749"/>
                    <a:pt x="4390" y="1861"/>
                    <a:pt x="4615" y="2086"/>
                  </a:cubicBezTo>
                  <a:cubicBezTo>
                    <a:pt x="4837" y="2308"/>
                    <a:pt x="4970" y="2574"/>
                    <a:pt x="5059" y="2884"/>
                  </a:cubicBezTo>
                  <a:cubicBezTo>
                    <a:pt x="5147" y="2530"/>
                    <a:pt x="5059" y="2175"/>
                    <a:pt x="4925" y="1864"/>
                  </a:cubicBezTo>
                  <a:cubicBezTo>
                    <a:pt x="4704" y="1509"/>
                    <a:pt x="4393" y="1243"/>
                    <a:pt x="4038" y="1154"/>
                  </a:cubicBezTo>
                  <a:cubicBezTo>
                    <a:pt x="3905" y="1125"/>
                    <a:pt x="3767" y="1110"/>
                    <a:pt x="3629" y="1110"/>
                  </a:cubicBezTo>
                  <a:cubicBezTo>
                    <a:pt x="3353" y="1110"/>
                    <a:pt x="3077" y="1169"/>
                    <a:pt x="2840" y="1287"/>
                  </a:cubicBezTo>
                  <a:cubicBezTo>
                    <a:pt x="2782" y="1320"/>
                    <a:pt x="2725" y="1356"/>
                    <a:pt x="2667" y="1395"/>
                  </a:cubicBezTo>
                  <a:lnTo>
                    <a:pt x="2667" y="1395"/>
                  </a:lnTo>
                  <a:cubicBezTo>
                    <a:pt x="2654" y="1344"/>
                    <a:pt x="2637" y="1294"/>
                    <a:pt x="2618" y="1243"/>
                  </a:cubicBezTo>
                  <a:cubicBezTo>
                    <a:pt x="2485" y="844"/>
                    <a:pt x="2263" y="533"/>
                    <a:pt x="1908" y="311"/>
                  </a:cubicBezTo>
                  <a:cubicBezTo>
                    <a:pt x="1642" y="134"/>
                    <a:pt x="1243" y="1"/>
                    <a:pt x="888" y="1"/>
                  </a:cubicBezTo>
                  <a:close/>
                </a:path>
              </a:pathLst>
            </a:custGeom>
            <a:solidFill>
              <a:srgbClr val="4C4C4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81" name="Google Shape;10281;p62"/>
            <p:cNvSpPr/>
            <p:nvPr/>
          </p:nvSpPr>
          <p:spPr>
            <a:xfrm>
              <a:off x="1792481" y="2315251"/>
              <a:ext cx="91329" cy="51396"/>
            </a:xfrm>
            <a:custGeom>
              <a:avLst/>
              <a:gdLst/>
              <a:ahLst/>
              <a:cxnLst/>
              <a:rect l="l" t="t" r="r" b="b"/>
              <a:pathLst>
                <a:path w="6390" h="3596" extrusionOk="0">
                  <a:moveTo>
                    <a:pt x="4978" y="0"/>
                  </a:moveTo>
                  <a:cubicBezTo>
                    <a:pt x="4711" y="0"/>
                    <a:pt x="4444" y="49"/>
                    <a:pt x="4215" y="135"/>
                  </a:cubicBezTo>
                  <a:cubicBezTo>
                    <a:pt x="3772" y="268"/>
                    <a:pt x="3417" y="579"/>
                    <a:pt x="3195" y="978"/>
                  </a:cubicBezTo>
                  <a:cubicBezTo>
                    <a:pt x="3098" y="1195"/>
                    <a:pt x="3028" y="1437"/>
                    <a:pt x="2998" y="1685"/>
                  </a:cubicBezTo>
                  <a:lnTo>
                    <a:pt x="2998" y="1685"/>
                  </a:lnTo>
                  <a:cubicBezTo>
                    <a:pt x="2802" y="1623"/>
                    <a:pt x="2599" y="1577"/>
                    <a:pt x="2396" y="1555"/>
                  </a:cubicBezTo>
                  <a:cubicBezTo>
                    <a:pt x="2296" y="1544"/>
                    <a:pt x="2196" y="1538"/>
                    <a:pt x="2097" y="1538"/>
                  </a:cubicBezTo>
                  <a:cubicBezTo>
                    <a:pt x="1797" y="1538"/>
                    <a:pt x="1498" y="1588"/>
                    <a:pt x="1198" y="1688"/>
                  </a:cubicBezTo>
                  <a:cubicBezTo>
                    <a:pt x="843" y="1865"/>
                    <a:pt x="488" y="2132"/>
                    <a:pt x="266" y="2486"/>
                  </a:cubicBezTo>
                  <a:cubicBezTo>
                    <a:pt x="89" y="2797"/>
                    <a:pt x="0" y="3196"/>
                    <a:pt x="0" y="3596"/>
                  </a:cubicBezTo>
                  <a:cubicBezTo>
                    <a:pt x="133" y="3241"/>
                    <a:pt x="311" y="2974"/>
                    <a:pt x="577" y="2708"/>
                  </a:cubicBezTo>
                  <a:cubicBezTo>
                    <a:pt x="799" y="2486"/>
                    <a:pt x="1065" y="2309"/>
                    <a:pt x="1376" y="2265"/>
                  </a:cubicBezTo>
                  <a:cubicBezTo>
                    <a:pt x="1531" y="2220"/>
                    <a:pt x="1686" y="2198"/>
                    <a:pt x="1842" y="2198"/>
                  </a:cubicBezTo>
                  <a:cubicBezTo>
                    <a:pt x="1997" y="2198"/>
                    <a:pt x="2152" y="2220"/>
                    <a:pt x="2307" y="2265"/>
                  </a:cubicBezTo>
                  <a:cubicBezTo>
                    <a:pt x="2618" y="2309"/>
                    <a:pt x="2884" y="2398"/>
                    <a:pt x="3195" y="2575"/>
                  </a:cubicBezTo>
                  <a:lnTo>
                    <a:pt x="3860" y="2930"/>
                  </a:lnTo>
                  <a:lnTo>
                    <a:pt x="3727" y="2176"/>
                  </a:lnTo>
                  <a:cubicBezTo>
                    <a:pt x="3683" y="1865"/>
                    <a:pt x="3727" y="1555"/>
                    <a:pt x="3816" y="1289"/>
                  </a:cubicBezTo>
                  <a:cubicBezTo>
                    <a:pt x="3949" y="1022"/>
                    <a:pt x="4171" y="800"/>
                    <a:pt x="4437" y="667"/>
                  </a:cubicBezTo>
                  <a:cubicBezTo>
                    <a:pt x="4703" y="534"/>
                    <a:pt x="5058" y="401"/>
                    <a:pt x="5369" y="401"/>
                  </a:cubicBezTo>
                  <a:cubicBezTo>
                    <a:pt x="5428" y="394"/>
                    <a:pt x="5487" y="390"/>
                    <a:pt x="5546" y="390"/>
                  </a:cubicBezTo>
                  <a:cubicBezTo>
                    <a:pt x="5841" y="390"/>
                    <a:pt x="6130" y="482"/>
                    <a:pt x="6389" y="667"/>
                  </a:cubicBezTo>
                  <a:cubicBezTo>
                    <a:pt x="6167" y="312"/>
                    <a:pt x="5812" y="91"/>
                    <a:pt x="5413" y="46"/>
                  </a:cubicBezTo>
                  <a:cubicBezTo>
                    <a:pt x="5272" y="15"/>
                    <a:pt x="5125" y="0"/>
                    <a:pt x="4978" y="0"/>
                  </a:cubicBezTo>
                  <a:close/>
                </a:path>
              </a:pathLst>
            </a:custGeom>
            <a:solidFill>
              <a:srgbClr val="4C4C4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82" name="Google Shape;10282;p62"/>
            <p:cNvSpPr/>
            <p:nvPr/>
          </p:nvSpPr>
          <p:spPr>
            <a:xfrm>
              <a:off x="1670723" y="2608876"/>
              <a:ext cx="97675" cy="39333"/>
            </a:xfrm>
            <a:custGeom>
              <a:avLst/>
              <a:gdLst/>
              <a:ahLst/>
              <a:cxnLst/>
              <a:rect l="l" t="t" r="r" b="b"/>
              <a:pathLst>
                <a:path w="6834" h="2752" extrusionOk="0">
                  <a:moveTo>
                    <a:pt x="1642" y="0"/>
                  </a:moveTo>
                  <a:cubicBezTo>
                    <a:pt x="1376" y="0"/>
                    <a:pt x="1110" y="59"/>
                    <a:pt x="844" y="178"/>
                  </a:cubicBezTo>
                  <a:cubicBezTo>
                    <a:pt x="489" y="311"/>
                    <a:pt x="178" y="577"/>
                    <a:pt x="1" y="888"/>
                  </a:cubicBezTo>
                  <a:cubicBezTo>
                    <a:pt x="267" y="710"/>
                    <a:pt x="622" y="621"/>
                    <a:pt x="977" y="577"/>
                  </a:cubicBezTo>
                  <a:cubicBezTo>
                    <a:pt x="1048" y="565"/>
                    <a:pt x="1126" y="560"/>
                    <a:pt x="1206" y="560"/>
                  </a:cubicBezTo>
                  <a:cubicBezTo>
                    <a:pt x="1427" y="560"/>
                    <a:pt x="1669" y="601"/>
                    <a:pt x="1864" y="666"/>
                  </a:cubicBezTo>
                  <a:cubicBezTo>
                    <a:pt x="2130" y="799"/>
                    <a:pt x="2396" y="1021"/>
                    <a:pt x="2574" y="1243"/>
                  </a:cubicBezTo>
                  <a:cubicBezTo>
                    <a:pt x="2796" y="1464"/>
                    <a:pt x="2973" y="1731"/>
                    <a:pt x="3106" y="1997"/>
                  </a:cubicBezTo>
                  <a:lnTo>
                    <a:pt x="3461" y="2751"/>
                  </a:lnTo>
                  <a:lnTo>
                    <a:pt x="3861" y="1997"/>
                  </a:lnTo>
                  <a:cubicBezTo>
                    <a:pt x="3994" y="1731"/>
                    <a:pt x="4171" y="1509"/>
                    <a:pt x="4393" y="1376"/>
                  </a:cubicBezTo>
                  <a:cubicBezTo>
                    <a:pt x="4596" y="1240"/>
                    <a:pt x="4800" y="1182"/>
                    <a:pt x="5023" y="1182"/>
                  </a:cubicBezTo>
                  <a:cubicBezTo>
                    <a:pt x="5092" y="1182"/>
                    <a:pt x="5163" y="1188"/>
                    <a:pt x="5236" y="1198"/>
                  </a:cubicBezTo>
                  <a:cubicBezTo>
                    <a:pt x="5547" y="1243"/>
                    <a:pt x="5857" y="1376"/>
                    <a:pt x="6123" y="1553"/>
                  </a:cubicBezTo>
                  <a:cubicBezTo>
                    <a:pt x="6434" y="1731"/>
                    <a:pt x="6656" y="1997"/>
                    <a:pt x="6789" y="2307"/>
                  </a:cubicBezTo>
                  <a:cubicBezTo>
                    <a:pt x="6833" y="1908"/>
                    <a:pt x="6700" y="1509"/>
                    <a:pt x="6390" y="1198"/>
                  </a:cubicBezTo>
                  <a:cubicBezTo>
                    <a:pt x="6123" y="932"/>
                    <a:pt x="5768" y="710"/>
                    <a:pt x="5369" y="577"/>
                  </a:cubicBezTo>
                  <a:cubicBezTo>
                    <a:pt x="5175" y="519"/>
                    <a:pt x="4973" y="486"/>
                    <a:pt x="4774" y="486"/>
                  </a:cubicBezTo>
                  <a:cubicBezTo>
                    <a:pt x="4516" y="486"/>
                    <a:pt x="4263" y="541"/>
                    <a:pt x="4038" y="666"/>
                  </a:cubicBezTo>
                  <a:cubicBezTo>
                    <a:pt x="3835" y="779"/>
                    <a:pt x="3655" y="914"/>
                    <a:pt x="3498" y="1079"/>
                  </a:cubicBezTo>
                  <a:lnTo>
                    <a:pt x="3498" y="1079"/>
                  </a:lnTo>
                  <a:cubicBezTo>
                    <a:pt x="3381" y="928"/>
                    <a:pt x="3254" y="792"/>
                    <a:pt x="3106" y="666"/>
                  </a:cubicBezTo>
                  <a:cubicBezTo>
                    <a:pt x="2840" y="355"/>
                    <a:pt x="2441" y="178"/>
                    <a:pt x="2042" y="45"/>
                  </a:cubicBezTo>
                  <a:cubicBezTo>
                    <a:pt x="1908" y="15"/>
                    <a:pt x="1775" y="0"/>
                    <a:pt x="1642" y="0"/>
                  </a:cubicBezTo>
                  <a:close/>
                </a:path>
              </a:pathLst>
            </a:custGeom>
            <a:solidFill>
              <a:srgbClr val="4C4C4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83" name="Google Shape;10283;p62"/>
            <p:cNvSpPr/>
            <p:nvPr/>
          </p:nvSpPr>
          <p:spPr>
            <a:xfrm>
              <a:off x="1042239" y="2231568"/>
              <a:ext cx="504840" cy="217518"/>
            </a:xfrm>
            <a:custGeom>
              <a:avLst/>
              <a:gdLst/>
              <a:ahLst/>
              <a:cxnLst/>
              <a:rect l="l" t="t" r="r" b="b"/>
              <a:pathLst>
                <a:path w="35322" h="15219" extrusionOk="0">
                  <a:moveTo>
                    <a:pt x="16998" y="0"/>
                  </a:moveTo>
                  <a:cubicBezTo>
                    <a:pt x="11541" y="0"/>
                    <a:pt x="12251" y="7410"/>
                    <a:pt x="12251" y="7410"/>
                  </a:cubicBezTo>
                  <a:cubicBezTo>
                    <a:pt x="12251" y="7410"/>
                    <a:pt x="10236" y="5499"/>
                    <a:pt x="7843" y="5499"/>
                  </a:cubicBezTo>
                  <a:cubicBezTo>
                    <a:pt x="7099" y="5499"/>
                    <a:pt x="6319" y="5683"/>
                    <a:pt x="5551" y="6167"/>
                  </a:cubicBezTo>
                  <a:cubicBezTo>
                    <a:pt x="1957" y="8386"/>
                    <a:pt x="4486" y="12068"/>
                    <a:pt x="4486" y="12068"/>
                  </a:cubicBezTo>
                  <a:cubicBezTo>
                    <a:pt x="4101" y="11914"/>
                    <a:pt x="3736" y="11847"/>
                    <a:pt x="3398" y="11847"/>
                  </a:cubicBezTo>
                  <a:cubicBezTo>
                    <a:pt x="1007" y="11847"/>
                    <a:pt x="1" y="15218"/>
                    <a:pt x="3421" y="15218"/>
                  </a:cubicBezTo>
                  <a:cubicBezTo>
                    <a:pt x="3421" y="15218"/>
                    <a:pt x="29643" y="14819"/>
                    <a:pt x="31462" y="14819"/>
                  </a:cubicBezTo>
                  <a:cubicBezTo>
                    <a:pt x="33281" y="14819"/>
                    <a:pt x="35322" y="14287"/>
                    <a:pt x="34656" y="11669"/>
                  </a:cubicBezTo>
                  <a:cubicBezTo>
                    <a:pt x="34215" y="10043"/>
                    <a:pt x="32046" y="9735"/>
                    <a:pt x="30465" y="9735"/>
                  </a:cubicBezTo>
                  <a:cubicBezTo>
                    <a:pt x="29501" y="9735"/>
                    <a:pt x="28755" y="9850"/>
                    <a:pt x="28755" y="9850"/>
                  </a:cubicBezTo>
                  <a:cubicBezTo>
                    <a:pt x="28755" y="9850"/>
                    <a:pt x="29998" y="6167"/>
                    <a:pt x="27291" y="4703"/>
                  </a:cubicBezTo>
                  <a:cubicBezTo>
                    <a:pt x="26818" y="4451"/>
                    <a:pt x="26356" y="4347"/>
                    <a:pt x="25916" y="4347"/>
                  </a:cubicBezTo>
                  <a:cubicBezTo>
                    <a:pt x="23882" y="4347"/>
                    <a:pt x="22322" y="6567"/>
                    <a:pt x="22322" y="6567"/>
                  </a:cubicBezTo>
                  <a:cubicBezTo>
                    <a:pt x="22322" y="6567"/>
                    <a:pt x="22500" y="0"/>
                    <a:pt x="16998" y="0"/>
                  </a:cubicBezTo>
                  <a:close/>
                </a:path>
              </a:pathLst>
            </a:custGeom>
            <a:solidFill>
              <a:schemeClr val="l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84" name="Google Shape;10284;p62"/>
            <p:cNvSpPr/>
            <p:nvPr/>
          </p:nvSpPr>
          <p:spPr>
            <a:xfrm>
              <a:off x="1790580" y="2394031"/>
              <a:ext cx="373506" cy="146155"/>
            </a:xfrm>
            <a:custGeom>
              <a:avLst/>
              <a:gdLst/>
              <a:ahLst/>
              <a:cxnLst/>
              <a:rect l="l" t="t" r="r" b="b"/>
              <a:pathLst>
                <a:path w="26133" h="10226" extrusionOk="0">
                  <a:moveTo>
                    <a:pt x="14134" y="1"/>
                  </a:moveTo>
                  <a:cubicBezTo>
                    <a:pt x="10631" y="1"/>
                    <a:pt x="10515" y="4783"/>
                    <a:pt x="10515" y="4783"/>
                  </a:cubicBezTo>
                  <a:cubicBezTo>
                    <a:pt x="10515" y="4783"/>
                    <a:pt x="9708" y="3227"/>
                    <a:pt x="8234" y="3227"/>
                  </a:cubicBezTo>
                  <a:cubicBezTo>
                    <a:pt x="7879" y="3227"/>
                    <a:pt x="7485" y="3317"/>
                    <a:pt x="7055" y="3541"/>
                  </a:cubicBezTo>
                  <a:cubicBezTo>
                    <a:pt x="4836" y="4650"/>
                    <a:pt x="6478" y="7490"/>
                    <a:pt x="6478" y="7490"/>
                  </a:cubicBezTo>
                  <a:cubicBezTo>
                    <a:pt x="5581" y="7007"/>
                    <a:pt x="4576" y="6765"/>
                    <a:pt x="3569" y="6765"/>
                  </a:cubicBezTo>
                  <a:cubicBezTo>
                    <a:pt x="3281" y="6765"/>
                    <a:pt x="2993" y="6785"/>
                    <a:pt x="2707" y="6824"/>
                  </a:cubicBezTo>
                  <a:cubicBezTo>
                    <a:pt x="488" y="7135"/>
                    <a:pt x="0" y="10196"/>
                    <a:pt x="3106" y="10196"/>
                  </a:cubicBezTo>
                  <a:lnTo>
                    <a:pt x="21430" y="10196"/>
                  </a:lnTo>
                  <a:cubicBezTo>
                    <a:pt x="21744" y="10196"/>
                    <a:pt x="22247" y="10226"/>
                    <a:pt x="22802" y="10226"/>
                  </a:cubicBezTo>
                  <a:cubicBezTo>
                    <a:pt x="24282" y="10226"/>
                    <a:pt x="26133" y="10015"/>
                    <a:pt x="25778" y="8466"/>
                  </a:cubicBezTo>
                  <a:cubicBezTo>
                    <a:pt x="25544" y="7444"/>
                    <a:pt x="24584" y="7178"/>
                    <a:pt x="23648" y="7178"/>
                  </a:cubicBezTo>
                  <a:cubicBezTo>
                    <a:pt x="22635" y="7178"/>
                    <a:pt x="21652" y="7490"/>
                    <a:pt x="21652" y="7490"/>
                  </a:cubicBezTo>
                  <a:cubicBezTo>
                    <a:pt x="21652" y="7490"/>
                    <a:pt x="22672" y="5582"/>
                    <a:pt x="20853" y="4783"/>
                  </a:cubicBezTo>
                  <a:cubicBezTo>
                    <a:pt x="20480" y="4629"/>
                    <a:pt x="20123" y="4567"/>
                    <a:pt x="19790" y="4567"/>
                  </a:cubicBezTo>
                  <a:cubicBezTo>
                    <a:pt x="18496" y="4567"/>
                    <a:pt x="17570" y="5493"/>
                    <a:pt x="17570" y="5493"/>
                  </a:cubicBezTo>
                  <a:cubicBezTo>
                    <a:pt x="17570" y="5493"/>
                    <a:pt x="19300" y="834"/>
                    <a:pt x="14952" y="80"/>
                  </a:cubicBezTo>
                  <a:cubicBezTo>
                    <a:pt x="14661" y="26"/>
                    <a:pt x="14389" y="1"/>
                    <a:pt x="14134" y="1"/>
                  </a:cubicBezTo>
                  <a:close/>
                </a:path>
              </a:pathLst>
            </a:custGeom>
            <a:solidFill>
              <a:schemeClr val="l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85" name="Google Shape;10285;p62"/>
            <p:cNvSpPr/>
            <p:nvPr/>
          </p:nvSpPr>
          <p:spPr>
            <a:xfrm>
              <a:off x="2323247" y="2170039"/>
              <a:ext cx="424873" cy="175683"/>
            </a:xfrm>
            <a:custGeom>
              <a:avLst/>
              <a:gdLst/>
              <a:ahLst/>
              <a:cxnLst/>
              <a:rect l="l" t="t" r="r" b="b"/>
              <a:pathLst>
                <a:path w="29727" h="12292" extrusionOk="0">
                  <a:moveTo>
                    <a:pt x="12832" y="1"/>
                  </a:moveTo>
                  <a:cubicBezTo>
                    <a:pt x="12800" y="1"/>
                    <a:pt x="12767" y="1"/>
                    <a:pt x="12734" y="2"/>
                  </a:cubicBezTo>
                  <a:cubicBezTo>
                    <a:pt x="7986" y="46"/>
                    <a:pt x="9273" y="5947"/>
                    <a:pt x="9273" y="5947"/>
                  </a:cubicBezTo>
                  <a:cubicBezTo>
                    <a:pt x="9273" y="5947"/>
                    <a:pt x="8622" y="5553"/>
                    <a:pt x="7847" y="5553"/>
                  </a:cubicBezTo>
                  <a:cubicBezTo>
                    <a:pt x="7459" y="5553"/>
                    <a:pt x="7040" y="5651"/>
                    <a:pt x="6655" y="5947"/>
                  </a:cubicBezTo>
                  <a:cubicBezTo>
                    <a:pt x="5502" y="6790"/>
                    <a:pt x="6655" y="8653"/>
                    <a:pt x="6655" y="8653"/>
                  </a:cubicBezTo>
                  <a:cubicBezTo>
                    <a:pt x="5797" y="8280"/>
                    <a:pt x="4893" y="8095"/>
                    <a:pt x="4053" y="8095"/>
                  </a:cubicBezTo>
                  <a:cubicBezTo>
                    <a:pt x="2894" y="8095"/>
                    <a:pt x="1860" y="8447"/>
                    <a:pt x="1242" y="9141"/>
                  </a:cubicBezTo>
                  <a:cubicBezTo>
                    <a:pt x="178" y="10295"/>
                    <a:pt x="0" y="12292"/>
                    <a:pt x="5591" y="12292"/>
                  </a:cubicBezTo>
                  <a:lnTo>
                    <a:pt x="24979" y="12292"/>
                  </a:lnTo>
                  <a:cubicBezTo>
                    <a:pt x="27375" y="12292"/>
                    <a:pt x="29727" y="9896"/>
                    <a:pt x="27464" y="8077"/>
                  </a:cubicBezTo>
                  <a:cubicBezTo>
                    <a:pt x="26755" y="7492"/>
                    <a:pt x="25897" y="7292"/>
                    <a:pt x="25054" y="7292"/>
                  </a:cubicBezTo>
                  <a:cubicBezTo>
                    <a:pt x="23208" y="7292"/>
                    <a:pt x="21430" y="8254"/>
                    <a:pt x="21430" y="8254"/>
                  </a:cubicBezTo>
                  <a:cubicBezTo>
                    <a:pt x="21785" y="7145"/>
                    <a:pt x="21252" y="5903"/>
                    <a:pt x="20188" y="5459"/>
                  </a:cubicBezTo>
                  <a:cubicBezTo>
                    <a:pt x="19780" y="5279"/>
                    <a:pt x="19383" y="5208"/>
                    <a:pt x="19010" y="5208"/>
                  </a:cubicBezTo>
                  <a:cubicBezTo>
                    <a:pt x="17637" y="5208"/>
                    <a:pt x="16594" y="6169"/>
                    <a:pt x="16594" y="6169"/>
                  </a:cubicBezTo>
                  <a:cubicBezTo>
                    <a:pt x="16594" y="6169"/>
                    <a:pt x="17425" y="1"/>
                    <a:pt x="12832" y="1"/>
                  </a:cubicBezTo>
                  <a:close/>
                </a:path>
              </a:pathLst>
            </a:custGeom>
            <a:solidFill>
              <a:schemeClr val="l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86" name="Google Shape;10286;p62"/>
            <p:cNvSpPr/>
            <p:nvPr/>
          </p:nvSpPr>
          <p:spPr>
            <a:xfrm>
              <a:off x="943378" y="3352701"/>
              <a:ext cx="2026062" cy="703977"/>
            </a:xfrm>
            <a:custGeom>
              <a:avLst/>
              <a:gdLst/>
              <a:ahLst/>
              <a:cxnLst/>
              <a:rect l="l" t="t" r="r" b="b"/>
              <a:pathLst>
                <a:path w="141757" h="49255"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11" y="32833"/>
                    <a:pt x="41440" y="34253"/>
                  </a:cubicBezTo>
                  <a:cubicBezTo>
                    <a:pt x="43570" y="35717"/>
                    <a:pt x="45700" y="37714"/>
                    <a:pt x="48406" y="38690"/>
                  </a:cubicBezTo>
                  <a:cubicBezTo>
                    <a:pt x="51068" y="39710"/>
                    <a:pt x="52798" y="41263"/>
                    <a:pt x="55150" y="42417"/>
                  </a:cubicBezTo>
                  <a:cubicBezTo>
                    <a:pt x="57457" y="43570"/>
                    <a:pt x="58034" y="43703"/>
                    <a:pt x="60518" y="45389"/>
                  </a:cubicBezTo>
                  <a:cubicBezTo>
                    <a:pt x="62976" y="47071"/>
                    <a:pt x="63883" y="49255"/>
                    <a:pt x="65805" y="49255"/>
                  </a:cubicBezTo>
                  <a:cubicBezTo>
                    <a:pt x="65861" y="49255"/>
                    <a:pt x="65918" y="49253"/>
                    <a:pt x="65976" y="49249"/>
                  </a:cubicBezTo>
                  <a:cubicBezTo>
                    <a:pt x="68061" y="49116"/>
                    <a:pt x="68061" y="47963"/>
                    <a:pt x="69614" y="47963"/>
                  </a:cubicBezTo>
                  <a:cubicBezTo>
                    <a:pt x="71167" y="47963"/>
                    <a:pt x="76180" y="45256"/>
                    <a:pt x="77334" y="43393"/>
                  </a:cubicBezTo>
                  <a:cubicBezTo>
                    <a:pt x="78487" y="41574"/>
                    <a:pt x="80972" y="39976"/>
                    <a:pt x="83678" y="39577"/>
                  </a:cubicBezTo>
                  <a:cubicBezTo>
                    <a:pt x="86385" y="39133"/>
                    <a:pt x="91798" y="35007"/>
                    <a:pt x="93927" y="33277"/>
                  </a:cubicBezTo>
                  <a:cubicBezTo>
                    <a:pt x="96013" y="31591"/>
                    <a:pt x="99296" y="27465"/>
                    <a:pt x="101825" y="27332"/>
                  </a:cubicBezTo>
                  <a:cubicBezTo>
                    <a:pt x="104043" y="27198"/>
                    <a:pt x="108525" y="24936"/>
                    <a:pt x="111142" y="23250"/>
                  </a:cubicBezTo>
                  <a:cubicBezTo>
                    <a:pt x="111497" y="23028"/>
                    <a:pt x="111763" y="22806"/>
                    <a:pt x="112030" y="22629"/>
                  </a:cubicBezTo>
                  <a:cubicBezTo>
                    <a:pt x="114337" y="20943"/>
                    <a:pt x="116111" y="20898"/>
                    <a:pt x="118995" y="20055"/>
                  </a:cubicBezTo>
                  <a:cubicBezTo>
                    <a:pt x="121879" y="19212"/>
                    <a:pt x="125162" y="14243"/>
                    <a:pt x="128446" y="12646"/>
                  </a:cubicBezTo>
                  <a:cubicBezTo>
                    <a:pt x="131906" y="10827"/>
                    <a:pt x="135190" y="8608"/>
                    <a:pt x="138162" y="6035"/>
                  </a:cubicBezTo>
                  <a:cubicBezTo>
                    <a:pt x="138917" y="5458"/>
                    <a:pt x="139626" y="4748"/>
                    <a:pt x="140203" y="3950"/>
                  </a:cubicBezTo>
                  <a:cubicBezTo>
                    <a:pt x="141756" y="1687"/>
                    <a:pt x="140780" y="1"/>
                    <a:pt x="140780"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87" name="Google Shape;10287;p62"/>
            <p:cNvSpPr/>
            <p:nvPr/>
          </p:nvSpPr>
          <p:spPr>
            <a:xfrm>
              <a:off x="943378" y="3352701"/>
              <a:ext cx="2026062" cy="704620"/>
            </a:xfrm>
            <a:custGeom>
              <a:avLst/>
              <a:gdLst/>
              <a:ahLst/>
              <a:cxnLst/>
              <a:rect l="l" t="t" r="r" b="b"/>
              <a:pathLst>
                <a:path w="141757" h="49300"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55" y="32833"/>
                    <a:pt x="41440" y="34297"/>
                  </a:cubicBezTo>
                  <a:cubicBezTo>
                    <a:pt x="43570" y="35761"/>
                    <a:pt x="45700" y="37714"/>
                    <a:pt x="48406" y="38734"/>
                  </a:cubicBezTo>
                  <a:cubicBezTo>
                    <a:pt x="51112" y="39710"/>
                    <a:pt x="52843" y="41307"/>
                    <a:pt x="55150" y="42417"/>
                  </a:cubicBezTo>
                  <a:cubicBezTo>
                    <a:pt x="57457" y="43570"/>
                    <a:pt x="58034" y="43703"/>
                    <a:pt x="60563" y="45434"/>
                  </a:cubicBezTo>
                  <a:cubicBezTo>
                    <a:pt x="62978" y="47073"/>
                    <a:pt x="63884" y="49299"/>
                    <a:pt x="65849" y="49299"/>
                  </a:cubicBezTo>
                  <a:cubicBezTo>
                    <a:pt x="65905" y="49299"/>
                    <a:pt x="65962" y="49297"/>
                    <a:pt x="66020" y="49294"/>
                  </a:cubicBezTo>
                  <a:cubicBezTo>
                    <a:pt x="68061" y="49116"/>
                    <a:pt x="68061" y="48007"/>
                    <a:pt x="69614" y="48007"/>
                  </a:cubicBezTo>
                  <a:cubicBezTo>
                    <a:pt x="71167" y="48007"/>
                    <a:pt x="76180" y="45301"/>
                    <a:pt x="77334" y="43437"/>
                  </a:cubicBezTo>
                  <a:cubicBezTo>
                    <a:pt x="78487" y="41574"/>
                    <a:pt x="81016" y="40021"/>
                    <a:pt x="83723" y="39577"/>
                  </a:cubicBezTo>
                  <a:cubicBezTo>
                    <a:pt x="86385" y="39178"/>
                    <a:pt x="91798" y="35007"/>
                    <a:pt x="93927" y="33321"/>
                  </a:cubicBezTo>
                  <a:cubicBezTo>
                    <a:pt x="96057" y="31591"/>
                    <a:pt x="99340" y="27465"/>
                    <a:pt x="101825" y="27332"/>
                  </a:cubicBezTo>
                  <a:cubicBezTo>
                    <a:pt x="104043" y="27198"/>
                    <a:pt x="108569" y="24936"/>
                    <a:pt x="111142" y="23250"/>
                  </a:cubicBezTo>
                  <a:lnTo>
                    <a:pt x="111142" y="23250"/>
                  </a:lnTo>
                  <a:cubicBezTo>
                    <a:pt x="110743" y="23338"/>
                    <a:pt x="110388" y="23383"/>
                    <a:pt x="109989" y="23472"/>
                  </a:cubicBezTo>
                  <a:cubicBezTo>
                    <a:pt x="104043" y="24581"/>
                    <a:pt x="97743" y="25823"/>
                    <a:pt x="93528" y="29106"/>
                  </a:cubicBezTo>
                  <a:cubicBezTo>
                    <a:pt x="91576" y="30615"/>
                    <a:pt x="90112" y="32478"/>
                    <a:pt x="87627" y="33499"/>
                  </a:cubicBezTo>
                  <a:cubicBezTo>
                    <a:pt x="85586" y="34342"/>
                    <a:pt x="83102" y="34475"/>
                    <a:pt x="81105" y="35407"/>
                  </a:cubicBezTo>
                  <a:cubicBezTo>
                    <a:pt x="78665" y="36516"/>
                    <a:pt x="77423" y="38557"/>
                    <a:pt x="75825" y="40287"/>
                  </a:cubicBezTo>
                  <a:cubicBezTo>
                    <a:pt x="74426" y="41842"/>
                    <a:pt x="72210" y="43260"/>
                    <a:pt x="69803" y="43260"/>
                  </a:cubicBezTo>
                  <a:cubicBezTo>
                    <a:pt x="69462" y="43260"/>
                    <a:pt x="69118" y="43231"/>
                    <a:pt x="68771" y="43171"/>
                  </a:cubicBezTo>
                  <a:cubicBezTo>
                    <a:pt x="67617" y="42905"/>
                    <a:pt x="66552" y="42417"/>
                    <a:pt x="65576" y="41751"/>
                  </a:cubicBezTo>
                  <a:lnTo>
                    <a:pt x="49160" y="31857"/>
                  </a:lnTo>
                  <a:cubicBezTo>
                    <a:pt x="46631" y="30304"/>
                    <a:pt x="44102" y="28751"/>
                    <a:pt x="42372" y="26710"/>
                  </a:cubicBezTo>
                  <a:cubicBezTo>
                    <a:pt x="39666" y="23516"/>
                    <a:pt x="39266" y="19434"/>
                    <a:pt x="36116" y="16461"/>
                  </a:cubicBezTo>
                  <a:cubicBezTo>
                    <a:pt x="34430" y="14820"/>
                    <a:pt x="31946" y="13622"/>
                    <a:pt x="30703" y="11758"/>
                  </a:cubicBezTo>
                  <a:cubicBezTo>
                    <a:pt x="29372" y="9673"/>
                    <a:pt x="30881" y="6922"/>
                    <a:pt x="33365" y="6922"/>
                  </a:cubicBezTo>
                  <a:cubicBezTo>
                    <a:pt x="34563" y="6922"/>
                    <a:pt x="35628" y="7410"/>
                    <a:pt x="36826" y="7455"/>
                  </a:cubicBezTo>
                  <a:cubicBezTo>
                    <a:pt x="36913" y="7461"/>
                    <a:pt x="37001" y="7463"/>
                    <a:pt x="37088" y="7463"/>
                  </a:cubicBezTo>
                  <a:cubicBezTo>
                    <a:pt x="38986" y="7463"/>
                    <a:pt x="40725" y="6104"/>
                    <a:pt x="40597" y="4704"/>
                  </a:cubicBezTo>
                  <a:lnTo>
                    <a:pt x="40597" y="4704"/>
                  </a:lnTo>
                  <a:cubicBezTo>
                    <a:pt x="41201" y="5093"/>
                    <a:pt x="42010" y="5286"/>
                    <a:pt x="42821" y="5286"/>
                  </a:cubicBezTo>
                  <a:cubicBezTo>
                    <a:pt x="43859" y="5286"/>
                    <a:pt x="44900" y="4971"/>
                    <a:pt x="45522" y="4349"/>
                  </a:cubicBezTo>
                  <a:cubicBezTo>
                    <a:pt x="46255" y="4478"/>
                    <a:pt x="47006" y="4540"/>
                    <a:pt x="47757" y="4540"/>
                  </a:cubicBezTo>
                  <a:cubicBezTo>
                    <a:pt x="50368" y="4540"/>
                    <a:pt x="52979" y="3785"/>
                    <a:pt x="54839" y="2441"/>
                  </a:cubicBezTo>
                  <a:lnTo>
                    <a:pt x="54839" y="2441"/>
                  </a:lnTo>
                  <a:cubicBezTo>
                    <a:pt x="54733" y="3395"/>
                    <a:pt x="56455" y="4095"/>
                    <a:pt x="57922" y="4095"/>
                  </a:cubicBezTo>
                  <a:cubicBezTo>
                    <a:pt x="58287" y="4095"/>
                    <a:pt x="58637" y="4052"/>
                    <a:pt x="58939" y="3958"/>
                  </a:cubicBezTo>
                  <a:lnTo>
                    <a:pt x="58939" y="3958"/>
                  </a:lnTo>
                  <a:cubicBezTo>
                    <a:pt x="58925" y="3971"/>
                    <a:pt x="58934" y="3994"/>
                    <a:pt x="58966" y="3994"/>
                  </a:cubicBezTo>
                  <a:cubicBezTo>
                    <a:pt x="59125" y="5628"/>
                    <a:pt x="61218" y="6976"/>
                    <a:pt x="63378" y="6976"/>
                  </a:cubicBezTo>
                  <a:cubicBezTo>
                    <a:pt x="63623" y="6976"/>
                    <a:pt x="63869" y="6958"/>
                    <a:pt x="64112" y="6922"/>
                  </a:cubicBezTo>
                  <a:cubicBezTo>
                    <a:pt x="66508" y="6612"/>
                    <a:pt x="68238" y="4615"/>
                    <a:pt x="67617" y="2885"/>
                  </a:cubicBezTo>
                  <a:lnTo>
                    <a:pt x="67617" y="2885"/>
                  </a:lnTo>
                  <a:cubicBezTo>
                    <a:pt x="68348" y="3551"/>
                    <a:pt x="69516" y="3884"/>
                    <a:pt x="70692" y="3884"/>
                  </a:cubicBezTo>
                  <a:cubicBezTo>
                    <a:pt x="71945" y="3884"/>
                    <a:pt x="73207" y="3507"/>
                    <a:pt x="73962" y="2752"/>
                  </a:cubicBezTo>
                  <a:cubicBezTo>
                    <a:pt x="74176" y="3553"/>
                    <a:pt x="75290" y="4017"/>
                    <a:pt x="76366" y="4017"/>
                  </a:cubicBezTo>
                  <a:cubicBezTo>
                    <a:pt x="77077" y="4017"/>
                    <a:pt x="77771" y="3814"/>
                    <a:pt x="78177" y="3373"/>
                  </a:cubicBezTo>
                  <a:cubicBezTo>
                    <a:pt x="78443" y="4615"/>
                    <a:pt x="79952" y="5591"/>
                    <a:pt x="81638" y="5636"/>
                  </a:cubicBezTo>
                  <a:cubicBezTo>
                    <a:pt x="81675" y="5637"/>
                    <a:pt x="81713" y="5637"/>
                    <a:pt x="81750" y="5637"/>
                  </a:cubicBezTo>
                  <a:cubicBezTo>
                    <a:pt x="83354" y="5637"/>
                    <a:pt x="84928" y="4721"/>
                    <a:pt x="85231" y="3550"/>
                  </a:cubicBezTo>
                  <a:cubicBezTo>
                    <a:pt x="85874" y="4042"/>
                    <a:pt x="86791" y="4276"/>
                    <a:pt x="87717" y="4276"/>
                  </a:cubicBezTo>
                  <a:cubicBezTo>
                    <a:pt x="88965" y="4276"/>
                    <a:pt x="90230" y="3852"/>
                    <a:pt x="90866" y="3062"/>
                  </a:cubicBezTo>
                  <a:cubicBezTo>
                    <a:pt x="91500" y="3823"/>
                    <a:pt x="92686" y="4191"/>
                    <a:pt x="93885" y="4191"/>
                  </a:cubicBezTo>
                  <a:cubicBezTo>
                    <a:pt x="95205" y="4191"/>
                    <a:pt x="96539" y="3745"/>
                    <a:pt x="97166" y="2885"/>
                  </a:cubicBezTo>
                  <a:cubicBezTo>
                    <a:pt x="97543" y="3685"/>
                    <a:pt x="98755" y="4098"/>
                    <a:pt x="99970" y="4098"/>
                  </a:cubicBezTo>
                  <a:cubicBezTo>
                    <a:pt x="101046" y="4098"/>
                    <a:pt x="102123" y="3774"/>
                    <a:pt x="102624" y="3107"/>
                  </a:cubicBezTo>
                  <a:cubicBezTo>
                    <a:pt x="103511" y="4970"/>
                    <a:pt x="105286" y="6212"/>
                    <a:pt x="107327" y="6434"/>
                  </a:cubicBezTo>
                  <a:cubicBezTo>
                    <a:pt x="107562" y="6467"/>
                    <a:pt x="107801" y="6482"/>
                    <a:pt x="108040" y="6482"/>
                  </a:cubicBezTo>
                  <a:cubicBezTo>
                    <a:pt x="110099" y="6482"/>
                    <a:pt x="112181" y="5332"/>
                    <a:pt x="112340" y="3861"/>
                  </a:cubicBezTo>
                  <a:cubicBezTo>
                    <a:pt x="112990" y="4279"/>
                    <a:pt x="113830" y="4470"/>
                    <a:pt x="114683" y="4470"/>
                  </a:cubicBezTo>
                  <a:cubicBezTo>
                    <a:pt x="116275" y="4470"/>
                    <a:pt x="117914" y="3805"/>
                    <a:pt x="118463" y="2707"/>
                  </a:cubicBezTo>
                  <a:cubicBezTo>
                    <a:pt x="119199" y="3517"/>
                    <a:pt x="120506" y="3933"/>
                    <a:pt x="121804" y="3933"/>
                  </a:cubicBezTo>
                  <a:cubicBezTo>
                    <a:pt x="122853" y="3933"/>
                    <a:pt x="123896" y="3662"/>
                    <a:pt x="124630" y="3107"/>
                  </a:cubicBezTo>
                  <a:cubicBezTo>
                    <a:pt x="125227" y="3646"/>
                    <a:pt x="126149" y="3901"/>
                    <a:pt x="127083" y="3901"/>
                  </a:cubicBezTo>
                  <a:cubicBezTo>
                    <a:pt x="128300" y="3901"/>
                    <a:pt x="129535" y="3467"/>
                    <a:pt x="130087" y="2663"/>
                  </a:cubicBezTo>
                  <a:cubicBezTo>
                    <a:pt x="130735" y="3988"/>
                    <a:pt x="132667" y="4800"/>
                    <a:pt x="134560" y="4800"/>
                  </a:cubicBezTo>
                  <a:cubicBezTo>
                    <a:pt x="135391" y="4800"/>
                    <a:pt x="136216" y="4643"/>
                    <a:pt x="136920" y="4305"/>
                  </a:cubicBezTo>
                  <a:cubicBezTo>
                    <a:pt x="137009" y="5059"/>
                    <a:pt x="137452" y="5724"/>
                    <a:pt x="138162" y="6035"/>
                  </a:cubicBezTo>
                  <a:cubicBezTo>
                    <a:pt x="138917" y="5458"/>
                    <a:pt x="139626" y="4748"/>
                    <a:pt x="140203" y="3950"/>
                  </a:cubicBezTo>
                  <a:cubicBezTo>
                    <a:pt x="141756" y="1687"/>
                    <a:pt x="140780" y="1"/>
                    <a:pt x="140780" y="1"/>
                  </a:cubicBezTo>
                  <a:close/>
                </a:path>
              </a:pathLst>
            </a:custGeom>
            <a:solidFill>
              <a:schemeClr val="accent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88" name="Google Shape;10288;p62"/>
            <p:cNvSpPr/>
            <p:nvPr/>
          </p:nvSpPr>
          <p:spPr>
            <a:xfrm>
              <a:off x="901801" y="3327417"/>
              <a:ext cx="2094895" cy="143297"/>
            </a:xfrm>
            <a:custGeom>
              <a:avLst/>
              <a:gdLst/>
              <a:ahLst/>
              <a:cxnLst/>
              <a:rect l="l" t="t" r="r" b="b"/>
              <a:pathLst>
                <a:path w="146573" h="10026" extrusionOk="0">
                  <a:moveTo>
                    <a:pt x="38425" y="0"/>
                  </a:moveTo>
                  <a:cubicBezTo>
                    <a:pt x="17211" y="0"/>
                    <a:pt x="1238" y="99"/>
                    <a:pt x="957" y="394"/>
                  </a:cubicBezTo>
                  <a:cubicBezTo>
                    <a:pt x="0" y="1352"/>
                    <a:pt x="1304" y="6746"/>
                    <a:pt x="3154" y="6746"/>
                  </a:cubicBezTo>
                  <a:cubicBezTo>
                    <a:pt x="3191" y="6746"/>
                    <a:pt x="3228" y="6743"/>
                    <a:pt x="3265" y="6739"/>
                  </a:cubicBezTo>
                  <a:cubicBezTo>
                    <a:pt x="5172" y="6562"/>
                    <a:pt x="5572" y="3101"/>
                    <a:pt x="5572" y="3101"/>
                  </a:cubicBezTo>
                  <a:cubicBezTo>
                    <a:pt x="5572" y="3101"/>
                    <a:pt x="5971" y="6961"/>
                    <a:pt x="8278" y="7538"/>
                  </a:cubicBezTo>
                  <a:cubicBezTo>
                    <a:pt x="8404" y="7567"/>
                    <a:pt x="8526" y="7580"/>
                    <a:pt x="8644" y="7580"/>
                  </a:cubicBezTo>
                  <a:cubicBezTo>
                    <a:pt x="10689" y="7580"/>
                    <a:pt x="11561" y="3456"/>
                    <a:pt x="11561" y="3456"/>
                  </a:cubicBezTo>
                  <a:cubicBezTo>
                    <a:pt x="11561" y="3456"/>
                    <a:pt x="11961" y="6961"/>
                    <a:pt x="15022" y="6961"/>
                  </a:cubicBezTo>
                  <a:cubicBezTo>
                    <a:pt x="18127" y="6961"/>
                    <a:pt x="17729" y="3457"/>
                    <a:pt x="17729" y="3456"/>
                  </a:cubicBezTo>
                  <a:lnTo>
                    <a:pt x="17729" y="3456"/>
                  </a:lnTo>
                  <a:cubicBezTo>
                    <a:pt x="17729" y="3457"/>
                    <a:pt x="18705" y="9845"/>
                    <a:pt x="20612" y="10022"/>
                  </a:cubicBezTo>
                  <a:cubicBezTo>
                    <a:pt x="20638" y="10025"/>
                    <a:pt x="20663" y="10026"/>
                    <a:pt x="20688" y="10026"/>
                  </a:cubicBezTo>
                  <a:cubicBezTo>
                    <a:pt x="22584" y="10026"/>
                    <a:pt x="23319" y="3456"/>
                    <a:pt x="23319" y="3456"/>
                  </a:cubicBezTo>
                  <a:cubicBezTo>
                    <a:pt x="23319" y="3456"/>
                    <a:pt x="24117" y="7138"/>
                    <a:pt x="26425" y="7138"/>
                  </a:cubicBezTo>
                  <a:cubicBezTo>
                    <a:pt x="28732" y="7138"/>
                    <a:pt x="28732" y="2302"/>
                    <a:pt x="28732" y="2302"/>
                  </a:cubicBezTo>
                  <a:cubicBezTo>
                    <a:pt x="28732" y="2302"/>
                    <a:pt x="29708" y="5807"/>
                    <a:pt x="31793" y="5985"/>
                  </a:cubicBezTo>
                  <a:cubicBezTo>
                    <a:pt x="31839" y="5989"/>
                    <a:pt x="31884" y="5991"/>
                    <a:pt x="31927" y="5991"/>
                  </a:cubicBezTo>
                  <a:cubicBezTo>
                    <a:pt x="33915" y="5991"/>
                    <a:pt x="33745" y="2126"/>
                    <a:pt x="33745" y="2125"/>
                  </a:cubicBezTo>
                  <a:lnTo>
                    <a:pt x="33745" y="2125"/>
                  </a:lnTo>
                  <a:cubicBezTo>
                    <a:pt x="33745" y="2126"/>
                    <a:pt x="34278" y="5985"/>
                    <a:pt x="36052" y="6340"/>
                  </a:cubicBezTo>
                  <a:cubicBezTo>
                    <a:pt x="36136" y="6359"/>
                    <a:pt x="36215" y="6368"/>
                    <a:pt x="36290" y="6368"/>
                  </a:cubicBezTo>
                  <a:cubicBezTo>
                    <a:pt x="37806" y="6368"/>
                    <a:pt x="37605" y="2704"/>
                    <a:pt x="37605" y="2702"/>
                  </a:cubicBezTo>
                  <a:lnTo>
                    <a:pt x="37605" y="2702"/>
                  </a:lnTo>
                  <a:cubicBezTo>
                    <a:pt x="37605" y="2704"/>
                    <a:pt x="38005" y="8470"/>
                    <a:pt x="40312" y="9046"/>
                  </a:cubicBezTo>
                  <a:cubicBezTo>
                    <a:pt x="40409" y="9071"/>
                    <a:pt x="40504" y="9082"/>
                    <a:pt x="40594" y="9082"/>
                  </a:cubicBezTo>
                  <a:cubicBezTo>
                    <a:pt x="42648" y="9082"/>
                    <a:pt x="42974" y="3101"/>
                    <a:pt x="42974" y="3101"/>
                  </a:cubicBezTo>
                  <a:cubicBezTo>
                    <a:pt x="42974" y="3101"/>
                    <a:pt x="43373" y="6384"/>
                    <a:pt x="45858" y="6562"/>
                  </a:cubicBezTo>
                  <a:cubicBezTo>
                    <a:pt x="45921" y="6566"/>
                    <a:pt x="45982" y="6568"/>
                    <a:pt x="46042" y="6568"/>
                  </a:cubicBezTo>
                  <a:cubicBezTo>
                    <a:pt x="48358" y="6568"/>
                    <a:pt x="47810" y="3279"/>
                    <a:pt x="47810" y="3278"/>
                  </a:cubicBezTo>
                  <a:lnTo>
                    <a:pt x="47810" y="3278"/>
                  </a:lnTo>
                  <a:cubicBezTo>
                    <a:pt x="47810" y="3279"/>
                    <a:pt x="49073" y="5879"/>
                    <a:pt x="51225" y="5879"/>
                  </a:cubicBezTo>
                  <a:cubicBezTo>
                    <a:pt x="51425" y="5879"/>
                    <a:pt x="51633" y="5856"/>
                    <a:pt x="51847" y="5807"/>
                  </a:cubicBezTo>
                  <a:cubicBezTo>
                    <a:pt x="53836" y="5354"/>
                    <a:pt x="54014" y="3693"/>
                    <a:pt x="53999" y="3004"/>
                  </a:cubicBezTo>
                  <a:lnTo>
                    <a:pt x="53999" y="3004"/>
                  </a:lnTo>
                  <a:cubicBezTo>
                    <a:pt x="54131" y="3893"/>
                    <a:pt x="54829" y="4632"/>
                    <a:pt x="55707" y="4831"/>
                  </a:cubicBezTo>
                  <a:cubicBezTo>
                    <a:pt x="55807" y="4854"/>
                    <a:pt x="55904" y="4865"/>
                    <a:pt x="55999" y="4865"/>
                  </a:cubicBezTo>
                  <a:cubicBezTo>
                    <a:pt x="57566" y="4865"/>
                    <a:pt x="58591" y="1947"/>
                    <a:pt x="58591" y="1947"/>
                  </a:cubicBezTo>
                  <a:cubicBezTo>
                    <a:pt x="58591" y="1947"/>
                    <a:pt x="59168" y="4654"/>
                    <a:pt x="60544" y="5231"/>
                  </a:cubicBezTo>
                  <a:cubicBezTo>
                    <a:pt x="60669" y="5283"/>
                    <a:pt x="60787" y="5307"/>
                    <a:pt x="60898" y="5307"/>
                  </a:cubicBezTo>
                  <a:cubicBezTo>
                    <a:pt x="62011" y="5307"/>
                    <a:pt x="62451" y="2923"/>
                    <a:pt x="62451" y="2923"/>
                  </a:cubicBezTo>
                  <a:cubicBezTo>
                    <a:pt x="62451" y="2923"/>
                    <a:pt x="63250" y="8292"/>
                    <a:pt x="65912" y="8869"/>
                  </a:cubicBezTo>
                  <a:cubicBezTo>
                    <a:pt x="66015" y="8891"/>
                    <a:pt x="66115" y="8901"/>
                    <a:pt x="66213" y="8901"/>
                  </a:cubicBezTo>
                  <a:cubicBezTo>
                    <a:pt x="68708" y="8901"/>
                    <a:pt x="69816" y="2125"/>
                    <a:pt x="69816" y="2125"/>
                  </a:cubicBezTo>
                  <a:cubicBezTo>
                    <a:pt x="70260" y="3811"/>
                    <a:pt x="71724" y="5053"/>
                    <a:pt x="73499" y="5231"/>
                  </a:cubicBezTo>
                  <a:cubicBezTo>
                    <a:pt x="73667" y="5250"/>
                    <a:pt x="73826" y="5259"/>
                    <a:pt x="73979" y="5259"/>
                  </a:cubicBezTo>
                  <a:cubicBezTo>
                    <a:pt x="76602" y="5259"/>
                    <a:pt x="76960" y="2525"/>
                    <a:pt x="76960" y="2524"/>
                  </a:cubicBezTo>
                  <a:lnTo>
                    <a:pt x="76960" y="2524"/>
                  </a:lnTo>
                  <a:cubicBezTo>
                    <a:pt x="76871" y="3900"/>
                    <a:pt x="77891" y="5097"/>
                    <a:pt x="79267" y="5231"/>
                  </a:cubicBezTo>
                  <a:cubicBezTo>
                    <a:pt x="79382" y="5247"/>
                    <a:pt x="79493" y="5255"/>
                    <a:pt x="79598" y="5255"/>
                  </a:cubicBezTo>
                  <a:cubicBezTo>
                    <a:pt x="81751" y="5255"/>
                    <a:pt x="81751" y="1947"/>
                    <a:pt x="81751" y="1947"/>
                  </a:cubicBezTo>
                  <a:cubicBezTo>
                    <a:pt x="81751" y="1947"/>
                    <a:pt x="81751" y="6917"/>
                    <a:pt x="84680" y="7538"/>
                  </a:cubicBezTo>
                  <a:cubicBezTo>
                    <a:pt x="84804" y="7563"/>
                    <a:pt x="84923" y="7575"/>
                    <a:pt x="85035" y="7575"/>
                  </a:cubicBezTo>
                  <a:cubicBezTo>
                    <a:pt x="87530" y="7575"/>
                    <a:pt x="87164" y="1726"/>
                    <a:pt x="87164" y="1726"/>
                  </a:cubicBezTo>
                  <a:lnTo>
                    <a:pt x="87164" y="1726"/>
                  </a:lnTo>
                  <a:cubicBezTo>
                    <a:pt x="87164" y="1726"/>
                    <a:pt x="87963" y="5807"/>
                    <a:pt x="90847" y="5807"/>
                  </a:cubicBezTo>
                  <a:cubicBezTo>
                    <a:pt x="93730" y="5807"/>
                    <a:pt x="95461" y="1726"/>
                    <a:pt x="95461" y="1726"/>
                  </a:cubicBezTo>
                  <a:lnTo>
                    <a:pt x="95461" y="1726"/>
                  </a:lnTo>
                  <a:cubicBezTo>
                    <a:pt x="95461" y="1726"/>
                    <a:pt x="94929" y="4255"/>
                    <a:pt x="97191" y="5231"/>
                  </a:cubicBezTo>
                  <a:cubicBezTo>
                    <a:pt x="97411" y="5319"/>
                    <a:pt x="97613" y="5359"/>
                    <a:pt x="97799" y="5359"/>
                  </a:cubicBezTo>
                  <a:cubicBezTo>
                    <a:pt x="99322" y="5359"/>
                    <a:pt x="99778" y="2673"/>
                    <a:pt x="99875" y="1920"/>
                  </a:cubicBezTo>
                  <a:lnTo>
                    <a:pt x="99875" y="1920"/>
                  </a:lnTo>
                  <a:cubicBezTo>
                    <a:pt x="99819" y="2606"/>
                    <a:pt x="99830" y="4892"/>
                    <a:pt x="102427" y="5231"/>
                  </a:cubicBezTo>
                  <a:cubicBezTo>
                    <a:pt x="102607" y="5265"/>
                    <a:pt x="102787" y="5281"/>
                    <a:pt x="102965" y="5281"/>
                  </a:cubicBezTo>
                  <a:cubicBezTo>
                    <a:pt x="104403" y="5281"/>
                    <a:pt x="105690" y="4202"/>
                    <a:pt x="105888" y="2702"/>
                  </a:cubicBezTo>
                  <a:cubicBezTo>
                    <a:pt x="105888" y="2702"/>
                    <a:pt x="106065" y="8691"/>
                    <a:pt x="110324" y="9046"/>
                  </a:cubicBezTo>
                  <a:cubicBezTo>
                    <a:pt x="110437" y="9057"/>
                    <a:pt x="110548" y="9062"/>
                    <a:pt x="110655" y="9062"/>
                  </a:cubicBezTo>
                  <a:cubicBezTo>
                    <a:pt x="114602" y="9062"/>
                    <a:pt x="114939" y="2125"/>
                    <a:pt x="114939" y="2125"/>
                  </a:cubicBezTo>
                  <a:cubicBezTo>
                    <a:pt x="114939" y="2125"/>
                    <a:pt x="115915" y="6162"/>
                    <a:pt x="118399" y="6162"/>
                  </a:cubicBezTo>
                  <a:cubicBezTo>
                    <a:pt x="120928" y="6162"/>
                    <a:pt x="121106" y="2125"/>
                    <a:pt x="121106" y="2125"/>
                  </a:cubicBezTo>
                  <a:cubicBezTo>
                    <a:pt x="121106" y="2125"/>
                    <a:pt x="122481" y="5807"/>
                    <a:pt x="124788" y="5807"/>
                  </a:cubicBezTo>
                  <a:cubicBezTo>
                    <a:pt x="127095" y="5807"/>
                    <a:pt x="127273" y="2702"/>
                    <a:pt x="127273" y="2702"/>
                  </a:cubicBezTo>
                  <a:cubicBezTo>
                    <a:pt x="127273" y="2702"/>
                    <a:pt x="128032" y="5991"/>
                    <a:pt x="130044" y="5991"/>
                  </a:cubicBezTo>
                  <a:cubicBezTo>
                    <a:pt x="130095" y="5991"/>
                    <a:pt x="130148" y="5989"/>
                    <a:pt x="130201" y="5985"/>
                  </a:cubicBezTo>
                  <a:cubicBezTo>
                    <a:pt x="132331" y="5807"/>
                    <a:pt x="133839" y="2702"/>
                    <a:pt x="133839" y="2702"/>
                  </a:cubicBezTo>
                  <a:cubicBezTo>
                    <a:pt x="133839" y="2702"/>
                    <a:pt x="134638" y="5586"/>
                    <a:pt x="136723" y="6384"/>
                  </a:cubicBezTo>
                  <a:cubicBezTo>
                    <a:pt x="136905" y="6449"/>
                    <a:pt x="137083" y="6478"/>
                    <a:pt x="137256" y="6478"/>
                  </a:cubicBezTo>
                  <a:cubicBezTo>
                    <a:pt x="139107" y="6478"/>
                    <a:pt x="140406" y="3101"/>
                    <a:pt x="140406" y="3101"/>
                  </a:cubicBezTo>
                  <a:cubicBezTo>
                    <a:pt x="140406" y="3101"/>
                    <a:pt x="140406" y="8518"/>
                    <a:pt x="143368" y="8518"/>
                  </a:cubicBezTo>
                  <a:cubicBezTo>
                    <a:pt x="143415" y="8518"/>
                    <a:pt x="143463" y="8517"/>
                    <a:pt x="143511" y="8514"/>
                  </a:cubicBezTo>
                  <a:cubicBezTo>
                    <a:pt x="146573" y="8292"/>
                    <a:pt x="146218" y="394"/>
                    <a:pt x="145020" y="394"/>
                  </a:cubicBezTo>
                  <a:cubicBezTo>
                    <a:pt x="144251" y="394"/>
                    <a:pt x="80854" y="0"/>
                    <a:pt x="38425"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89" name="Google Shape;10289;p62"/>
            <p:cNvSpPr/>
            <p:nvPr/>
          </p:nvSpPr>
          <p:spPr>
            <a:xfrm>
              <a:off x="1852481" y="2656170"/>
              <a:ext cx="66546" cy="42006"/>
            </a:xfrm>
            <a:custGeom>
              <a:avLst/>
              <a:gdLst/>
              <a:ahLst/>
              <a:cxnLst/>
              <a:rect l="l" t="t" r="r" b="b"/>
              <a:pathLst>
                <a:path w="4656" h="2939" extrusionOk="0">
                  <a:moveTo>
                    <a:pt x="2090" y="1"/>
                  </a:moveTo>
                  <a:cubicBezTo>
                    <a:pt x="2007" y="1"/>
                    <a:pt x="1923" y="7"/>
                    <a:pt x="1836" y="19"/>
                  </a:cubicBezTo>
                  <a:cubicBezTo>
                    <a:pt x="253" y="227"/>
                    <a:pt x="0" y="2939"/>
                    <a:pt x="1958" y="2939"/>
                  </a:cubicBezTo>
                  <a:cubicBezTo>
                    <a:pt x="2086" y="2939"/>
                    <a:pt x="2222" y="2927"/>
                    <a:pt x="2369" y="2903"/>
                  </a:cubicBezTo>
                  <a:cubicBezTo>
                    <a:pt x="4656" y="2564"/>
                    <a:pt x="3830" y="1"/>
                    <a:pt x="2090"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90" name="Google Shape;10290;p62"/>
            <p:cNvSpPr/>
            <p:nvPr/>
          </p:nvSpPr>
          <p:spPr>
            <a:xfrm>
              <a:off x="1802257" y="2757032"/>
              <a:ext cx="79280" cy="71034"/>
            </a:xfrm>
            <a:custGeom>
              <a:avLst/>
              <a:gdLst/>
              <a:ahLst/>
              <a:cxnLst/>
              <a:rect l="l" t="t" r="r" b="b"/>
              <a:pathLst>
                <a:path w="5547" h="4970" extrusionOk="0">
                  <a:moveTo>
                    <a:pt x="2093" y="0"/>
                  </a:moveTo>
                  <a:cubicBezTo>
                    <a:pt x="1852" y="0"/>
                    <a:pt x="1605" y="60"/>
                    <a:pt x="1357" y="194"/>
                  </a:cubicBezTo>
                  <a:cubicBezTo>
                    <a:pt x="0" y="912"/>
                    <a:pt x="1085" y="4970"/>
                    <a:pt x="2931" y="4970"/>
                  </a:cubicBezTo>
                  <a:cubicBezTo>
                    <a:pt x="3137" y="4970"/>
                    <a:pt x="3353" y="4919"/>
                    <a:pt x="3576" y="4808"/>
                  </a:cubicBezTo>
                  <a:cubicBezTo>
                    <a:pt x="5547" y="3823"/>
                    <a:pt x="4015" y="0"/>
                    <a:pt x="2093"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91" name="Google Shape;10291;p62"/>
            <p:cNvSpPr/>
            <p:nvPr/>
          </p:nvSpPr>
          <p:spPr>
            <a:xfrm>
              <a:off x="1904134" y="2745927"/>
              <a:ext cx="43249" cy="45207"/>
            </a:xfrm>
            <a:custGeom>
              <a:avLst/>
              <a:gdLst/>
              <a:ahLst/>
              <a:cxnLst/>
              <a:rect l="l" t="t" r="r" b="b"/>
              <a:pathLst>
                <a:path w="3026" h="3163" extrusionOk="0">
                  <a:moveTo>
                    <a:pt x="1641" y="0"/>
                  </a:moveTo>
                  <a:cubicBezTo>
                    <a:pt x="1469" y="0"/>
                    <a:pt x="1277" y="40"/>
                    <a:pt x="1062" y="128"/>
                  </a:cubicBezTo>
                  <a:cubicBezTo>
                    <a:pt x="0" y="536"/>
                    <a:pt x="367" y="3162"/>
                    <a:pt x="1504" y="3162"/>
                  </a:cubicBezTo>
                  <a:cubicBezTo>
                    <a:pt x="1603" y="3162"/>
                    <a:pt x="1707" y="3143"/>
                    <a:pt x="1816" y="3100"/>
                  </a:cubicBezTo>
                  <a:cubicBezTo>
                    <a:pt x="3001" y="2587"/>
                    <a:pt x="3026" y="0"/>
                    <a:pt x="1641"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92" name="Google Shape;10292;p62"/>
            <p:cNvSpPr/>
            <p:nvPr/>
          </p:nvSpPr>
          <p:spPr>
            <a:xfrm>
              <a:off x="2016559" y="2712454"/>
              <a:ext cx="55083" cy="36675"/>
            </a:xfrm>
            <a:custGeom>
              <a:avLst/>
              <a:gdLst/>
              <a:ahLst/>
              <a:cxnLst/>
              <a:rect l="l" t="t" r="r" b="b"/>
              <a:pathLst>
                <a:path w="3854" h="2566" extrusionOk="0">
                  <a:moveTo>
                    <a:pt x="1726" y="0"/>
                  </a:moveTo>
                  <a:cubicBezTo>
                    <a:pt x="1379" y="0"/>
                    <a:pt x="1039" y="150"/>
                    <a:pt x="783" y="518"/>
                  </a:cubicBezTo>
                  <a:cubicBezTo>
                    <a:pt x="1" y="1625"/>
                    <a:pt x="869" y="2565"/>
                    <a:pt x="1878" y="2565"/>
                  </a:cubicBezTo>
                  <a:cubicBezTo>
                    <a:pt x="2243" y="2565"/>
                    <a:pt x="2627" y="2442"/>
                    <a:pt x="2957" y="2159"/>
                  </a:cubicBezTo>
                  <a:cubicBezTo>
                    <a:pt x="3854" y="1329"/>
                    <a:pt x="2761" y="0"/>
                    <a:pt x="1726"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93" name="Google Shape;10293;p62"/>
            <p:cNvSpPr/>
            <p:nvPr/>
          </p:nvSpPr>
          <p:spPr>
            <a:xfrm>
              <a:off x="2016087" y="2827952"/>
              <a:ext cx="61086" cy="46651"/>
            </a:xfrm>
            <a:custGeom>
              <a:avLst/>
              <a:gdLst/>
              <a:ahLst/>
              <a:cxnLst/>
              <a:rect l="l" t="t" r="r" b="b"/>
              <a:pathLst>
                <a:path w="4274" h="3264" extrusionOk="0">
                  <a:moveTo>
                    <a:pt x="1704" y="1"/>
                  </a:moveTo>
                  <a:cubicBezTo>
                    <a:pt x="1460" y="1"/>
                    <a:pt x="1217" y="88"/>
                    <a:pt x="993" y="290"/>
                  </a:cubicBezTo>
                  <a:cubicBezTo>
                    <a:pt x="0" y="1168"/>
                    <a:pt x="1605" y="3263"/>
                    <a:pt x="2806" y="3263"/>
                  </a:cubicBezTo>
                  <a:cubicBezTo>
                    <a:pt x="3000" y="3263"/>
                    <a:pt x="3184" y="3208"/>
                    <a:pt x="3345" y="3085"/>
                  </a:cubicBezTo>
                  <a:cubicBezTo>
                    <a:pt x="4273" y="2305"/>
                    <a:pt x="2963" y="1"/>
                    <a:pt x="1704"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94" name="Google Shape;10294;p62"/>
            <p:cNvSpPr/>
            <p:nvPr/>
          </p:nvSpPr>
          <p:spPr>
            <a:xfrm>
              <a:off x="1946111" y="2855865"/>
              <a:ext cx="44278" cy="32573"/>
            </a:xfrm>
            <a:custGeom>
              <a:avLst/>
              <a:gdLst/>
              <a:ahLst/>
              <a:cxnLst/>
              <a:rect l="l" t="t" r="r" b="b"/>
              <a:pathLst>
                <a:path w="3098" h="2279" extrusionOk="0">
                  <a:moveTo>
                    <a:pt x="1557" y="1"/>
                  </a:moveTo>
                  <a:cubicBezTo>
                    <a:pt x="1481" y="1"/>
                    <a:pt x="1402" y="8"/>
                    <a:pt x="1319" y="23"/>
                  </a:cubicBezTo>
                  <a:cubicBezTo>
                    <a:pt x="1" y="270"/>
                    <a:pt x="22" y="2278"/>
                    <a:pt x="1347" y="2278"/>
                  </a:cubicBezTo>
                  <a:cubicBezTo>
                    <a:pt x="1448" y="2278"/>
                    <a:pt x="1557" y="2266"/>
                    <a:pt x="1674" y="2241"/>
                  </a:cubicBezTo>
                  <a:cubicBezTo>
                    <a:pt x="3098" y="1990"/>
                    <a:pt x="2822" y="1"/>
                    <a:pt x="1557"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95" name="Google Shape;10295;p62"/>
            <p:cNvSpPr/>
            <p:nvPr/>
          </p:nvSpPr>
          <p:spPr>
            <a:xfrm>
              <a:off x="2487725" y="2831982"/>
              <a:ext cx="43449" cy="28585"/>
            </a:xfrm>
            <a:custGeom>
              <a:avLst/>
              <a:gdLst/>
              <a:ahLst/>
              <a:cxnLst/>
              <a:rect l="l" t="t" r="r" b="b"/>
              <a:pathLst>
                <a:path w="3040" h="2000" extrusionOk="0">
                  <a:moveTo>
                    <a:pt x="1375" y="1"/>
                  </a:moveTo>
                  <a:cubicBezTo>
                    <a:pt x="1340" y="1"/>
                    <a:pt x="1305" y="3"/>
                    <a:pt x="1270" y="8"/>
                  </a:cubicBezTo>
                  <a:cubicBezTo>
                    <a:pt x="0" y="172"/>
                    <a:pt x="281" y="2000"/>
                    <a:pt x="1414" y="2000"/>
                  </a:cubicBezTo>
                  <a:cubicBezTo>
                    <a:pt x="1508" y="2000"/>
                    <a:pt x="1608" y="1987"/>
                    <a:pt x="1714" y="1960"/>
                  </a:cubicBezTo>
                  <a:cubicBezTo>
                    <a:pt x="3040" y="1661"/>
                    <a:pt x="2304" y="1"/>
                    <a:pt x="1375"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96" name="Google Shape;10296;p62"/>
            <p:cNvSpPr/>
            <p:nvPr/>
          </p:nvSpPr>
          <p:spPr>
            <a:xfrm>
              <a:off x="2222957" y="2771896"/>
              <a:ext cx="60600" cy="42434"/>
            </a:xfrm>
            <a:custGeom>
              <a:avLst/>
              <a:gdLst/>
              <a:ahLst/>
              <a:cxnLst/>
              <a:rect l="l" t="t" r="r" b="b"/>
              <a:pathLst>
                <a:path w="4240" h="2969" extrusionOk="0">
                  <a:moveTo>
                    <a:pt x="2258" y="0"/>
                  </a:moveTo>
                  <a:cubicBezTo>
                    <a:pt x="1184" y="0"/>
                    <a:pt x="1" y="983"/>
                    <a:pt x="894" y="2393"/>
                  </a:cubicBezTo>
                  <a:cubicBezTo>
                    <a:pt x="1160" y="2802"/>
                    <a:pt x="1499" y="2968"/>
                    <a:pt x="1846" y="2968"/>
                  </a:cubicBezTo>
                  <a:cubicBezTo>
                    <a:pt x="3002" y="2968"/>
                    <a:pt x="4239" y="1116"/>
                    <a:pt x="3113" y="263"/>
                  </a:cubicBezTo>
                  <a:cubicBezTo>
                    <a:pt x="2873" y="83"/>
                    <a:pt x="2570" y="0"/>
                    <a:pt x="2258"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97" name="Google Shape;10297;p62"/>
            <p:cNvSpPr/>
            <p:nvPr/>
          </p:nvSpPr>
          <p:spPr>
            <a:xfrm>
              <a:off x="2264148" y="2813602"/>
              <a:ext cx="86755" cy="55341"/>
            </a:xfrm>
            <a:custGeom>
              <a:avLst/>
              <a:gdLst/>
              <a:ahLst/>
              <a:cxnLst/>
              <a:rect l="l" t="t" r="r" b="b"/>
              <a:pathLst>
                <a:path w="6070" h="3872" extrusionOk="0">
                  <a:moveTo>
                    <a:pt x="4082" y="1"/>
                  </a:moveTo>
                  <a:cubicBezTo>
                    <a:pt x="2359" y="1"/>
                    <a:pt x="0" y="1940"/>
                    <a:pt x="808" y="3379"/>
                  </a:cubicBezTo>
                  <a:cubicBezTo>
                    <a:pt x="1003" y="3727"/>
                    <a:pt x="1323" y="3872"/>
                    <a:pt x="1706" y="3872"/>
                  </a:cubicBezTo>
                  <a:cubicBezTo>
                    <a:pt x="3325" y="3872"/>
                    <a:pt x="6070" y="1276"/>
                    <a:pt x="5244" y="451"/>
                  </a:cubicBezTo>
                  <a:cubicBezTo>
                    <a:pt x="4948" y="136"/>
                    <a:pt x="4537" y="1"/>
                    <a:pt x="4082"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98" name="Google Shape;10298;p62"/>
            <p:cNvSpPr/>
            <p:nvPr/>
          </p:nvSpPr>
          <p:spPr>
            <a:xfrm>
              <a:off x="2372070" y="2747313"/>
              <a:ext cx="69862" cy="46150"/>
            </a:xfrm>
            <a:custGeom>
              <a:avLst/>
              <a:gdLst/>
              <a:ahLst/>
              <a:cxnLst/>
              <a:rect l="l" t="t" r="r" b="b"/>
              <a:pathLst>
                <a:path w="4888" h="3229" extrusionOk="0">
                  <a:moveTo>
                    <a:pt x="1963" y="0"/>
                  </a:moveTo>
                  <a:cubicBezTo>
                    <a:pt x="20" y="0"/>
                    <a:pt x="1" y="2823"/>
                    <a:pt x="1553" y="3181"/>
                  </a:cubicBezTo>
                  <a:cubicBezTo>
                    <a:pt x="1676" y="3213"/>
                    <a:pt x="1800" y="3228"/>
                    <a:pt x="1922" y="3228"/>
                  </a:cubicBezTo>
                  <a:cubicBezTo>
                    <a:pt x="3482" y="3228"/>
                    <a:pt x="4887" y="778"/>
                    <a:pt x="2707" y="120"/>
                  </a:cubicBezTo>
                  <a:cubicBezTo>
                    <a:pt x="2433" y="37"/>
                    <a:pt x="2185" y="0"/>
                    <a:pt x="1963"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99" name="Google Shape;10299;p62"/>
            <p:cNvSpPr/>
            <p:nvPr/>
          </p:nvSpPr>
          <p:spPr>
            <a:xfrm>
              <a:off x="2333709" y="2869171"/>
              <a:ext cx="82253" cy="54040"/>
            </a:xfrm>
            <a:custGeom>
              <a:avLst/>
              <a:gdLst/>
              <a:ahLst/>
              <a:cxnLst/>
              <a:rect l="l" t="t" r="r" b="b"/>
              <a:pathLst>
                <a:path w="5755" h="3781" extrusionOk="0">
                  <a:moveTo>
                    <a:pt x="3092" y="0"/>
                  </a:moveTo>
                  <a:cubicBezTo>
                    <a:pt x="1360" y="0"/>
                    <a:pt x="0" y="2082"/>
                    <a:pt x="1975" y="3351"/>
                  </a:cubicBezTo>
                  <a:cubicBezTo>
                    <a:pt x="2453" y="3653"/>
                    <a:pt x="2897" y="3781"/>
                    <a:pt x="3290" y="3781"/>
                  </a:cubicBezTo>
                  <a:cubicBezTo>
                    <a:pt x="4978" y="3781"/>
                    <a:pt x="5754" y="1438"/>
                    <a:pt x="4459" y="467"/>
                  </a:cubicBezTo>
                  <a:cubicBezTo>
                    <a:pt x="4013" y="139"/>
                    <a:pt x="3540" y="0"/>
                    <a:pt x="3092"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00" name="Google Shape;10300;p62"/>
            <p:cNvSpPr/>
            <p:nvPr/>
          </p:nvSpPr>
          <p:spPr>
            <a:xfrm>
              <a:off x="2755267" y="2494393"/>
              <a:ext cx="80481" cy="44664"/>
            </a:xfrm>
            <a:custGeom>
              <a:avLst/>
              <a:gdLst/>
              <a:ahLst/>
              <a:cxnLst/>
              <a:rect l="l" t="t" r="r" b="b"/>
              <a:pathLst>
                <a:path w="5631" h="3125" extrusionOk="0">
                  <a:moveTo>
                    <a:pt x="2228" y="1"/>
                  </a:moveTo>
                  <a:cubicBezTo>
                    <a:pt x="1753" y="1"/>
                    <a:pt x="1305" y="151"/>
                    <a:pt x="964" y="512"/>
                  </a:cubicBezTo>
                  <a:cubicBezTo>
                    <a:pt x="1" y="1578"/>
                    <a:pt x="2158" y="3125"/>
                    <a:pt x="3693" y="3125"/>
                  </a:cubicBezTo>
                  <a:cubicBezTo>
                    <a:pt x="4138" y="3125"/>
                    <a:pt x="4530" y="2995"/>
                    <a:pt x="4779" y="2686"/>
                  </a:cubicBezTo>
                  <a:cubicBezTo>
                    <a:pt x="5631" y="1631"/>
                    <a:pt x="3791" y="1"/>
                    <a:pt x="2228"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01" name="Google Shape;10301;p62"/>
            <p:cNvSpPr/>
            <p:nvPr/>
          </p:nvSpPr>
          <p:spPr>
            <a:xfrm>
              <a:off x="2892603" y="2571516"/>
              <a:ext cx="55584" cy="55927"/>
            </a:xfrm>
            <a:custGeom>
              <a:avLst/>
              <a:gdLst/>
              <a:ahLst/>
              <a:cxnLst/>
              <a:rect l="l" t="t" r="r" b="b"/>
              <a:pathLst>
                <a:path w="3889" h="3913" extrusionOk="0">
                  <a:moveTo>
                    <a:pt x="1777" y="0"/>
                  </a:moveTo>
                  <a:cubicBezTo>
                    <a:pt x="1559" y="0"/>
                    <a:pt x="1322" y="80"/>
                    <a:pt x="1071" y="263"/>
                  </a:cubicBezTo>
                  <a:cubicBezTo>
                    <a:pt x="0" y="991"/>
                    <a:pt x="874" y="3912"/>
                    <a:pt x="2373" y="3912"/>
                  </a:cubicBezTo>
                  <a:cubicBezTo>
                    <a:pt x="2427" y="3912"/>
                    <a:pt x="2481" y="3909"/>
                    <a:pt x="2536" y="3901"/>
                  </a:cubicBezTo>
                  <a:cubicBezTo>
                    <a:pt x="3889" y="3669"/>
                    <a:pt x="3254" y="0"/>
                    <a:pt x="1777"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02" name="Google Shape;10302;p62"/>
            <p:cNvSpPr/>
            <p:nvPr/>
          </p:nvSpPr>
          <p:spPr>
            <a:xfrm>
              <a:off x="2645614" y="2445713"/>
              <a:ext cx="63859" cy="58814"/>
            </a:xfrm>
            <a:custGeom>
              <a:avLst/>
              <a:gdLst/>
              <a:ahLst/>
              <a:cxnLst/>
              <a:rect l="l" t="t" r="r" b="b"/>
              <a:pathLst>
                <a:path w="4468" h="4115" extrusionOk="0">
                  <a:moveTo>
                    <a:pt x="1738" y="0"/>
                  </a:moveTo>
                  <a:cubicBezTo>
                    <a:pt x="1628" y="0"/>
                    <a:pt x="1516" y="19"/>
                    <a:pt x="1404" y="58"/>
                  </a:cubicBezTo>
                  <a:cubicBezTo>
                    <a:pt x="0" y="512"/>
                    <a:pt x="709" y="4115"/>
                    <a:pt x="2315" y="4115"/>
                  </a:cubicBezTo>
                  <a:cubicBezTo>
                    <a:pt x="2435" y="4115"/>
                    <a:pt x="2561" y="4094"/>
                    <a:pt x="2691" y="4051"/>
                  </a:cubicBezTo>
                  <a:cubicBezTo>
                    <a:pt x="4468" y="3431"/>
                    <a:pt x="3242" y="0"/>
                    <a:pt x="1738"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03" name="Google Shape;10303;p62"/>
            <p:cNvSpPr/>
            <p:nvPr/>
          </p:nvSpPr>
          <p:spPr>
            <a:xfrm>
              <a:off x="2463385" y="2634645"/>
              <a:ext cx="117213" cy="87227"/>
            </a:xfrm>
            <a:custGeom>
              <a:avLst/>
              <a:gdLst/>
              <a:ahLst/>
              <a:cxnLst/>
              <a:rect l="l" t="t" r="r" b="b"/>
              <a:pathLst>
                <a:path w="8201" h="6103" extrusionOk="0">
                  <a:moveTo>
                    <a:pt x="5357" y="0"/>
                  </a:moveTo>
                  <a:cubicBezTo>
                    <a:pt x="3066" y="0"/>
                    <a:pt x="1" y="5170"/>
                    <a:pt x="2175" y="6006"/>
                  </a:cubicBezTo>
                  <a:cubicBezTo>
                    <a:pt x="2338" y="6072"/>
                    <a:pt x="2509" y="6103"/>
                    <a:pt x="2686" y="6103"/>
                  </a:cubicBezTo>
                  <a:cubicBezTo>
                    <a:pt x="5002" y="6103"/>
                    <a:pt x="8201" y="803"/>
                    <a:pt x="5768" y="61"/>
                  </a:cubicBezTo>
                  <a:cubicBezTo>
                    <a:pt x="5635" y="20"/>
                    <a:pt x="5498" y="0"/>
                    <a:pt x="5357"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04" name="Google Shape;10304;p62"/>
            <p:cNvSpPr/>
            <p:nvPr/>
          </p:nvSpPr>
          <p:spPr>
            <a:xfrm>
              <a:off x="2578797" y="2476642"/>
              <a:ext cx="49881" cy="32701"/>
            </a:xfrm>
            <a:custGeom>
              <a:avLst/>
              <a:gdLst/>
              <a:ahLst/>
              <a:cxnLst/>
              <a:rect l="l" t="t" r="r" b="b"/>
              <a:pathLst>
                <a:path w="3490" h="2288" extrusionOk="0">
                  <a:moveTo>
                    <a:pt x="2349" y="1"/>
                  </a:moveTo>
                  <a:cubicBezTo>
                    <a:pt x="2285" y="1"/>
                    <a:pt x="2212" y="8"/>
                    <a:pt x="2130" y="24"/>
                  </a:cubicBezTo>
                  <a:cubicBezTo>
                    <a:pt x="932" y="290"/>
                    <a:pt x="0" y="1754"/>
                    <a:pt x="888" y="2242"/>
                  </a:cubicBezTo>
                  <a:cubicBezTo>
                    <a:pt x="953" y="2273"/>
                    <a:pt x="1023" y="2287"/>
                    <a:pt x="1096" y="2287"/>
                  </a:cubicBezTo>
                  <a:cubicBezTo>
                    <a:pt x="2022" y="2287"/>
                    <a:pt x="3489" y="1"/>
                    <a:pt x="2349"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05" name="Google Shape;10305;p62"/>
            <p:cNvSpPr/>
            <p:nvPr/>
          </p:nvSpPr>
          <p:spPr>
            <a:xfrm>
              <a:off x="2604967" y="2572287"/>
              <a:ext cx="43949" cy="40119"/>
            </a:xfrm>
            <a:custGeom>
              <a:avLst/>
              <a:gdLst/>
              <a:ahLst/>
              <a:cxnLst/>
              <a:rect l="l" t="t" r="r" b="b"/>
              <a:pathLst>
                <a:path w="3075" h="2807" extrusionOk="0">
                  <a:moveTo>
                    <a:pt x="2012" y="0"/>
                  </a:moveTo>
                  <a:cubicBezTo>
                    <a:pt x="1864" y="0"/>
                    <a:pt x="1692" y="50"/>
                    <a:pt x="1497" y="164"/>
                  </a:cubicBezTo>
                  <a:cubicBezTo>
                    <a:pt x="0" y="1037"/>
                    <a:pt x="413" y="2807"/>
                    <a:pt x="1529" y="2807"/>
                  </a:cubicBezTo>
                  <a:cubicBezTo>
                    <a:pt x="1604" y="2807"/>
                    <a:pt x="1682" y="2799"/>
                    <a:pt x="1763" y="2782"/>
                  </a:cubicBezTo>
                  <a:cubicBezTo>
                    <a:pt x="2931" y="2587"/>
                    <a:pt x="3074" y="0"/>
                    <a:pt x="2012"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06" name="Google Shape;10306;p62"/>
            <p:cNvSpPr/>
            <p:nvPr/>
          </p:nvSpPr>
          <p:spPr>
            <a:xfrm>
              <a:off x="2471332" y="2540529"/>
              <a:ext cx="93359" cy="61958"/>
            </a:xfrm>
            <a:custGeom>
              <a:avLst/>
              <a:gdLst/>
              <a:ahLst/>
              <a:cxnLst/>
              <a:rect l="l" t="t" r="r" b="b"/>
              <a:pathLst>
                <a:path w="6532" h="4335" extrusionOk="0">
                  <a:moveTo>
                    <a:pt x="4288" y="0"/>
                  </a:moveTo>
                  <a:cubicBezTo>
                    <a:pt x="2503" y="0"/>
                    <a:pt x="0" y="2446"/>
                    <a:pt x="1264" y="3895"/>
                  </a:cubicBezTo>
                  <a:cubicBezTo>
                    <a:pt x="1526" y="4203"/>
                    <a:pt x="1864" y="4335"/>
                    <a:pt x="2237" y="4335"/>
                  </a:cubicBezTo>
                  <a:cubicBezTo>
                    <a:pt x="4006" y="4335"/>
                    <a:pt x="6532" y="1364"/>
                    <a:pt x="5212" y="301"/>
                  </a:cubicBezTo>
                  <a:cubicBezTo>
                    <a:pt x="4953" y="92"/>
                    <a:pt x="4634" y="0"/>
                    <a:pt x="4288"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07" name="Google Shape;10307;p62"/>
            <p:cNvSpPr/>
            <p:nvPr/>
          </p:nvSpPr>
          <p:spPr>
            <a:xfrm>
              <a:off x="2916657" y="2665303"/>
              <a:ext cx="45464" cy="42592"/>
            </a:xfrm>
            <a:custGeom>
              <a:avLst/>
              <a:gdLst/>
              <a:ahLst/>
              <a:cxnLst/>
              <a:rect l="l" t="t" r="r" b="b"/>
              <a:pathLst>
                <a:path w="3181" h="2980" extrusionOk="0">
                  <a:moveTo>
                    <a:pt x="947" y="1"/>
                  </a:moveTo>
                  <a:cubicBezTo>
                    <a:pt x="817" y="1"/>
                    <a:pt x="694" y="42"/>
                    <a:pt x="586" y="134"/>
                  </a:cubicBezTo>
                  <a:cubicBezTo>
                    <a:pt x="1" y="681"/>
                    <a:pt x="583" y="2979"/>
                    <a:pt x="1608" y="2979"/>
                  </a:cubicBezTo>
                  <a:cubicBezTo>
                    <a:pt x="1748" y="2979"/>
                    <a:pt x="1896" y="2936"/>
                    <a:pt x="2050" y="2841"/>
                  </a:cubicBezTo>
                  <a:cubicBezTo>
                    <a:pt x="3180" y="2139"/>
                    <a:pt x="1881" y="1"/>
                    <a:pt x="947"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grpSp>
      <p:pic>
        <p:nvPicPr>
          <p:cNvPr id="5" name="Picture 4"/>
          <p:cNvPicPr>
            <a:picLocks noChangeAspect="1"/>
          </p:cNvPicPr>
          <p:nvPr/>
        </p:nvPicPr>
        <p:blipFill>
          <a:blip r:embed="rId1"/>
          <a:stretch>
            <a:fillRect/>
          </a:stretch>
        </p:blipFill>
        <p:spPr>
          <a:xfrm>
            <a:off x="15240" y="499745"/>
            <a:ext cx="5010150" cy="1019175"/>
          </a:xfrm>
          <a:prstGeom prst="rect">
            <a:avLst/>
          </a:prstGeom>
        </p:spPr>
      </p:pic>
    </p:spTree>
  </p:cSld>
  <p:clrMapOvr>
    <a:masterClrMapping/>
  </p:clrMapOvr>
  <p:transition>
    <p:wip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194"/>
        <p:cNvGrpSpPr/>
        <p:nvPr/>
      </p:nvGrpSpPr>
      <p:grpSpPr>
        <a:xfrm>
          <a:off x="0" y="0"/>
          <a:ext cx="0" cy="0"/>
          <a:chOff x="0" y="0"/>
          <a:chExt cx="0" cy="0"/>
        </a:xfrm>
      </p:grpSpPr>
      <p:grpSp>
        <p:nvGrpSpPr>
          <p:cNvPr id="4" name="Group 3"/>
          <p:cNvGrpSpPr/>
          <p:nvPr/>
        </p:nvGrpSpPr>
        <p:grpSpPr>
          <a:xfrm>
            <a:off x="4812665" y="0"/>
            <a:ext cx="4331335" cy="5203825"/>
            <a:chOff x="7579" y="0"/>
            <a:chExt cx="6821" cy="8195"/>
          </a:xfrm>
        </p:grpSpPr>
        <p:sp>
          <p:nvSpPr>
            <p:cNvPr id="8197" name="Google Shape;8197;p39"/>
            <p:cNvSpPr/>
            <p:nvPr/>
          </p:nvSpPr>
          <p:spPr>
            <a:xfrm>
              <a:off x="8179" y="4462"/>
              <a:ext cx="1566" cy="1311"/>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8" name="Google Shape;8198;p39"/>
            <p:cNvSpPr/>
            <p:nvPr/>
          </p:nvSpPr>
          <p:spPr>
            <a:xfrm>
              <a:off x="9829" y="4205"/>
              <a:ext cx="1566" cy="1308"/>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9" name="Google Shape;8199;p39"/>
            <p:cNvSpPr/>
            <p:nvPr/>
          </p:nvSpPr>
          <p:spPr>
            <a:xfrm>
              <a:off x="10558" y="5868"/>
              <a:ext cx="3675" cy="2322"/>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0" name="Google Shape;8200;p39"/>
            <p:cNvSpPr/>
            <p:nvPr/>
          </p:nvSpPr>
          <p:spPr>
            <a:xfrm>
              <a:off x="11264" y="6097"/>
              <a:ext cx="889" cy="710"/>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1" name="Google Shape;8201;p39"/>
            <p:cNvSpPr/>
            <p:nvPr/>
          </p:nvSpPr>
          <p:spPr>
            <a:xfrm>
              <a:off x="8972" y="7707"/>
              <a:ext cx="1911" cy="480"/>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2" name="Google Shape;8202;p39"/>
            <p:cNvSpPr/>
            <p:nvPr/>
          </p:nvSpPr>
          <p:spPr>
            <a:xfrm>
              <a:off x="8167" y="3985"/>
              <a:ext cx="2212" cy="1647"/>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3" name="Google Shape;8203;p39"/>
            <p:cNvSpPr/>
            <p:nvPr/>
          </p:nvSpPr>
          <p:spPr>
            <a:xfrm>
              <a:off x="8237" y="4073"/>
              <a:ext cx="2142" cy="1381"/>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4" name="Google Shape;8204;p39"/>
            <p:cNvSpPr/>
            <p:nvPr/>
          </p:nvSpPr>
          <p:spPr>
            <a:xfrm>
              <a:off x="9174" y="3438"/>
              <a:ext cx="2209" cy="1647"/>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5" name="Google Shape;8205;p39"/>
            <p:cNvSpPr/>
            <p:nvPr/>
          </p:nvSpPr>
          <p:spPr>
            <a:xfrm>
              <a:off x="10534" y="4205"/>
              <a:ext cx="849" cy="857"/>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6" name="Google Shape;8206;p39"/>
            <p:cNvSpPr/>
            <p:nvPr/>
          </p:nvSpPr>
          <p:spPr>
            <a:xfrm>
              <a:off x="8826" y="6522"/>
              <a:ext cx="922" cy="696"/>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7" name="Google Shape;8207;p39"/>
            <p:cNvSpPr/>
            <p:nvPr/>
          </p:nvSpPr>
          <p:spPr>
            <a:xfrm>
              <a:off x="8826" y="6531"/>
              <a:ext cx="819" cy="618"/>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8" name="Google Shape;8208;p39"/>
            <p:cNvSpPr/>
            <p:nvPr/>
          </p:nvSpPr>
          <p:spPr>
            <a:xfrm>
              <a:off x="9107" y="6651"/>
              <a:ext cx="1004" cy="901"/>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9" name="Google Shape;8209;p39"/>
            <p:cNvSpPr/>
            <p:nvPr/>
          </p:nvSpPr>
          <p:spPr>
            <a:xfrm>
              <a:off x="9127" y="6651"/>
              <a:ext cx="556" cy="334"/>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0" name="Google Shape;8210;p39"/>
            <p:cNvSpPr/>
            <p:nvPr/>
          </p:nvSpPr>
          <p:spPr>
            <a:xfrm>
              <a:off x="8352" y="6066"/>
              <a:ext cx="1361" cy="1027"/>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1" name="Google Shape;8211;p39"/>
            <p:cNvSpPr/>
            <p:nvPr/>
          </p:nvSpPr>
          <p:spPr>
            <a:xfrm>
              <a:off x="9013" y="6230"/>
              <a:ext cx="717" cy="86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2" name="Google Shape;8212;p39"/>
            <p:cNvSpPr/>
            <p:nvPr/>
          </p:nvSpPr>
          <p:spPr>
            <a:xfrm>
              <a:off x="8355" y="6086"/>
              <a:ext cx="606" cy="925"/>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3" name="Google Shape;8213;p39"/>
            <p:cNvSpPr/>
            <p:nvPr/>
          </p:nvSpPr>
          <p:spPr>
            <a:xfrm>
              <a:off x="8673" y="6159"/>
              <a:ext cx="383" cy="296"/>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4" name="Google Shape;8214;p39"/>
            <p:cNvSpPr/>
            <p:nvPr/>
          </p:nvSpPr>
          <p:spPr>
            <a:xfrm>
              <a:off x="9431" y="4840"/>
              <a:ext cx="2280" cy="3348"/>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5" name="Google Shape;8215;p39"/>
            <p:cNvSpPr/>
            <p:nvPr/>
          </p:nvSpPr>
          <p:spPr>
            <a:xfrm>
              <a:off x="10283" y="4936"/>
              <a:ext cx="1425" cy="3251"/>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6" name="Google Shape;8216;p39"/>
            <p:cNvSpPr/>
            <p:nvPr/>
          </p:nvSpPr>
          <p:spPr>
            <a:xfrm>
              <a:off x="9431" y="4840"/>
              <a:ext cx="1185" cy="732"/>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7" name="Google Shape;8217;p39"/>
            <p:cNvSpPr/>
            <p:nvPr/>
          </p:nvSpPr>
          <p:spPr>
            <a:xfrm>
              <a:off x="8024" y="2810"/>
              <a:ext cx="3230" cy="2536"/>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8" name="Google Shape;8218;p39"/>
            <p:cNvSpPr/>
            <p:nvPr/>
          </p:nvSpPr>
          <p:spPr>
            <a:xfrm>
              <a:off x="10736" y="3927"/>
              <a:ext cx="161" cy="585"/>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9" name="Google Shape;8219;p39"/>
            <p:cNvSpPr/>
            <p:nvPr/>
          </p:nvSpPr>
          <p:spPr>
            <a:xfrm>
              <a:off x="9150" y="3942"/>
              <a:ext cx="2103" cy="1401"/>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0" name="Google Shape;8220;p39"/>
            <p:cNvSpPr/>
            <p:nvPr/>
          </p:nvSpPr>
          <p:spPr>
            <a:xfrm>
              <a:off x="8024" y="2812"/>
              <a:ext cx="1677" cy="2449"/>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1" name="Google Shape;8221;p39"/>
            <p:cNvSpPr/>
            <p:nvPr/>
          </p:nvSpPr>
          <p:spPr>
            <a:xfrm>
              <a:off x="10906" y="5232"/>
              <a:ext cx="1250" cy="995"/>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2" name="Google Shape;8222;p39"/>
            <p:cNvSpPr/>
            <p:nvPr/>
          </p:nvSpPr>
          <p:spPr>
            <a:xfrm>
              <a:off x="10994" y="5446"/>
              <a:ext cx="1118" cy="705"/>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3" name="Google Shape;8223;p39"/>
            <p:cNvSpPr/>
            <p:nvPr/>
          </p:nvSpPr>
          <p:spPr>
            <a:xfrm>
              <a:off x="11085" y="5761"/>
              <a:ext cx="337" cy="945"/>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4" name="Google Shape;8224;p39"/>
            <p:cNvSpPr/>
            <p:nvPr/>
          </p:nvSpPr>
          <p:spPr>
            <a:xfrm>
              <a:off x="10862" y="5094"/>
              <a:ext cx="1249" cy="995"/>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5" name="Google Shape;8225;p39"/>
            <p:cNvSpPr/>
            <p:nvPr/>
          </p:nvSpPr>
          <p:spPr>
            <a:xfrm>
              <a:off x="10903" y="5258"/>
              <a:ext cx="1209" cy="831"/>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6" name="Google Shape;8226;p39"/>
            <p:cNvSpPr/>
            <p:nvPr/>
          </p:nvSpPr>
          <p:spPr>
            <a:xfrm>
              <a:off x="9765" y="5870"/>
              <a:ext cx="398" cy="2318"/>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7" name="Google Shape;8227;p39"/>
            <p:cNvSpPr/>
            <p:nvPr/>
          </p:nvSpPr>
          <p:spPr>
            <a:xfrm>
              <a:off x="9335" y="2411"/>
              <a:ext cx="2800" cy="167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8" name="Google Shape;8228;p39"/>
            <p:cNvSpPr/>
            <p:nvPr/>
          </p:nvSpPr>
          <p:spPr>
            <a:xfrm>
              <a:off x="9829" y="2631"/>
              <a:ext cx="2239" cy="1252"/>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9" name="Google Shape;8229;p39"/>
            <p:cNvSpPr/>
            <p:nvPr/>
          </p:nvSpPr>
          <p:spPr>
            <a:xfrm>
              <a:off x="10534" y="2970"/>
              <a:ext cx="2306" cy="1331"/>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0" name="Google Shape;8230;p39"/>
            <p:cNvSpPr/>
            <p:nvPr/>
          </p:nvSpPr>
          <p:spPr>
            <a:xfrm>
              <a:off x="11553" y="3596"/>
              <a:ext cx="989" cy="705"/>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1" name="Google Shape;8231;p39"/>
            <p:cNvSpPr/>
            <p:nvPr/>
          </p:nvSpPr>
          <p:spPr>
            <a:xfrm>
              <a:off x="11199" y="3207"/>
              <a:ext cx="840" cy="574"/>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2" name="Google Shape;8232;p39"/>
            <p:cNvSpPr/>
            <p:nvPr/>
          </p:nvSpPr>
          <p:spPr>
            <a:xfrm>
              <a:off x="8062" y="35"/>
              <a:ext cx="6338" cy="3222"/>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3" name="Google Shape;8233;p39"/>
            <p:cNvSpPr/>
            <p:nvPr/>
          </p:nvSpPr>
          <p:spPr>
            <a:xfrm>
              <a:off x="8559" y="442"/>
              <a:ext cx="5841" cy="2373"/>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4" name="Google Shape;8234;p39"/>
            <p:cNvSpPr/>
            <p:nvPr/>
          </p:nvSpPr>
          <p:spPr>
            <a:xfrm>
              <a:off x="13502" y="1238"/>
              <a:ext cx="898" cy="189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5" name="Google Shape;8235;p39"/>
            <p:cNvSpPr/>
            <p:nvPr/>
          </p:nvSpPr>
          <p:spPr>
            <a:xfrm>
              <a:off x="13502" y="1308"/>
              <a:ext cx="898" cy="1639"/>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6" name="Google Shape;8236;p39"/>
            <p:cNvSpPr/>
            <p:nvPr/>
          </p:nvSpPr>
          <p:spPr>
            <a:xfrm>
              <a:off x="11831" y="1179"/>
              <a:ext cx="2569" cy="7016"/>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7" name="Google Shape;8237;p39"/>
            <p:cNvSpPr/>
            <p:nvPr/>
          </p:nvSpPr>
          <p:spPr>
            <a:xfrm>
              <a:off x="12047" y="2475"/>
              <a:ext cx="1042" cy="5715"/>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8" name="Google Shape;8238;p39"/>
            <p:cNvSpPr/>
            <p:nvPr/>
          </p:nvSpPr>
          <p:spPr>
            <a:xfrm>
              <a:off x="11831" y="1179"/>
              <a:ext cx="2569" cy="314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9" name="Google Shape;8239;p39"/>
            <p:cNvSpPr/>
            <p:nvPr/>
          </p:nvSpPr>
          <p:spPr>
            <a:xfrm>
              <a:off x="12229" y="0"/>
              <a:ext cx="2171" cy="1048"/>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0" name="Google Shape;8240;p39"/>
            <p:cNvSpPr/>
            <p:nvPr/>
          </p:nvSpPr>
          <p:spPr>
            <a:xfrm>
              <a:off x="7579" y="0"/>
              <a:ext cx="6361" cy="2002"/>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1" name="Google Shape;8241;p39"/>
            <p:cNvSpPr/>
            <p:nvPr/>
          </p:nvSpPr>
          <p:spPr>
            <a:xfrm>
              <a:off x="13943" y="890"/>
              <a:ext cx="457" cy="1103"/>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2" name="Google Shape;8242;p39"/>
            <p:cNvSpPr/>
            <p:nvPr/>
          </p:nvSpPr>
          <p:spPr>
            <a:xfrm>
              <a:off x="9162" y="2183"/>
              <a:ext cx="2815" cy="1607"/>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3" name="Google Shape;8243;p39"/>
            <p:cNvSpPr/>
            <p:nvPr/>
          </p:nvSpPr>
          <p:spPr>
            <a:xfrm>
              <a:off x="11676" y="5685"/>
              <a:ext cx="2440" cy="1343"/>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4" name="Google Shape;8244;p39"/>
            <p:cNvSpPr/>
            <p:nvPr/>
          </p:nvSpPr>
          <p:spPr>
            <a:xfrm>
              <a:off x="13320" y="6086"/>
              <a:ext cx="793" cy="890"/>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5" name="Google Shape;8245;p39"/>
            <p:cNvSpPr/>
            <p:nvPr/>
          </p:nvSpPr>
          <p:spPr>
            <a:xfrm>
              <a:off x="12258" y="4582"/>
              <a:ext cx="2142" cy="2572"/>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6" name="Google Shape;8246;p39"/>
            <p:cNvSpPr/>
            <p:nvPr/>
          </p:nvSpPr>
          <p:spPr>
            <a:xfrm>
              <a:off x="13595" y="5086"/>
              <a:ext cx="805" cy="1557"/>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7" name="Google Shape;8247;p39"/>
            <p:cNvSpPr/>
            <p:nvPr/>
          </p:nvSpPr>
          <p:spPr>
            <a:xfrm>
              <a:off x="10043" y="6250"/>
              <a:ext cx="4357" cy="1937"/>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8" name="Google Shape;8248;p39"/>
            <p:cNvSpPr/>
            <p:nvPr/>
          </p:nvSpPr>
          <p:spPr>
            <a:xfrm>
              <a:off x="7579" y="0"/>
              <a:ext cx="5923" cy="2002"/>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9" name="Google Shape;8249;p39"/>
            <p:cNvSpPr/>
            <p:nvPr/>
          </p:nvSpPr>
          <p:spPr>
            <a:xfrm>
              <a:off x="13943" y="890"/>
              <a:ext cx="457" cy="1103"/>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0" name="Google Shape;8250;p39"/>
            <p:cNvSpPr/>
            <p:nvPr/>
          </p:nvSpPr>
          <p:spPr>
            <a:xfrm>
              <a:off x="8624" y="339"/>
              <a:ext cx="1062" cy="52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1" name="Google Shape;8251;p39"/>
            <p:cNvSpPr/>
            <p:nvPr/>
          </p:nvSpPr>
          <p:spPr>
            <a:xfrm>
              <a:off x="13733" y="0"/>
              <a:ext cx="208" cy="682"/>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2" name="Google Shape;8252;p39"/>
            <p:cNvSpPr/>
            <p:nvPr/>
          </p:nvSpPr>
          <p:spPr>
            <a:xfrm>
              <a:off x="9162" y="2183"/>
              <a:ext cx="2107" cy="149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3" name="Google Shape;8253;p39"/>
            <p:cNvSpPr/>
            <p:nvPr/>
          </p:nvSpPr>
          <p:spPr>
            <a:xfrm>
              <a:off x="8252" y="3985"/>
              <a:ext cx="585" cy="854"/>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4" name="Google Shape;8254;p39"/>
            <p:cNvSpPr/>
            <p:nvPr/>
          </p:nvSpPr>
          <p:spPr>
            <a:xfrm>
              <a:off x="10496" y="2751"/>
              <a:ext cx="1481" cy="989"/>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5" name="Google Shape;8255;p39"/>
            <p:cNvSpPr/>
            <p:nvPr/>
          </p:nvSpPr>
          <p:spPr>
            <a:xfrm>
              <a:off x="10868" y="5094"/>
              <a:ext cx="699" cy="448"/>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6" name="Google Shape;8256;p39"/>
            <p:cNvSpPr/>
            <p:nvPr/>
          </p:nvSpPr>
          <p:spPr>
            <a:xfrm>
              <a:off x="11825" y="7219"/>
              <a:ext cx="2575" cy="969"/>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7" name="Google Shape;8257;p39"/>
            <p:cNvSpPr/>
            <p:nvPr/>
          </p:nvSpPr>
          <p:spPr>
            <a:xfrm>
              <a:off x="12167" y="6251"/>
              <a:ext cx="2233" cy="1237"/>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8" name="Google Shape;8258;p39"/>
            <p:cNvSpPr/>
            <p:nvPr/>
          </p:nvSpPr>
          <p:spPr>
            <a:xfrm>
              <a:off x="10046" y="7505"/>
              <a:ext cx="1782" cy="682"/>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11" name="Picture 11"/>
          <p:cNvPicPr>
            <a:picLocks noChangeAspect="1"/>
          </p:cNvPicPr>
          <p:nvPr/>
        </p:nvPicPr>
        <p:blipFill>
          <a:blip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p:blipFill>
        <p:spPr>
          <a:xfrm>
            <a:off x="5981700" y="233045"/>
            <a:ext cx="1773555" cy="2102485"/>
          </a:xfrm>
          <a:prstGeom prst="rect">
            <a:avLst/>
          </a:prstGeom>
        </p:spPr>
      </p:pic>
      <p:grpSp>
        <p:nvGrpSpPr>
          <p:cNvPr id="219" name="Group 20"/>
          <p:cNvGrpSpPr>
            <a:grpSpLocks noChangeAspect="1"/>
          </p:cNvGrpSpPr>
          <p:nvPr/>
        </p:nvGrpSpPr>
        <p:grpSpPr bwMode="auto">
          <a:xfrm flipH="1">
            <a:off x="819785" y="728980"/>
            <a:ext cx="4557395" cy="3201035"/>
            <a:chOff x="4686" y="624"/>
            <a:chExt cx="1229" cy="1434"/>
          </a:xfrm>
          <a:solidFill>
            <a:srgbClr val="C97946"/>
          </a:solidFill>
        </p:grpSpPr>
        <p:sp>
          <p:nvSpPr>
            <p:cNvPr id="221" name="Freeform 21"/>
            <p:cNvSpPr/>
            <p:nvPr/>
          </p:nvSpPr>
          <p:spPr bwMode="auto">
            <a:xfrm>
              <a:off x="4723" y="867"/>
              <a:ext cx="1192" cy="1141"/>
            </a:xfrm>
            <a:custGeom>
              <a:avLst/>
              <a:gdLst>
                <a:gd name="T0" fmla="*/ 535 w 547"/>
                <a:gd name="T1" fmla="*/ 173 h 525"/>
                <a:gd name="T2" fmla="*/ 507 w 547"/>
                <a:gd name="T3" fmla="*/ 136 h 525"/>
                <a:gd name="T4" fmla="*/ 470 w 547"/>
                <a:gd name="T5" fmla="*/ 107 h 525"/>
                <a:gd name="T6" fmla="*/ 400 w 547"/>
                <a:gd name="T7" fmla="*/ 67 h 525"/>
                <a:gd name="T8" fmla="*/ 365 w 547"/>
                <a:gd name="T9" fmla="*/ 52 h 525"/>
                <a:gd name="T10" fmla="*/ 354 w 547"/>
                <a:gd name="T11" fmla="*/ 47 h 525"/>
                <a:gd name="T12" fmla="*/ 207 w 547"/>
                <a:gd name="T13" fmla="*/ 4 h 525"/>
                <a:gd name="T14" fmla="*/ 160 w 547"/>
                <a:gd name="T15" fmla="*/ 0 h 525"/>
                <a:gd name="T16" fmla="*/ 87 w 547"/>
                <a:gd name="T17" fmla="*/ 16 h 525"/>
                <a:gd name="T18" fmla="*/ 34 w 547"/>
                <a:gd name="T19" fmla="*/ 63 h 525"/>
                <a:gd name="T20" fmla="*/ 17 w 547"/>
                <a:gd name="T21" fmla="*/ 98 h 525"/>
                <a:gd name="T22" fmla="*/ 1 w 547"/>
                <a:gd name="T23" fmla="*/ 180 h 525"/>
                <a:gd name="T24" fmla="*/ 20 w 547"/>
                <a:gd name="T25" fmla="*/ 305 h 525"/>
                <a:gd name="T26" fmla="*/ 40 w 547"/>
                <a:gd name="T27" fmla="*/ 337 h 525"/>
                <a:gd name="T28" fmla="*/ 98 w 547"/>
                <a:gd name="T29" fmla="*/ 377 h 525"/>
                <a:gd name="T30" fmla="*/ 144 w 547"/>
                <a:gd name="T31" fmla="*/ 393 h 525"/>
                <a:gd name="T32" fmla="*/ 147 w 547"/>
                <a:gd name="T33" fmla="*/ 393 h 525"/>
                <a:gd name="T34" fmla="*/ 162 w 547"/>
                <a:gd name="T35" fmla="*/ 398 h 525"/>
                <a:gd name="T36" fmla="*/ 247 w 547"/>
                <a:gd name="T37" fmla="*/ 420 h 525"/>
                <a:gd name="T38" fmla="*/ 175 w 547"/>
                <a:gd name="T39" fmla="*/ 502 h 525"/>
                <a:gd name="T40" fmla="*/ 144 w 547"/>
                <a:gd name="T41" fmla="*/ 520 h 525"/>
                <a:gd name="T42" fmla="*/ 143 w 547"/>
                <a:gd name="T43" fmla="*/ 523 h 525"/>
                <a:gd name="T44" fmla="*/ 144 w 547"/>
                <a:gd name="T45" fmla="*/ 524 h 525"/>
                <a:gd name="T46" fmla="*/ 208 w 547"/>
                <a:gd name="T47" fmla="*/ 516 h 525"/>
                <a:gd name="T48" fmla="*/ 267 w 547"/>
                <a:gd name="T49" fmla="*/ 493 h 525"/>
                <a:gd name="T50" fmla="*/ 322 w 547"/>
                <a:gd name="T51" fmla="*/ 458 h 525"/>
                <a:gd name="T52" fmla="*/ 375 w 547"/>
                <a:gd name="T53" fmla="*/ 452 h 525"/>
                <a:gd name="T54" fmla="*/ 418 w 547"/>
                <a:gd name="T55" fmla="*/ 447 h 525"/>
                <a:gd name="T56" fmla="*/ 456 w 547"/>
                <a:gd name="T57" fmla="*/ 432 h 525"/>
                <a:gd name="T58" fmla="*/ 487 w 547"/>
                <a:gd name="T59" fmla="*/ 403 h 525"/>
                <a:gd name="T60" fmla="*/ 527 w 547"/>
                <a:gd name="T61" fmla="*/ 326 h 525"/>
                <a:gd name="T62" fmla="*/ 547 w 547"/>
                <a:gd name="T63" fmla="*/ 237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7" h="525">
                  <a:moveTo>
                    <a:pt x="542" y="193"/>
                  </a:moveTo>
                  <a:cubicBezTo>
                    <a:pt x="540" y="186"/>
                    <a:pt x="538" y="179"/>
                    <a:pt x="535" y="173"/>
                  </a:cubicBezTo>
                  <a:cubicBezTo>
                    <a:pt x="532" y="166"/>
                    <a:pt x="528" y="160"/>
                    <a:pt x="523" y="153"/>
                  </a:cubicBezTo>
                  <a:cubicBezTo>
                    <a:pt x="519" y="148"/>
                    <a:pt x="514" y="142"/>
                    <a:pt x="507" y="136"/>
                  </a:cubicBezTo>
                  <a:cubicBezTo>
                    <a:pt x="502" y="131"/>
                    <a:pt x="497" y="126"/>
                    <a:pt x="490" y="121"/>
                  </a:cubicBezTo>
                  <a:cubicBezTo>
                    <a:pt x="484" y="116"/>
                    <a:pt x="477" y="112"/>
                    <a:pt x="470" y="107"/>
                  </a:cubicBezTo>
                  <a:cubicBezTo>
                    <a:pt x="463" y="102"/>
                    <a:pt x="455" y="98"/>
                    <a:pt x="447" y="93"/>
                  </a:cubicBezTo>
                  <a:cubicBezTo>
                    <a:pt x="432" y="83"/>
                    <a:pt x="416" y="75"/>
                    <a:pt x="400" y="67"/>
                  </a:cubicBezTo>
                  <a:cubicBezTo>
                    <a:pt x="392" y="63"/>
                    <a:pt x="384" y="60"/>
                    <a:pt x="377" y="56"/>
                  </a:cubicBezTo>
                  <a:cubicBezTo>
                    <a:pt x="373" y="55"/>
                    <a:pt x="369" y="53"/>
                    <a:pt x="365" y="52"/>
                  </a:cubicBezTo>
                  <a:cubicBezTo>
                    <a:pt x="362" y="51"/>
                    <a:pt x="359" y="49"/>
                    <a:pt x="356" y="48"/>
                  </a:cubicBezTo>
                  <a:cubicBezTo>
                    <a:pt x="354" y="47"/>
                    <a:pt x="354" y="47"/>
                    <a:pt x="354" y="47"/>
                  </a:cubicBezTo>
                  <a:cubicBezTo>
                    <a:pt x="315" y="33"/>
                    <a:pt x="285" y="22"/>
                    <a:pt x="256" y="15"/>
                  </a:cubicBezTo>
                  <a:cubicBezTo>
                    <a:pt x="239" y="10"/>
                    <a:pt x="223" y="7"/>
                    <a:pt x="207" y="4"/>
                  </a:cubicBezTo>
                  <a:cubicBezTo>
                    <a:pt x="199" y="3"/>
                    <a:pt x="190" y="2"/>
                    <a:pt x="182" y="1"/>
                  </a:cubicBezTo>
                  <a:cubicBezTo>
                    <a:pt x="174" y="0"/>
                    <a:pt x="167" y="0"/>
                    <a:pt x="160" y="0"/>
                  </a:cubicBezTo>
                  <a:cubicBezTo>
                    <a:pt x="147" y="0"/>
                    <a:pt x="134" y="1"/>
                    <a:pt x="121" y="4"/>
                  </a:cubicBezTo>
                  <a:cubicBezTo>
                    <a:pt x="109" y="7"/>
                    <a:pt x="98" y="11"/>
                    <a:pt x="87" y="16"/>
                  </a:cubicBezTo>
                  <a:cubicBezTo>
                    <a:pt x="76" y="21"/>
                    <a:pt x="66" y="28"/>
                    <a:pt x="57" y="35"/>
                  </a:cubicBezTo>
                  <a:cubicBezTo>
                    <a:pt x="49" y="43"/>
                    <a:pt x="41" y="53"/>
                    <a:pt x="34" y="63"/>
                  </a:cubicBezTo>
                  <a:cubicBezTo>
                    <a:pt x="30" y="68"/>
                    <a:pt x="27" y="74"/>
                    <a:pt x="24" y="80"/>
                  </a:cubicBezTo>
                  <a:cubicBezTo>
                    <a:pt x="22" y="85"/>
                    <a:pt x="19" y="91"/>
                    <a:pt x="17" y="98"/>
                  </a:cubicBezTo>
                  <a:cubicBezTo>
                    <a:pt x="13" y="111"/>
                    <a:pt x="9" y="124"/>
                    <a:pt x="7" y="138"/>
                  </a:cubicBezTo>
                  <a:cubicBezTo>
                    <a:pt x="4" y="151"/>
                    <a:pt x="2" y="166"/>
                    <a:pt x="1" y="180"/>
                  </a:cubicBezTo>
                  <a:cubicBezTo>
                    <a:pt x="0" y="195"/>
                    <a:pt x="0" y="209"/>
                    <a:pt x="0" y="224"/>
                  </a:cubicBezTo>
                  <a:cubicBezTo>
                    <a:pt x="2" y="255"/>
                    <a:pt x="9" y="282"/>
                    <a:pt x="20" y="305"/>
                  </a:cubicBezTo>
                  <a:cubicBezTo>
                    <a:pt x="22" y="311"/>
                    <a:pt x="26" y="317"/>
                    <a:pt x="29" y="322"/>
                  </a:cubicBezTo>
                  <a:cubicBezTo>
                    <a:pt x="32" y="327"/>
                    <a:pt x="36" y="332"/>
                    <a:pt x="40" y="337"/>
                  </a:cubicBezTo>
                  <a:cubicBezTo>
                    <a:pt x="47" y="345"/>
                    <a:pt x="56" y="353"/>
                    <a:pt x="66" y="360"/>
                  </a:cubicBezTo>
                  <a:cubicBezTo>
                    <a:pt x="75" y="366"/>
                    <a:pt x="86" y="372"/>
                    <a:pt x="98" y="377"/>
                  </a:cubicBezTo>
                  <a:cubicBezTo>
                    <a:pt x="108" y="382"/>
                    <a:pt x="120" y="386"/>
                    <a:pt x="133" y="390"/>
                  </a:cubicBezTo>
                  <a:cubicBezTo>
                    <a:pt x="137" y="391"/>
                    <a:pt x="140" y="392"/>
                    <a:pt x="144" y="393"/>
                  </a:cubicBezTo>
                  <a:cubicBezTo>
                    <a:pt x="144" y="393"/>
                    <a:pt x="145" y="393"/>
                    <a:pt x="146" y="393"/>
                  </a:cubicBezTo>
                  <a:cubicBezTo>
                    <a:pt x="147" y="393"/>
                    <a:pt x="147" y="393"/>
                    <a:pt x="147" y="393"/>
                  </a:cubicBezTo>
                  <a:cubicBezTo>
                    <a:pt x="149" y="394"/>
                    <a:pt x="151" y="395"/>
                    <a:pt x="154" y="396"/>
                  </a:cubicBezTo>
                  <a:cubicBezTo>
                    <a:pt x="156" y="396"/>
                    <a:pt x="159" y="397"/>
                    <a:pt x="162" y="398"/>
                  </a:cubicBezTo>
                  <a:cubicBezTo>
                    <a:pt x="170" y="400"/>
                    <a:pt x="179" y="403"/>
                    <a:pt x="187" y="406"/>
                  </a:cubicBezTo>
                  <a:cubicBezTo>
                    <a:pt x="207" y="412"/>
                    <a:pt x="227" y="417"/>
                    <a:pt x="247" y="420"/>
                  </a:cubicBezTo>
                  <a:cubicBezTo>
                    <a:pt x="240" y="434"/>
                    <a:pt x="231" y="448"/>
                    <a:pt x="220" y="461"/>
                  </a:cubicBezTo>
                  <a:cubicBezTo>
                    <a:pt x="208" y="476"/>
                    <a:pt x="192" y="490"/>
                    <a:pt x="175" y="502"/>
                  </a:cubicBezTo>
                  <a:cubicBezTo>
                    <a:pt x="175" y="502"/>
                    <a:pt x="175" y="502"/>
                    <a:pt x="175" y="502"/>
                  </a:cubicBezTo>
                  <a:cubicBezTo>
                    <a:pt x="165" y="509"/>
                    <a:pt x="155" y="515"/>
                    <a:pt x="144" y="520"/>
                  </a:cubicBezTo>
                  <a:cubicBezTo>
                    <a:pt x="143" y="520"/>
                    <a:pt x="143" y="521"/>
                    <a:pt x="143" y="521"/>
                  </a:cubicBezTo>
                  <a:cubicBezTo>
                    <a:pt x="143" y="522"/>
                    <a:pt x="143" y="522"/>
                    <a:pt x="143" y="523"/>
                  </a:cubicBezTo>
                  <a:cubicBezTo>
                    <a:pt x="143" y="523"/>
                    <a:pt x="143" y="523"/>
                    <a:pt x="143" y="523"/>
                  </a:cubicBezTo>
                  <a:cubicBezTo>
                    <a:pt x="143" y="524"/>
                    <a:pt x="144" y="524"/>
                    <a:pt x="144" y="524"/>
                  </a:cubicBezTo>
                  <a:cubicBezTo>
                    <a:pt x="149" y="525"/>
                    <a:pt x="154" y="525"/>
                    <a:pt x="158" y="525"/>
                  </a:cubicBezTo>
                  <a:cubicBezTo>
                    <a:pt x="173" y="525"/>
                    <a:pt x="189" y="522"/>
                    <a:pt x="208" y="516"/>
                  </a:cubicBezTo>
                  <a:cubicBezTo>
                    <a:pt x="217" y="514"/>
                    <a:pt x="226" y="510"/>
                    <a:pt x="238" y="506"/>
                  </a:cubicBezTo>
                  <a:cubicBezTo>
                    <a:pt x="248" y="502"/>
                    <a:pt x="257" y="498"/>
                    <a:pt x="267" y="493"/>
                  </a:cubicBezTo>
                  <a:cubicBezTo>
                    <a:pt x="280" y="487"/>
                    <a:pt x="293" y="479"/>
                    <a:pt x="304" y="471"/>
                  </a:cubicBezTo>
                  <a:cubicBezTo>
                    <a:pt x="310" y="467"/>
                    <a:pt x="316" y="462"/>
                    <a:pt x="322" y="458"/>
                  </a:cubicBezTo>
                  <a:cubicBezTo>
                    <a:pt x="327" y="453"/>
                    <a:pt x="331" y="449"/>
                    <a:pt x="335" y="445"/>
                  </a:cubicBezTo>
                  <a:cubicBezTo>
                    <a:pt x="347" y="449"/>
                    <a:pt x="360" y="451"/>
                    <a:pt x="375" y="452"/>
                  </a:cubicBezTo>
                  <a:cubicBezTo>
                    <a:pt x="377" y="452"/>
                    <a:pt x="379" y="452"/>
                    <a:pt x="381" y="452"/>
                  </a:cubicBezTo>
                  <a:cubicBezTo>
                    <a:pt x="393" y="452"/>
                    <a:pt x="405" y="450"/>
                    <a:pt x="418" y="447"/>
                  </a:cubicBezTo>
                  <a:cubicBezTo>
                    <a:pt x="424" y="446"/>
                    <a:pt x="431" y="444"/>
                    <a:pt x="438" y="441"/>
                  </a:cubicBezTo>
                  <a:cubicBezTo>
                    <a:pt x="444" y="439"/>
                    <a:pt x="450" y="436"/>
                    <a:pt x="456" y="432"/>
                  </a:cubicBezTo>
                  <a:cubicBezTo>
                    <a:pt x="462" y="429"/>
                    <a:pt x="467" y="424"/>
                    <a:pt x="473" y="419"/>
                  </a:cubicBezTo>
                  <a:cubicBezTo>
                    <a:pt x="477" y="415"/>
                    <a:pt x="482" y="409"/>
                    <a:pt x="487" y="403"/>
                  </a:cubicBezTo>
                  <a:cubicBezTo>
                    <a:pt x="495" y="393"/>
                    <a:pt x="502" y="381"/>
                    <a:pt x="510" y="365"/>
                  </a:cubicBezTo>
                  <a:cubicBezTo>
                    <a:pt x="517" y="352"/>
                    <a:pt x="523" y="338"/>
                    <a:pt x="527" y="326"/>
                  </a:cubicBezTo>
                  <a:cubicBezTo>
                    <a:pt x="533" y="311"/>
                    <a:pt x="538" y="296"/>
                    <a:pt x="541" y="282"/>
                  </a:cubicBezTo>
                  <a:cubicBezTo>
                    <a:pt x="544" y="266"/>
                    <a:pt x="546" y="251"/>
                    <a:pt x="547" y="237"/>
                  </a:cubicBezTo>
                  <a:cubicBezTo>
                    <a:pt x="547" y="221"/>
                    <a:pt x="546" y="207"/>
                    <a:pt x="542" y="19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p>
              <a:endParaRPr lang="en-US" sz="1050"/>
            </a:p>
          </p:txBody>
        </p:sp>
        <p:sp>
          <p:nvSpPr>
            <p:cNvPr id="222" name="Freeform 22"/>
            <p:cNvSpPr/>
            <p:nvPr/>
          </p:nvSpPr>
          <p:spPr bwMode="auto">
            <a:xfrm>
              <a:off x="5680" y="1867"/>
              <a:ext cx="85" cy="191"/>
            </a:xfrm>
            <a:custGeom>
              <a:avLst/>
              <a:gdLst>
                <a:gd name="T0" fmla="*/ 2 w 39"/>
                <a:gd name="T1" fmla="*/ 0 h 88"/>
                <a:gd name="T2" fmla="*/ 1 w 39"/>
                <a:gd name="T3" fmla="*/ 1 h 88"/>
                <a:gd name="T4" fmla="*/ 0 w 39"/>
                <a:gd name="T5" fmla="*/ 1 h 88"/>
                <a:gd name="T6" fmla="*/ 0 w 39"/>
                <a:gd name="T7" fmla="*/ 1 h 88"/>
                <a:gd name="T8" fmla="*/ 0 w 39"/>
                <a:gd name="T9" fmla="*/ 3 h 88"/>
                <a:gd name="T10" fmla="*/ 2 w 39"/>
                <a:gd name="T11" fmla="*/ 17 h 88"/>
                <a:gd name="T12" fmla="*/ 4 w 39"/>
                <a:gd name="T13" fmla="*/ 24 h 88"/>
                <a:gd name="T14" fmla="*/ 6 w 39"/>
                <a:gd name="T15" fmla="*/ 34 h 88"/>
                <a:gd name="T16" fmla="*/ 6 w 39"/>
                <a:gd name="T17" fmla="*/ 35 h 88"/>
                <a:gd name="T18" fmla="*/ 7 w 39"/>
                <a:gd name="T19" fmla="*/ 43 h 88"/>
                <a:gd name="T20" fmla="*/ 7 w 39"/>
                <a:gd name="T21" fmla="*/ 43 h 88"/>
                <a:gd name="T22" fmla="*/ 8 w 39"/>
                <a:gd name="T23" fmla="*/ 49 h 88"/>
                <a:gd name="T24" fmla="*/ 10 w 39"/>
                <a:gd name="T25" fmla="*/ 67 h 88"/>
                <a:gd name="T26" fmla="*/ 14 w 39"/>
                <a:gd name="T27" fmla="*/ 78 h 88"/>
                <a:gd name="T28" fmla="*/ 17 w 39"/>
                <a:gd name="T29" fmla="*/ 82 h 88"/>
                <a:gd name="T30" fmla="*/ 22 w 39"/>
                <a:gd name="T31" fmla="*/ 86 h 88"/>
                <a:gd name="T32" fmla="*/ 27 w 39"/>
                <a:gd name="T33" fmla="*/ 88 h 88"/>
                <a:gd name="T34" fmla="*/ 28 w 39"/>
                <a:gd name="T35" fmla="*/ 88 h 88"/>
                <a:gd name="T36" fmla="*/ 29 w 39"/>
                <a:gd name="T37" fmla="*/ 88 h 88"/>
                <a:gd name="T38" fmla="*/ 31 w 39"/>
                <a:gd name="T39" fmla="*/ 87 h 88"/>
                <a:gd name="T40" fmla="*/ 33 w 39"/>
                <a:gd name="T41" fmla="*/ 86 h 88"/>
                <a:gd name="T42" fmla="*/ 35 w 39"/>
                <a:gd name="T43" fmla="*/ 84 h 88"/>
                <a:gd name="T44" fmla="*/ 36 w 39"/>
                <a:gd name="T45" fmla="*/ 81 h 88"/>
                <a:gd name="T46" fmla="*/ 37 w 39"/>
                <a:gd name="T47" fmla="*/ 78 h 88"/>
                <a:gd name="T48" fmla="*/ 38 w 39"/>
                <a:gd name="T49" fmla="*/ 67 h 88"/>
                <a:gd name="T50" fmla="*/ 36 w 39"/>
                <a:gd name="T51" fmla="*/ 56 h 88"/>
                <a:gd name="T52" fmla="*/ 30 w 39"/>
                <a:gd name="T53" fmla="*/ 41 h 88"/>
                <a:gd name="T54" fmla="*/ 22 w 39"/>
                <a:gd name="T55" fmla="*/ 25 h 88"/>
                <a:gd name="T56" fmla="*/ 3 w 39"/>
                <a:gd name="T57" fmla="*/ 1 h 88"/>
                <a:gd name="T58" fmla="*/ 2 w 39"/>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88">
                  <a:moveTo>
                    <a:pt x="2" y="0"/>
                  </a:moveTo>
                  <a:cubicBezTo>
                    <a:pt x="1" y="0"/>
                    <a:pt x="1" y="0"/>
                    <a:pt x="1" y="1"/>
                  </a:cubicBezTo>
                  <a:cubicBezTo>
                    <a:pt x="0" y="1"/>
                    <a:pt x="0" y="1"/>
                    <a:pt x="0" y="1"/>
                  </a:cubicBezTo>
                  <a:cubicBezTo>
                    <a:pt x="0" y="1"/>
                    <a:pt x="0" y="1"/>
                    <a:pt x="0" y="1"/>
                  </a:cubicBezTo>
                  <a:cubicBezTo>
                    <a:pt x="0" y="2"/>
                    <a:pt x="0" y="2"/>
                    <a:pt x="0" y="3"/>
                  </a:cubicBezTo>
                  <a:cubicBezTo>
                    <a:pt x="1" y="7"/>
                    <a:pt x="2" y="12"/>
                    <a:pt x="2" y="17"/>
                  </a:cubicBezTo>
                  <a:cubicBezTo>
                    <a:pt x="4" y="24"/>
                    <a:pt x="4" y="24"/>
                    <a:pt x="4" y="24"/>
                  </a:cubicBezTo>
                  <a:cubicBezTo>
                    <a:pt x="4" y="27"/>
                    <a:pt x="5" y="31"/>
                    <a:pt x="6" y="34"/>
                  </a:cubicBezTo>
                  <a:cubicBezTo>
                    <a:pt x="6" y="35"/>
                    <a:pt x="6" y="35"/>
                    <a:pt x="6" y="35"/>
                  </a:cubicBezTo>
                  <a:cubicBezTo>
                    <a:pt x="6" y="38"/>
                    <a:pt x="7" y="41"/>
                    <a:pt x="7" y="43"/>
                  </a:cubicBezTo>
                  <a:cubicBezTo>
                    <a:pt x="7" y="43"/>
                    <a:pt x="7" y="43"/>
                    <a:pt x="7" y="43"/>
                  </a:cubicBezTo>
                  <a:cubicBezTo>
                    <a:pt x="7" y="45"/>
                    <a:pt x="7" y="47"/>
                    <a:pt x="8" y="49"/>
                  </a:cubicBezTo>
                  <a:cubicBezTo>
                    <a:pt x="8" y="55"/>
                    <a:pt x="9" y="61"/>
                    <a:pt x="10" y="67"/>
                  </a:cubicBezTo>
                  <a:cubicBezTo>
                    <a:pt x="11" y="71"/>
                    <a:pt x="13" y="74"/>
                    <a:pt x="14" y="78"/>
                  </a:cubicBezTo>
                  <a:cubicBezTo>
                    <a:pt x="15" y="79"/>
                    <a:pt x="16" y="80"/>
                    <a:pt x="17" y="82"/>
                  </a:cubicBezTo>
                  <a:cubicBezTo>
                    <a:pt x="18" y="83"/>
                    <a:pt x="20" y="85"/>
                    <a:pt x="22" y="86"/>
                  </a:cubicBezTo>
                  <a:cubicBezTo>
                    <a:pt x="23" y="87"/>
                    <a:pt x="25" y="88"/>
                    <a:pt x="27" y="88"/>
                  </a:cubicBezTo>
                  <a:cubicBezTo>
                    <a:pt x="27" y="88"/>
                    <a:pt x="27" y="88"/>
                    <a:pt x="28" y="88"/>
                  </a:cubicBezTo>
                  <a:cubicBezTo>
                    <a:pt x="28" y="88"/>
                    <a:pt x="29" y="88"/>
                    <a:pt x="29" y="88"/>
                  </a:cubicBezTo>
                  <a:cubicBezTo>
                    <a:pt x="30" y="88"/>
                    <a:pt x="30" y="87"/>
                    <a:pt x="31" y="87"/>
                  </a:cubicBezTo>
                  <a:cubicBezTo>
                    <a:pt x="32" y="87"/>
                    <a:pt x="33" y="86"/>
                    <a:pt x="33" y="86"/>
                  </a:cubicBezTo>
                  <a:cubicBezTo>
                    <a:pt x="34" y="85"/>
                    <a:pt x="34" y="84"/>
                    <a:pt x="35" y="84"/>
                  </a:cubicBezTo>
                  <a:cubicBezTo>
                    <a:pt x="35" y="83"/>
                    <a:pt x="36" y="82"/>
                    <a:pt x="36" y="81"/>
                  </a:cubicBezTo>
                  <a:cubicBezTo>
                    <a:pt x="37" y="81"/>
                    <a:pt x="37" y="79"/>
                    <a:pt x="37" y="78"/>
                  </a:cubicBezTo>
                  <a:cubicBezTo>
                    <a:pt x="38" y="75"/>
                    <a:pt x="39" y="71"/>
                    <a:pt x="38" y="67"/>
                  </a:cubicBezTo>
                  <a:cubicBezTo>
                    <a:pt x="38" y="64"/>
                    <a:pt x="37" y="60"/>
                    <a:pt x="36" y="56"/>
                  </a:cubicBezTo>
                  <a:cubicBezTo>
                    <a:pt x="35" y="52"/>
                    <a:pt x="33" y="47"/>
                    <a:pt x="30" y="41"/>
                  </a:cubicBezTo>
                  <a:cubicBezTo>
                    <a:pt x="28" y="36"/>
                    <a:pt x="25" y="31"/>
                    <a:pt x="22" y="25"/>
                  </a:cubicBezTo>
                  <a:cubicBezTo>
                    <a:pt x="16" y="17"/>
                    <a:pt x="10" y="9"/>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p>
              <a:endParaRPr lang="en-US" sz="1050"/>
            </a:p>
          </p:txBody>
        </p:sp>
        <p:sp>
          <p:nvSpPr>
            <p:cNvPr id="223" name="Freeform 23"/>
            <p:cNvSpPr/>
            <p:nvPr/>
          </p:nvSpPr>
          <p:spPr bwMode="auto">
            <a:xfrm>
              <a:off x="5749" y="1849"/>
              <a:ext cx="127" cy="128"/>
            </a:xfrm>
            <a:custGeom>
              <a:avLst/>
              <a:gdLst>
                <a:gd name="T0" fmla="*/ 2 w 58"/>
                <a:gd name="T1" fmla="*/ 0 h 59"/>
                <a:gd name="T2" fmla="*/ 0 w 58"/>
                <a:gd name="T3" fmla="*/ 2 h 59"/>
                <a:gd name="T4" fmla="*/ 0 w 58"/>
                <a:gd name="T5" fmla="*/ 3 h 59"/>
                <a:gd name="T6" fmla="*/ 1 w 58"/>
                <a:gd name="T7" fmla="*/ 5 h 59"/>
                <a:gd name="T8" fmla="*/ 2 w 58"/>
                <a:gd name="T9" fmla="*/ 6 h 59"/>
                <a:gd name="T10" fmla="*/ 7 w 58"/>
                <a:gd name="T11" fmla="*/ 13 h 59"/>
                <a:gd name="T12" fmla="*/ 8 w 58"/>
                <a:gd name="T13" fmla="*/ 14 h 59"/>
                <a:gd name="T14" fmla="*/ 10 w 58"/>
                <a:gd name="T15" fmla="*/ 17 h 59"/>
                <a:gd name="T16" fmla="*/ 13 w 58"/>
                <a:gd name="T17" fmla="*/ 22 h 59"/>
                <a:gd name="T18" fmla="*/ 13 w 58"/>
                <a:gd name="T19" fmla="*/ 23 h 59"/>
                <a:gd name="T20" fmla="*/ 23 w 58"/>
                <a:gd name="T21" fmla="*/ 39 h 59"/>
                <a:gd name="T22" fmla="*/ 29 w 58"/>
                <a:gd name="T23" fmla="*/ 47 h 59"/>
                <a:gd name="T24" fmla="*/ 36 w 58"/>
                <a:gd name="T25" fmla="*/ 54 h 59"/>
                <a:gd name="T26" fmla="*/ 42 w 58"/>
                <a:gd name="T27" fmla="*/ 58 h 59"/>
                <a:gd name="T28" fmla="*/ 45 w 58"/>
                <a:gd name="T29" fmla="*/ 59 h 59"/>
                <a:gd name="T30" fmla="*/ 47 w 58"/>
                <a:gd name="T31" fmla="*/ 59 h 59"/>
                <a:gd name="T32" fmla="*/ 49 w 58"/>
                <a:gd name="T33" fmla="*/ 59 h 59"/>
                <a:gd name="T34" fmla="*/ 52 w 58"/>
                <a:gd name="T35" fmla="*/ 58 h 59"/>
                <a:gd name="T36" fmla="*/ 55 w 58"/>
                <a:gd name="T37" fmla="*/ 56 h 59"/>
                <a:gd name="T38" fmla="*/ 57 w 58"/>
                <a:gd name="T39" fmla="*/ 51 h 59"/>
                <a:gd name="T40" fmla="*/ 55 w 58"/>
                <a:gd name="T41" fmla="*/ 40 h 59"/>
                <a:gd name="T42" fmla="*/ 51 w 58"/>
                <a:gd name="T43" fmla="*/ 34 h 59"/>
                <a:gd name="T44" fmla="*/ 45 w 58"/>
                <a:gd name="T45" fmla="*/ 28 h 59"/>
                <a:gd name="T46" fmla="*/ 31 w 58"/>
                <a:gd name="T47" fmla="*/ 16 h 59"/>
                <a:gd name="T48" fmla="*/ 14 w 58"/>
                <a:gd name="T49" fmla="*/ 6 h 59"/>
                <a:gd name="T50" fmla="*/ 7 w 58"/>
                <a:gd name="T51" fmla="*/ 2 h 59"/>
                <a:gd name="T52" fmla="*/ 2 w 58"/>
                <a:gd name="T53" fmla="*/ 0 h 59"/>
                <a:gd name="T54" fmla="*/ 2 w 58"/>
                <a:gd name="T5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59">
                  <a:moveTo>
                    <a:pt x="2" y="0"/>
                  </a:moveTo>
                  <a:cubicBezTo>
                    <a:pt x="1" y="0"/>
                    <a:pt x="0" y="1"/>
                    <a:pt x="0" y="2"/>
                  </a:cubicBezTo>
                  <a:cubicBezTo>
                    <a:pt x="0" y="2"/>
                    <a:pt x="0" y="3"/>
                    <a:pt x="0" y="3"/>
                  </a:cubicBezTo>
                  <a:cubicBezTo>
                    <a:pt x="0" y="4"/>
                    <a:pt x="0" y="4"/>
                    <a:pt x="1" y="5"/>
                  </a:cubicBezTo>
                  <a:cubicBezTo>
                    <a:pt x="2" y="6"/>
                    <a:pt x="2" y="6"/>
                    <a:pt x="2" y="6"/>
                  </a:cubicBezTo>
                  <a:cubicBezTo>
                    <a:pt x="4" y="8"/>
                    <a:pt x="6" y="11"/>
                    <a:pt x="7" y="13"/>
                  </a:cubicBezTo>
                  <a:cubicBezTo>
                    <a:pt x="8" y="14"/>
                    <a:pt x="8" y="14"/>
                    <a:pt x="8" y="14"/>
                  </a:cubicBezTo>
                  <a:cubicBezTo>
                    <a:pt x="8" y="15"/>
                    <a:pt x="9" y="16"/>
                    <a:pt x="10" y="17"/>
                  </a:cubicBezTo>
                  <a:cubicBezTo>
                    <a:pt x="11" y="19"/>
                    <a:pt x="12" y="20"/>
                    <a:pt x="13" y="22"/>
                  </a:cubicBezTo>
                  <a:cubicBezTo>
                    <a:pt x="13" y="23"/>
                    <a:pt x="13" y="23"/>
                    <a:pt x="13" y="23"/>
                  </a:cubicBezTo>
                  <a:cubicBezTo>
                    <a:pt x="16" y="28"/>
                    <a:pt x="20" y="34"/>
                    <a:pt x="23" y="39"/>
                  </a:cubicBezTo>
                  <a:cubicBezTo>
                    <a:pt x="25" y="42"/>
                    <a:pt x="27" y="45"/>
                    <a:pt x="29" y="47"/>
                  </a:cubicBezTo>
                  <a:cubicBezTo>
                    <a:pt x="32" y="50"/>
                    <a:pt x="34" y="52"/>
                    <a:pt x="36" y="54"/>
                  </a:cubicBezTo>
                  <a:cubicBezTo>
                    <a:pt x="38" y="56"/>
                    <a:pt x="40" y="57"/>
                    <a:pt x="42" y="58"/>
                  </a:cubicBezTo>
                  <a:cubicBezTo>
                    <a:pt x="43" y="58"/>
                    <a:pt x="44" y="59"/>
                    <a:pt x="45" y="59"/>
                  </a:cubicBezTo>
                  <a:cubicBezTo>
                    <a:pt x="46" y="59"/>
                    <a:pt x="46" y="59"/>
                    <a:pt x="47" y="59"/>
                  </a:cubicBezTo>
                  <a:cubicBezTo>
                    <a:pt x="48" y="59"/>
                    <a:pt x="48" y="59"/>
                    <a:pt x="49" y="59"/>
                  </a:cubicBezTo>
                  <a:cubicBezTo>
                    <a:pt x="50" y="59"/>
                    <a:pt x="51" y="58"/>
                    <a:pt x="52" y="58"/>
                  </a:cubicBezTo>
                  <a:cubicBezTo>
                    <a:pt x="53" y="57"/>
                    <a:pt x="54" y="56"/>
                    <a:pt x="55" y="56"/>
                  </a:cubicBezTo>
                  <a:cubicBezTo>
                    <a:pt x="56" y="54"/>
                    <a:pt x="57" y="53"/>
                    <a:pt x="57" y="51"/>
                  </a:cubicBezTo>
                  <a:cubicBezTo>
                    <a:pt x="58" y="48"/>
                    <a:pt x="57" y="44"/>
                    <a:pt x="55" y="40"/>
                  </a:cubicBezTo>
                  <a:cubicBezTo>
                    <a:pt x="54" y="37"/>
                    <a:pt x="52" y="35"/>
                    <a:pt x="51" y="34"/>
                  </a:cubicBezTo>
                  <a:cubicBezTo>
                    <a:pt x="49" y="32"/>
                    <a:pt x="47" y="30"/>
                    <a:pt x="45" y="28"/>
                  </a:cubicBezTo>
                  <a:cubicBezTo>
                    <a:pt x="41" y="24"/>
                    <a:pt x="36" y="20"/>
                    <a:pt x="31" y="16"/>
                  </a:cubicBezTo>
                  <a:cubicBezTo>
                    <a:pt x="25" y="12"/>
                    <a:pt x="19" y="9"/>
                    <a:pt x="14" y="6"/>
                  </a:cubicBezTo>
                  <a:cubicBezTo>
                    <a:pt x="11" y="4"/>
                    <a:pt x="9" y="3"/>
                    <a:pt x="7" y="2"/>
                  </a:cubicBezTo>
                  <a:cubicBezTo>
                    <a:pt x="5" y="1"/>
                    <a:pt x="4" y="1"/>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p>
              <a:endParaRPr lang="en-US" sz="1050"/>
            </a:p>
          </p:txBody>
        </p:sp>
        <p:sp>
          <p:nvSpPr>
            <p:cNvPr id="224" name="Freeform 24"/>
            <p:cNvSpPr/>
            <p:nvPr/>
          </p:nvSpPr>
          <p:spPr bwMode="auto">
            <a:xfrm>
              <a:off x="4686" y="741"/>
              <a:ext cx="161" cy="165"/>
            </a:xfrm>
            <a:custGeom>
              <a:avLst/>
              <a:gdLst>
                <a:gd name="T0" fmla="*/ 9 w 74"/>
                <a:gd name="T1" fmla="*/ 0 h 76"/>
                <a:gd name="T2" fmla="*/ 2 w 74"/>
                <a:gd name="T3" fmla="*/ 3 h 76"/>
                <a:gd name="T4" fmla="*/ 0 w 74"/>
                <a:gd name="T5" fmla="*/ 10 h 76"/>
                <a:gd name="T6" fmla="*/ 0 w 74"/>
                <a:gd name="T7" fmla="*/ 14 h 76"/>
                <a:gd name="T8" fmla="*/ 2 w 74"/>
                <a:gd name="T9" fmla="*/ 18 h 76"/>
                <a:gd name="T10" fmla="*/ 7 w 74"/>
                <a:gd name="T11" fmla="*/ 25 h 76"/>
                <a:gd name="T12" fmla="*/ 14 w 74"/>
                <a:gd name="T13" fmla="*/ 32 h 76"/>
                <a:gd name="T14" fmla="*/ 32 w 74"/>
                <a:gd name="T15" fmla="*/ 46 h 76"/>
                <a:gd name="T16" fmla="*/ 41 w 74"/>
                <a:gd name="T17" fmla="*/ 52 h 76"/>
                <a:gd name="T18" fmla="*/ 46 w 74"/>
                <a:gd name="T19" fmla="*/ 55 h 76"/>
                <a:gd name="T20" fmla="*/ 56 w 74"/>
                <a:gd name="T21" fmla="*/ 63 h 76"/>
                <a:gd name="T22" fmla="*/ 56 w 74"/>
                <a:gd name="T23" fmla="*/ 63 h 76"/>
                <a:gd name="T24" fmla="*/ 62 w 74"/>
                <a:gd name="T25" fmla="*/ 68 h 76"/>
                <a:gd name="T26" fmla="*/ 63 w 74"/>
                <a:gd name="T27" fmla="*/ 69 h 76"/>
                <a:gd name="T28" fmla="*/ 69 w 74"/>
                <a:gd name="T29" fmla="*/ 75 h 76"/>
                <a:gd name="T30" fmla="*/ 71 w 74"/>
                <a:gd name="T31" fmla="*/ 76 h 76"/>
                <a:gd name="T32" fmla="*/ 72 w 74"/>
                <a:gd name="T33" fmla="*/ 76 h 76"/>
                <a:gd name="T34" fmla="*/ 72 w 74"/>
                <a:gd name="T35" fmla="*/ 76 h 76"/>
                <a:gd name="T36" fmla="*/ 73 w 74"/>
                <a:gd name="T37" fmla="*/ 75 h 76"/>
                <a:gd name="T38" fmla="*/ 74 w 74"/>
                <a:gd name="T39" fmla="*/ 74 h 76"/>
                <a:gd name="T40" fmla="*/ 71 w 74"/>
                <a:gd name="T41" fmla="*/ 60 h 76"/>
                <a:gd name="T42" fmla="*/ 65 w 74"/>
                <a:gd name="T43" fmla="*/ 47 h 76"/>
                <a:gd name="T44" fmla="*/ 57 w 74"/>
                <a:gd name="T45" fmla="*/ 34 h 76"/>
                <a:gd name="T46" fmla="*/ 48 w 74"/>
                <a:gd name="T47" fmla="*/ 22 h 76"/>
                <a:gd name="T48" fmla="*/ 37 w 74"/>
                <a:gd name="T49" fmla="*/ 13 h 76"/>
                <a:gd name="T50" fmla="*/ 31 w 74"/>
                <a:gd name="T51" fmla="*/ 8 h 76"/>
                <a:gd name="T52" fmla="*/ 24 w 74"/>
                <a:gd name="T53" fmla="*/ 4 h 76"/>
                <a:gd name="T54" fmla="*/ 16 w 74"/>
                <a:gd name="T55" fmla="*/ 1 h 76"/>
                <a:gd name="T56" fmla="*/ 9 w 74"/>
                <a:gd name="T5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76">
                  <a:moveTo>
                    <a:pt x="9" y="0"/>
                  </a:moveTo>
                  <a:cubicBezTo>
                    <a:pt x="6" y="0"/>
                    <a:pt x="4" y="1"/>
                    <a:pt x="2" y="3"/>
                  </a:cubicBezTo>
                  <a:cubicBezTo>
                    <a:pt x="0" y="4"/>
                    <a:pt x="0" y="7"/>
                    <a:pt x="0" y="10"/>
                  </a:cubicBezTo>
                  <a:cubicBezTo>
                    <a:pt x="0" y="11"/>
                    <a:pt x="0" y="13"/>
                    <a:pt x="0" y="14"/>
                  </a:cubicBezTo>
                  <a:cubicBezTo>
                    <a:pt x="0" y="15"/>
                    <a:pt x="1" y="17"/>
                    <a:pt x="2" y="18"/>
                  </a:cubicBezTo>
                  <a:cubicBezTo>
                    <a:pt x="3" y="21"/>
                    <a:pt x="5" y="23"/>
                    <a:pt x="7" y="25"/>
                  </a:cubicBezTo>
                  <a:cubicBezTo>
                    <a:pt x="8" y="27"/>
                    <a:pt x="11" y="30"/>
                    <a:pt x="14" y="32"/>
                  </a:cubicBezTo>
                  <a:cubicBezTo>
                    <a:pt x="20" y="38"/>
                    <a:pt x="26" y="42"/>
                    <a:pt x="32" y="46"/>
                  </a:cubicBezTo>
                  <a:cubicBezTo>
                    <a:pt x="35" y="48"/>
                    <a:pt x="38" y="50"/>
                    <a:pt x="41" y="52"/>
                  </a:cubicBezTo>
                  <a:cubicBezTo>
                    <a:pt x="46" y="55"/>
                    <a:pt x="46" y="55"/>
                    <a:pt x="46" y="55"/>
                  </a:cubicBezTo>
                  <a:cubicBezTo>
                    <a:pt x="50" y="58"/>
                    <a:pt x="53" y="60"/>
                    <a:pt x="56" y="63"/>
                  </a:cubicBezTo>
                  <a:cubicBezTo>
                    <a:pt x="56" y="63"/>
                    <a:pt x="56" y="63"/>
                    <a:pt x="56" y="63"/>
                  </a:cubicBezTo>
                  <a:cubicBezTo>
                    <a:pt x="58" y="64"/>
                    <a:pt x="60" y="66"/>
                    <a:pt x="62" y="68"/>
                  </a:cubicBezTo>
                  <a:cubicBezTo>
                    <a:pt x="63" y="69"/>
                    <a:pt x="63" y="69"/>
                    <a:pt x="63" y="69"/>
                  </a:cubicBezTo>
                  <a:cubicBezTo>
                    <a:pt x="65" y="71"/>
                    <a:pt x="67" y="73"/>
                    <a:pt x="69" y="75"/>
                  </a:cubicBezTo>
                  <a:cubicBezTo>
                    <a:pt x="70" y="75"/>
                    <a:pt x="70" y="76"/>
                    <a:pt x="71" y="76"/>
                  </a:cubicBezTo>
                  <a:cubicBezTo>
                    <a:pt x="71" y="76"/>
                    <a:pt x="71" y="76"/>
                    <a:pt x="72" y="76"/>
                  </a:cubicBezTo>
                  <a:cubicBezTo>
                    <a:pt x="72" y="76"/>
                    <a:pt x="72" y="76"/>
                    <a:pt x="72" y="76"/>
                  </a:cubicBezTo>
                  <a:cubicBezTo>
                    <a:pt x="72" y="76"/>
                    <a:pt x="73" y="76"/>
                    <a:pt x="73" y="75"/>
                  </a:cubicBezTo>
                  <a:cubicBezTo>
                    <a:pt x="73" y="75"/>
                    <a:pt x="74" y="75"/>
                    <a:pt x="74" y="74"/>
                  </a:cubicBezTo>
                  <a:cubicBezTo>
                    <a:pt x="73" y="70"/>
                    <a:pt x="72" y="65"/>
                    <a:pt x="71" y="60"/>
                  </a:cubicBezTo>
                  <a:cubicBezTo>
                    <a:pt x="70" y="56"/>
                    <a:pt x="68" y="51"/>
                    <a:pt x="65" y="47"/>
                  </a:cubicBezTo>
                  <a:cubicBezTo>
                    <a:pt x="63" y="42"/>
                    <a:pt x="60" y="38"/>
                    <a:pt x="57" y="34"/>
                  </a:cubicBezTo>
                  <a:cubicBezTo>
                    <a:pt x="54" y="30"/>
                    <a:pt x="51" y="26"/>
                    <a:pt x="48" y="22"/>
                  </a:cubicBezTo>
                  <a:cubicBezTo>
                    <a:pt x="44" y="19"/>
                    <a:pt x="41" y="16"/>
                    <a:pt x="37" y="13"/>
                  </a:cubicBezTo>
                  <a:cubicBezTo>
                    <a:pt x="35" y="11"/>
                    <a:pt x="34" y="10"/>
                    <a:pt x="31" y="8"/>
                  </a:cubicBezTo>
                  <a:cubicBezTo>
                    <a:pt x="29" y="7"/>
                    <a:pt x="27" y="6"/>
                    <a:pt x="24" y="4"/>
                  </a:cubicBezTo>
                  <a:cubicBezTo>
                    <a:pt x="21" y="3"/>
                    <a:pt x="18" y="2"/>
                    <a:pt x="16" y="1"/>
                  </a:cubicBezTo>
                  <a:cubicBezTo>
                    <a:pt x="13" y="0"/>
                    <a:pt x="11"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p>
              <a:endParaRPr lang="en-US" sz="1050"/>
            </a:p>
          </p:txBody>
        </p:sp>
        <p:sp>
          <p:nvSpPr>
            <p:cNvPr id="225" name="Freeform 25"/>
            <p:cNvSpPr/>
            <p:nvPr/>
          </p:nvSpPr>
          <p:spPr bwMode="auto">
            <a:xfrm>
              <a:off x="4771" y="624"/>
              <a:ext cx="76" cy="160"/>
            </a:xfrm>
            <a:custGeom>
              <a:avLst/>
              <a:gdLst>
                <a:gd name="T0" fmla="*/ 10 w 35"/>
                <a:gd name="T1" fmla="*/ 0 h 74"/>
                <a:gd name="T2" fmla="*/ 7 w 35"/>
                <a:gd name="T3" fmla="*/ 0 h 74"/>
                <a:gd name="T4" fmla="*/ 4 w 35"/>
                <a:gd name="T5" fmla="*/ 3 h 74"/>
                <a:gd name="T6" fmla="*/ 1 w 35"/>
                <a:gd name="T7" fmla="*/ 7 h 74"/>
                <a:gd name="T8" fmla="*/ 1 w 35"/>
                <a:gd name="T9" fmla="*/ 10 h 74"/>
                <a:gd name="T10" fmla="*/ 0 w 35"/>
                <a:gd name="T11" fmla="*/ 14 h 74"/>
                <a:gd name="T12" fmla="*/ 2 w 35"/>
                <a:gd name="T13" fmla="*/ 22 h 74"/>
                <a:gd name="T14" fmla="*/ 5 w 35"/>
                <a:gd name="T15" fmla="*/ 31 h 74"/>
                <a:gd name="T16" fmla="*/ 10 w 35"/>
                <a:gd name="T17" fmla="*/ 41 h 74"/>
                <a:gd name="T18" fmla="*/ 21 w 35"/>
                <a:gd name="T19" fmla="*/ 58 h 74"/>
                <a:gd name="T20" fmla="*/ 27 w 35"/>
                <a:gd name="T21" fmla="*/ 66 h 74"/>
                <a:gd name="T22" fmla="*/ 30 w 35"/>
                <a:gd name="T23" fmla="*/ 72 h 74"/>
                <a:gd name="T24" fmla="*/ 32 w 35"/>
                <a:gd name="T25" fmla="*/ 74 h 74"/>
                <a:gd name="T26" fmla="*/ 34 w 35"/>
                <a:gd name="T27" fmla="*/ 72 h 74"/>
                <a:gd name="T28" fmla="*/ 33 w 35"/>
                <a:gd name="T29" fmla="*/ 41 h 74"/>
                <a:gd name="T30" fmla="*/ 26 w 35"/>
                <a:gd name="T31" fmla="*/ 16 h 74"/>
                <a:gd name="T32" fmla="*/ 21 w 35"/>
                <a:gd name="T33" fmla="*/ 8 h 74"/>
                <a:gd name="T34" fmla="*/ 14 w 35"/>
                <a:gd name="T35" fmla="*/ 1 h 74"/>
                <a:gd name="T36" fmla="*/ 11 w 35"/>
                <a:gd name="T37" fmla="*/ 0 h 74"/>
                <a:gd name="T38" fmla="*/ 10 w 35"/>
                <a:gd name="T3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74">
                  <a:moveTo>
                    <a:pt x="10" y="0"/>
                  </a:moveTo>
                  <a:cubicBezTo>
                    <a:pt x="9" y="0"/>
                    <a:pt x="8" y="0"/>
                    <a:pt x="7" y="0"/>
                  </a:cubicBezTo>
                  <a:cubicBezTo>
                    <a:pt x="6" y="1"/>
                    <a:pt x="5" y="2"/>
                    <a:pt x="4" y="3"/>
                  </a:cubicBezTo>
                  <a:cubicBezTo>
                    <a:pt x="3" y="4"/>
                    <a:pt x="2" y="6"/>
                    <a:pt x="1" y="7"/>
                  </a:cubicBezTo>
                  <a:cubicBezTo>
                    <a:pt x="1" y="8"/>
                    <a:pt x="1" y="9"/>
                    <a:pt x="1" y="10"/>
                  </a:cubicBezTo>
                  <a:cubicBezTo>
                    <a:pt x="0" y="12"/>
                    <a:pt x="0" y="13"/>
                    <a:pt x="0" y="14"/>
                  </a:cubicBezTo>
                  <a:cubicBezTo>
                    <a:pt x="0" y="17"/>
                    <a:pt x="1" y="19"/>
                    <a:pt x="2" y="22"/>
                  </a:cubicBezTo>
                  <a:cubicBezTo>
                    <a:pt x="3" y="25"/>
                    <a:pt x="4" y="28"/>
                    <a:pt x="5" y="31"/>
                  </a:cubicBezTo>
                  <a:cubicBezTo>
                    <a:pt x="7" y="34"/>
                    <a:pt x="8" y="37"/>
                    <a:pt x="10" y="41"/>
                  </a:cubicBezTo>
                  <a:cubicBezTo>
                    <a:pt x="14" y="47"/>
                    <a:pt x="18" y="53"/>
                    <a:pt x="21" y="58"/>
                  </a:cubicBezTo>
                  <a:cubicBezTo>
                    <a:pt x="23" y="61"/>
                    <a:pt x="25" y="63"/>
                    <a:pt x="27" y="66"/>
                  </a:cubicBezTo>
                  <a:cubicBezTo>
                    <a:pt x="28" y="68"/>
                    <a:pt x="29" y="70"/>
                    <a:pt x="30" y="72"/>
                  </a:cubicBezTo>
                  <a:cubicBezTo>
                    <a:pt x="30" y="73"/>
                    <a:pt x="31" y="74"/>
                    <a:pt x="32" y="74"/>
                  </a:cubicBezTo>
                  <a:cubicBezTo>
                    <a:pt x="33" y="74"/>
                    <a:pt x="34" y="73"/>
                    <a:pt x="34" y="72"/>
                  </a:cubicBezTo>
                  <a:cubicBezTo>
                    <a:pt x="35" y="61"/>
                    <a:pt x="35" y="50"/>
                    <a:pt x="33" y="41"/>
                  </a:cubicBezTo>
                  <a:cubicBezTo>
                    <a:pt x="32" y="31"/>
                    <a:pt x="30" y="23"/>
                    <a:pt x="26" y="16"/>
                  </a:cubicBezTo>
                  <a:cubicBezTo>
                    <a:pt x="24" y="13"/>
                    <a:pt x="23" y="10"/>
                    <a:pt x="21" y="8"/>
                  </a:cubicBezTo>
                  <a:cubicBezTo>
                    <a:pt x="19" y="5"/>
                    <a:pt x="17" y="3"/>
                    <a:pt x="14" y="1"/>
                  </a:cubicBezTo>
                  <a:cubicBezTo>
                    <a:pt x="13" y="1"/>
                    <a:pt x="12" y="0"/>
                    <a:pt x="11"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p>
              <a:endParaRPr lang="en-US" sz="1050"/>
            </a:p>
          </p:txBody>
        </p:sp>
        <p:sp>
          <p:nvSpPr>
            <p:cNvPr id="226" name="Freeform 26"/>
            <p:cNvSpPr>
              <a:spLocks noEditPoints="1"/>
            </p:cNvSpPr>
            <p:nvPr/>
          </p:nvSpPr>
          <p:spPr bwMode="auto">
            <a:xfrm>
              <a:off x="4773" y="1015"/>
              <a:ext cx="394" cy="686"/>
            </a:xfrm>
            <a:custGeom>
              <a:avLst/>
              <a:gdLst>
                <a:gd name="T0" fmla="*/ 14 w 181"/>
                <a:gd name="T1" fmla="*/ 71 h 316"/>
                <a:gd name="T2" fmla="*/ 14 w 181"/>
                <a:gd name="T3" fmla="*/ 70 h 316"/>
                <a:gd name="T4" fmla="*/ 14 w 181"/>
                <a:gd name="T5" fmla="*/ 71 h 316"/>
                <a:gd name="T6" fmla="*/ 26 w 181"/>
                <a:gd name="T7" fmla="*/ 0 h 316"/>
                <a:gd name="T8" fmla="*/ 23 w 181"/>
                <a:gd name="T9" fmla="*/ 2 h 316"/>
                <a:gd name="T10" fmla="*/ 10 w 181"/>
                <a:gd name="T11" fmla="*/ 51 h 316"/>
                <a:gd name="T12" fmla="*/ 2 w 181"/>
                <a:gd name="T13" fmla="*/ 101 h 316"/>
                <a:gd name="T14" fmla="*/ 1 w 181"/>
                <a:gd name="T15" fmla="*/ 150 h 316"/>
                <a:gd name="T16" fmla="*/ 10 w 181"/>
                <a:gd name="T17" fmla="*/ 197 h 316"/>
                <a:gd name="T18" fmla="*/ 27 w 181"/>
                <a:gd name="T19" fmla="*/ 235 h 316"/>
                <a:gd name="T20" fmla="*/ 56 w 181"/>
                <a:gd name="T21" fmla="*/ 269 h 316"/>
                <a:gd name="T22" fmla="*/ 76 w 181"/>
                <a:gd name="T23" fmla="*/ 283 h 316"/>
                <a:gd name="T24" fmla="*/ 101 w 181"/>
                <a:gd name="T25" fmla="*/ 295 h 316"/>
                <a:gd name="T26" fmla="*/ 132 w 181"/>
                <a:gd name="T27" fmla="*/ 305 h 316"/>
                <a:gd name="T28" fmla="*/ 147 w 181"/>
                <a:gd name="T29" fmla="*/ 310 h 316"/>
                <a:gd name="T30" fmla="*/ 164 w 181"/>
                <a:gd name="T31" fmla="*/ 315 h 316"/>
                <a:gd name="T32" fmla="*/ 167 w 181"/>
                <a:gd name="T33" fmla="*/ 316 h 316"/>
                <a:gd name="T34" fmla="*/ 178 w 181"/>
                <a:gd name="T35" fmla="*/ 310 h 316"/>
                <a:gd name="T36" fmla="*/ 173 w 181"/>
                <a:gd name="T37" fmla="*/ 293 h 316"/>
                <a:gd name="T38" fmla="*/ 137 w 181"/>
                <a:gd name="T39" fmla="*/ 280 h 316"/>
                <a:gd name="T40" fmla="*/ 104 w 181"/>
                <a:gd name="T41" fmla="*/ 269 h 316"/>
                <a:gd name="T42" fmla="*/ 68 w 181"/>
                <a:gd name="T43" fmla="*/ 248 h 316"/>
                <a:gd name="T44" fmla="*/ 44 w 181"/>
                <a:gd name="T45" fmla="*/ 224 h 316"/>
                <a:gd name="T46" fmla="*/ 25 w 181"/>
                <a:gd name="T47" fmla="*/ 193 h 316"/>
                <a:gd name="T48" fmla="*/ 13 w 181"/>
                <a:gd name="T49" fmla="*/ 147 h 316"/>
                <a:gd name="T50" fmla="*/ 13 w 181"/>
                <a:gd name="T51" fmla="*/ 147 h 316"/>
                <a:gd name="T52" fmla="*/ 13 w 181"/>
                <a:gd name="T53" fmla="*/ 147 h 316"/>
                <a:gd name="T54" fmla="*/ 13 w 181"/>
                <a:gd name="T55" fmla="*/ 147 h 316"/>
                <a:gd name="T56" fmla="*/ 14 w 181"/>
                <a:gd name="T57" fmla="*/ 70 h 316"/>
                <a:gd name="T58" fmla="*/ 29 w 181"/>
                <a:gd name="T59" fmla="*/ 4 h 316"/>
                <a:gd name="T60" fmla="*/ 27 w 181"/>
                <a:gd name="T61" fmla="*/ 0 h 316"/>
                <a:gd name="T62" fmla="*/ 26 w 181"/>
                <a:gd name="T63"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1" h="316">
                  <a:moveTo>
                    <a:pt x="14" y="71"/>
                  </a:moveTo>
                  <a:cubicBezTo>
                    <a:pt x="14" y="70"/>
                    <a:pt x="14" y="70"/>
                    <a:pt x="14" y="70"/>
                  </a:cubicBezTo>
                  <a:cubicBezTo>
                    <a:pt x="14" y="71"/>
                    <a:pt x="14" y="71"/>
                    <a:pt x="14" y="71"/>
                  </a:cubicBezTo>
                  <a:moveTo>
                    <a:pt x="26" y="0"/>
                  </a:moveTo>
                  <a:cubicBezTo>
                    <a:pt x="25" y="0"/>
                    <a:pt x="24" y="1"/>
                    <a:pt x="23" y="2"/>
                  </a:cubicBezTo>
                  <a:cubicBezTo>
                    <a:pt x="18" y="18"/>
                    <a:pt x="13" y="34"/>
                    <a:pt x="10" y="51"/>
                  </a:cubicBezTo>
                  <a:cubicBezTo>
                    <a:pt x="6" y="67"/>
                    <a:pt x="3" y="84"/>
                    <a:pt x="2" y="101"/>
                  </a:cubicBezTo>
                  <a:cubicBezTo>
                    <a:pt x="0" y="117"/>
                    <a:pt x="0" y="133"/>
                    <a:pt x="1" y="150"/>
                  </a:cubicBezTo>
                  <a:cubicBezTo>
                    <a:pt x="2" y="166"/>
                    <a:pt x="5" y="182"/>
                    <a:pt x="10" y="197"/>
                  </a:cubicBezTo>
                  <a:cubicBezTo>
                    <a:pt x="14" y="210"/>
                    <a:pt x="19" y="223"/>
                    <a:pt x="27" y="235"/>
                  </a:cubicBezTo>
                  <a:cubicBezTo>
                    <a:pt x="35" y="248"/>
                    <a:pt x="44" y="259"/>
                    <a:pt x="56" y="269"/>
                  </a:cubicBezTo>
                  <a:cubicBezTo>
                    <a:pt x="62" y="274"/>
                    <a:pt x="69" y="278"/>
                    <a:pt x="76" y="283"/>
                  </a:cubicBezTo>
                  <a:cubicBezTo>
                    <a:pt x="84" y="287"/>
                    <a:pt x="92" y="291"/>
                    <a:pt x="101" y="295"/>
                  </a:cubicBezTo>
                  <a:cubicBezTo>
                    <a:pt x="111" y="299"/>
                    <a:pt x="122" y="302"/>
                    <a:pt x="132" y="305"/>
                  </a:cubicBezTo>
                  <a:cubicBezTo>
                    <a:pt x="137" y="307"/>
                    <a:pt x="142" y="309"/>
                    <a:pt x="147" y="310"/>
                  </a:cubicBezTo>
                  <a:cubicBezTo>
                    <a:pt x="153" y="312"/>
                    <a:pt x="158" y="314"/>
                    <a:pt x="164" y="315"/>
                  </a:cubicBezTo>
                  <a:cubicBezTo>
                    <a:pt x="165" y="316"/>
                    <a:pt x="166" y="316"/>
                    <a:pt x="167" y="316"/>
                  </a:cubicBezTo>
                  <a:cubicBezTo>
                    <a:pt x="171" y="316"/>
                    <a:pt x="176" y="314"/>
                    <a:pt x="178" y="310"/>
                  </a:cubicBezTo>
                  <a:cubicBezTo>
                    <a:pt x="181" y="304"/>
                    <a:pt x="179" y="296"/>
                    <a:pt x="173" y="293"/>
                  </a:cubicBezTo>
                  <a:cubicBezTo>
                    <a:pt x="162" y="287"/>
                    <a:pt x="150" y="284"/>
                    <a:pt x="137" y="280"/>
                  </a:cubicBezTo>
                  <a:cubicBezTo>
                    <a:pt x="126" y="277"/>
                    <a:pt x="115" y="273"/>
                    <a:pt x="104" y="269"/>
                  </a:cubicBezTo>
                  <a:cubicBezTo>
                    <a:pt x="91" y="263"/>
                    <a:pt x="79" y="256"/>
                    <a:pt x="68" y="248"/>
                  </a:cubicBezTo>
                  <a:cubicBezTo>
                    <a:pt x="59" y="241"/>
                    <a:pt x="51" y="233"/>
                    <a:pt x="44" y="224"/>
                  </a:cubicBezTo>
                  <a:cubicBezTo>
                    <a:pt x="37" y="214"/>
                    <a:pt x="30" y="204"/>
                    <a:pt x="25" y="193"/>
                  </a:cubicBezTo>
                  <a:cubicBezTo>
                    <a:pt x="19" y="178"/>
                    <a:pt x="16" y="163"/>
                    <a:pt x="13" y="147"/>
                  </a:cubicBezTo>
                  <a:cubicBezTo>
                    <a:pt x="13" y="147"/>
                    <a:pt x="13" y="147"/>
                    <a:pt x="13" y="147"/>
                  </a:cubicBezTo>
                  <a:cubicBezTo>
                    <a:pt x="13" y="147"/>
                    <a:pt x="13" y="147"/>
                    <a:pt x="13" y="147"/>
                  </a:cubicBezTo>
                  <a:cubicBezTo>
                    <a:pt x="13" y="147"/>
                    <a:pt x="13" y="147"/>
                    <a:pt x="13" y="147"/>
                  </a:cubicBezTo>
                  <a:cubicBezTo>
                    <a:pt x="10" y="121"/>
                    <a:pt x="11" y="95"/>
                    <a:pt x="14" y="70"/>
                  </a:cubicBezTo>
                  <a:cubicBezTo>
                    <a:pt x="17" y="48"/>
                    <a:pt x="22" y="25"/>
                    <a:pt x="29" y="4"/>
                  </a:cubicBezTo>
                  <a:cubicBezTo>
                    <a:pt x="30" y="2"/>
                    <a:pt x="29" y="0"/>
                    <a:pt x="27" y="0"/>
                  </a:cubicBezTo>
                  <a:cubicBezTo>
                    <a:pt x="26" y="0"/>
                    <a:pt x="26"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p>
              <a:endParaRPr lang="en-US" sz="1050"/>
            </a:p>
          </p:txBody>
        </p:sp>
        <p:sp>
          <p:nvSpPr>
            <p:cNvPr id="227" name="Oval 27"/>
            <p:cNvSpPr>
              <a:spLocks noChangeArrowheads="1"/>
            </p:cNvSpPr>
            <p:nvPr/>
          </p:nvSpPr>
          <p:spPr bwMode="auto">
            <a:xfrm>
              <a:off x="5178" y="1669"/>
              <a:ext cx="40"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p>
              <a:endParaRPr lang="en-US" sz="1050"/>
            </a:p>
          </p:txBody>
        </p:sp>
        <p:sp>
          <p:nvSpPr>
            <p:cNvPr id="228" name="Freeform 28"/>
            <p:cNvSpPr>
              <a:spLocks noEditPoints="1"/>
            </p:cNvSpPr>
            <p:nvPr/>
          </p:nvSpPr>
          <p:spPr bwMode="auto">
            <a:xfrm>
              <a:off x="5213" y="1812"/>
              <a:ext cx="203" cy="139"/>
            </a:xfrm>
            <a:custGeom>
              <a:avLst/>
              <a:gdLst>
                <a:gd name="T0" fmla="*/ 37 w 93"/>
                <a:gd name="T1" fmla="*/ 40 h 64"/>
                <a:gd name="T2" fmla="*/ 37 w 93"/>
                <a:gd name="T3" fmla="*/ 40 h 64"/>
                <a:gd name="T4" fmla="*/ 37 w 93"/>
                <a:gd name="T5" fmla="*/ 40 h 64"/>
                <a:gd name="T6" fmla="*/ 87 w 93"/>
                <a:gd name="T7" fmla="*/ 0 h 64"/>
                <a:gd name="T8" fmla="*/ 83 w 93"/>
                <a:gd name="T9" fmla="*/ 2 h 64"/>
                <a:gd name="T10" fmla="*/ 73 w 93"/>
                <a:gd name="T11" fmla="*/ 11 h 64"/>
                <a:gd name="T12" fmla="*/ 61 w 93"/>
                <a:gd name="T13" fmla="*/ 21 h 64"/>
                <a:gd name="T14" fmla="*/ 49 w 93"/>
                <a:gd name="T15" fmla="*/ 31 h 64"/>
                <a:gd name="T16" fmla="*/ 37 w 93"/>
                <a:gd name="T17" fmla="*/ 40 h 64"/>
                <a:gd name="T18" fmla="*/ 32 w 93"/>
                <a:gd name="T19" fmla="*/ 43 h 64"/>
                <a:gd name="T20" fmla="*/ 33 w 93"/>
                <a:gd name="T21" fmla="*/ 43 h 64"/>
                <a:gd name="T22" fmla="*/ 17 w 93"/>
                <a:gd name="T23" fmla="*/ 53 h 64"/>
                <a:gd name="T24" fmla="*/ 1 w 93"/>
                <a:gd name="T25" fmla="*/ 62 h 64"/>
                <a:gd name="T26" fmla="*/ 0 w 93"/>
                <a:gd name="T27" fmla="*/ 64 h 64"/>
                <a:gd name="T28" fmla="*/ 1 w 93"/>
                <a:gd name="T29" fmla="*/ 64 h 64"/>
                <a:gd name="T30" fmla="*/ 2 w 93"/>
                <a:gd name="T31" fmla="*/ 64 h 64"/>
                <a:gd name="T32" fmla="*/ 25 w 93"/>
                <a:gd name="T33" fmla="*/ 54 h 64"/>
                <a:gd name="T34" fmla="*/ 37 w 93"/>
                <a:gd name="T35" fmla="*/ 48 h 64"/>
                <a:gd name="T36" fmla="*/ 49 w 93"/>
                <a:gd name="T37" fmla="*/ 42 h 64"/>
                <a:gd name="T38" fmla="*/ 72 w 93"/>
                <a:gd name="T39" fmla="*/ 27 h 64"/>
                <a:gd name="T40" fmla="*/ 82 w 93"/>
                <a:gd name="T41" fmla="*/ 19 h 64"/>
                <a:gd name="T42" fmla="*/ 87 w 93"/>
                <a:gd name="T43" fmla="*/ 15 h 64"/>
                <a:gd name="T44" fmla="*/ 92 w 93"/>
                <a:gd name="T45" fmla="*/ 9 h 64"/>
                <a:gd name="T46" fmla="*/ 93 w 93"/>
                <a:gd name="T47" fmla="*/ 6 h 64"/>
                <a:gd name="T48" fmla="*/ 91 w 93"/>
                <a:gd name="T49" fmla="*/ 2 h 64"/>
                <a:gd name="T50" fmla="*/ 87 w 93"/>
                <a:gd name="T5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4">
                  <a:moveTo>
                    <a:pt x="37" y="40"/>
                  </a:moveTo>
                  <a:cubicBezTo>
                    <a:pt x="37" y="40"/>
                    <a:pt x="37" y="40"/>
                    <a:pt x="37" y="40"/>
                  </a:cubicBezTo>
                  <a:cubicBezTo>
                    <a:pt x="37" y="40"/>
                    <a:pt x="37" y="40"/>
                    <a:pt x="37" y="40"/>
                  </a:cubicBezTo>
                  <a:moveTo>
                    <a:pt x="87" y="0"/>
                  </a:moveTo>
                  <a:cubicBezTo>
                    <a:pt x="86" y="0"/>
                    <a:pt x="84" y="1"/>
                    <a:pt x="83" y="2"/>
                  </a:cubicBezTo>
                  <a:cubicBezTo>
                    <a:pt x="80" y="5"/>
                    <a:pt x="76" y="8"/>
                    <a:pt x="73" y="11"/>
                  </a:cubicBezTo>
                  <a:cubicBezTo>
                    <a:pt x="69" y="15"/>
                    <a:pt x="65" y="18"/>
                    <a:pt x="61" y="21"/>
                  </a:cubicBezTo>
                  <a:cubicBezTo>
                    <a:pt x="57" y="25"/>
                    <a:pt x="53" y="28"/>
                    <a:pt x="49" y="31"/>
                  </a:cubicBezTo>
                  <a:cubicBezTo>
                    <a:pt x="45" y="34"/>
                    <a:pt x="41" y="37"/>
                    <a:pt x="37" y="40"/>
                  </a:cubicBezTo>
                  <a:cubicBezTo>
                    <a:pt x="35" y="41"/>
                    <a:pt x="34" y="42"/>
                    <a:pt x="32" y="43"/>
                  </a:cubicBezTo>
                  <a:cubicBezTo>
                    <a:pt x="33" y="43"/>
                    <a:pt x="33" y="43"/>
                    <a:pt x="33" y="43"/>
                  </a:cubicBezTo>
                  <a:cubicBezTo>
                    <a:pt x="27" y="47"/>
                    <a:pt x="22" y="50"/>
                    <a:pt x="17" y="53"/>
                  </a:cubicBezTo>
                  <a:cubicBezTo>
                    <a:pt x="12" y="56"/>
                    <a:pt x="6" y="59"/>
                    <a:pt x="1" y="62"/>
                  </a:cubicBezTo>
                  <a:cubicBezTo>
                    <a:pt x="0" y="62"/>
                    <a:pt x="0" y="63"/>
                    <a:pt x="0" y="64"/>
                  </a:cubicBezTo>
                  <a:cubicBezTo>
                    <a:pt x="1" y="64"/>
                    <a:pt x="1" y="64"/>
                    <a:pt x="1" y="64"/>
                  </a:cubicBezTo>
                  <a:cubicBezTo>
                    <a:pt x="2" y="64"/>
                    <a:pt x="2" y="64"/>
                    <a:pt x="2" y="64"/>
                  </a:cubicBezTo>
                  <a:cubicBezTo>
                    <a:pt x="10" y="61"/>
                    <a:pt x="17" y="57"/>
                    <a:pt x="25" y="54"/>
                  </a:cubicBezTo>
                  <a:cubicBezTo>
                    <a:pt x="29" y="52"/>
                    <a:pt x="33" y="50"/>
                    <a:pt x="37" y="48"/>
                  </a:cubicBezTo>
                  <a:cubicBezTo>
                    <a:pt x="41" y="46"/>
                    <a:pt x="45" y="44"/>
                    <a:pt x="49" y="42"/>
                  </a:cubicBezTo>
                  <a:cubicBezTo>
                    <a:pt x="57" y="38"/>
                    <a:pt x="65" y="33"/>
                    <a:pt x="72" y="27"/>
                  </a:cubicBezTo>
                  <a:cubicBezTo>
                    <a:pt x="76" y="25"/>
                    <a:pt x="79" y="22"/>
                    <a:pt x="82" y="19"/>
                  </a:cubicBezTo>
                  <a:cubicBezTo>
                    <a:pt x="84" y="18"/>
                    <a:pt x="85" y="16"/>
                    <a:pt x="87" y="15"/>
                  </a:cubicBezTo>
                  <a:cubicBezTo>
                    <a:pt x="89" y="13"/>
                    <a:pt x="90" y="11"/>
                    <a:pt x="92" y="9"/>
                  </a:cubicBezTo>
                  <a:cubicBezTo>
                    <a:pt x="92" y="8"/>
                    <a:pt x="93" y="7"/>
                    <a:pt x="93" y="6"/>
                  </a:cubicBezTo>
                  <a:cubicBezTo>
                    <a:pt x="93" y="5"/>
                    <a:pt x="92" y="3"/>
                    <a:pt x="91" y="2"/>
                  </a:cubicBezTo>
                  <a:cubicBezTo>
                    <a:pt x="90" y="1"/>
                    <a:pt x="89" y="0"/>
                    <a:pt x="8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p>
              <a:endParaRPr lang="en-US" sz="1050"/>
            </a:p>
          </p:txBody>
        </p:sp>
        <p:sp>
          <p:nvSpPr>
            <p:cNvPr id="229" name="Freeform 29"/>
            <p:cNvSpPr/>
            <p:nvPr/>
          </p:nvSpPr>
          <p:spPr bwMode="auto">
            <a:xfrm>
              <a:off x="5662" y="1091"/>
              <a:ext cx="235" cy="337"/>
            </a:xfrm>
            <a:custGeom>
              <a:avLst/>
              <a:gdLst>
                <a:gd name="T0" fmla="*/ 2 w 108"/>
                <a:gd name="T1" fmla="*/ 0 h 155"/>
                <a:gd name="T2" fmla="*/ 1 w 108"/>
                <a:gd name="T3" fmla="*/ 0 h 155"/>
                <a:gd name="T4" fmla="*/ 1 w 108"/>
                <a:gd name="T5" fmla="*/ 2 h 155"/>
                <a:gd name="T6" fmla="*/ 50 w 108"/>
                <a:gd name="T7" fmla="*/ 36 h 155"/>
                <a:gd name="T8" fmla="*/ 50 w 108"/>
                <a:gd name="T9" fmla="*/ 36 h 155"/>
                <a:gd name="T10" fmla="*/ 75 w 108"/>
                <a:gd name="T11" fmla="*/ 63 h 155"/>
                <a:gd name="T12" fmla="*/ 86 w 108"/>
                <a:gd name="T13" fmla="*/ 86 h 155"/>
                <a:gd name="T14" fmla="*/ 90 w 108"/>
                <a:gd name="T15" fmla="*/ 107 h 155"/>
                <a:gd name="T16" fmla="*/ 88 w 108"/>
                <a:gd name="T17" fmla="*/ 138 h 155"/>
                <a:gd name="T18" fmla="*/ 86 w 108"/>
                <a:gd name="T19" fmla="*/ 146 h 155"/>
                <a:gd name="T20" fmla="*/ 92 w 108"/>
                <a:gd name="T21" fmla="*/ 155 h 155"/>
                <a:gd name="T22" fmla="*/ 95 w 108"/>
                <a:gd name="T23" fmla="*/ 155 h 155"/>
                <a:gd name="T24" fmla="*/ 103 w 108"/>
                <a:gd name="T25" fmla="*/ 149 h 155"/>
                <a:gd name="T26" fmla="*/ 105 w 108"/>
                <a:gd name="T27" fmla="*/ 141 h 155"/>
                <a:gd name="T28" fmla="*/ 107 w 108"/>
                <a:gd name="T29" fmla="*/ 130 h 155"/>
                <a:gd name="T30" fmla="*/ 107 w 108"/>
                <a:gd name="T31" fmla="*/ 111 h 155"/>
                <a:gd name="T32" fmla="*/ 103 w 108"/>
                <a:gd name="T33" fmla="*/ 95 h 155"/>
                <a:gd name="T34" fmla="*/ 100 w 108"/>
                <a:gd name="T35" fmla="*/ 86 h 155"/>
                <a:gd name="T36" fmla="*/ 97 w 108"/>
                <a:gd name="T37" fmla="*/ 79 h 155"/>
                <a:gd name="T38" fmla="*/ 88 w 108"/>
                <a:gd name="T39" fmla="*/ 65 h 155"/>
                <a:gd name="T40" fmla="*/ 77 w 108"/>
                <a:gd name="T41" fmla="*/ 53 h 155"/>
                <a:gd name="T42" fmla="*/ 52 w 108"/>
                <a:gd name="T43" fmla="*/ 31 h 155"/>
                <a:gd name="T44" fmla="*/ 3 w 108"/>
                <a:gd name="T45" fmla="*/ 0 h 155"/>
                <a:gd name="T46" fmla="*/ 2 w 108"/>
                <a:gd name="T4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8" h="155">
                  <a:moveTo>
                    <a:pt x="2" y="0"/>
                  </a:moveTo>
                  <a:cubicBezTo>
                    <a:pt x="1" y="0"/>
                    <a:pt x="1" y="0"/>
                    <a:pt x="1" y="0"/>
                  </a:cubicBezTo>
                  <a:cubicBezTo>
                    <a:pt x="0" y="1"/>
                    <a:pt x="0" y="2"/>
                    <a:pt x="1" y="2"/>
                  </a:cubicBezTo>
                  <a:cubicBezTo>
                    <a:pt x="19" y="12"/>
                    <a:pt x="35" y="23"/>
                    <a:pt x="50" y="36"/>
                  </a:cubicBezTo>
                  <a:cubicBezTo>
                    <a:pt x="50" y="36"/>
                    <a:pt x="50" y="36"/>
                    <a:pt x="50" y="36"/>
                  </a:cubicBezTo>
                  <a:cubicBezTo>
                    <a:pt x="60" y="44"/>
                    <a:pt x="68" y="53"/>
                    <a:pt x="75" y="63"/>
                  </a:cubicBezTo>
                  <a:cubicBezTo>
                    <a:pt x="80" y="71"/>
                    <a:pt x="83" y="78"/>
                    <a:pt x="86" y="86"/>
                  </a:cubicBezTo>
                  <a:cubicBezTo>
                    <a:pt x="88" y="93"/>
                    <a:pt x="89" y="100"/>
                    <a:pt x="90" y="107"/>
                  </a:cubicBezTo>
                  <a:cubicBezTo>
                    <a:pt x="91" y="117"/>
                    <a:pt x="90" y="127"/>
                    <a:pt x="88" y="138"/>
                  </a:cubicBezTo>
                  <a:cubicBezTo>
                    <a:pt x="87" y="141"/>
                    <a:pt x="87" y="143"/>
                    <a:pt x="86" y="146"/>
                  </a:cubicBezTo>
                  <a:cubicBezTo>
                    <a:pt x="86" y="150"/>
                    <a:pt x="89" y="154"/>
                    <a:pt x="92" y="155"/>
                  </a:cubicBezTo>
                  <a:cubicBezTo>
                    <a:pt x="93" y="155"/>
                    <a:pt x="94" y="155"/>
                    <a:pt x="95" y="155"/>
                  </a:cubicBezTo>
                  <a:cubicBezTo>
                    <a:pt x="98" y="155"/>
                    <a:pt x="102" y="153"/>
                    <a:pt x="103" y="149"/>
                  </a:cubicBezTo>
                  <a:cubicBezTo>
                    <a:pt x="103" y="146"/>
                    <a:pt x="104" y="144"/>
                    <a:pt x="105" y="141"/>
                  </a:cubicBezTo>
                  <a:cubicBezTo>
                    <a:pt x="106" y="137"/>
                    <a:pt x="107" y="133"/>
                    <a:pt x="107" y="130"/>
                  </a:cubicBezTo>
                  <a:cubicBezTo>
                    <a:pt x="108" y="123"/>
                    <a:pt x="108" y="117"/>
                    <a:pt x="107" y="111"/>
                  </a:cubicBezTo>
                  <a:cubicBezTo>
                    <a:pt x="106" y="105"/>
                    <a:pt x="105" y="100"/>
                    <a:pt x="103" y="95"/>
                  </a:cubicBezTo>
                  <a:cubicBezTo>
                    <a:pt x="103" y="92"/>
                    <a:pt x="102" y="89"/>
                    <a:pt x="100" y="86"/>
                  </a:cubicBezTo>
                  <a:cubicBezTo>
                    <a:pt x="99" y="84"/>
                    <a:pt x="98" y="81"/>
                    <a:pt x="97" y="79"/>
                  </a:cubicBezTo>
                  <a:cubicBezTo>
                    <a:pt x="94" y="74"/>
                    <a:pt x="91" y="70"/>
                    <a:pt x="88" y="65"/>
                  </a:cubicBezTo>
                  <a:cubicBezTo>
                    <a:pt x="85" y="61"/>
                    <a:pt x="81" y="57"/>
                    <a:pt x="77" y="53"/>
                  </a:cubicBezTo>
                  <a:cubicBezTo>
                    <a:pt x="70" y="45"/>
                    <a:pt x="61" y="38"/>
                    <a:pt x="52" y="31"/>
                  </a:cubicBezTo>
                  <a:cubicBezTo>
                    <a:pt x="36" y="19"/>
                    <a:pt x="20" y="1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p>
              <a:endParaRPr lang="en-US" sz="1050"/>
            </a:p>
          </p:txBody>
        </p:sp>
      </p:grpSp>
      <p:sp>
        <p:nvSpPr>
          <p:cNvPr id="6" name="Text Box 5"/>
          <p:cNvSpPr txBox="1"/>
          <p:nvPr/>
        </p:nvSpPr>
        <p:spPr>
          <a:xfrm>
            <a:off x="1160780" y="1871345"/>
            <a:ext cx="3738245" cy="953135"/>
          </a:xfrm>
          <a:prstGeom prst="rect">
            <a:avLst/>
          </a:prstGeom>
          <a:noFill/>
        </p:spPr>
        <p:txBody>
          <a:bodyPr wrap="square" rtlCol="0" anchor="t">
            <a:spAutoFit/>
          </a:bodyPr>
          <a:p>
            <a:pPr algn="ctr"/>
            <a:r>
              <a:rPr lang="en-GB" altLang="x-none" sz="2800" b="1" dirty="0">
                <a:solidFill>
                  <a:schemeClr val="bg1"/>
                </a:solidFill>
                <a:latin typeface="Times New Roman" panose="02020603050405020304" charset="0"/>
                <a:cs typeface="Times New Roman" panose="02020603050405020304" charset="0"/>
                <a:sym typeface="+mn-ea"/>
              </a:rPr>
              <a:t>Tiết tập đọc trước </a:t>
            </a:r>
            <a:endParaRPr lang="en-GB" altLang="x-none" sz="2800" b="1" dirty="0">
              <a:solidFill>
                <a:schemeClr val="bg1"/>
              </a:solidFill>
              <a:latin typeface="Times New Roman" panose="02020603050405020304" charset="0"/>
              <a:cs typeface="Times New Roman" panose="02020603050405020304" charset="0"/>
              <a:sym typeface="+mn-ea"/>
            </a:endParaRPr>
          </a:p>
          <a:p>
            <a:pPr algn="ctr"/>
            <a:r>
              <a:rPr lang="en-GB" altLang="x-none" sz="2800" b="1" dirty="0">
                <a:solidFill>
                  <a:schemeClr val="bg1"/>
                </a:solidFill>
                <a:latin typeface="Times New Roman" panose="02020603050405020304" charset="0"/>
                <a:cs typeface="Times New Roman" panose="02020603050405020304" charset="0"/>
                <a:sym typeface="+mn-ea"/>
              </a:rPr>
              <a:t>các bạn học bài gì?</a:t>
            </a:r>
            <a:endParaRPr lang="en-GB" altLang="x-none" sz="2800" b="1" dirty="0">
              <a:solidFill>
                <a:schemeClr val="bg1"/>
              </a:solidFill>
              <a:latin typeface="Times New Roman" panose="02020603050405020304" charset="0"/>
              <a:ea typeface="Times New Roman" panose="02020603050405020304" charset="0"/>
              <a:cs typeface="Times New Roman" panose="02020603050405020304" charset="0"/>
              <a:sym typeface="+mn-ea"/>
            </a:endParaRPr>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11"/>
                                        </p:tgtEl>
                                        <p:attrNameLst>
                                          <p:attrName>r</p:attrName>
                                        </p:attrNameLst>
                                      </p:cBhvr>
                                    </p:animRot>
                                    <p:animRot by="-240000">
                                      <p:cBhvr>
                                        <p:cTn id="7" dur="200" fill="hold">
                                          <p:stCondLst>
                                            <p:cond delay="200"/>
                                          </p:stCondLst>
                                        </p:cTn>
                                        <p:tgtEl>
                                          <p:spTgt spid="11"/>
                                        </p:tgtEl>
                                        <p:attrNameLst>
                                          <p:attrName>r</p:attrName>
                                        </p:attrNameLst>
                                      </p:cBhvr>
                                    </p:animRot>
                                    <p:animRot by="240000">
                                      <p:cBhvr>
                                        <p:cTn id="8" dur="200" fill="hold">
                                          <p:stCondLst>
                                            <p:cond delay="400"/>
                                          </p:stCondLst>
                                        </p:cTn>
                                        <p:tgtEl>
                                          <p:spTgt spid="11"/>
                                        </p:tgtEl>
                                        <p:attrNameLst>
                                          <p:attrName>r</p:attrName>
                                        </p:attrNameLst>
                                      </p:cBhvr>
                                    </p:animRot>
                                    <p:animRot by="-240000">
                                      <p:cBhvr>
                                        <p:cTn id="9" dur="200" fill="hold">
                                          <p:stCondLst>
                                            <p:cond delay="600"/>
                                          </p:stCondLst>
                                        </p:cTn>
                                        <p:tgtEl>
                                          <p:spTgt spid="11"/>
                                        </p:tgtEl>
                                        <p:attrNameLst>
                                          <p:attrName>r</p:attrName>
                                        </p:attrNameLst>
                                      </p:cBhvr>
                                    </p:animRot>
                                    <p:animRot by="120000">
                                      <p:cBhvr>
                                        <p:cTn id="10" dur="200" fill="hold">
                                          <p:stCondLst>
                                            <p:cond delay="800"/>
                                          </p:stCondLst>
                                        </p:cTn>
                                        <p:tgtEl>
                                          <p:spTgt spid="1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5" name="Text Box 4"/>
          <p:cNvSpPr txBox="1"/>
          <p:nvPr/>
        </p:nvSpPr>
        <p:spPr>
          <a:xfrm>
            <a:off x="3682365" y="648970"/>
            <a:ext cx="4112260" cy="3846195"/>
          </a:xfrm>
          <a:prstGeom prst="rect">
            <a:avLst/>
          </a:prstGeom>
          <a:noFill/>
        </p:spPr>
        <p:txBody>
          <a:bodyPr wrap="square" rtlCol="0" anchor="t">
            <a:spAutoFit/>
          </a:bodyPr>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2. Nhìn ra xa ngút ngát </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Bao sắc màu cỏ hoa</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Con thác réo ngân nga</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Đàn dê soi đáy suối</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Giữa ngút ngàn cây trái</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Dọc vùng rừng nguyên sơ</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endParaRPr lang="en-GB" altLang="en-US"/>
          </a:p>
          <a:p>
            <a:endParaRPr lang="en-GB" altLang="en-US"/>
          </a:p>
        </p:txBody>
      </p:sp>
      <p:pic>
        <p:nvPicPr>
          <p:cNvPr id="7" name="Picture 6"/>
          <p:cNvPicPr>
            <a:picLocks noChangeAspect="1"/>
          </p:cNvPicPr>
          <p:nvPr/>
        </p:nvPicPr>
        <p:blipFill>
          <a:blip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p:blipFill>
        <p:spPr>
          <a:xfrm>
            <a:off x="-158750" y="3018155"/>
            <a:ext cx="3108325" cy="2490470"/>
          </a:xfrm>
          <a:prstGeom prst="rect">
            <a:avLst/>
          </a:prstGeom>
        </p:spPr>
      </p:pic>
      <p:pic>
        <p:nvPicPr>
          <p:cNvPr id="2" name="Picture 6"/>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870585" y="754380"/>
            <a:ext cx="2218055" cy="2401570"/>
          </a:xfrm>
          <a:prstGeom prst="rect">
            <a:avLst/>
          </a:prstGeom>
        </p:spPr>
      </p:pic>
    </p:spTree>
  </p:cSld>
  <p:clrMapOvr>
    <a:masterClrMapping/>
  </p:clrMapOvr>
  <p:transition>
    <p:wip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6" name="Text Box 5"/>
          <p:cNvSpPr txBox="1"/>
          <p:nvPr/>
        </p:nvSpPr>
        <p:spPr>
          <a:xfrm>
            <a:off x="4175760" y="234315"/>
            <a:ext cx="4571365" cy="3415030"/>
          </a:xfrm>
          <a:prstGeom prst="rect">
            <a:avLst/>
          </a:prstGeom>
          <a:noFill/>
        </p:spPr>
        <p:txBody>
          <a:bodyPr wrap="square" rtlCol="0" anchor="t">
            <a:spAutoFit/>
          </a:bodyPr>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Không biết thực hay mơ</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Ráng chiều như hơi khói...</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Những vạt nương màu mật</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Lúa chín ngập lòng thung</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Và tiếng nhạc ngựa rung</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Suốt triền rừng hoang dã</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p:txBody>
      </p:sp>
      <p:pic>
        <p:nvPicPr>
          <p:cNvPr id="15" name="Picture 15"/>
          <p:cNvPicPr>
            <a:picLocks noChangeAspect="1"/>
          </p:cNvPicPr>
          <p:nvPr/>
        </p:nvPicPr>
        <p:blipFill>
          <a:blip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p:blipFill>
        <p:spPr>
          <a:xfrm>
            <a:off x="0" y="1546860"/>
            <a:ext cx="4611370" cy="3596640"/>
          </a:xfrm>
          <a:prstGeom prst="rect">
            <a:avLst/>
          </a:prstGeom>
        </p:spPr>
      </p:pic>
      <p:pic>
        <p:nvPicPr>
          <p:cNvPr id="17" name="Picture 17"/>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58750" y="2695575"/>
            <a:ext cx="3702050" cy="2447925"/>
          </a:xfrm>
          <a:prstGeom prst="rect">
            <a:avLst/>
          </a:prstGeom>
        </p:spPr>
      </p:pic>
      <p:pic>
        <p:nvPicPr>
          <p:cNvPr id="9" name="Picture 9"/>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1808480" y="0"/>
            <a:ext cx="2367280" cy="1764030"/>
          </a:xfrm>
          <a:prstGeom prst="rect">
            <a:avLst/>
          </a:prstGeom>
        </p:spPr>
      </p:pic>
    </p:spTree>
  </p:cSld>
  <p:clrMapOvr>
    <a:masterClrMapping/>
  </p:clrMapOvr>
  <p:transition>
    <p:wip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sp>
        <p:nvSpPr>
          <p:cNvPr id="3" name="Text Box 2"/>
          <p:cNvSpPr txBox="1"/>
          <p:nvPr/>
        </p:nvSpPr>
        <p:spPr>
          <a:xfrm>
            <a:off x="2019935" y="0"/>
            <a:ext cx="5493385" cy="6277610"/>
          </a:xfrm>
          <a:prstGeom prst="rect">
            <a:avLst/>
          </a:prstGeom>
          <a:noFill/>
        </p:spPr>
        <p:txBody>
          <a:bodyPr wrap="square" rtlCol="0" anchor="t">
            <a:spAutoFit/>
          </a:bodyPr>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3. Người Tày đi khắp ngả</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Đi gặt lúa, trồng rau</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Những người Giáy, người Dao</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Đi tìm măng, hái nấm</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Vạt áo chàm thấp thoáng</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Nhuộm xanh cả nắng chiều</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Và gió thổi, suối reo</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Ấm giữa rùng sương giá.</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                       NGUYỄN ĐÌNH ẢNH</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r>
              <a:rPr lang="en-GB" altLang="en-US"/>
              <a:t> </a:t>
            </a:r>
            <a:endParaRPr lang="en-GB" altLang="en-US"/>
          </a:p>
          <a:p>
            <a:endParaRPr lang="en-GB" altLang="en-US"/>
          </a:p>
          <a:p>
            <a:endParaRPr lang="en-GB" altLang="en-US"/>
          </a:p>
        </p:txBody>
      </p:sp>
      <p:pic>
        <p:nvPicPr>
          <p:cNvPr id="4" name="Picture 3" descr="—Pngtree—ethnic cute girl_5942893"/>
          <p:cNvPicPr>
            <a:picLocks noChangeAspect="1"/>
          </p:cNvPicPr>
          <p:nvPr/>
        </p:nvPicPr>
        <p:blipFill>
          <a:blip r:embed="rId1"/>
          <a:stretch>
            <a:fillRect/>
          </a:stretch>
        </p:blipFill>
        <p:spPr>
          <a:xfrm>
            <a:off x="5569585" y="652780"/>
            <a:ext cx="3954145" cy="3954145"/>
          </a:xfrm>
          <a:prstGeom prst="rect">
            <a:avLst/>
          </a:prstGeom>
        </p:spPr>
      </p:pic>
    </p:spTree>
  </p:cSld>
  <p:clrMapOvr>
    <a:masterClrMapping/>
  </p:clrMapOvr>
  <p:transition>
    <p:wip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sp>
        <p:nvSpPr>
          <p:cNvPr id="8887" name="Google Shape;8887;p43"/>
          <p:cNvSpPr txBox="1">
            <a:spLocks noGrp="1"/>
          </p:cNvSpPr>
          <p:nvPr>
            <p:ph type="title"/>
          </p:nvPr>
        </p:nvSpPr>
        <p:spPr>
          <a:xfrm>
            <a:off x="3773170" y="0"/>
            <a:ext cx="18808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Chú thích</a:t>
            </a:r>
            <a:endParaRPr lang="en-GB"/>
          </a:p>
        </p:txBody>
      </p:sp>
      <p:graphicFrame>
        <p:nvGraphicFramePr>
          <p:cNvPr id="8888" name="Google Shape;8888;p43"/>
          <p:cNvGraphicFramePr/>
          <p:nvPr/>
        </p:nvGraphicFramePr>
        <p:xfrm>
          <a:off x="2925445" y="1316355"/>
          <a:ext cx="4504055" cy="1257935"/>
        </p:xfrm>
        <a:graphic>
          <a:graphicData uri="http://schemas.openxmlformats.org/drawingml/2006/table">
            <a:tbl>
              <a:tblPr>
                <a:noFill/>
                <a:tableStyleId>{D193DD6F-2D56-429E-BE97-902881775F97}</a:tableStyleId>
              </a:tblPr>
              <a:tblGrid>
                <a:gridCol w="715010"/>
                <a:gridCol w="996950"/>
                <a:gridCol w="1426210"/>
                <a:gridCol w="1365885"/>
              </a:tblGrid>
              <a:tr h="1257935">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r>
            </a:tbl>
          </a:graphicData>
        </a:graphic>
      </p:graphicFrame>
      <p:graphicFrame>
        <p:nvGraphicFramePr>
          <p:cNvPr id="8889" name="Google Shape;8889;p43"/>
          <p:cNvGraphicFramePr/>
          <p:nvPr/>
        </p:nvGraphicFramePr>
        <p:xfrm>
          <a:off x="713740" y="911860"/>
          <a:ext cx="2582545" cy="2320290"/>
        </p:xfrm>
        <a:graphic>
          <a:graphicData uri="http://schemas.openxmlformats.org/drawingml/2006/table">
            <a:tbl>
              <a:tblPr>
                <a:noFill/>
                <a:tableStyleId>{D193DD6F-2D56-429E-BE97-902881775F97}</a:tableStyleId>
              </a:tblPr>
              <a:tblGrid>
                <a:gridCol w="409575"/>
                <a:gridCol w="572135"/>
                <a:gridCol w="817880"/>
                <a:gridCol w="782955"/>
              </a:tblGrid>
              <a:tr h="2320290">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r>
            </a:tbl>
          </a:graphicData>
        </a:graphic>
      </p:graphicFrame>
      <p:graphicFrame>
        <p:nvGraphicFramePr>
          <p:cNvPr id="2" name="Google Shape;8888;p43"/>
          <p:cNvGraphicFramePr/>
          <p:nvPr/>
        </p:nvGraphicFramePr>
        <p:xfrm>
          <a:off x="713740" y="3354070"/>
          <a:ext cx="4504055" cy="1257935"/>
        </p:xfrm>
        <a:graphic>
          <a:graphicData uri="http://schemas.openxmlformats.org/drawingml/2006/table">
            <a:tbl>
              <a:tblPr>
                <a:noFill/>
                <a:tableStyleId>{D193DD6F-2D56-429E-BE97-902881775F97}</a:tableStyleId>
              </a:tblPr>
              <a:tblGrid>
                <a:gridCol w="715010"/>
                <a:gridCol w="996950"/>
                <a:gridCol w="1426210"/>
                <a:gridCol w="1365885"/>
              </a:tblGrid>
              <a:tr h="1257935">
                <a:tc>
                  <a:txBody>
                    <a:bodyPr/>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r>
            </a:tbl>
          </a:graphicData>
        </a:graphic>
      </p:graphicFrame>
      <p:graphicFrame>
        <p:nvGraphicFramePr>
          <p:cNvPr id="3" name="Google Shape;8889;p43"/>
          <p:cNvGraphicFramePr/>
          <p:nvPr/>
        </p:nvGraphicFramePr>
        <p:xfrm>
          <a:off x="4301490" y="2867660"/>
          <a:ext cx="3677285" cy="2188845"/>
        </p:xfrm>
        <a:graphic>
          <a:graphicData uri="http://schemas.openxmlformats.org/drawingml/2006/table">
            <a:tbl>
              <a:tblPr>
                <a:noFill/>
                <a:tableStyleId>{D193DD6F-2D56-429E-BE97-902881775F97}</a:tableStyleId>
              </a:tblPr>
              <a:tblGrid>
                <a:gridCol w="582930"/>
                <a:gridCol w="814705"/>
                <a:gridCol w="1164590"/>
                <a:gridCol w="1115060"/>
              </a:tblGrid>
              <a:tr h="2188845">
                <a:tc>
                  <a:txBody>
                    <a:bodyPr/>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r>
            </a:tbl>
          </a:graphicData>
        </a:graphic>
      </p:graphicFrame>
      <p:sp>
        <p:nvSpPr>
          <p:cNvPr id="4" name="Rectangles 3"/>
          <p:cNvSpPr/>
          <p:nvPr/>
        </p:nvSpPr>
        <p:spPr>
          <a:xfrm>
            <a:off x="3093085" y="1682115"/>
            <a:ext cx="4551045" cy="953135"/>
          </a:xfrm>
          <a:prstGeom prst="rect">
            <a:avLst/>
          </a:prstGeom>
          <a:noFill/>
          <a:ln>
            <a:noFill/>
          </a:ln>
        </p:spPr>
        <p:txBody>
          <a:bodyPr wrap="square" rtlCol="0" anchor="t">
            <a:spAutoFit/>
          </a:bodyPr>
          <a:p>
            <a:pPr algn="ctr"/>
            <a:r>
              <a:rPr lang="en-GB" altLang="en-US" sz="2800" b="1">
                <a:solidFill>
                  <a:schemeClr val="accent2"/>
                </a:solidFill>
                <a:effectLst>
                  <a:outerShdw blurRad="38100" dist="19050" dir="2700000" algn="tl" rotWithShape="0">
                    <a:schemeClr val="dk1">
                      <a:alpha val="40000"/>
                    </a:schemeClr>
                  </a:outerShdw>
                </a:effectLst>
              </a:rPr>
              <a:t>Vẫn còn nguyên vẻ tự nhiên như lúc ban đầu</a:t>
            </a:r>
            <a:endParaRPr lang="en-GB" altLang="en-US" sz="2800" b="1">
              <a:solidFill>
                <a:schemeClr val="accent2"/>
              </a:solidFill>
              <a:effectLst>
                <a:outerShdw blurRad="38100" dist="19050" dir="2700000" algn="tl" rotWithShape="0">
                  <a:schemeClr val="dk1">
                    <a:alpha val="40000"/>
                  </a:schemeClr>
                </a:outerShdw>
              </a:effectLst>
            </a:endParaRPr>
          </a:p>
        </p:txBody>
      </p:sp>
      <p:pic>
        <p:nvPicPr>
          <p:cNvPr id="7" name="Picture 6" descr="đèo mã phục"/>
          <p:cNvPicPr>
            <a:picLocks noChangeAspect="1"/>
          </p:cNvPicPr>
          <p:nvPr/>
        </p:nvPicPr>
        <p:blipFill>
          <a:blip r:embed="rId1"/>
          <a:stretch>
            <a:fillRect/>
          </a:stretch>
        </p:blipFill>
        <p:spPr>
          <a:xfrm>
            <a:off x="132715" y="1115060"/>
            <a:ext cx="2959735" cy="1976120"/>
          </a:xfrm>
          <a:prstGeom prst="rect">
            <a:avLst/>
          </a:prstGeom>
        </p:spPr>
      </p:pic>
      <p:sp>
        <p:nvSpPr>
          <p:cNvPr id="2946" name="Google Shape;2946;p39"/>
          <p:cNvSpPr/>
          <p:nvPr/>
        </p:nvSpPr>
        <p:spPr>
          <a:xfrm>
            <a:off x="3773170" y="911225"/>
            <a:ext cx="252984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p>
            <a:pPr marL="0" lvl="0" indent="0" algn="ctr" rtl="0">
              <a:spcBef>
                <a:spcPts val="0"/>
              </a:spcBef>
              <a:spcAft>
                <a:spcPts val="0"/>
              </a:spcAft>
              <a:buNone/>
            </a:pPr>
            <a:r>
              <a:rPr lang="en-GB" sz="2400" b="1">
                <a:solidFill>
                  <a:schemeClr val="bg1"/>
                </a:solidFill>
              </a:rPr>
              <a:t>nguyên sơ</a:t>
            </a:r>
            <a:endParaRPr lang="en-GB" sz="2400" b="1">
              <a:solidFill>
                <a:schemeClr val="bg1"/>
              </a:solidFill>
            </a:endParaRPr>
          </a:p>
        </p:txBody>
      </p:sp>
      <p:sp>
        <p:nvSpPr>
          <p:cNvPr id="5" name="Google Shape;2946;p39"/>
          <p:cNvSpPr/>
          <p:nvPr/>
        </p:nvSpPr>
        <p:spPr>
          <a:xfrm>
            <a:off x="1598295" y="2867660"/>
            <a:ext cx="2703830" cy="79121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p>
            <a:pPr marL="0" lvl="0" indent="0" algn="ctr" rtl="0">
              <a:spcBef>
                <a:spcPts val="0"/>
              </a:spcBef>
              <a:spcAft>
                <a:spcPts val="0"/>
              </a:spcAft>
              <a:buNone/>
            </a:pPr>
            <a:r>
              <a:rPr lang="en-GB" sz="2400" b="1">
                <a:solidFill>
                  <a:schemeClr val="bg1"/>
                </a:solidFill>
              </a:rPr>
              <a:t>vạt nương</a:t>
            </a:r>
            <a:endParaRPr lang="en-GB" sz="2400" b="1">
              <a:solidFill>
                <a:schemeClr val="bg1"/>
              </a:solidFill>
            </a:endParaRPr>
          </a:p>
        </p:txBody>
      </p:sp>
      <p:sp>
        <p:nvSpPr>
          <p:cNvPr id="6" name="Rectangles 5"/>
          <p:cNvSpPr/>
          <p:nvPr/>
        </p:nvSpPr>
        <p:spPr>
          <a:xfrm>
            <a:off x="357505" y="3658870"/>
            <a:ext cx="4215765" cy="953135"/>
          </a:xfrm>
          <a:prstGeom prst="rect">
            <a:avLst/>
          </a:prstGeom>
          <a:noFill/>
          <a:ln>
            <a:noFill/>
          </a:ln>
        </p:spPr>
        <p:txBody>
          <a:bodyPr wrap="square" rtlCol="0" anchor="t">
            <a:spAutoFit/>
          </a:bodyPr>
          <a:p>
            <a:pPr algn="ctr"/>
            <a:r>
              <a:rPr lang="en-GB" altLang="en-US" sz="2800" b="1">
                <a:solidFill>
                  <a:schemeClr val="accent2"/>
                </a:solidFill>
                <a:effectLst>
                  <a:outerShdw blurRad="38100" dist="19050" dir="2700000" algn="tl" rotWithShape="0">
                    <a:schemeClr val="dk1">
                      <a:alpha val="40000"/>
                    </a:schemeClr>
                  </a:outerShdw>
                </a:effectLst>
              </a:rPr>
              <a:t>mảnh đất trồng trọt</a:t>
            </a:r>
            <a:endParaRPr lang="en-GB" altLang="en-US" sz="2800" b="1">
              <a:solidFill>
                <a:schemeClr val="accent2"/>
              </a:solidFill>
              <a:effectLst>
                <a:outerShdw blurRad="38100" dist="19050" dir="2700000" algn="tl" rotWithShape="0">
                  <a:schemeClr val="dk1">
                    <a:alpha val="40000"/>
                  </a:schemeClr>
                </a:outerShdw>
              </a:effectLst>
            </a:endParaRPr>
          </a:p>
          <a:p>
            <a:pPr algn="ctr"/>
            <a:r>
              <a:rPr lang="en-GB" altLang="en-US" sz="2800" b="1">
                <a:solidFill>
                  <a:schemeClr val="accent2"/>
                </a:solidFill>
                <a:effectLst>
                  <a:outerShdw blurRad="38100" dist="19050" dir="2700000" algn="tl" rotWithShape="0">
                    <a:schemeClr val="dk1">
                      <a:alpha val="40000"/>
                    </a:schemeClr>
                  </a:outerShdw>
                </a:effectLst>
              </a:rPr>
              <a:t>trải dài trên đồi núi</a:t>
            </a:r>
            <a:endParaRPr lang="en-GB" altLang="en-US" sz="2800" b="1">
              <a:solidFill>
                <a:schemeClr val="accent2"/>
              </a:solidFill>
              <a:effectLst>
                <a:outerShdw blurRad="38100" dist="19050" dir="2700000" algn="tl" rotWithShape="0">
                  <a:schemeClr val="dk1">
                    <a:alpha val="40000"/>
                  </a:schemeClr>
                </a:outerShdw>
              </a:effectLst>
            </a:endParaRPr>
          </a:p>
        </p:txBody>
      </p:sp>
      <p:pic>
        <p:nvPicPr>
          <p:cNvPr id="8" name="Picture 7" descr="25a3c390ec"/>
          <p:cNvPicPr>
            <a:picLocks noChangeAspect="1"/>
          </p:cNvPicPr>
          <p:nvPr/>
        </p:nvPicPr>
        <p:blipFill>
          <a:blip r:embed="rId2"/>
          <a:stretch>
            <a:fillRect/>
          </a:stretch>
        </p:blipFill>
        <p:spPr>
          <a:xfrm>
            <a:off x="4577080" y="2975610"/>
            <a:ext cx="2959100" cy="1972945"/>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par>
                                <p:cTn id="8" presetID="3" presetClass="entr" presetSubtype="10" fill="hold" nodeType="withEffect">
                                  <p:stCondLst>
                                    <p:cond delay="0"/>
                                  </p:stCondLst>
                                  <p:childTnLst>
                                    <p:set>
                                      <p:cBhvr>
                                        <p:cTn id="9" dur="1" fill="hold">
                                          <p:stCondLst>
                                            <p:cond delay="0"/>
                                          </p:stCondLst>
                                        </p:cTn>
                                        <p:tgtEl>
                                          <p:spTgt spid="8888"/>
                                        </p:tgtEl>
                                        <p:attrNameLst>
                                          <p:attrName>style.visibility</p:attrName>
                                        </p:attrNameLst>
                                      </p:cBhvr>
                                      <p:to>
                                        <p:strVal val="visible"/>
                                      </p:to>
                                    </p:set>
                                    <p:animEffect transition="in" filter="blinds(horizontal)">
                                      <p:cBhvr>
                                        <p:cTn id="10" dur="500"/>
                                        <p:tgtEl>
                                          <p:spTgt spid="888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par>
                                <p:cTn id="16" presetID="22" presetClass="entr" presetSubtype="4"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down)">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169"/>
        <p:cNvGrpSpPr/>
        <p:nvPr/>
      </p:nvGrpSpPr>
      <p:grpSpPr>
        <a:xfrm>
          <a:off x="0" y="0"/>
          <a:ext cx="0" cy="0"/>
          <a:chOff x="0" y="0"/>
          <a:chExt cx="0" cy="0"/>
        </a:xfrm>
      </p:grpSpPr>
      <p:graphicFrame>
        <p:nvGraphicFramePr>
          <p:cNvPr id="9" name="Google Shape;8888;p43"/>
          <p:cNvGraphicFramePr/>
          <p:nvPr/>
        </p:nvGraphicFramePr>
        <p:xfrm>
          <a:off x="878205" y="746125"/>
          <a:ext cx="4187190" cy="1591310"/>
        </p:xfrm>
        <a:graphic>
          <a:graphicData uri="http://schemas.openxmlformats.org/drawingml/2006/table">
            <a:tbl>
              <a:tblPr>
                <a:noFill/>
                <a:tableStyleId>{D193DD6F-2D56-429E-BE97-902881775F97}</a:tableStyleId>
              </a:tblPr>
              <a:tblGrid>
                <a:gridCol w="664845"/>
                <a:gridCol w="927100"/>
                <a:gridCol w="1325245"/>
                <a:gridCol w="1270000"/>
              </a:tblGrid>
              <a:tr h="1591310">
                <a:tc>
                  <a:txBody>
                    <a:bodyPr/>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r>
            </a:tbl>
          </a:graphicData>
        </a:graphic>
      </p:graphicFrame>
      <p:graphicFrame>
        <p:nvGraphicFramePr>
          <p:cNvPr id="10" name="Google Shape;8889;p43"/>
          <p:cNvGraphicFramePr/>
          <p:nvPr/>
        </p:nvGraphicFramePr>
        <p:xfrm>
          <a:off x="4777740" y="260350"/>
          <a:ext cx="2776220" cy="2320290"/>
        </p:xfrm>
        <a:graphic>
          <a:graphicData uri="http://schemas.openxmlformats.org/drawingml/2006/table">
            <a:tbl>
              <a:tblPr>
                <a:noFill/>
                <a:tableStyleId>{D193DD6F-2D56-429E-BE97-902881775F97}</a:tableStyleId>
              </a:tblPr>
              <a:tblGrid>
                <a:gridCol w="440055"/>
                <a:gridCol w="615315"/>
                <a:gridCol w="879475"/>
                <a:gridCol w="841375"/>
              </a:tblGrid>
              <a:tr h="2320290">
                <a:tc>
                  <a:txBody>
                    <a:bodyPr/>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r>
            </a:tbl>
          </a:graphicData>
        </a:graphic>
      </p:graphicFrame>
      <p:graphicFrame>
        <p:nvGraphicFramePr>
          <p:cNvPr id="8888" name="Google Shape;8888;p43"/>
          <p:cNvGraphicFramePr/>
          <p:nvPr/>
        </p:nvGraphicFramePr>
        <p:xfrm>
          <a:off x="4390390" y="3681730"/>
          <a:ext cx="3345815" cy="1047750"/>
        </p:xfrm>
        <a:graphic>
          <a:graphicData uri="http://schemas.openxmlformats.org/drawingml/2006/table">
            <a:tbl>
              <a:tblPr>
                <a:noFill/>
                <a:tableStyleId>{D193DD6F-2D56-429E-BE97-902881775F97}</a:tableStyleId>
              </a:tblPr>
              <a:tblGrid>
                <a:gridCol w="530860"/>
                <a:gridCol w="741045"/>
                <a:gridCol w="1059180"/>
                <a:gridCol w="1014730"/>
              </a:tblGrid>
              <a:tr h="1047750">
                <a:tc>
                  <a:txBody>
                    <a:bodyPr/>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r>
            </a:tbl>
          </a:graphicData>
        </a:graphic>
      </p:graphicFrame>
      <p:graphicFrame>
        <p:nvGraphicFramePr>
          <p:cNvPr id="8889" name="Google Shape;8889;p43"/>
          <p:cNvGraphicFramePr/>
          <p:nvPr/>
        </p:nvGraphicFramePr>
        <p:xfrm>
          <a:off x="1807845" y="2580640"/>
          <a:ext cx="2582545" cy="2320290"/>
        </p:xfrm>
        <a:graphic>
          <a:graphicData uri="http://schemas.openxmlformats.org/drawingml/2006/table">
            <a:tbl>
              <a:tblPr>
                <a:noFill/>
                <a:tableStyleId>{D193DD6F-2D56-429E-BE97-902881775F97}</a:tableStyleId>
              </a:tblPr>
              <a:tblGrid>
                <a:gridCol w="409575"/>
                <a:gridCol w="572135"/>
                <a:gridCol w="817880"/>
                <a:gridCol w="782955"/>
              </a:tblGrid>
              <a:tr h="2320290">
                <a:tc>
                  <a:txBody>
                    <a:bodyPr/>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r>
            </a:tbl>
          </a:graphicData>
        </a:graphic>
      </p:graphicFrame>
      <p:sp>
        <p:nvSpPr>
          <p:cNvPr id="11" name="Rectangles 10"/>
          <p:cNvSpPr/>
          <p:nvPr/>
        </p:nvSpPr>
        <p:spPr>
          <a:xfrm>
            <a:off x="878205" y="953770"/>
            <a:ext cx="3900170" cy="1383665"/>
          </a:xfrm>
          <a:prstGeom prst="rect">
            <a:avLst/>
          </a:prstGeom>
          <a:noFill/>
          <a:ln>
            <a:noFill/>
          </a:ln>
        </p:spPr>
        <p:txBody>
          <a:bodyPr wrap="square" rtlCol="0" anchor="t">
            <a:spAutoFit/>
          </a:bodyPr>
          <a:p>
            <a:pPr algn="l"/>
            <a:r>
              <a:rPr lang="en-GB" altLang="en-US" sz="2800" b="1">
                <a:solidFill>
                  <a:schemeClr val="accent2"/>
                </a:solidFill>
                <a:effectLst>
                  <a:outerShdw blurRad="38100" dist="19050" dir="2700000" algn="tl" rotWithShape="0">
                    <a:schemeClr val="dk1">
                      <a:alpha val="40000"/>
                    </a:schemeClr>
                  </a:outerShdw>
                </a:effectLst>
              </a:rPr>
              <a:t>dải đất thoai thoải ở hai bên bờ sông hoặc hai bên sườn núi</a:t>
            </a:r>
            <a:endParaRPr lang="en-GB" altLang="en-US" sz="2800" b="1">
              <a:solidFill>
                <a:schemeClr val="accent2"/>
              </a:solidFill>
              <a:effectLst>
                <a:outerShdw blurRad="38100" dist="19050" dir="2700000" algn="tl" rotWithShape="0">
                  <a:schemeClr val="dk1">
                    <a:alpha val="40000"/>
                  </a:schemeClr>
                </a:outerShdw>
              </a:effectLst>
            </a:endParaRPr>
          </a:p>
        </p:txBody>
      </p:sp>
      <p:pic>
        <p:nvPicPr>
          <p:cNvPr id="12" name="Picture 11" descr="1476148415-05"/>
          <p:cNvPicPr>
            <a:picLocks noChangeAspect="1"/>
          </p:cNvPicPr>
          <p:nvPr/>
        </p:nvPicPr>
        <p:blipFill>
          <a:blip r:embed="rId1"/>
          <a:stretch>
            <a:fillRect/>
          </a:stretch>
        </p:blipFill>
        <p:spPr>
          <a:xfrm>
            <a:off x="5065395" y="340995"/>
            <a:ext cx="3148965" cy="2159000"/>
          </a:xfrm>
          <a:prstGeom prst="rect">
            <a:avLst/>
          </a:prstGeom>
        </p:spPr>
      </p:pic>
      <p:pic>
        <p:nvPicPr>
          <p:cNvPr id="13" name="Picture 12" descr="suong-gia-xuat-hien"/>
          <p:cNvPicPr>
            <a:picLocks noChangeAspect="1"/>
          </p:cNvPicPr>
          <p:nvPr/>
        </p:nvPicPr>
        <p:blipFill>
          <a:blip r:embed="rId2"/>
          <a:srcRect t="9717"/>
          <a:stretch>
            <a:fillRect/>
          </a:stretch>
        </p:blipFill>
        <p:spPr>
          <a:xfrm>
            <a:off x="1170305" y="2752725"/>
            <a:ext cx="2918460" cy="1976755"/>
          </a:xfrm>
          <a:prstGeom prst="rect">
            <a:avLst/>
          </a:prstGeom>
        </p:spPr>
      </p:pic>
      <p:sp>
        <p:nvSpPr>
          <p:cNvPr id="14" name="Rectangles 13"/>
          <p:cNvSpPr/>
          <p:nvPr/>
        </p:nvSpPr>
        <p:spPr>
          <a:xfrm>
            <a:off x="4390390" y="3852545"/>
            <a:ext cx="3138805" cy="953135"/>
          </a:xfrm>
          <a:prstGeom prst="rect">
            <a:avLst/>
          </a:prstGeom>
          <a:noFill/>
          <a:ln>
            <a:noFill/>
          </a:ln>
        </p:spPr>
        <p:txBody>
          <a:bodyPr wrap="square" rtlCol="0" anchor="t">
            <a:spAutoFit/>
          </a:bodyPr>
          <a:p>
            <a:pPr algn="r"/>
            <a:r>
              <a:rPr lang="en-GB" altLang="en-US" sz="2800" b="1">
                <a:solidFill>
                  <a:schemeClr val="accent2"/>
                </a:solidFill>
                <a:effectLst>
                  <a:outerShdw blurRad="38100" dist="19050" dir="2700000" algn="tl" rotWithShape="0">
                    <a:schemeClr val="dk1">
                      <a:alpha val="40000"/>
                    </a:schemeClr>
                  </a:outerShdw>
                </a:effectLst>
              </a:rPr>
              <a:t>sương lạnh buốt vào mùa đông</a:t>
            </a:r>
            <a:endParaRPr lang="en-GB" altLang="en-US" sz="2800" b="1">
              <a:solidFill>
                <a:schemeClr val="accent2"/>
              </a:solidFill>
              <a:effectLst>
                <a:outerShdw blurRad="38100" dist="19050" dir="2700000" algn="tl" rotWithShape="0">
                  <a:schemeClr val="dk1">
                    <a:alpha val="40000"/>
                  </a:schemeClr>
                </a:outerShdw>
              </a:effectLst>
            </a:endParaRPr>
          </a:p>
        </p:txBody>
      </p:sp>
      <p:sp>
        <p:nvSpPr>
          <p:cNvPr id="15" name="Google Shape;2946;p39"/>
          <p:cNvSpPr/>
          <p:nvPr/>
        </p:nvSpPr>
        <p:spPr>
          <a:xfrm>
            <a:off x="1951990" y="264795"/>
            <a:ext cx="175260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p>
            <a:pPr marL="0" lvl="0" indent="0" algn="ctr" rtl="0">
              <a:spcBef>
                <a:spcPts val="0"/>
              </a:spcBef>
              <a:spcAft>
                <a:spcPts val="0"/>
              </a:spcAft>
              <a:buNone/>
            </a:pPr>
            <a:r>
              <a:rPr lang="en-GB" sz="2400" b="1">
                <a:solidFill>
                  <a:schemeClr val="bg1"/>
                </a:solidFill>
              </a:rPr>
              <a:t>triền </a:t>
            </a:r>
            <a:endParaRPr lang="en-GB" sz="2400" b="1">
              <a:solidFill>
                <a:schemeClr val="bg1"/>
              </a:solidFill>
            </a:endParaRPr>
          </a:p>
        </p:txBody>
      </p:sp>
      <p:sp>
        <p:nvSpPr>
          <p:cNvPr id="16" name="Google Shape;2946;p39"/>
          <p:cNvSpPr/>
          <p:nvPr/>
        </p:nvSpPr>
        <p:spPr>
          <a:xfrm>
            <a:off x="4695190" y="3081655"/>
            <a:ext cx="252984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p>
            <a:pPr marL="0" lvl="0" indent="0" algn="ctr" rtl="0">
              <a:spcBef>
                <a:spcPts val="0"/>
              </a:spcBef>
              <a:spcAft>
                <a:spcPts val="0"/>
              </a:spcAft>
              <a:buNone/>
            </a:pPr>
            <a:r>
              <a:rPr lang="en-GB" sz="2400" b="1">
                <a:solidFill>
                  <a:schemeClr val="bg1"/>
                </a:solidFill>
              </a:rPr>
              <a:t>sương giá</a:t>
            </a:r>
            <a:endParaRPr lang="en-GB" sz="2400" b="1">
              <a:solidFill>
                <a:schemeClr val="bg1"/>
              </a:solidFill>
            </a:endParaRPr>
          </a:p>
        </p:txBody>
      </p:sp>
    </p:spTree>
  </p:cSld>
  <p:clrMapOvr>
    <a:masterClrMapping/>
  </p:clrMapOvr>
  <p:transition>
    <p:wipe/>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Arial" panose="020B0604020202020204" pitchFamily="34" charset="0"/>
                <a:cs typeface="Arial" panose="020B0604020202020204" pitchFamily="34" charset="0"/>
              </a:rPr>
              <a:t>Giải nghĩa từ</a:t>
            </a:r>
            <a:endParaRPr lang="en-GB" b="1">
              <a:solidFill>
                <a:schemeClr val="accent2"/>
              </a:solidFill>
              <a:latin typeface="Arial" panose="020B0604020202020204" pitchFamily="34" charset="0"/>
              <a:cs typeface="Arial" panose="020B0604020202020204" pitchFamily="34" charset="0"/>
            </a:endParaRPr>
          </a:p>
        </p:txBody>
      </p:sp>
      <p:sp>
        <p:nvSpPr>
          <p:cNvPr id="986" name="Google Shape;986;p11"/>
          <p:cNvSpPr/>
          <p:nvPr/>
        </p:nvSpPr>
        <p:spPr>
          <a:xfrm rot="6537189">
            <a:off x="615950" y="1373505"/>
            <a:ext cx="1637030" cy="286829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rgbClr val="D6C1FC"/>
          </a:solidFill>
          <a:ln>
            <a:solidFill>
              <a:srgbClr val="D6C1FC"/>
            </a:solid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 name="Text Box 3"/>
          <p:cNvSpPr txBox="1"/>
          <p:nvPr/>
        </p:nvSpPr>
        <p:spPr>
          <a:xfrm>
            <a:off x="298450" y="2396490"/>
            <a:ext cx="2185035" cy="768350"/>
          </a:xfrm>
          <a:prstGeom prst="rect">
            <a:avLst/>
          </a:prstGeom>
          <a:noFill/>
        </p:spPr>
        <p:txBody>
          <a:bodyPr wrap="none" rtlCol="0" anchor="t">
            <a:spAutoFit/>
          </a:bodyPr>
          <a:p>
            <a:r>
              <a:rPr lang="en-GB"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á</a:t>
            </a:r>
            <a:r>
              <a:rPr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o ch</a:t>
            </a:r>
            <a:r>
              <a:rPr sz="4400" b="1" dirty="0">
                <a:solidFill>
                  <a:schemeClr val="accent2"/>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sym typeface="+mn-ea"/>
              </a:rPr>
              <a:t>à</a:t>
            </a:r>
            <a:r>
              <a:rPr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m</a:t>
            </a:r>
            <a:endParaRPr lang="en-GB" altLang="en-US"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endParaRPr>
          </a:p>
        </p:txBody>
      </p:sp>
      <p:pic>
        <p:nvPicPr>
          <p:cNvPr id="13316" name="Picture 7" descr="Kết quả hình ảnh cho áo chàm"/>
          <p:cNvPicPr>
            <a:picLocks noChangeAspect="1"/>
          </p:cNvPicPr>
          <p:nvPr/>
        </p:nvPicPr>
        <p:blipFill>
          <a:blip r:embed="rId3"/>
          <a:srcRect l="26644"/>
          <a:stretch>
            <a:fillRect/>
          </a:stretch>
        </p:blipFill>
        <p:spPr>
          <a:xfrm>
            <a:off x="3056255" y="1720850"/>
            <a:ext cx="3229610" cy="3004820"/>
          </a:xfrm>
          <a:prstGeom prst="rect">
            <a:avLst/>
          </a:prstGeom>
          <a:noFill/>
          <a:ln w="9525">
            <a:noFill/>
          </a:ln>
        </p:spPr>
      </p:pic>
      <p:sp>
        <p:nvSpPr>
          <p:cNvPr id="6" name="Text Box 5"/>
          <p:cNvSpPr txBox="1"/>
          <p:nvPr/>
        </p:nvSpPr>
        <p:spPr>
          <a:xfrm>
            <a:off x="6476365" y="2109470"/>
            <a:ext cx="2392680" cy="1938020"/>
          </a:xfrm>
          <a:prstGeom prst="rect">
            <a:avLst/>
          </a:prstGeom>
          <a:solidFill>
            <a:srgbClr val="D6C1FC"/>
          </a:solidFill>
          <a:ln>
            <a:solidFill>
              <a:srgbClr val="D6C1FC"/>
            </a:solidFill>
          </a:ln>
        </p:spPr>
        <p:style>
          <a:lnRef idx="2">
            <a:schemeClr val="dk1"/>
          </a:lnRef>
          <a:fillRef idx="1">
            <a:schemeClr val="lt1"/>
          </a:fillRef>
          <a:effectRef idx="0">
            <a:schemeClr val="dk1"/>
          </a:effectRef>
          <a:fontRef idx="minor">
            <a:schemeClr val="dk1"/>
          </a:fontRef>
        </p:style>
        <p:txBody>
          <a:bodyPr wrap="square" rtlCol="0" anchor="t">
            <a:spAutoFit/>
          </a:bodyPr>
          <a:p>
            <a:pPr algn="ctr">
              <a:spcBef>
                <a:spcPct val="50000"/>
              </a:spcBef>
            </a:pPr>
            <a:r>
              <a:rPr sz="2400" b="1" dirty="0">
                <a:solidFill>
                  <a:schemeClr val="accent2"/>
                </a:solidFill>
                <a:latin typeface="Times New Roman" panose="02020603050405020304" charset="0"/>
                <a:cs typeface="Times New Roman" panose="02020603050405020304" charset="0"/>
                <a:sym typeface="+mn-ea"/>
              </a:rPr>
              <a:t>Áo nhuộm m</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u lá ch</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m, m</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u xanh đen m</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 đồng b</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o miền núi thường mặc.</a:t>
            </a:r>
            <a:endParaRPr lang="en-GB" altLang="en-US" sz="2400" b="1" dirty="0">
              <a:solidFill>
                <a:schemeClr val="accent2"/>
              </a:solidFill>
              <a:latin typeface="Times New Roman" panose="02020603050405020304" charset="0"/>
              <a:cs typeface="Times New Roman" panose="02020603050405020304" charset="0"/>
              <a:sym typeface="+mn-ea"/>
            </a:endParaRPr>
          </a:p>
        </p:txBody>
      </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Arial" panose="020B0604020202020204" pitchFamily="34" charset="0"/>
                <a:cs typeface="Arial" panose="020B0604020202020204" pitchFamily="34" charset="0"/>
              </a:rPr>
              <a:t>Giải nghĩa từ</a:t>
            </a:r>
            <a:endParaRPr lang="en-GB" b="1">
              <a:solidFill>
                <a:schemeClr val="accent2"/>
              </a:solidFill>
              <a:latin typeface="Arial" panose="020B0604020202020204" pitchFamily="34" charset="0"/>
              <a:cs typeface="Arial" panose="020B0604020202020204" pitchFamily="34" charset="0"/>
            </a:endParaRPr>
          </a:p>
        </p:txBody>
      </p:sp>
      <p:sp>
        <p:nvSpPr>
          <p:cNvPr id="986" name="Google Shape;986;p11"/>
          <p:cNvSpPr/>
          <p:nvPr/>
        </p:nvSpPr>
        <p:spPr>
          <a:xfrm rot="6537189">
            <a:off x="615315" y="1373505"/>
            <a:ext cx="1637030" cy="286829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bg2">
              <a:lumMod val="75000"/>
            </a:schemeClr>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 name="Text Box 3"/>
          <p:cNvSpPr txBox="1"/>
          <p:nvPr/>
        </p:nvSpPr>
        <p:spPr>
          <a:xfrm>
            <a:off x="252730" y="2396490"/>
            <a:ext cx="2449830" cy="706755"/>
          </a:xfrm>
          <a:prstGeom prst="rect">
            <a:avLst/>
          </a:prstGeom>
          <a:noFill/>
        </p:spPr>
        <p:txBody>
          <a:bodyPr wrap="none" rtlCol="0" anchor="t">
            <a:spAutoFit/>
          </a:bodyPr>
          <a:p>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nhạc ngựa</a:t>
            </a:r>
            <a:endPar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endParaRPr>
          </a:p>
        </p:txBody>
      </p:sp>
      <p:sp>
        <p:nvSpPr>
          <p:cNvPr id="6" name="Text Box 5"/>
          <p:cNvSpPr txBox="1"/>
          <p:nvPr/>
        </p:nvSpPr>
        <p:spPr>
          <a:xfrm>
            <a:off x="6571615" y="2110105"/>
            <a:ext cx="2392680" cy="1938020"/>
          </a:xfrm>
          <a:prstGeom prst="rect">
            <a:avLst/>
          </a:prstGeom>
          <a:solidFill>
            <a:schemeClr val="bg2">
              <a:lumMod val="75000"/>
            </a:schemeClr>
          </a:solidFill>
          <a:ln>
            <a:solidFill>
              <a:schemeClr val="bg2">
                <a:lumMod val="75000"/>
              </a:schemeClr>
            </a:solidFill>
          </a:ln>
        </p:spPr>
        <p:style>
          <a:lnRef idx="2">
            <a:schemeClr val="dk1"/>
          </a:lnRef>
          <a:fillRef idx="1">
            <a:schemeClr val="lt1"/>
          </a:fillRef>
          <a:effectRef idx="0">
            <a:schemeClr val="dk1"/>
          </a:effectRef>
          <a:fontRef idx="minor">
            <a:schemeClr val="dk1"/>
          </a:fontRef>
        </p:style>
        <p:txBody>
          <a:bodyPr wrap="square" rtlCol="0" anchor="t">
            <a:spAutoFit/>
          </a:bodyPr>
          <a:p>
            <a:pPr algn="ctr">
              <a:spcBef>
                <a:spcPct val="50000"/>
              </a:spcBef>
            </a:pPr>
            <a:r>
              <a:rPr sz="2400" b="1" dirty="0">
                <a:solidFill>
                  <a:schemeClr val="accent2"/>
                </a:solidFill>
                <a:latin typeface="Times New Roman" panose="02020603050405020304" charset="0"/>
                <a:sym typeface="+mn-ea"/>
              </a:rPr>
              <a:t>Chuông nhỏ, trong đó có hạt, khi rung kêu từng tiếng, đeo ở cổ ngựa.</a:t>
            </a:r>
            <a:endParaRPr sz="2400" b="1" dirty="0">
              <a:solidFill>
                <a:schemeClr val="accent2"/>
              </a:solidFill>
              <a:latin typeface="Times New Roman" panose="02020603050405020304" charset="0"/>
              <a:sym typeface="+mn-ea"/>
            </a:endParaRPr>
          </a:p>
        </p:txBody>
      </p:sp>
      <p:pic>
        <p:nvPicPr>
          <p:cNvPr id="15363" name="Picture 5" descr="Kết quả hình ảnh cho đeo chuông cho ngựa"/>
          <p:cNvPicPr>
            <a:picLocks noChangeAspect="1"/>
          </p:cNvPicPr>
          <p:nvPr/>
        </p:nvPicPr>
        <p:blipFill>
          <a:blip r:embed="rId3"/>
          <a:stretch>
            <a:fillRect/>
          </a:stretch>
        </p:blipFill>
        <p:spPr>
          <a:xfrm>
            <a:off x="2933065" y="1651635"/>
            <a:ext cx="3543300" cy="2854325"/>
          </a:xfrm>
          <a:prstGeom prst="rect">
            <a:avLst/>
          </a:prstGeom>
          <a:noFill/>
          <a:ln w="9525">
            <a:noFill/>
          </a:ln>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Arial" panose="020B0604020202020204" pitchFamily="34" charset="0"/>
                <a:cs typeface="Arial" panose="020B0604020202020204" pitchFamily="34" charset="0"/>
              </a:rPr>
              <a:t>Giải nghĩa từ</a:t>
            </a:r>
            <a:endParaRPr lang="en-GB" b="1">
              <a:solidFill>
                <a:schemeClr val="accent2"/>
              </a:solidFill>
              <a:latin typeface="Arial" panose="020B0604020202020204" pitchFamily="34" charset="0"/>
              <a:cs typeface="Arial" panose="020B0604020202020204" pitchFamily="34" charset="0"/>
            </a:endParaRPr>
          </a:p>
        </p:txBody>
      </p:sp>
      <p:sp>
        <p:nvSpPr>
          <p:cNvPr id="986" name="Google Shape;986;p11"/>
          <p:cNvSpPr/>
          <p:nvPr/>
        </p:nvSpPr>
        <p:spPr>
          <a:xfrm rot="6117188">
            <a:off x="350520" y="1119505"/>
            <a:ext cx="3110230" cy="3544570"/>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rgbClr val="C1F5CE"/>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4" name="Text Box 3"/>
          <p:cNvSpPr txBox="1"/>
          <p:nvPr/>
        </p:nvSpPr>
        <p:spPr>
          <a:xfrm>
            <a:off x="380365" y="2230755"/>
            <a:ext cx="2878455" cy="1322070"/>
          </a:xfrm>
          <a:prstGeom prst="rect">
            <a:avLst/>
          </a:prstGeom>
          <a:noFill/>
        </p:spPr>
        <p:txBody>
          <a:bodyPr wrap="none" rtlCol="0" anchor="t">
            <a:spAutoFit/>
          </a:bodyPr>
          <a:p>
            <a:pPr algn="ctr"/>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thung</a:t>
            </a:r>
            <a:endPar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endParaRPr>
          </a:p>
          <a:p>
            <a:pPr algn="ctr"/>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(thung lũng)</a:t>
            </a:r>
            <a:endPar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endParaRPr>
          </a:p>
        </p:txBody>
      </p:sp>
      <p:pic>
        <p:nvPicPr>
          <p:cNvPr id="17411" name="Picture 11" descr="JulyBacsonHaiThinh"/>
          <p:cNvPicPr>
            <a:picLocks noChangeAspect="1"/>
          </p:cNvPicPr>
          <p:nvPr/>
        </p:nvPicPr>
        <p:blipFill>
          <a:blip r:embed="rId3"/>
          <a:stretch>
            <a:fillRect/>
          </a:stretch>
        </p:blipFill>
        <p:spPr>
          <a:xfrm>
            <a:off x="3961130" y="1381760"/>
            <a:ext cx="4077335" cy="3400425"/>
          </a:xfrm>
          <a:prstGeom prst="rect">
            <a:avLst/>
          </a:prstGeom>
          <a:noFill/>
          <a:ln w="9525">
            <a:noFill/>
          </a:ln>
        </p:spPr>
      </p:pic>
    </p:spTree>
  </p:cSld>
  <p:clrMapOvr>
    <a:masterClrMapping/>
  </p:clrMapOvr>
  <p:transition>
    <p:wipe/>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grpSp>
        <p:nvGrpSpPr>
          <p:cNvPr id="8151" name="Google Shape;8151;p36"/>
          <p:cNvGrpSpPr/>
          <p:nvPr/>
        </p:nvGrpSpPr>
        <p:grpSpPr>
          <a:xfrm rot="20340000">
            <a:off x="2357755" y="58420"/>
            <a:ext cx="5413375" cy="241173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grpSp>
      <p:sp>
        <p:nvSpPr>
          <p:cNvPr id="21513" name="Rectangle 6"/>
          <p:cNvSpPr/>
          <p:nvPr/>
        </p:nvSpPr>
        <p:spPr>
          <a:xfrm>
            <a:off x="1353820" y="2436495"/>
            <a:ext cx="6436360" cy="1640205"/>
          </a:xfrm>
          <a:prstGeom prst="rect">
            <a:avLst/>
          </a:prstGeom>
          <a:noFill/>
          <a:ln w="9525">
            <a:noFill/>
          </a:ln>
        </p:spPr>
        <p:txBody>
          <a:bodyPr wrap="square">
            <a:spAutoFit/>
          </a:bodyPr>
          <a:p>
            <a:pPr algn="ctr">
              <a:lnSpc>
                <a:spcPct val="90000"/>
              </a:lnSpc>
              <a:spcBef>
                <a:spcPct val="20000"/>
              </a:spcBef>
            </a:pPr>
            <a:r>
              <a:rPr sz="2800" b="1" dirty="0">
                <a:solidFill>
                  <a:schemeClr val="accent2"/>
                </a:solidFill>
                <a:latin typeface="Times New Roman" panose="02020603050405020304" charset="0"/>
                <a:cs typeface="Times New Roman" panose="02020603050405020304" charset="0"/>
              </a:rPr>
              <a:t> To</a:t>
            </a:r>
            <a:r>
              <a:rPr sz="2800" b="1" dirty="0">
                <a:solidFill>
                  <a:schemeClr val="accent2"/>
                </a:solidFill>
                <a:latin typeface="Times New Roman" panose="02020603050405020304" charset="0"/>
                <a:ea typeface="Times New Roman" panose="02020603050405020304" charset="0"/>
              </a:rPr>
              <a:t>à</a:t>
            </a:r>
            <a:r>
              <a:rPr sz="2800" b="1" dirty="0">
                <a:solidFill>
                  <a:schemeClr val="accent2"/>
                </a:solidFill>
                <a:latin typeface="Times New Roman" panose="02020603050405020304" charset="0"/>
                <a:cs typeface="Times New Roman" panose="02020603050405020304" charset="0"/>
              </a:rPr>
              <a:t>n b</a:t>
            </a:r>
            <a:r>
              <a:rPr sz="2800" b="1" dirty="0">
                <a:solidFill>
                  <a:schemeClr val="accent2"/>
                </a:solidFill>
                <a:latin typeface="Times New Roman" panose="02020603050405020304" charset="0"/>
                <a:ea typeface="Times New Roman" panose="02020603050405020304" charset="0"/>
              </a:rPr>
              <a:t>à</a:t>
            </a:r>
            <a:r>
              <a:rPr sz="2800" b="1" dirty="0">
                <a:solidFill>
                  <a:schemeClr val="accent2"/>
                </a:solidFill>
                <a:latin typeface="Times New Roman" panose="02020603050405020304" charset="0"/>
                <a:cs typeface="Times New Roman" panose="02020603050405020304" charset="0"/>
              </a:rPr>
              <a:t>i đọc với giọng to vừa đủ nghe, thể hiện niềm xúc động của tác giả trước vẻ đẹp hoang sơ, thơ mộng vừa ấm cúng thân thương của bức tranh vùng cao.</a:t>
            </a:r>
            <a:endParaRPr sz="2800" b="1" dirty="0">
              <a:solidFill>
                <a:schemeClr val="accent2"/>
              </a:solidFill>
              <a:latin typeface="Times New Roman" panose="02020603050405020304" charset="0"/>
              <a:ea typeface="Times New Roman" panose="02020603050405020304" charset="0"/>
              <a:cs typeface="Times New Roman" panose="02020603050405020304" charset="0"/>
            </a:endParaRPr>
          </a:p>
        </p:txBody>
      </p:sp>
      <p:pic>
        <p:nvPicPr>
          <p:cNvPr id="3" name="Picture 2"/>
          <p:cNvPicPr>
            <a:picLocks noChangeAspect="1"/>
          </p:cNvPicPr>
          <p:nvPr/>
        </p:nvPicPr>
        <p:blipFill>
          <a:blip r:embed="rId1"/>
          <a:stretch>
            <a:fillRect/>
          </a:stretch>
        </p:blipFill>
        <p:spPr>
          <a:xfrm>
            <a:off x="2820035" y="981710"/>
            <a:ext cx="3911600" cy="666750"/>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ntr" presetSubtype="4" fill="hold" grpId="0" nodeType="clickEffect">
                                  <p:stCondLst>
                                    <p:cond delay="0"/>
                                  </p:stCondLst>
                                  <p:childTnLst>
                                    <p:set>
                                      <p:cBhvr>
                                        <p:cTn id="6" dur="1" fill="hold">
                                          <p:stCondLst>
                                            <p:cond delay="0"/>
                                          </p:stCondLst>
                                        </p:cTn>
                                        <p:tgtEl>
                                          <p:spTgt spid="21513"/>
                                        </p:tgtEl>
                                        <p:attrNameLst>
                                          <p:attrName>style.visibility</p:attrName>
                                        </p:attrNameLst>
                                      </p:cBhvr>
                                      <p:to>
                                        <p:strVal val="visible"/>
                                      </p:to>
                                    </p:set>
                                    <p:anim calcmode="lin" valueType="num">
                                      <p:cBhvr additive="base">
                                        <p:cTn id="7" dur="5000" fill="hold"/>
                                        <p:tgtEl>
                                          <p:spTgt spid="21513"/>
                                        </p:tgtEl>
                                        <p:attrNameLst>
                                          <p:attrName>ppt_x</p:attrName>
                                        </p:attrNameLst>
                                      </p:cBhvr>
                                      <p:tavLst>
                                        <p:tav tm="0">
                                          <p:val>
                                            <p:strVal val="#ppt_x"/>
                                          </p:val>
                                        </p:tav>
                                        <p:tav tm="100000">
                                          <p:val>
                                            <p:strVal val="#ppt_x"/>
                                          </p:val>
                                        </p:tav>
                                      </p:tavLst>
                                    </p:anim>
                                    <p:anim calcmode="lin" valueType="num">
                                      <p:cBhvr additive="base">
                                        <p:cTn id="8" dur="5000" fill="hold"/>
                                        <p:tgtEl>
                                          <p:spTgt spid="215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11" name="Picture 11"/>
          <p:cNvPicPr>
            <a:picLocks noChangeAspect="1"/>
          </p:cNvPicPr>
          <p:nvPr/>
        </p:nvPicPr>
        <p:blipFill>
          <a:blip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p:blipFill>
        <p:spPr>
          <a:xfrm>
            <a:off x="-417195" y="618490"/>
            <a:ext cx="3385820" cy="1582420"/>
          </a:xfrm>
          <a:prstGeom prst="rect">
            <a:avLst/>
          </a:prstGeom>
        </p:spPr>
      </p:pic>
      <p:grpSp>
        <p:nvGrpSpPr>
          <p:cNvPr id="8151" name="Google Shape;8151;p36"/>
          <p:cNvGrpSpPr/>
          <p:nvPr/>
        </p:nvGrpSpPr>
        <p:grpSpPr>
          <a:xfrm rot="20340000">
            <a:off x="2357755" y="58420"/>
            <a:ext cx="5413375" cy="241173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grpSp>
      <p:sp>
        <p:nvSpPr>
          <p:cNvPr id="21513" name="Rectangle 6"/>
          <p:cNvSpPr/>
          <p:nvPr/>
        </p:nvSpPr>
        <p:spPr>
          <a:xfrm>
            <a:off x="255905" y="1170305"/>
            <a:ext cx="2039620" cy="478155"/>
          </a:xfrm>
          <a:prstGeom prst="rect">
            <a:avLst/>
          </a:prstGeom>
          <a:noFill/>
          <a:ln w="9525">
            <a:noFill/>
          </a:ln>
        </p:spPr>
        <p:txBody>
          <a:bodyPr wrap="square">
            <a:spAutoFit/>
          </a:bodyPr>
          <a:p>
            <a:pPr algn="ctr">
              <a:lnSpc>
                <a:spcPct val="90000"/>
              </a:lnSpc>
              <a:spcBef>
                <a:spcPct val="20000"/>
              </a:spcBef>
            </a:pPr>
            <a:r>
              <a:rPr sz="2800" b="1" dirty="0">
                <a:solidFill>
                  <a:schemeClr val="accent2"/>
                </a:solidFill>
                <a:latin typeface="Times New Roman" panose="02020603050405020304" charset="0"/>
              </a:rPr>
              <a:t> Nhấn giọng </a:t>
            </a:r>
            <a:endParaRPr sz="2800" b="1" dirty="0">
              <a:solidFill>
                <a:schemeClr val="accent2"/>
              </a:solidFill>
              <a:latin typeface="Times New Roman" panose="02020603050405020304" charset="0"/>
            </a:endParaRPr>
          </a:p>
        </p:txBody>
      </p:sp>
      <p:sp>
        <p:nvSpPr>
          <p:cNvPr id="2" name="Text Box 1"/>
          <p:cNvSpPr txBox="1"/>
          <p:nvPr/>
        </p:nvSpPr>
        <p:spPr>
          <a:xfrm>
            <a:off x="1107440" y="2008505"/>
            <a:ext cx="2451735" cy="2844800"/>
          </a:xfrm>
          <a:prstGeom prst="rect">
            <a:avLst/>
          </a:prstGeom>
          <a:noFill/>
        </p:spPr>
        <p:txBody>
          <a:bodyPr wrap="square" rtlCol="0" anchor="t">
            <a:spAutoFit/>
            <a:scene3d>
              <a:camera prst="orthographicFront"/>
              <a:lightRig rig="threePt" dir="t"/>
            </a:scene3d>
          </a:bodyPr>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a:t>
            </a:r>
            <a:r>
              <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gân nga</a:t>
            </a:r>
            <a:endPar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ng</a:t>
            </a:r>
            <a:r>
              <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út ngàn</a:t>
            </a:r>
            <a:endPar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nguyên sơ</a:t>
            </a:r>
            <a:endPar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vạt nương</a:t>
            </a:r>
            <a:endPar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ngựa rung</a:t>
            </a:r>
            <a:endPar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endParaRPr lang="en-GB" altLang="en-US"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p:txBody>
      </p:sp>
      <p:sp>
        <p:nvSpPr>
          <p:cNvPr id="3" name="Text Box 2"/>
          <p:cNvSpPr txBox="1"/>
          <p:nvPr/>
        </p:nvSpPr>
        <p:spPr>
          <a:xfrm>
            <a:off x="5424170" y="2026920"/>
            <a:ext cx="4039235" cy="2371090"/>
          </a:xfrm>
          <a:prstGeom prst="rect">
            <a:avLst/>
          </a:prstGeom>
          <a:noFill/>
        </p:spPr>
        <p:txBody>
          <a:bodyPr wrap="square" rtlCol="0" anchor="t">
            <a:spAutoFit/>
          </a:bodyPr>
          <a:p>
            <a:pPr algn="l">
              <a:lnSpc>
                <a:spcPct val="90000"/>
              </a:lnSpc>
              <a:spcBef>
                <a:spcPct val="20000"/>
              </a:spcBef>
              <a:buSzTx/>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hoang dã</a:t>
            </a:r>
            <a:endPar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l">
              <a:lnSpc>
                <a:spcPct val="90000"/>
              </a:lnSpc>
              <a:spcBef>
                <a:spcPct val="20000"/>
              </a:spcBef>
              <a:buSzTx/>
              <a:buNone/>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khắp ngả</a:t>
            </a:r>
            <a:endPar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l">
              <a:lnSpc>
                <a:spcPct val="90000"/>
              </a:lnSpc>
              <a:spcBef>
                <a:spcPct val="20000"/>
              </a:spcBef>
              <a:buSzTx/>
              <a:buNone/>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gặt lúa</a:t>
            </a:r>
            <a:endPar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l">
              <a:lnSpc>
                <a:spcPct val="90000"/>
              </a:lnSpc>
              <a:spcBef>
                <a:spcPct val="20000"/>
              </a:spcBef>
              <a:buSzTx/>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trồng rau</a:t>
            </a:r>
            <a:endPar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l">
              <a:lnSpc>
                <a:spcPct val="90000"/>
              </a:lnSpc>
              <a:spcBef>
                <a:spcPct val="20000"/>
              </a:spcBef>
              <a:buSzTx/>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thấp thoáng...</a:t>
            </a:r>
            <a:endPar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p:txBody>
      </p:sp>
      <p:pic>
        <p:nvPicPr>
          <p:cNvPr id="4" name="Picture 3"/>
          <p:cNvPicPr>
            <a:picLocks noChangeAspect="1"/>
          </p:cNvPicPr>
          <p:nvPr/>
        </p:nvPicPr>
        <p:blipFill>
          <a:blip r:embed="rId3"/>
          <a:stretch>
            <a:fillRect/>
          </a:stretch>
        </p:blipFill>
        <p:spPr>
          <a:xfrm>
            <a:off x="2820035" y="981710"/>
            <a:ext cx="3911600" cy="666750"/>
          </a:xfrm>
          <a:prstGeom prst="rect">
            <a:avLst/>
          </a:prstGeom>
        </p:spPr>
      </p:pic>
      <p:pic>
        <p:nvPicPr>
          <p:cNvPr id="5" name="Picture 4"/>
          <p:cNvPicPr>
            <a:picLocks noChangeAspect="1"/>
          </p:cNvPicPr>
          <p:nvPr/>
        </p:nvPicPr>
        <p:blipFill>
          <a:blip r:embed="rId4"/>
          <a:stretch>
            <a:fillRect/>
          </a:stretch>
        </p:blipFill>
        <p:spPr>
          <a:xfrm rot="5400000">
            <a:off x="3007995" y="2832735"/>
            <a:ext cx="3535045" cy="759460"/>
          </a:xfrm>
          <a:prstGeom prst="rect">
            <a:avLst/>
          </a:prstGeom>
        </p:spPr>
      </p:pic>
    </p:spTree>
  </p:cSld>
  <p:clrMapOvr>
    <a:masterClrMapping/>
  </p:clrMapOvr>
  <p:transition>
    <p:wip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a:spLocks noChangeAspect="1"/>
          </p:cNvSpPr>
          <p:nvPr>
            <p:custDataLst>
              <p:tags r:id="rId1"/>
            </p:custDataLst>
          </p:nvPr>
        </p:nvSpPr>
        <p:spPr>
          <a:xfrm>
            <a:off x="0" y="0"/>
            <a:ext cx="9144000" cy="5143500"/>
          </a:xfrm>
          <a:prstGeom prst="rect">
            <a:avLst/>
          </a:prstGeom>
          <a:blipFill dpi="0" rotWithShape="0">
            <a:blip r:embed="rId2">
              <a:extLst>
                <a:ext uri="{28A0092B-C50C-407E-A947-70E740481C1C}">
                  <a14:useLocalDpi xmlns:a14="http://schemas.microsoft.com/office/drawing/2010/main" val="0"/>
                </a:ext>
              </a:extLst>
            </a:blip>
            <a:srcRect/>
            <a:stretch>
              <a:fillRect t="-16697" b="-1669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nvGrpSpPr>
          <p:cNvPr id="204" name="Group 4"/>
          <p:cNvGrpSpPr>
            <a:grpSpLocks noChangeAspect="1"/>
          </p:cNvGrpSpPr>
          <p:nvPr/>
        </p:nvGrpSpPr>
        <p:grpSpPr bwMode="auto">
          <a:xfrm>
            <a:off x="2331720" y="550545"/>
            <a:ext cx="4881880" cy="2406015"/>
            <a:chOff x="1670" y="678"/>
            <a:chExt cx="1834" cy="2021"/>
          </a:xfrm>
          <a:solidFill>
            <a:srgbClr val="FF9400"/>
          </a:solidFill>
        </p:grpSpPr>
        <p:sp>
          <p:nvSpPr>
            <p:cNvPr id="206" name="Freeform 5"/>
            <p:cNvSpPr/>
            <p:nvPr/>
          </p:nvSpPr>
          <p:spPr bwMode="auto">
            <a:xfrm>
              <a:off x="1670" y="721"/>
              <a:ext cx="1834" cy="1627"/>
            </a:xfrm>
            <a:custGeom>
              <a:avLst/>
              <a:gdLst>
                <a:gd name="T0" fmla="*/ 499 w 507"/>
                <a:gd name="T1" fmla="*/ 206 h 451"/>
                <a:gd name="T2" fmla="*/ 481 w 507"/>
                <a:gd name="T3" fmla="*/ 179 h 451"/>
                <a:gd name="T4" fmla="*/ 445 w 507"/>
                <a:gd name="T5" fmla="*/ 153 h 451"/>
                <a:gd name="T6" fmla="*/ 431 w 507"/>
                <a:gd name="T7" fmla="*/ 151 h 451"/>
                <a:gd name="T8" fmla="*/ 445 w 507"/>
                <a:gd name="T9" fmla="*/ 126 h 451"/>
                <a:gd name="T10" fmla="*/ 450 w 507"/>
                <a:gd name="T11" fmla="*/ 93 h 451"/>
                <a:gd name="T12" fmla="*/ 430 w 507"/>
                <a:gd name="T13" fmla="*/ 39 h 451"/>
                <a:gd name="T14" fmla="*/ 381 w 507"/>
                <a:gd name="T15" fmla="*/ 6 h 451"/>
                <a:gd name="T16" fmla="*/ 351 w 507"/>
                <a:gd name="T17" fmla="*/ 1 h 451"/>
                <a:gd name="T18" fmla="*/ 295 w 507"/>
                <a:gd name="T19" fmla="*/ 20 h 451"/>
                <a:gd name="T20" fmla="*/ 279 w 507"/>
                <a:gd name="T21" fmla="*/ 42 h 451"/>
                <a:gd name="T22" fmla="*/ 250 w 507"/>
                <a:gd name="T23" fmla="*/ 11 h 451"/>
                <a:gd name="T24" fmla="*/ 200 w 507"/>
                <a:gd name="T25" fmla="*/ 0 h 451"/>
                <a:gd name="T26" fmla="*/ 175 w 507"/>
                <a:gd name="T27" fmla="*/ 2 h 451"/>
                <a:gd name="T28" fmla="*/ 126 w 507"/>
                <a:gd name="T29" fmla="*/ 25 h 451"/>
                <a:gd name="T30" fmla="*/ 98 w 507"/>
                <a:gd name="T31" fmla="*/ 83 h 451"/>
                <a:gd name="T32" fmla="*/ 87 w 507"/>
                <a:gd name="T33" fmla="*/ 121 h 451"/>
                <a:gd name="T34" fmla="*/ 70 w 507"/>
                <a:gd name="T35" fmla="*/ 123 h 451"/>
                <a:gd name="T36" fmla="*/ 44 w 507"/>
                <a:gd name="T37" fmla="*/ 134 h 451"/>
                <a:gd name="T38" fmla="*/ 9 w 507"/>
                <a:gd name="T39" fmla="*/ 180 h 451"/>
                <a:gd name="T40" fmla="*/ 3 w 507"/>
                <a:gd name="T41" fmla="*/ 237 h 451"/>
                <a:gd name="T42" fmla="*/ 33 w 507"/>
                <a:gd name="T43" fmla="*/ 290 h 451"/>
                <a:gd name="T44" fmla="*/ 55 w 507"/>
                <a:gd name="T45" fmla="*/ 301 h 451"/>
                <a:gd name="T46" fmla="*/ 70 w 507"/>
                <a:gd name="T47" fmla="*/ 303 h 451"/>
                <a:gd name="T48" fmla="*/ 70 w 507"/>
                <a:gd name="T49" fmla="*/ 312 h 451"/>
                <a:gd name="T50" fmla="*/ 67 w 507"/>
                <a:gd name="T51" fmla="*/ 353 h 451"/>
                <a:gd name="T52" fmla="*/ 96 w 507"/>
                <a:gd name="T53" fmla="*/ 399 h 451"/>
                <a:gd name="T54" fmla="*/ 123 w 507"/>
                <a:gd name="T55" fmla="*/ 412 h 451"/>
                <a:gd name="T56" fmla="*/ 182 w 507"/>
                <a:gd name="T57" fmla="*/ 411 h 451"/>
                <a:gd name="T58" fmla="*/ 202 w 507"/>
                <a:gd name="T59" fmla="*/ 398 h 451"/>
                <a:gd name="T60" fmla="*/ 205 w 507"/>
                <a:gd name="T61" fmla="*/ 395 h 451"/>
                <a:gd name="T62" fmla="*/ 229 w 507"/>
                <a:gd name="T63" fmla="*/ 427 h 451"/>
                <a:gd name="T64" fmla="*/ 296 w 507"/>
                <a:gd name="T65" fmla="*/ 451 h 451"/>
                <a:gd name="T66" fmla="*/ 348 w 507"/>
                <a:gd name="T67" fmla="*/ 438 h 451"/>
                <a:gd name="T68" fmla="*/ 387 w 507"/>
                <a:gd name="T69" fmla="*/ 396 h 451"/>
                <a:gd name="T70" fmla="*/ 406 w 507"/>
                <a:gd name="T71" fmla="*/ 377 h 451"/>
                <a:gd name="T72" fmla="*/ 420 w 507"/>
                <a:gd name="T73" fmla="*/ 376 h 451"/>
                <a:gd name="T74" fmla="*/ 449 w 507"/>
                <a:gd name="T75" fmla="*/ 363 h 451"/>
                <a:gd name="T76" fmla="*/ 481 w 507"/>
                <a:gd name="T77" fmla="*/ 333 h 451"/>
                <a:gd name="T78" fmla="*/ 502 w 507"/>
                <a:gd name="T79" fmla="*/ 289 h 451"/>
                <a:gd name="T80" fmla="*/ 504 w 507"/>
                <a:gd name="T81" fmla="*/ 22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7" h="451">
                  <a:moveTo>
                    <a:pt x="504" y="222"/>
                  </a:moveTo>
                  <a:cubicBezTo>
                    <a:pt x="503" y="217"/>
                    <a:pt x="501" y="211"/>
                    <a:pt x="499" y="206"/>
                  </a:cubicBezTo>
                  <a:cubicBezTo>
                    <a:pt x="498" y="203"/>
                    <a:pt x="496" y="199"/>
                    <a:pt x="494" y="196"/>
                  </a:cubicBezTo>
                  <a:cubicBezTo>
                    <a:pt x="491" y="190"/>
                    <a:pt x="487" y="184"/>
                    <a:pt x="481" y="179"/>
                  </a:cubicBezTo>
                  <a:cubicBezTo>
                    <a:pt x="476" y="173"/>
                    <a:pt x="470" y="167"/>
                    <a:pt x="464" y="163"/>
                  </a:cubicBezTo>
                  <a:cubicBezTo>
                    <a:pt x="458" y="158"/>
                    <a:pt x="452" y="155"/>
                    <a:pt x="445" y="153"/>
                  </a:cubicBezTo>
                  <a:cubicBezTo>
                    <a:pt x="441" y="152"/>
                    <a:pt x="437" y="151"/>
                    <a:pt x="433" y="151"/>
                  </a:cubicBezTo>
                  <a:cubicBezTo>
                    <a:pt x="432" y="151"/>
                    <a:pt x="432" y="151"/>
                    <a:pt x="431" y="151"/>
                  </a:cubicBezTo>
                  <a:cubicBezTo>
                    <a:pt x="434" y="148"/>
                    <a:pt x="436" y="145"/>
                    <a:pt x="438" y="141"/>
                  </a:cubicBezTo>
                  <a:cubicBezTo>
                    <a:pt x="441" y="136"/>
                    <a:pt x="443" y="131"/>
                    <a:pt x="445" y="126"/>
                  </a:cubicBezTo>
                  <a:cubicBezTo>
                    <a:pt x="447" y="121"/>
                    <a:pt x="448" y="115"/>
                    <a:pt x="449" y="109"/>
                  </a:cubicBezTo>
                  <a:cubicBezTo>
                    <a:pt x="450" y="103"/>
                    <a:pt x="450" y="98"/>
                    <a:pt x="450" y="93"/>
                  </a:cubicBezTo>
                  <a:cubicBezTo>
                    <a:pt x="451" y="84"/>
                    <a:pt x="449" y="74"/>
                    <a:pt x="445" y="64"/>
                  </a:cubicBezTo>
                  <a:cubicBezTo>
                    <a:pt x="442" y="55"/>
                    <a:pt x="437" y="47"/>
                    <a:pt x="430" y="39"/>
                  </a:cubicBezTo>
                  <a:cubicBezTo>
                    <a:pt x="424" y="32"/>
                    <a:pt x="417" y="25"/>
                    <a:pt x="408" y="19"/>
                  </a:cubicBezTo>
                  <a:cubicBezTo>
                    <a:pt x="400" y="14"/>
                    <a:pt x="391" y="10"/>
                    <a:pt x="381" y="6"/>
                  </a:cubicBezTo>
                  <a:cubicBezTo>
                    <a:pt x="372" y="3"/>
                    <a:pt x="363" y="2"/>
                    <a:pt x="354" y="1"/>
                  </a:cubicBezTo>
                  <a:cubicBezTo>
                    <a:pt x="353" y="1"/>
                    <a:pt x="352" y="1"/>
                    <a:pt x="351" y="1"/>
                  </a:cubicBezTo>
                  <a:cubicBezTo>
                    <a:pt x="343" y="1"/>
                    <a:pt x="335" y="2"/>
                    <a:pt x="327" y="4"/>
                  </a:cubicBezTo>
                  <a:cubicBezTo>
                    <a:pt x="315" y="7"/>
                    <a:pt x="304" y="13"/>
                    <a:pt x="295" y="20"/>
                  </a:cubicBezTo>
                  <a:cubicBezTo>
                    <a:pt x="291" y="24"/>
                    <a:pt x="287" y="28"/>
                    <a:pt x="284" y="33"/>
                  </a:cubicBezTo>
                  <a:cubicBezTo>
                    <a:pt x="282" y="36"/>
                    <a:pt x="280" y="39"/>
                    <a:pt x="279" y="42"/>
                  </a:cubicBezTo>
                  <a:cubicBezTo>
                    <a:pt x="277" y="36"/>
                    <a:pt x="274" y="31"/>
                    <a:pt x="269" y="26"/>
                  </a:cubicBezTo>
                  <a:cubicBezTo>
                    <a:pt x="264" y="20"/>
                    <a:pt x="258" y="15"/>
                    <a:pt x="250" y="11"/>
                  </a:cubicBezTo>
                  <a:cubicBezTo>
                    <a:pt x="243" y="8"/>
                    <a:pt x="235" y="5"/>
                    <a:pt x="226" y="3"/>
                  </a:cubicBezTo>
                  <a:cubicBezTo>
                    <a:pt x="217" y="1"/>
                    <a:pt x="209" y="0"/>
                    <a:pt x="200" y="0"/>
                  </a:cubicBezTo>
                  <a:cubicBezTo>
                    <a:pt x="199" y="0"/>
                    <a:pt x="198" y="0"/>
                    <a:pt x="197" y="0"/>
                  </a:cubicBezTo>
                  <a:cubicBezTo>
                    <a:pt x="190" y="0"/>
                    <a:pt x="182" y="1"/>
                    <a:pt x="175" y="2"/>
                  </a:cubicBezTo>
                  <a:cubicBezTo>
                    <a:pt x="167" y="3"/>
                    <a:pt x="159" y="6"/>
                    <a:pt x="150" y="10"/>
                  </a:cubicBezTo>
                  <a:cubicBezTo>
                    <a:pt x="142" y="14"/>
                    <a:pt x="133" y="19"/>
                    <a:pt x="126" y="25"/>
                  </a:cubicBezTo>
                  <a:cubicBezTo>
                    <a:pt x="120" y="31"/>
                    <a:pt x="114" y="38"/>
                    <a:pt x="110" y="46"/>
                  </a:cubicBezTo>
                  <a:cubicBezTo>
                    <a:pt x="104" y="57"/>
                    <a:pt x="100" y="69"/>
                    <a:pt x="98" y="83"/>
                  </a:cubicBezTo>
                  <a:cubicBezTo>
                    <a:pt x="97" y="95"/>
                    <a:pt x="97" y="108"/>
                    <a:pt x="100" y="122"/>
                  </a:cubicBezTo>
                  <a:cubicBezTo>
                    <a:pt x="96" y="121"/>
                    <a:pt x="91" y="121"/>
                    <a:pt x="87" y="121"/>
                  </a:cubicBezTo>
                  <a:cubicBezTo>
                    <a:pt x="85" y="121"/>
                    <a:pt x="85" y="121"/>
                    <a:pt x="85" y="121"/>
                  </a:cubicBezTo>
                  <a:cubicBezTo>
                    <a:pt x="80" y="121"/>
                    <a:pt x="75" y="122"/>
                    <a:pt x="70" y="123"/>
                  </a:cubicBezTo>
                  <a:cubicBezTo>
                    <a:pt x="66" y="124"/>
                    <a:pt x="61" y="125"/>
                    <a:pt x="56" y="127"/>
                  </a:cubicBezTo>
                  <a:cubicBezTo>
                    <a:pt x="52" y="129"/>
                    <a:pt x="48" y="131"/>
                    <a:pt x="44" y="134"/>
                  </a:cubicBezTo>
                  <a:cubicBezTo>
                    <a:pt x="36" y="139"/>
                    <a:pt x="29" y="146"/>
                    <a:pt x="23" y="154"/>
                  </a:cubicBezTo>
                  <a:cubicBezTo>
                    <a:pt x="17" y="162"/>
                    <a:pt x="12" y="170"/>
                    <a:pt x="9" y="180"/>
                  </a:cubicBezTo>
                  <a:cubicBezTo>
                    <a:pt x="5" y="189"/>
                    <a:pt x="3" y="198"/>
                    <a:pt x="1" y="208"/>
                  </a:cubicBezTo>
                  <a:cubicBezTo>
                    <a:pt x="0" y="217"/>
                    <a:pt x="1" y="227"/>
                    <a:pt x="3" y="237"/>
                  </a:cubicBezTo>
                  <a:cubicBezTo>
                    <a:pt x="5" y="248"/>
                    <a:pt x="9" y="258"/>
                    <a:pt x="14" y="267"/>
                  </a:cubicBezTo>
                  <a:cubicBezTo>
                    <a:pt x="19" y="276"/>
                    <a:pt x="25" y="284"/>
                    <a:pt x="33" y="290"/>
                  </a:cubicBezTo>
                  <a:cubicBezTo>
                    <a:pt x="36" y="292"/>
                    <a:pt x="39" y="295"/>
                    <a:pt x="43" y="296"/>
                  </a:cubicBezTo>
                  <a:cubicBezTo>
                    <a:pt x="47" y="298"/>
                    <a:pt x="50" y="299"/>
                    <a:pt x="55" y="301"/>
                  </a:cubicBezTo>
                  <a:cubicBezTo>
                    <a:pt x="58" y="301"/>
                    <a:pt x="62" y="302"/>
                    <a:pt x="66" y="303"/>
                  </a:cubicBezTo>
                  <a:cubicBezTo>
                    <a:pt x="70" y="303"/>
                    <a:pt x="70" y="303"/>
                    <a:pt x="70" y="303"/>
                  </a:cubicBezTo>
                  <a:cubicBezTo>
                    <a:pt x="71" y="304"/>
                    <a:pt x="73" y="304"/>
                    <a:pt x="75" y="304"/>
                  </a:cubicBezTo>
                  <a:cubicBezTo>
                    <a:pt x="73" y="307"/>
                    <a:pt x="72" y="309"/>
                    <a:pt x="70" y="312"/>
                  </a:cubicBezTo>
                  <a:cubicBezTo>
                    <a:pt x="69" y="316"/>
                    <a:pt x="67" y="320"/>
                    <a:pt x="67" y="325"/>
                  </a:cubicBezTo>
                  <a:cubicBezTo>
                    <a:pt x="65" y="334"/>
                    <a:pt x="65" y="343"/>
                    <a:pt x="67" y="353"/>
                  </a:cubicBezTo>
                  <a:cubicBezTo>
                    <a:pt x="69" y="362"/>
                    <a:pt x="73" y="371"/>
                    <a:pt x="78" y="379"/>
                  </a:cubicBezTo>
                  <a:cubicBezTo>
                    <a:pt x="83" y="387"/>
                    <a:pt x="89" y="394"/>
                    <a:pt x="96" y="399"/>
                  </a:cubicBezTo>
                  <a:cubicBezTo>
                    <a:pt x="100" y="401"/>
                    <a:pt x="104" y="404"/>
                    <a:pt x="109" y="406"/>
                  </a:cubicBezTo>
                  <a:cubicBezTo>
                    <a:pt x="113" y="408"/>
                    <a:pt x="118" y="410"/>
                    <a:pt x="123" y="412"/>
                  </a:cubicBezTo>
                  <a:cubicBezTo>
                    <a:pt x="133" y="415"/>
                    <a:pt x="143" y="417"/>
                    <a:pt x="153" y="417"/>
                  </a:cubicBezTo>
                  <a:cubicBezTo>
                    <a:pt x="163" y="417"/>
                    <a:pt x="173" y="415"/>
                    <a:pt x="182" y="411"/>
                  </a:cubicBezTo>
                  <a:cubicBezTo>
                    <a:pt x="187" y="409"/>
                    <a:pt x="191" y="407"/>
                    <a:pt x="196" y="404"/>
                  </a:cubicBezTo>
                  <a:cubicBezTo>
                    <a:pt x="198" y="402"/>
                    <a:pt x="200" y="400"/>
                    <a:pt x="202" y="398"/>
                  </a:cubicBezTo>
                  <a:cubicBezTo>
                    <a:pt x="203" y="397"/>
                    <a:pt x="203" y="397"/>
                    <a:pt x="204" y="396"/>
                  </a:cubicBezTo>
                  <a:cubicBezTo>
                    <a:pt x="205" y="395"/>
                    <a:pt x="205" y="395"/>
                    <a:pt x="205" y="395"/>
                  </a:cubicBezTo>
                  <a:cubicBezTo>
                    <a:pt x="208" y="401"/>
                    <a:pt x="211" y="406"/>
                    <a:pt x="215" y="412"/>
                  </a:cubicBezTo>
                  <a:cubicBezTo>
                    <a:pt x="219" y="417"/>
                    <a:pt x="224" y="423"/>
                    <a:pt x="229" y="427"/>
                  </a:cubicBezTo>
                  <a:cubicBezTo>
                    <a:pt x="239" y="436"/>
                    <a:pt x="252" y="443"/>
                    <a:pt x="266" y="447"/>
                  </a:cubicBezTo>
                  <a:cubicBezTo>
                    <a:pt x="276" y="449"/>
                    <a:pt x="286" y="451"/>
                    <a:pt x="296" y="451"/>
                  </a:cubicBezTo>
                  <a:cubicBezTo>
                    <a:pt x="300" y="451"/>
                    <a:pt x="304" y="451"/>
                    <a:pt x="308" y="450"/>
                  </a:cubicBezTo>
                  <a:cubicBezTo>
                    <a:pt x="322" y="449"/>
                    <a:pt x="336" y="445"/>
                    <a:pt x="348" y="438"/>
                  </a:cubicBezTo>
                  <a:cubicBezTo>
                    <a:pt x="359" y="432"/>
                    <a:pt x="369" y="423"/>
                    <a:pt x="377" y="413"/>
                  </a:cubicBezTo>
                  <a:cubicBezTo>
                    <a:pt x="381" y="408"/>
                    <a:pt x="384" y="402"/>
                    <a:pt x="387" y="396"/>
                  </a:cubicBezTo>
                  <a:cubicBezTo>
                    <a:pt x="390" y="389"/>
                    <a:pt x="392" y="382"/>
                    <a:pt x="393" y="375"/>
                  </a:cubicBezTo>
                  <a:cubicBezTo>
                    <a:pt x="397" y="376"/>
                    <a:pt x="401" y="377"/>
                    <a:pt x="406" y="377"/>
                  </a:cubicBezTo>
                  <a:cubicBezTo>
                    <a:pt x="407" y="377"/>
                    <a:pt x="408" y="377"/>
                    <a:pt x="408" y="377"/>
                  </a:cubicBezTo>
                  <a:cubicBezTo>
                    <a:pt x="412" y="377"/>
                    <a:pt x="416" y="377"/>
                    <a:pt x="420" y="376"/>
                  </a:cubicBezTo>
                  <a:cubicBezTo>
                    <a:pt x="425" y="375"/>
                    <a:pt x="429" y="373"/>
                    <a:pt x="435" y="371"/>
                  </a:cubicBezTo>
                  <a:cubicBezTo>
                    <a:pt x="439" y="369"/>
                    <a:pt x="444" y="367"/>
                    <a:pt x="449" y="363"/>
                  </a:cubicBezTo>
                  <a:cubicBezTo>
                    <a:pt x="457" y="358"/>
                    <a:pt x="465" y="351"/>
                    <a:pt x="472" y="344"/>
                  </a:cubicBezTo>
                  <a:cubicBezTo>
                    <a:pt x="475" y="340"/>
                    <a:pt x="478" y="337"/>
                    <a:pt x="481" y="333"/>
                  </a:cubicBezTo>
                  <a:cubicBezTo>
                    <a:pt x="484" y="329"/>
                    <a:pt x="487" y="325"/>
                    <a:pt x="490" y="320"/>
                  </a:cubicBezTo>
                  <a:cubicBezTo>
                    <a:pt x="495" y="310"/>
                    <a:pt x="499" y="300"/>
                    <a:pt x="502" y="289"/>
                  </a:cubicBezTo>
                  <a:cubicBezTo>
                    <a:pt x="505" y="278"/>
                    <a:pt x="506" y="267"/>
                    <a:pt x="507" y="255"/>
                  </a:cubicBezTo>
                  <a:cubicBezTo>
                    <a:pt x="507" y="244"/>
                    <a:pt x="506" y="233"/>
                    <a:pt x="504" y="2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7" name="Freeform 6"/>
            <p:cNvSpPr/>
            <p:nvPr/>
          </p:nvSpPr>
          <p:spPr bwMode="auto">
            <a:xfrm>
              <a:off x="3114" y="2161"/>
              <a:ext cx="256" cy="234"/>
            </a:xfrm>
            <a:custGeom>
              <a:avLst/>
              <a:gdLst>
                <a:gd name="T0" fmla="*/ 50 w 71"/>
                <a:gd name="T1" fmla="*/ 0 h 65"/>
                <a:gd name="T2" fmla="*/ 46 w 71"/>
                <a:gd name="T3" fmla="*/ 0 h 65"/>
                <a:gd name="T4" fmla="*/ 36 w 71"/>
                <a:gd name="T5" fmla="*/ 4 h 65"/>
                <a:gd name="T6" fmla="*/ 33 w 71"/>
                <a:gd name="T7" fmla="*/ 9 h 65"/>
                <a:gd name="T8" fmla="*/ 32 w 71"/>
                <a:gd name="T9" fmla="*/ 12 h 65"/>
                <a:gd name="T10" fmla="*/ 26 w 71"/>
                <a:gd name="T11" fmla="*/ 9 h 65"/>
                <a:gd name="T12" fmla="*/ 22 w 71"/>
                <a:gd name="T13" fmla="*/ 8 h 65"/>
                <a:gd name="T14" fmla="*/ 18 w 71"/>
                <a:gd name="T15" fmla="*/ 9 h 65"/>
                <a:gd name="T16" fmla="*/ 5 w 71"/>
                <a:gd name="T17" fmla="*/ 19 h 65"/>
                <a:gd name="T18" fmla="*/ 1 w 71"/>
                <a:gd name="T19" fmla="*/ 26 h 65"/>
                <a:gd name="T20" fmla="*/ 0 w 71"/>
                <a:gd name="T21" fmla="*/ 34 h 65"/>
                <a:gd name="T22" fmla="*/ 3 w 71"/>
                <a:gd name="T23" fmla="*/ 41 h 65"/>
                <a:gd name="T24" fmla="*/ 5 w 71"/>
                <a:gd name="T25" fmla="*/ 44 h 65"/>
                <a:gd name="T26" fmla="*/ 9 w 71"/>
                <a:gd name="T27" fmla="*/ 47 h 65"/>
                <a:gd name="T28" fmla="*/ 12 w 71"/>
                <a:gd name="T29" fmla="*/ 48 h 65"/>
                <a:gd name="T30" fmla="*/ 14 w 71"/>
                <a:gd name="T31" fmla="*/ 48 h 65"/>
                <a:gd name="T32" fmla="*/ 13 w 71"/>
                <a:gd name="T33" fmla="*/ 58 h 65"/>
                <a:gd name="T34" fmla="*/ 23 w 71"/>
                <a:gd name="T35" fmla="*/ 65 h 65"/>
                <a:gd name="T36" fmla="*/ 30 w 71"/>
                <a:gd name="T37" fmla="*/ 65 h 65"/>
                <a:gd name="T38" fmla="*/ 37 w 71"/>
                <a:gd name="T39" fmla="*/ 65 h 65"/>
                <a:gd name="T40" fmla="*/ 51 w 71"/>
                <a:gd name="T41" fmla="*/ 59 h 65"/>
                <a:gd name="T42" fmla="*/ 55 w 71"/>
                <a:gd name="T43" fmla="*/ 55 h 65"/>
                <a:gd name="T44" fmla="*/ 57 w 71"/>
                <a:gd name="T45" fmla="*/ 49 h 65"/>
                <a:gd name="T46" fmla="*/ 57 w 71"/>
                <a:gd name="T47" fmla="*/ 43 h 65"/>
                <a:gd name="T48" fmla="*/ 55 w 71"/>
                <a:gd name="T49" fmla="*/ 39 h 65"/>
                <a:gd name="T50" fmla="*/ 57 w 71"/>
                <a:gd name="T51" fmla="*/ 38 h 65"/>
                <a:gd name="T52" fmla="*/ 62 w 71"/>
                <a:gd name="T53" fmla="*/ 35 h 65"/>
                <a:gd name="T54" fmla="*/ 66 w 71"/>
                <a:gd name="T55" fmla="*/ 31 h 65"/>
                <a:gd name="T56" fmla="*/ 69 w 71"/>
                <a:gd name="T57" fmla="*/ 27 h 65"/>
                <a:gd name="T58" fmla="*/ 71 w 71"/>
                <a:gd name="T59" fmla="*/ 22 h 65"/>
                <a:gd name="T60" fmla="*/ 71 w 71"/>
                <a:gd name="T61" fmla="*/ 17 h 65"/>
                <a:gd name="T62" fmla="*/ 67 w 71"/>
                <a:gd name="T63" fmla="*/ 7 h 65"/>
                <a:gd name="T64" fmla="*/ 63 w 71"/>
                <a:gd name="T65" fmla="*/ 3 h 65"/>
                <a:gd name="T66" fmla="*/ 57 w 71"/>
                <a:gd name="T67" fmla="*/ 1 h 65"/>
                <a:gd name="T68" fmla="*/ 50 w 71"/>
                <a:gd name="T6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 h="65">
                  <a:moveTo>
                    <a:pt x="50" y="0"/>
                  </a:moveTo>
                  <a:cubicBezTo>
                    <a:pt x="49" y="0"/>
                    <a:pt x="48" y="0"/>
                    <a:pt x="46" y="0"/>
                  </a:cubicBezTo>
                  <a:cubicBezTo>
                    <a:pt x="43" y="1"/>
                    <a:pt x="39" y="2"/>
                    <a:pt x="36" y="4"/>
                  </a:cubicBezTo>
                  <a:cubicBezTo>
                    <a:pt x="35" y="6"/>
                    <a:pt x="34" y="7"/>
                    <a:pt x="33" y="9"/>
                  </a:cubicBezTo>
                  <a:cubicBezTo>
                    <a:pt x="33" y="10"/>
                    <a:pt x="32" y="11"/>
                    <a:pt x="32" y="12"/>
                  </a:cubicBezTo>
                  <a:cubicBezTo>
                    <a:pt x="30" y="10"/>
                    <a:pt x="28" y="9"/>
                    <a:pt x="26" y="9"/>
                  </a:cubicBezTo>
                  <a:cubicBezTo>
                    <a:pt x="25" y="8"/>
                    <a:pt x="23" y="8"/>
                    <a:pt x="22" y="8"/>
                  </a:cubicBezTo>
                  <a:cubicBezTo>
                    <a:pt x="21" y="8"/>
                    <a:pt x="19" y="8"/>
                    <a:pt x="18" y="9"/>
                  </a:cubicBezTo>
                  <a:cubicBezTo>
                    <a:pt x="13" y="10"/>
                    <a:pt x="8" y="13"/>
                    <a:pt x="5" y="19"/>
                  </a:cubicBezTo>
                  <a:cubicBezTo>
                    <a:pt x="4" y="21"/>
                    <a:pt x="2" y="23"/>
                    <a:pt x="1" y="26"/>
                  </a:cubicBezTo>
                  <a:cubicBezTo>
                    <a:pt x="1" y="29"/>
                    <a:pt x="0" y="31"/>
                    <a:pt x="0" y="34"/>
                  </a:cubicBezTo>
                  <a:cubicBezTo>
                    <a:pt x="1" y="37"/>
                    <a:pt x="1" y="39"/>
                    <a:pt x="3" y="41"/>
                  </a:cubicBezTo>
                  <a:cubicBezTo>
                    <a:pt x="3" y="42"/>
                    <a:pt x="4" y="43"/>
                    <a:pt x="5" y="44"/>
                  </a:cubicBezTo>
                  <a:cubicBezTo>
                    <a:pt x="6" y="45"/>
                    <a:pt x="7" y="46"/>
                    <a:pt x="9" y="47"/>
                  </a:cubicBezTo>
                  <a:cubicBezTo>
                    <a:pt x="10" y="47"/>
                    <a:pt x="11" y="47"/>
                    <a:pt x="12" y="48"/>
                  </a:cubicBezTo>
                  <a:cubicBezTo>
                    <a:pt x="13" y="48"/>
                    <a:pt x="14" y="48"/>
                    <a:pt x="14" y="48"/>
                  </a:cubicBezTo>
                  <a:cubicBezTo>
                    <a:pt x="12" y="52"/>
                    <a:pt x="12" y="55"/>
                    <a:pt x="13" y="58"/>
                  </a:cubicBezTo>
                  <a:cubicBezTo>
                    <a:pt x="15" y="62"/>
                    <a:pt x="20" y="64"/>
                    <a:pt x="23" y="65"/>
                  </a:cubicBezTo>
                  <a:cubicBezTo>
                    <a:pt x="25" y="65"/>
                    <a:pt x="27" y="65"/>
                    <a:pt x="30" y="65"/>
                  </a:cubicBezTo>
                  <a:cubicBezTo>
                    <a:pt x="32" y="65"/>
                    <a:pt x="34" y="65"/>
                    <a:pt x="37" y="65"/>
                  </a:cubicBezTo>
                  <a:cubicBezTo>
                    <a:pt x="42" y="64"/>
                    <a:pt x="47" y="62"/>
                    <a:pt x="51" y="59"/>
                  </a:cubicBezTo>
                  <a:cubicBezTo>
                    <a:pt x="52" y="58"/>
                    <a:pt x="54" y="56"/>
                    <a:pt x="55" y="55"/>
                  </a:cubicBezTo>
                  <a:cubicBezTo>
                    <a:pt x="56" y="53"/>
                    <a:pt x="57" y="51"/>
                    <a:pt x="57" y="49"/>
                  </a:cubicBezTo>
                  <a:cubicBezTo>
                    <a:pt x="58" y="47"/>
                    <a:pt x="57" y="45"/>
                    <a:pt x="57" y="43"/>
                  </a:cubicBezTo>
                  <a:cubicBezTo>
                    <a:pt x="56" y="42"/>
                    <a:pt x="56" y="40"/>
                    <a:pt x="55" y="39"/>
                  </a:cubicBezTo>
                  <a:cubicBezTo>
                    <a:pt x="56" y="38"/>
                    <a:pt x="57" y="38"/>
                    <a:pt x="57" y="38"/>
                  </a:cubicBezTo>
                  <a:cubicBezTo>
                    <a:pt x="59" y="37"/>
                    <a:pt x="61" y="36"/>
                    <a:pt x="62" y="35"/>
                  </a:cubicBezTo>
                  <a:cubicBezTo>
                    <a:pt x="64" y="34"/>
                    <a:pt x="65" y="33"/>
                    <a:pt x="66" y="31"/>
                  </a:cubicBezTo>
                  <a:cubicBezTo>
                    <a:pt x="67" y="30"/>
                    <a:pt x="68" y="29"/>
                    <a:pt x="69" y="27"/>
                  </a:cubicBezTo>
                  <a:cubicBezTo>
                    <a:pt x="70" y="25"/>
                    <a:pt x="70" y="23"/>
                    <a:pt x="71" y="22"/>
                  </a:cubicBezTo>
                  <a:cubicBezTo>
                    <a:pt x="71" y="21"/>
                    <a:pt x="71" y="19"/>
                    <a:pt x="71" y="17"/>
                  </a:cubicBezTo>
                  <a:cubicBezTo>
                    <a:pt x="71" y="13"/>
                    <a:pt x="69" y="10"/>
                    <a:pt x="67" y="7"/>
                  </a:cubicBezTo>
                  <a:cubicBezTo>
                    <a:pt x="66" y="6"/>
                    <a:pt x="64" y="4"/>
                    <a:pt x="63" y="3"/>
                  </a:cubicBezTo>
                  <a:cubicBezTo>
                    <a:pt x="61" y="2"/>
                    <a:pt x="59" y="1"/>
                    <a:pt x="57" y="1"/>
                  </a:cubicBezTo>
                  <a:cubicBezTo>
                    <a:pt x="55" y="0"/>
                    <a:pt x="53" y="0"/>
                    <a:pt x="5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8" name="Freeform 7"/>
            <p:cNvSpPr/>
            <p:nvPr/>
          </p:nvSpPr>
          <p:spPr bwMode="auto">
            <a:xfrm>
              <a:off x="3211" y="2413"/>
              <a:ext cx="188" cy="170"/>
            </a:xfrm>
            <a:custGeom>
              <a:avLst/>
              <a:gdLst>
                <a:gd name="T0" fmla="*/ 37 w 52"/>
                <a:gd name="T1" fmla="*/ 0 h 47"/>
                <a:gd name="T2" fmla="*/ 34 w 52"/>
                <a:gd name="T3" fmla="*/ 1 h 47"/>
                <a:gd name="T4" fmla="*/ 28 w 52"/>
                <a:gd name="T5" fmla="*/ 4 h 47"/>
                <a:gd name="T6" fmla="*/ 25 w 52"/>
                <a:gd name="T7" fmla="*/ 8 h 47"/>
                <a:gd name="T8" fmla="*/ 23 w 52"/>
                <a:gd name="T9" fmla="*/ 5 h 47"/>
                <a:gd name="T10" fmla="*/ 17 w 52"/>
                <a:gd name="T11" fmla="*/ 4 h 47"/>
                <a:gd name="T12" fmla="*/ 14 w 52"/>
                <a:gd name="T13" fmla="*/ 4 h 47"/>
                <a:gd name="T14" fmla="*/ 7 w 52"/>
                <a:gd name="T15" fmla="*/ 7 h 47"/>
                <a:gd name="T16" fmla="*/ 1 w 52"/>
                <a:gd name="T17" fmla="*/ 15 h 47"/>
                <a:gd name="T18" fmla="*/ 1 w 52"/>
                <a:gd name="T19" fmla="*/ 22 h 47"/>
                <a:gd name="T20" fmla="*/ 4 w 52"/>
                <a:gd name="T21" fmla="*/ 29 h 47"/>
                <a:gd name="T22" fmla="*/ 7 w 52"/>
                <a:gd name="T23" fmla="*/ 32 h 47"/>
                <a:gd name="T24" fmla="*/ 10 w 52"/>
                <a:gd name="T25" fmla="*/ 33 h 47"/>
                <a:gd name="T26" fmla="*/ 12 w 52"/>
                <a:gd name="T27" fmla="*/ 33 h 47"/>
                <a:gd name="T28" fmla="*/ 14 w 52"/>
                <a:gd name="T29" fmla="*/ 33 h 47"/>
                <a:gd name="T30" fmla="*/ 14 w 52"/>
                <a:gd name="T31" fmla="*/ 38 h 47"/>
                <a:gd name="T32" fmla="*/ 18 w 52"/>
                <a:gd name="T33" fmla="*/ 44 h 47"/>
                <a:gd name="T34" fmla="*/ 22 w 52"/>
                <a:gd name="T35" fmla="*/ 46 h 47"/>
                <a:gd name="T36" fmla="*/ 26 w 52"/>
                <a:gd name="T37" fmla="*/ 47 h 47"/>
                <a:gd name="T38" fmla="*/ 28 w 52"/>
                <a:gd name="T39" fmla="*/ 47 h 47"/>
                <a:gd name="T40" fmla="*/ 35 w 52"/>
                <a:gd name="T41" fmla="*/ 46 h 47"/>
                <a:gd name="T42" fmla="*/ 48 w 52"/>
                <a:gd name="T43" fmla="*/ 34 h 47"/>
                <a:gd name="T44" fmla="*/ 49 w 52"/>
                <a:gd name="T45" fmla="*/ 30 h 47"/>
                <a:gd name="T46" fmla="*/ 48 w 52"/>
                <a:gd name="T47" fmla="*/ 25 h 47"/>
                <a:gd name="T48" fmla="*/ 48 w 52"/>
                <a:gd name="T49" fmla="*/ 24 h 47"/>
                <a:gd name="T50" fmla="*/ 46 w 52"/>
                <a:gd name="T51" fmla="*/ 22 h 47"/>
                <a:gd name="T52" fmla="*/ 49 w 52"/>
                <a:gd name="T53" fmla="*/ 20 h 47"/>
                <a:gd name="T54" fmla="*/ 51 w 52"/>
                <a:gd name="T55" fmla="*/ 14 h 47"/>
                <a:gd name="T56" fmla="*/ 50 w 52"/>
                <a:gd name="T57" fmla="*/ 9 h 47"/>
                <a:gd name="T58" fmla="*/ 46 w 52"/>
                <a:gd name="T59" fmla="*/ 4 h 47"/>
                <a:gd name="T60" fmla="*/ 41 w 52"/>
                <a:gd name="T61" fmla="*/ 1 h 47"/>
                <a:gd name="T62" fmla="*/ 37 w 52"/>
                <a:gd name="T6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47">
                  <a:moveTo>
                    <a:pt x="37" y="0"/>
                  </a:moveTo>
                  <a:cubicBezTo>
                    <a:pt x="36" y="0"/>
                    <a:pt x="35" y="1"/>
                    <a:pt x="34" y="1"/>
                  </a:cubicBezTo>
                  <a:cubicBezTo>
                    <a:pt x="32" y="1"/>
                    <a:pt x="30" y="2"/>
                    <a:pt x="28" y="4"/>
                  </a:cubicBezTo>
                  <a:cubicBezTo>
                    <a:pt x="27" y="5"/>
                    <a:pt x="26" y="6"/>
                    <a:pt x="25" y="8"/>
                  </a:cubicBezTo>
                  <a:cubicBezTo>
                    <a:pt x="24" y="7"/>
                    <a:pt x="23" y="6"/>
                    <a:pt x="23" y="5"/>
                  </a:cubicBezTo>
                  <a:cubicBezTo>
                    <a:pt x="21" y="5"/>
                    <a:pt x="19" y="4"/>
                    <a:pt x="17" y="4"/>
                  </a:cubicBezTo>
                  <a:cubicBezTo>
                    <a:pt x="16" y="4"/>
                    <a:pt x="15" y="4"/>
                    <a:pt x="14" y="4"/>
                  </a:cubicBezTo>
                  <a:cubicBezTo>
                    <a:pt x="12" y="5"/>
                    <a:pt x="9" y="6"/>
                    <a:pt x="7" y="7"/>
                  </a:cubicBezTo>
                  <a:cubicBezTo>
                    <a:pt x="4" y="9"/>
                    <a:pt x="2" y="12"/>
                    <a:pt x="1" y="15"/>
                  </a:cubicBezTo>
                  <a:cubicBezTo>
                    <a:pt x="0" y="17"/>
                    <a:pt x="0" y="20"/>
                    <a:pt x="1" y="22"/>
                  </a:cubicBezTo>
                  <a:cubicBezTo>
                    <a:pt x="1" y="25"/>
                    <a:pt x="2" y="28"/>
                    <a:pt x="4" y="29"/>
                  </a:cubicBezTo>
                  <a:cubicBezTo>
                    <a:pt x="5" y="30"/>
                    <a:pt x="6" y="31"/>
                    <a:pt x="7" y="32"/>
                  </a:cubicBezTo>
                  <a:cubicBezTo>
                    <a:pt x="8" y="32"/>
                    <a:pt x="9" y="33"/>
                    <a:pt x="10" y="33"/>
                  </a:cubicBezTo>
                  <a:cubicBezTo>
                    <a:pt x="11" y="33"/>
                    <a:pt x="11" y="33"/>
                    <a:pt x="12" y="33"/>
                  </a:cubicBezTo>
                  <a:cubicBezTo>
                    <a:pt x="13" y="33"/>
                    <a:pt x="13" y="33"/>
                    <a:pt x="14" y="33"/>
                  </a:cubicBezTo>
                  <a:cubicBezTo>
                    <a:pt x="14" y="35"/>
                    <a:pt x="14" y="36"/>
                    <a:pt x="14" y="38"/>
                  </a:cubicBezTo>
                  <a:cubicBezTo>
                    <a:pt x="15" y="40"/>
                    <a:pt x="16" y="43"/>
                    <a:pt x="18" y="44"/>
                  </a:cubicBezTo>
                  <a:cubicBezTo>
                    <a:pt x="19" y="45"/>
                    <a:pt x="21" y="46"/>
                    <a:pt x="22" y="46"/>
                  </a:cubicBezTo>
                  <a:cubicBezTo>
                    <a:pt x="23" y="47"/>
                    <a:pt x="24" y="47"/>
                    <a:pt x="26" y="47"/>
                  </a:cubicBezTo>
                  <a:cubicBezTo>
                    <a:pt x="27" y="47"/>
                    <a:pt x="28" y="47"/>
                    <a:pt x="28" y="47"/>
                  </a:cubicBezTo>
                  <a:cubicBezTo>
                    <a:pt x="31" y="47"/>
                    <a:pt x="33" y="47"/>
                    <a:pt x="35" y="46"/>
                  </a:cubicBezTo>
                  <a:cubicBezTo>
                    <a:pt x="42" y="44"/>
                    <a:pt x="46" y="38"/>
                    <a:pt x="48" y="34"/>
                  </a:cubicBezTo>
                  <a:cubicBezTo>
                    <a:pt x="48" y="33"/>
                    <a:pt x="48" y="31"/>
                    <a:pt x="49" y="30"/>
                  </a:cubicBezTo>
                  <a:cubicBezTo>
                    <a:pt x="49" y="28"/>
                    <a:pt x="49" y="27"/>
                    <a:pt x="48" y="25"/>
                  </a:cubicBezTo>
                  <a:cubicBezTo>
                    <a:pt x="48" y="25"/>
                    <a:pt x="48" y="24"/>
                    <a:pt x="48" y="24"/>
                  </a:cubicBezTo>
                  <a:cubicBezTo>
                    <a:pt x="47" y="23"/>
                    <a:pt x="47" y="23"/>
                    <a:pt x="46" y="22"/>
                  </a:cubicBezTo>
                  <a:cubicBezTo>
                    <a:pt x="47" y="21"/>
                    <a:pt x="48" y="21"/>
                    <a:pt x="49" y="20"/>
                  </a:cubicBezTo>
                  <a:cubicBezTo>
                    <a:pt x="50" y="18"/>
                    <a:pt x="51" y="16"/>
                    <a:pt x="51" y="14"/>
                  </a:cubicBezTo>
                  <a:cubicBezTo>
                    <a:pt x="52" y="12"/>
                    <a:pt x="51" y="10"/>
                    <a:pt x="50" y="9"/>
                  </a:cubicBezTo>
                  <a:cubicBezTo>
                    <a:pt x="49" y="7"/>
                    <a:pt x="48" y="5"/>
                    <a:pt x="46" y="4"/>
                  </a:cubicBezTo>
                  <a:cubicBezTo>
                    <a:pt x="45" y="3"/>
                    <a:pt x="43" y="2"/>
                    <a:pt x="41" y="1"/>
                  </a:cubicBezTo>
                  <a:cubicBezTo>
                    <a:pt x="39" y="1"/>
                    <a:pt x="38" y="0"/>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9" name="Freeform 8"/>
            <p:cNvSpPr/>
            <p:nvPr/>
          </p:nvSpPr>
          <p:spPr bwMode="auto">
            <a:xfrm>
              <a:off x="3157" y="2587"/>
              <a:ext cx="108" cy="112"/>
            </a:xfrm>
            <a:custGeom>
              <a:avLst/>
              <a:gdLst>
                <a:gd name="T0" fmla="*/ 10 w 30"/>
                <a:gd name="T1" fmla="*/ 0 h 31"/>
                <a:gd name="T2" fmla="*/ 9 w 30"/>
                <a:gd name="T3" fmla="*/ 0 h 31"/>
                <a:gd name="T4" fmla="*/ 7 w 30"/>
                <a:gd name="T5" fmla="*/ 0 h 31"/>
                <a:gd name="T6" fmla="*/ 4 w 30"/>
                <a:gd name="T7" fmla="*/ 2 h 31"/>
                <a:gd name="T8" fmla="*/ 2 w 30"/>
                <a:gd name="T9" fmla="*/ 6 h 31"/>
                <a:gd name="T10" fmla="*/ 1 w 30"/>
                <a:gd name="T11" fmla="*/ 11 h 31"/>
                <a:gd name="T12" fmla="*/ 3 w 30"/>
                <a:gd name="T13" fmla="*/ 15 h 31"/>
                <a:gd name="T14" fmla="*/ 4 w 30"/>
                <a:gd name="T15" fmla="*/ 16 h 31"/>
                <a:gd name="T16" fmla="*/ 2 w 30"/>
                <a:gd name="T17" fmla="*/ 17 h 31"/>
                <a:gd name="T18" fmla="*/ 1 w 30"/>
                <a:gd name="T19" fmla="*/ 19 h 31"/>
                <a:gd name="T20" fmla="*/ 0 w 30"/>
                <a:gd name="T21" fmla="*/ 23 h 31"/>
                <a:gd name="T22" fmla="*/ 1 w 30"/>
                <a:gd name="T23" fmla="*/ 26 h 31"/>
                <a:gd name="T24" fmla="*/ 7 w 30"/>
                <a:gd name="T25" fmla="*/ 30 h 31"/>
                <a:gd name="T26" fmla="*/ 7 w 30"/>
                <a:gd name="T27" fmla="*/ 30 h 31"/>
                <a:gd name="T28" fmla="*/ 12 w 30"/>
                <a:gd name="T29" fmla="*/ 27 h 31"/>
                <a:gd name="T30" fmla="*/ 13 w 30"/>
                <a:gd name="T31" fmla="*/ 28 h 31"/>
                <a:gd name="T32" fmla="*/ 16 w 30"/>
                <a:gd name="T33" fmla="*/ 30 h 31"/>
                <a:gd name="T34" fmla="*/ 19 w 30"/>
                <a:gd name="T35" fmla="*/ 31 h 31"/>
                <a:gd name="T36" fmla="*/ 19 w 30"/>
                <a:gd name="T37" fmla="*/ 31 h 31"/>
                <a:gd name="T38" fmla="*/ 22 w 30"/>
                <a:gd name="T39" fmla="*/ 30 h 31"/>
                <a:gd name="T40" fmla="*/ 24 w 30"/>
                <a:gd name="T41" fmla="*/ 29 h 31"/>
                <a:gd name="T42" fmla="*/ 26 w 30"/>
                <a:gd name="T43" fmla="*/ 27 h 31"/>
                <a:gd name="T44" fmla="*/ 29 w 30"/>
                <a:gd name="T45" fmla="*/ 21 h 31"/>
                <a:gd name="T46" fmla="*/ 30 w 30"/>
                <a:gd name="T47" fmla="*/ 16 h 31"/>
                <a:gd name="T48" fmla="*/ 29 w 30"/>
                <a:gd name="T49" fmla="*/ 10 h 31"/>
                <a:gd name="T50" fmla="*/ 24 w 30"/>
                <a:gd name="T51" fmla="*/ 8 h 31"/>
                <a:gd name="T52" fmla="*/ 23 w 30"/>
                <a:gd name="T53" fmla="*/ 7 h 31"/>
                <a:gd name="T54" fmla="*/ 21 w 30"/>
                <a:gd name="T55" fmla="*/ 8 h 31"/>
                <a:gd name="T56" fmla="*/ 20 w 30"/>
                <a:gd name="T57" fmla="*/ 8 h 31"/>
                <a:gd name="T58" fmla="*/ 20 w 30"/>
                <a:gd name="T59" fmla="*/ 6 h 31"/>
                <a:gd name="T60" fmla="*/ 15 w 30"/>
                <a:gd name="T61" fmla="*/ 1 h 31"/>
                <a:gd name="T62" fmla="*/ 13 w 30"/>
                <a:gd name="T63" fmla="*/ 0 h 31"/>
                <a:gd name="T64" fmla="*/ 10 w 30"/>
                <a:gd name="T6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1">
                  <a:moveTo>
                    <a:pt x="10" y="0"/>
                  </a:moveTo>
                  <a:cubicBezTo>
                    <a:pt x="9" y="0"/>
                    <a:pt x="9" y="0"/>
                    <a:pt x="9" y="0"/>
                  </a:cubicBezTo>
                  <a:cubicBezTo>
                    <a:pt x="8" y="0"/>
                    <a:pt x="7" y="0"/>
                    <a:pt x="7" y="0"/>
                  </a:cubicBezTo>
                  <a:cubicBezTo>
                    <a:pt x="6" y="1"/>
                    <a:pt x="5" y="1"/>
                    <a:pt x="4" y="2"/>
                  </a:cubicBezTo>
                  <a:cubicBezTo>
                    <a:pt x="3" y="3"/>
                    <a:pt x="2" y="4"/>
                    <a:pt x="2" y="6"/>
                  </a:cubicBezTo>
                  <a:cubicBezTo>
                    <a:pt x="1" y="7"/>
                    <a:pt x="1" y="9"/>
                    <a:pt x="1" y="11"/>
                  </a:cubicBezTo>
                  <a:cubicBezTo>
                    <a:pt x="1" y="12"/>
                    <a:pt x="2" y="13"/>
                    <a:pt x="3" y="15"/>
                  </a:cubicBezTo>
                  <a:cubicBezTo>
                    <a:pt x="4" y="16"/>
                    <a:pt x="4" y="16"/>
                    <a:pt x="4" y="16"/>
                  </a:cubicBezTo>
                  <a:cubicBezTo>
                    <a:pt x="3" y="16"/>
                    <a:pt x="2" y="17"/>
                    <a:pt x="2" y="17"/>
                  </a:cubicBezTo>
                  <a:cubicBezTo>
                    <a:pt x="1" y="18"/>
                    <a:pt x="1" y="18"/>
                    <a:pt x="1" y="19"/>
                  </a:cubicBezTo>
                  <a:cubicBezTo>
                    <a:pt x="0" y="20"/>
                    <a:pt x="0" y="22"/>
                    <a:pt x="0" y="23"/>
                  </a:cubicBezTo>
                  <a:cubicBezTo>
                    <a:pt x="0" y="24"/>
                    <a:pt x="0" y="25"/>
                    <a:pt x="1" y="26"/>
                  </a:cubicBezTo>
                  <a:cubicBezTo>
                    <a:pt x="3" y="28"/>
                    <a:pt x="5" y="30"/>
                    <a:pt x="7" y="30"/>
                  </a:cubicBezTo>
                  <a:cubicBezTo>
                    <a:pt x="7" y="30"/>
                    <a:pt x="7" y="30"/>
                    <a:pt x="7" y="30"/>
                  </a:cubicBezTo>
                  <a:cubicBezTo>
                    <a:pt x="9" y="30"/>
                    <a:pt x="11" y="29"/>
                    <a:pt x="12" y="27"/>
                  </a:cubicBezTo>
                  <a:cubicBezTo>
                    <a:pt x="13" y="27"/>
                    <a:pt x="13" y="28"/>
                    <a:pt x="13" y="28"/>
                  </a:cubicBezTo>
                  <a:cubicBezTo>
                    <a:pt x="14" y="29"/>
                    <a:pt x="15" y="30"/>
                    <a:pt x="16" y="30"/>
                  </a:cubicBezTo>
                  <a:cubicBezTo>
                    <a:pt x="17" y="30"/>
                    <a:pt x="18" y="31"/>
                    <a:pt x="19" y="31"/>
                  </a:cubicBezTo>
                  <a:cubicBezTo>
                    <a:pt x="19" y="31"/>
                    <a:pt x="19" y="31"/>
                    <a:pt x="19" y="31"/>
                  </a:cubicBezTo>
                  <a:cubicBezTo>
                    <a:pt x="20" y="31"/>
                    <a:pt x="21" y="31"/>
                    <a:pt x="22" y="30"/>
                  </a:cubicBezTo>
                  <a:cubicBezTo>
                    <a:pt x="23" y="30"/>
                    <a:pt x="24" y="29"/>
                    <a:pt x="24" y="29"/>
                  </a:cubicBezTo>
                  <a:cubicBezTo>
                    <a:pt x="25" y="28"/>
                    <a:pt x="26" y="28"/>
                    <a:pt x="26" y="27"/>
                  </a:cubicBezTo>
                  <a:cubicBezTo>
                    <a:pt x="28" y="25"/>
                    <a:pt x="28" y="24"/>
                    <a:pt x="29" y="21"/>
                  </a:cubicBezTo>
                  <a:cubicBezTo>
                    <a:pt x="30" y="19"/>
                    <a:pt x="30" y="17"/>
                    <a:pt x="30" y="16"/>
                  </a:cubicBezTo>
                  <a:cubicBezTo>
                    <a:pt x="30" y="13"/>
                    <a:pt x="29" y="12"/>
                    <a:pt x="29" y="10"/>
                  </a:cubicBezTo>
                  <a:cubicBezTo>
                    <a:pt x="28" y="9"/>
                    <a:pt x="26" y="8"/>
                    <a:pt x="24" y="8"/>
                  </a:cubicBezTo>
                  <a:cubicBezTo>
                    <a:pt x="23" y="7"/>
                    <a:pt x="23" y="7"/>
                    <a:pt x="23" y="7"/>
                  </a:cubicBezTo>
                  <a:cubicBezTo>
                    <a:pt x="23" y="7"/>
                    <a:pt x="22" y="8"/>
                    <a:pt x="21" y="8"/>
                  </a:cubicBezTo>
                  <a:cubicBezTo>
                    <a:pt x="20" y="8"/>
                    <a:pt x="20" y="8"/>
                    <a:pt x="20" y="8"/>
                  </a:cubicBezTo>
                  <a:cubicBezTo>
                    <a:pt x="20" y="7"/>
                    <a:pt x="20" y="7"/>
                    <a:pt x="20" y="6"/>
                  </a:cubicBezTo>
                  <a:cubicBezTo>
                    <a:pt x="19" y="4"/>
                    <a:pt x="18" y="2"/>
                    <a:pt x="15" y="1"/>
                  </a:cubicBezTo>
                  <a:cubicBezTo>
                    <a:pt x="15" y="1"/>
                    <a:pt x="14" y="0"/>
                    <a:pt x="13" y="0"/>
                  </a:cubicBezTo>
                  <a:cubicBezTo>
                    <a:pt x="12" y="0"/>
                    <a:pt x="11"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0" name="Freeform 9"/>
            <p:cNvSpPr>
              <a:spLocks noEditPoints="1"/>
            </p:cNvSpPr>
            <p:nvPr/>
          </p:nvSpPr>
          <p:spPr bwMode="auto">
            <a:xfrm>
              <a:off x="1837" y="1883"/>
              <a:ext cx="246" cy="393"/>
            </a:xfrm>
            <a:custGeom>
              <a:avLst/>
              <a:gdLst>
                <a:gd name="T0" fmla="*/ 2 w 68"/>
                <a:gd name="T1" fmla="*/ 1 h 109"/>
                <a:gd name="T2" fmla="*/ 1 w 68"/>
                <a:gd name="T3" fmla="*/ 29 h 109"/>
                <a:gd name="T4" fmla="*/ 7 w 68"/>
                <a:gd name="T5" fmla="*/ 57 h 109"/>
                <a:gd name="T6" fmla="*/ 13 w 68"/>
                <a:gd name="T7" fmla="*/ 71 h 109"/>
                <a:gd name="T8" fmla="*/ 21 w 68"/>
                <a:gd name="T9" fmla="*/ 83 h 109"/>
                <a:gd name="T10" fmla="*/ 31 w 68"/>
                <a:gd name="T11" fmla="*/ 94 h 109"/>
                <a:gd name="T12" fmla="*/ 44 w 68"/>
                <a:gd name="T13" fmla="*/ 102 h 109"/>
                <a:gd name="T14" fmla="*/ 60 w 68"/>
                <a:gd name="T15" fmla="*/ 108 h 109"/>
                <a:gd name="T16" fmla="*/ 65 w 68"/>
                <a:gd name="T17" fmla="*/ 108 h 109"/>
                <a:gd name="T18" fmla="*/ 68 w 68"/>
                <a:gd name="T19" fmla="*/ 104 h 109"/>
                <a:gd name="T20" fmla="*/ 67 w 68"/>
                <a:gd name="T21" fmla="*/ 100 h 109"/>
                <a:gd name="T22" fmla="*/ 64 w 68"/>
                <a:gd name="T23" fmla="*/ 97 h 109"/>
                <a:gd name="T24" fmla="*/ 57 w 68"/>
                <a:gd name="T25" fmla="*/ 94 h 109"/>
                <a:gd name="T26" fmla="*/ 38 w 68"/>
                <a:gd name="T27" fmla="*/ 83 h 109"/>
                <a:gd name="T28" fmla="*/ 23 w 68"/>
                <a:gd name="T29" fmla="*/ 68 h 109"/>
                <a:gd name="T30" fmla="*/ 11 w 68"/>
                <a:gd name="T31" fmla="*/ 48 h 109"/>
                <a:gd name="T32" fmla="*/ 5 w 68"/>
                <a:gd name="T33" fmla="*/ 27 h 109"/>
                <a:gd name="T34" fmla="*/ 6 w 68"/>
                <a:gd name="T35" fmla="*/ 27 h 109"/>
                <a:gd name="T36" fmla="*/ 5 w 68"/>
                <a:gd name="T37" fmla="*/ 27 h 109"/>
                <a:gd name="T38" fmla="*/ 5 w 68"/>
                <a:gd name="T39" fmla="*/ 27 h 109"/>
                <a:gd name="T40" fmla="*/ 5 w 68"/>
                <a:gd name="T41" fmla="*/ 27 h 109"/>
                <a:gd name="T42" fmla="*/ 5 w 68"/>
                <a:gd name="T43" fmla="*/ 6 h 109"/>
                <a:gd name="T44" fmla="*/ 6 w 68"/>
                <a:gd name="T45" fmla="*/ 2 h 109"/>
                <a:gd name="T46" fmla="*/ 5 w 68"/>
                <a:gd name="T47" fmla="*/ 0 h 109"/>
                <a:gd name="T48" fmla="*/ 4 w 68"/>
                <a:gd name="T49" fmla="*/ 0 h 109"/>
                <a:gd name="T50" fmla="*/ 2 w 68"/>
                <a:gd name="T51" fmla="*/ 1 h 109"/>
                <a:gd name="T52" fmla="*/ 11 w 68"/>
                <a:gd name="T53" fmla="*/ 48 h 109"/>
                <a:gd name="T54" fmla="*/ 11 w 68"/>
                <a:gd name="T55" fmla="*/ 48 h 109"/>
                <a:gd name="T56" fmla="*/ 11 w 68"/>
                <a:gd name="T57" fmla="*/ 48 h 109"/>
                <a:gd name="T58" fmla="*/ 39 w 68"/>
                <a:gd name="T59" fmla="*/ 84 h 109"/>
                <a:gd name="T60" fmla="*/ 39 w 68"/>
                <a:gd name="T61" fmla="*/ 84 h 109"/>
                <a:gd name="T62" fmla="*/ 39 w 68"/>
                <a:gd name="T63" fmla="*/ 84 h 109"/>
                <a:gd name="T64" fmla="*/ 5 w 68"/>
                <a:gd name="T65" fmla="*/ 27 h 109"/>
                <a:gd name="T66" fmla="*/ 5 w 68"/>
                <a:gd name="T67" fmla="*/ 27 h 109"/>
                <a:gd name="T68" fmla="*/ 5 w 68"/>
                <a:gd name="T69" fmla="*/ 2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109">
                  <a:moveTo>
                    <a:pt x="2" y="1"/>
                  </a:moveTo>
                  <a:cubicBezTo>
                    <a:pt x="1" y="10"/>
                    <a:pt x="0" y="20"/>
                    <a:pt x="1" y="29"/>
                  </a:cubicBezTo>
                  <a:cubicBezTo>
                    <a:pt x="2" y="39"/>
                    <a:pt x="4" y="48"/>
                    <a:pt x="7" y="57"/>
                  </a:cubicBezTo>
                  <a:cubicBezTo>
                    <a:pt x="9" y="62"/>
                    <a:pt x="11" y="67"/>
                    <a:pt x="13" y="71"/>
                  </a:cubicBezTo>
                  <a:cubicBezTo>
                    <a:pt x="15" y="75"/>
                    <a:pt x="18" y="79"/>
                    <a:pt x="21" y="83"/>
                  </a:cubicBezTo>
                  <a:cubicBezTo>
                    <a:pt x="24" y="87"/>
                    <a:pt x="28" y="90"/>
                    <a:pt x="31" y="94"/>
                  </a:cubicBezTo>
                  <a:cubicBezTo>
                    <a:pt x="35" y="97"/>
                    <a:pt x="39" y="100"/>
                    <a:pt x="44" y="102"/>
                  </a:cubicBezTo>
                  <a:cubicBezTo>
                    <a:pt x="49" y="105"/>
                    <a:pt x="55" y="107"/>
                    <a:pt x="60" y="108"/>
                  </a:cubicBezTo>
                  <a:cubicBezTo>
                    <a:pt x="62" y="109"/>
                    <a:pt x="64" y="109"/>
                    <a:pt x="65" y="108"/>
                  </a:cubicBezTo>
                  <a:cubicBezTo>
                    <a:pt x="66" y="107"/>
                    <a:pt x="67" y="106"/>
                    <a:pt x="68" y="104"/>
                  </a:cubicBezTo>
                  <a:cubicBezTo>
                    <a:pt x="68" y="103"/>
                    <a:pt x="68" y="101"/>
                    <a:pt x="67" y="100"/>
                  </a:cubicBezTo>
                  <a:cubicBezTo>
                    <a:pt x="66" y="98"/>
                    <a:pt x="65" y="97"/>
                    <a:pt x="64" y="97"/>
                  </a:cubicBezTo>
                  <a:cubicBezTo>
                    <a:pt x="61" y="96"/>
                    <a:pt x="59" y="95"/>
                    <a:pt x="57" y="94"/>
                  </a:cubicBezTo>
                  <a:cubicBezTo>
                    <a:pt x="50" y="91"/>
                    <a:pt x="44" y="88"/>
                    <a:pt x="38" y="83"/>
                  </a:cubicBezTo>
                  <a:cubicBezTo>
                    <a:pt x="33" y="79"/>
                    <a:pt x="28" y="74"/>
                    <a:pt x="23" y="68"/>
                  </a:cubicBezTo>
                  <a:cubicBezTo>
                    <a:pt x="19" y="62"/>
                    <a:pt x="14" y="55"/>
                    <a:pt x="11" y="48"/>
                  </a:cubicBezTo>
                  <a:cubicBezTo>
                    <a:pt x="9" y="42"/>
                    <a:pt x="7" y="35"/>
                    <a:pt x="5" y="27"/>
                  </a:cubicBezTo>
                  <a:cubicBezTo>
                    <a:pt x="6" y="27"/>
                    <a:pt x="6" y="27"/>
                    <a:pt x="6" y="27"/>
                  </a:cubicBezTo>
                  <a:cubicBezTo>
                    <a:pt x="5" y="27"/>
                    <a:pt x="5" y="27"/>
                    <a:pt x="5" y="27"/>
                  </a:cubicBezTo>
                  <a:cubicBezTo>
                    <a:pt x="5" y="27"/>
                    <a:pt x="5" y="27"/>
                    <a:pt x="5" y="27"/>
                  </a:cubicBezTo>
                  <a:cubicBezTo>
                    <a:pt x="5" y="27"/>
                    <a:pt x="5" y="27"/>
                    <a:pt x="5" y="27"/>
                  </a:cubicBezTo>
                  <a:cubicBezTo>
                    <a:pt x="5" y="20"/>
                    <a:pt x="5" y="13"/>
                    <a:pt x="5" y="6"/>
                  </a:cubicBezTo>
                  <a:cubicBezTo>
                    <a:pt x="6" y="5"/>
                    <a:pt x="6" y="3"/>
                    <a:pt x="6" y="2"/>
                  </a:cubicBezTo>
                  <a:cubicBezTo>
                    <a:pt x="6" y="1"/>
                    <a:pt x="6" y="0"/>
                    <a:pt x="5" y="0"/>
                  </a:cubicBezTo>
                  <a:cubicBezTo>
                    <a:pt x="4" y="0"/>
                    <a:pt x="4" y="0"/>
                    <a:pt x="4" y="0"/>
                  </a:cubicBezTo>
                  <a:cubicBezTo>
                    <a:pt x="3" y="0"/>
                    <a:pt x="2" y="0"/>
                    <a:pt x="2" y="1"/>
                  </a:cubicBezTo>
                  <a:moveTo>
                    <a:pt x="11" y="48"/>
                  </a:moveTo>
                  <a:cubicBezTo>
                    <a:pt x="11" y="48"/>
                    <a:pt x="11" y="48"/>
                    <a:pt x="11" y="48"/>
                  </a:cubicBezTo>
                  <a:cubicBezTo>
                    <a:pt x="11" y="48"/>
                    <a:pt x="11" y="48"/>
                    <a:pt x="11" y="48"/>
                  </a:cubicBezTo>
                  <a:moveTo>
                    <a:pt x="39" y="84"/>
                  </a:moveTo>
                  <a:cubicBezTo>
                    <a:pt x="39" y="84"/>
                    <a:pt x="39" y="84"/>
                    <a:pt x="39" y="84"/>
                  </a:cubicBezTo>
                  <a:cubicBezTo>
                    <a:pt x="39" y="84"/>
                    <a:pt x="39" y="84"/>
                    <a:pt x="39" y="84"/>
                  </a:cubicBezTo>
                  <a:moveTo>
                    <a:pt x="5" y="27"/>
                  </a:moveTo>
                  <a:cubicBezTo>
                    <a:pt x="5" y="27"/>
                    <a:pt x="5" y="27"/>
                    <a:pt x="5" y="27"/>
                  </a:cubicBezTo>
                  <a:cubicBezTo>
                    <a:pt x="5" y="27"/>
                    <a:pt x="5" y="27"/>
                    <a:pt x="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1" name="Freeform 10"/>
            <p:cNvSpPr/>
            <p:nvPr/>
          </p:nvSpPr>
          <p:spPr bwMode="auto">
            <a:xfrm>
              <a:off x="1754" y="1825"/>
              <a:ext cx="54" cy="242"/>
            </a:xfrm>
            <a:custGeom>
              <a:avLst/>
              <a:gdLst>
                <a:gd name="T0" fmla="*/ 8 w 15"/>
                <a:gd name="T1" fmla="*/ 1 h 67"/>
                <a:gd name="T2" fmla="*/ 2 w 15"/>
                <a:gd name="T3" fmla="*/ 16 h 67"/>
                <a:gd name="T4" fmla="*/ 0 w 15"/>
                <a:gd name="T5" fmla="*/ 33 h 67"/>
                <a:gd name="T6" fmla="*/ 1 w 15"/>
                <a:gd name="T7" fmla="*/ 41 h 67"/>
                <a:gd name="T8" fmla="*/ 2 w 15"/>
                <a:gd name="T9" fmla="*/ 50 h 67"/>
                <a:gd name="T10" fmla="*/ 5 w 15"/>
                <a:gd name="T11" fmla="*/ 58 h 67"/>
                <a:gd name="T12" fmla="*/ 7 w 15"/>
                <a:gd name="T13" fmla="*/ 62 h 67"/>
                <a:gd name="T14" fmla="*/ 10 w 15"/>
                <a:gd name="T15" fmla="*/ 66 h 67"/>
                <a:gd name="T16" fmla="*/ 11 w 15"/>
                <a:gd name="T17" fmla="*/ 67 h 67"/>
                <a:gd name="T18" fmla="*/ 14 w 15"/>
                <a:gd name="T19" fmla="*/ 66 h 67"/>
                <a:gd name="T20" fmla="*/ 15 w 15"/>
                <a:gd name="T21" fmla="*/ 64 h 67"/>
                <a:gd name="T22" fmla="*/ 15 w 15"/>
                <a:gd name="T23" fmla="*/ 62 h 67"/>
                <a:gd name="T24" fmla="*/ 11 w 15"/>
                <a:gd name="T25" fmla="*/ 53 h 67"/>
                <a:gd name="T26" fmla="*/ 8 w 15"/>
                <a:gd name="T27" fmla="*/ 45 h 67"/>
                <a:gd name="T28" fmla="*/ 6 w 15"/>
                <a:gd name="T29" fmla="*/ 37 h 67"/>
                <a:gd name="T30" fmla="*/ 6 w 15"/>
                <a:gd name="T31" fmla="*/ 19 h 67"/>
                <a:gd name="T32" fmla="*/ 6 w 15"/>
                <a:gd name="T33" fmla="*/ 19 h 67"/>
                <a:gd name="T34" fmla="*/ 8 w 15"/>
                <a:gd name="T35" fmla="*/ 11 h 67"/>
                <a:gd name="T36" fmla="*/ 10 w 15"/>
                <a:gd name="T37" fmla="*/ 2 h 67"/>
                <a:gd name="T38" fmla="*/ 10 w 15"/>
                <a:gd name="T39" fmla="*/ 1 h 67"/>
                <a:gd name="T40" fmla="*/ 9 w 15"/>
                <a:gd name="T41" fmla="*/ 0 h 67"/>
                <a:gd name="T42" fmla="*/ 8 w 15"/>
                <a:gd name="T43"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67">
                  <a:moveTo>
                    <a:pt x="8" y="1"/>
                  </a:moveTo>
                  <a:cubicBezTo>
                    <a:pt x="5" y="6"/>
                    <a:pt x="4" y="11"/>
                    <a:pt x="2" y="16"/>
                  </a:cubicBezTo>
                  <a:cubicBezTo>
                    <a:pt x="1" y="22"/>
                    <a:pt x="0" y="28"/>
                    <a:pt x="0" y="33"/>
                  </a:cubicBezTo>
                  <a:cubicBezTo>
                    <a:pt x="0" y="36"/>
                    <a:pt x="0" y="39"/>
                    <a:pt x="1" y="41"/>
                  </a:cubicBezTo>
                  <a:cubicBezTo>
                    <a:pt x="1" y="44"/>
                    <a:pt x="1" y="47"/>
                    <a:pt x="2" y="50"/>
                  </a:cubicBezTo>
                  <a:cubicBezTo>
                    <a:pt x="3" y="53"/>
                    <a:pt x="4" y="56"/>
                    <a:pt x="5" y="58"/>
                  </a:cubicBezTo>
                  <a:cubicBezTo>
                    <a:pt x="5" y="59"/>
                    <a:pt x="6" y="61"/>
                    <a:pt x="7" y="62"/>
                  </a:cubicBezTo>
                  <a:cubicBezTo>
                    <a:pt x="8" y="63"/>
                    <a:pt x="9" y="65"/>
                    <a:pt x="10" y="66"/>
                  </a:cubicBezTo>
                  <a:cubicBezTo>
                    <a:pt x="10" y="66"/>
                    <a:pt x="11" y="67"/>
                    <a:pt x="11" y="67"/>
                  </a:cubicBezTo>
                  <a:cubicBezTo>
                    <a:pt x="12" y="67"/>
                    <a:pt x="13" y="67"/>
                    <a:pt x="14" y="66"/>
                  </a:cubicBezTo>
                  <a:cubicBezTo>
                    <a:pt x="14" y="66"/>
                    <a:pt x="15" y="65"/>
                    <a:pt x="15" y="64"/>
                  </a:cubicBezTo>
                  <a:cubicBezTo>
                    <a:pt x="15" y="64"/>
                    <a:pt x="15" y="63"/>
                    <a:pt x="15" y="62"/>
                  </a:cubicBezTo>
                  <a:cubicBezTo>
                    <a:pt x="13" y="59"/>
                    <a:pt x="12" y="56"/>
                    <a:pt x="11" y="53"/>
                  </a:cubicBezTo>
                  <a:cubicBezTo>
                    <a:pt x="10" y="50"/>
                    <a:pt x="9" y="48"/>
                    <a:pt x="8" y="45"/>
                  </a:cubicBezTo>
                  <a:cubicBezTo>
                    <a:pt x="7" y="42"/>
                    <a:pt x="6" y="40"/>
                    <a:pt x="6" y="37"/>
                  </a:cubicBezTo>
                  <a:cubicBezTo>
                    <a:pt x="5" y="31"/>
                    <a:pt x="5" y="25"/>
                    <a:pt x="6" y="19"/>
                  </a:cubicBezTo>
                  <a:cubicBezTo>
                    <a:pt x="6" y="19"/>
                    <a:pt x="6" y="19"/>
                    <a:pt x="6" y="19"/>
                  </a:cubicBezTo>
                  <a:cubicBezTo>
                    <a:pt x="6" y="16"/>
                    <a:pt x="7" y="14"/>
                    <a:pt x="8" y="11"/>
                  </a:cubicBezTo>
                  <a:cubicBezTo>
                    <a:pt x="8" y="8"/>
                    <a:pt x="9" y="5"/>
                    <a:pt x="10" y="2"/>
                  </a:cubicBezTo>
                  <a:cubicBezTo>
                    <a:pt x="11" y="2"/>
                    <a:pt x="10" y="1"/>
                    <a:pt x="10" y="1"/>
                  </a:cubicBezTo>
                  <a:cubicBezTo>
                    <a:pt x="9" y="0"/>
                    <a:pt x="9" y="0"/>
                    <a:pt x="9" y="0"/>
                  </a:cubicBezTo>
                  <a:cubicBezTo>
                    <a:pt x="8" y="0"/>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2" name="Freeform 11"/>
            <p:cNvSpPr>
              <a:spLocks noEditPoints="1"/>
            </p:cNvSpPr>
            <p:nvPr/>
          </p:nvSpPr>
          <p:spPr bwMode="auto">
            <a:xfrm>
              <a:off x="3200" y="764"/>
              <a:ext cx="188" cy="451"/>
            </a:xfrm>
            <a:custGeom>
              <a:avLst/>
              <a:gdLst>
                <a:gd name="T0" fmla="*/ 1 w 52"/>
                <a:gd name="T1" fmla="*/ 1 h 125"/>
                <a:gd name="T2" fmla="*/ 1 w 52"/>
                <a:gd name="T3" fmla="*/ 3 h 125"/>
                <a:gd name="T4" fmla="*/ 8 w 52"/>
                <a:gd name="T5" fmla="*/ 7 h 125"/>
                <a:gd name="T6" fmla="*/ 19 w 52"/>
                <a:gd name="T7" fmla="*/ 18 h 125"/>
                <a:gd name="T8" fmla="*/ 24 w 52"/>
                <a:gd name="T9" fmla="*/ 27 h 125"/>
                <a:gd name="T10" fmla="*/ 29 w 52"/>
                <a:gd name="T11" fmla="*/ 36 h 125"/>
                <a:gd name="T12" fmla="*/ 35 w 52"/>
                <a:gd name="T13" fmla="*/ 53 h 125"/>
                <a:gd name="T14" fmla="*/ 37 w 52"/>
                <a:gd name="T15" fmla="*/ 62 h 125"/>
                <a:gd name="T16" fmla="*/ 38 w 52"/>
                <a:gd name="T17" fmla="*/ 70 h 125"/>
                <a:gd name="T18" fmla="*/ 39 w 52"/>
                <a:gd name="T19" fmla="*/ 96 h 125"/>
                <a:gd name="T20" fmla="*/ 35 w 52"/>
                <a:gd name="T21" fmla="*/ 111 h 125"/>
                <a:gd name="T22" fmla="*/ 34 w 52"/>
                <a:gd name="T23" fmla="*/ 114 h 125"/>
                <a:gd name="T24" fmla="*/ 32 w 52"/>
                <a:gd name="T25" fmla="*/ 117 h 125"/>
                <a:gd name="T26" fmla="*/ 31 w 52"/>
                <a:gd name="T27" fmla="*/ 121 h 125"/>
                <a:gd name="T28" fmla="*/ 34 w 52"/>
                <a:gd name="T29" fmla="*/ 124 h 125"/>
                <a:gd name="T30" fmla="*/ 38 w 52"/>
                <a:gd name="T31" fmla="*/ 125 h 125"/>
                <a:gd name="T32" fmla="*/ 41 w 52"/>
                <a:gd name="T33" fmla="*/ 122 h 125"/>
                <a:gd name="T34" fmla="*/ 41 w 52"/>
                <a:gd name="T35" fmla="*/ 122 h 125"/>
                <a:gd name="T36" fmla="*/ 45 w 52"/>
                <a:gd name="T37" fmla="*/ 117 h 125"/>
                <a:gd name="T38" fmla="*/ 47 w 52"/>
                <a:gd name="T39" fmla="*/ 112 h 125"/>
                <a:gd name="T40" fmla="*/ 51 w 52"/>
                <a:gd name="T41" fmla="*/ 100 h 125"/>
                <a:gd name="T42" fmla="*/ 52 w 52"/>
                <a:gd name="T43" fmla="*/ 86 h 125"/>
                <a:gd name="T44" fmla="*/ 51 w 52"/>
                <a:gd name="T45" fmla="*/ 72 h 125"/>
                <a:gd name="T46" fmla="*/ 43 w 52"/>
                <a:gd name="T47" fmla="*/ 45 h 125"/>
                <a:gd name="T48" fmla="*/ 37 w 52"/>
                <a:gd name="T49" fmla="*/ 34 h 125"/>
                <a:gd name="T50" fmla="*/ 33 w 52"/>
                <a:gd name="T51" fmla="*/ 28 h 125"/>
                <a:gd name="T52" fmla="*/ 29 w 52"/>
                <a:gd name="T53" fmla="*/ 23 h 125"/>
                <a:gd name="T54" fmla="*/ 3 w 52"/>
                <a:gd name="T55" fmla="*/ 0 h 125"/>
                <a:gd name="T56" fmla="*/ 2 w 52"/>
                <a:gd name="T57" fmla="*/ 0 h 125"/>
                <a:gd name="T58" fmla="*/ 1 w 52"/>
                <a:gd name="T59" fmla="*/ 1 h 125"/>
                <a:gd name="T60" fmla="*/ 9 w 52"/>
                <a:gd name="T61" fmla="*/ 8 h 125"/>
                <a:gd name="T62" fmla="*/ 9 w 52"/>
                <a:gd name="T63" fmla="*/ 8 h 125"/>
                <a:gd name="T64" fmla="*/ 9 w 52"/>
                <a:gd name="T65" fmla="*/ 8 h 125"/>
                <a:gd name="T66" fmla="*/ 38 w 52"/>
                <a:gd name="T67" fmla="*/ 71 h 125"/>
                <a:gd name="T68" fmla="*/ 38 w 52"/>
                <a:gd name="T69" fmla="*/ 72 h 125"/>
                <a:gd name="T70" fmla="*/ 38 w 52"/>
                <a:gd name="T71" fmla="*/ 71 h 125"/>
                <a:gd name="T72" fmla="*/ 39 w 52"/>
                <a:gd name="T73" fmla="*/ 95 h 125"/>
                <a:gd name="T74" fmla="*/ 39 w 52"/>
                <a:gd name="T75" fmla="*/ 96 h 125"/>
                <a:gd name="T76" fmla="*/ 39 w 52"/>
                <a:gd name="T77" fmla="*/ 95 h 125"/>
                <a:gd name="T78" fmla="*/ 39 w 52"/>
                <a:gd name="T79" fmla="*/ 97 h 125"/>
                <a:gd name="T80" fmla="*/ 38 w 52"/>
                <a:gd name="T81" fmla="*/ 97 h 125"/>
                <a:gd name="T82" fmla="*/ 39 w 52"/>
                <a:gd name="T83" fmla="*/ 9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 h="125">
                  <a:moveTo>
                    <a:pt x="1" y="1"/>
                  </a:moveTo>
                  <a:cubicBezTo>
                    <a:pt x="0" y="2"/>
                    <a:pt x="1" y="3"/>
                    <a:pt x="1" y="3"/>
                  </a:cubicBezTo>
                  <a:cubicBezTo>
                    <a:pt x="4" y="4"/>
                    <a:pt x="6" y="6"/>
                    <a:pt x="8" y="7"/>
                  </a:cubicBezTo>
                  <a:cubicBezTo>
                    <a:pt x="12" y="10"/>
                    <a:pt x="16" y="14"/>
                    <a:pt x="19" y="18"/>
                  </a:cubicBezTo>
                  <a:cubicBezTo>
                    <a:pt x="21" y="21"/>
                    <a:pt x="23" y="24"/>
                    <a:pt x="24" y="27"/>
                  </a:cubicBezTo>
                  <a:cubicBezTo>
                    <a:pt x="26" y="30"/>
                    <a:pt x="28" y="33"/>
                    <a:pt x="29" y="36"/>
                  </a:cubicBezTo>
                  <a:cubicBezTo>
                    <a:pt x="31" y="42"/>
                    <a:pt x="33" y="47"/>
                    <a:pt x="35" y="53"/>
                  </a:cubicBezTo>
                  <a:cubicBezTo>
                    <a:pt x="35" y="56"/>
                    <a:pt x="36" y="59"/>
                    <a:pt x="37" y="62"/>
                  </a:cubicBezTo>
                  <a:cubicBezTo>
                    <a:pt x="37" y="65"/>
                    <a:pt x="38" y="68"/>
                    <a:pt x="38" y="70"/>
                  </a:cubicBezTo>
                  <a:cubicBezTo>
                    <a:pt x="39" y="79"/>
                    <a:pt x="40" y="88"/>
                    <a:pt x="39" y="96"/>
                  </a:cubicBezTo>
                  <a:cubicBezTo>
                    <a:pt x="38" y="101"/>
                    <a:pt x="37" y="106"/>
                    <a:pt x="35" y="111"/>
                  </a:cubicBezTo>
                  <a:cubicBezTo>
                    <a:pt x="34" y="112"/>
                    <a:pt x="34" y="113"/>
                    <a:pt x="34" y="114"/>
                  </a:cubicBezTo>
                  <a:cubicBezTo>
                    <a:pt x="33" y="115"/>
                    <a:pt x="33" y="116"/>
                    <a:pt x="32" y="117"/>
                  </a:cubicBezTo>
                  <a:cubicBezTo>
                    <a:pt x="31" y="118"/>
                    <a:pt x="31" y="120"/>
                    <a:pt x="31" y="121"/>
                  </a:cubicBezTo>
                  <a:cubicBezTo>
                    <a:pt x="32" y="122"/>
                    <a:pt x="33" y="123"/>
                    <a:pt x="34" y="124"/>
                  </a:cubicBezTo>
                  <a:cubicBezTo>
                    <a:pt x="35" y="125"/>
                    <a:pt x="37" y="125"/>
                    <a:pt x="38" y="125"/>
                  </a:cubicBezTo>
                  <a:cubicBezTo>
                    <a:pt x="39" y="124"/>
                    <a:pt x="40" y="123"/>
                    <a:pt x="41" y="122"/>
                  </a:cubicBezTo>
                  <a:cubicBezTo>
                    <a:pt x="41" y="122"/>
                    <a:pt x="41" y="122"/>
                    <a:pt x="41" y="122"/>
                  </a:cubicBezTo>
                  <a:cubicBezTo>
                    <a:pt x="42" y="121"/>
                    <a:pt x="44" y="119"/>
                    <a:pt x="45" y="117"/>
                  </a:cubicBezTo>
                  <a:cubicBezTo>
                    <a:pt x="46" y="116"/>
                    <a:pt x="46" y="114"/>
                    <a:pt x="47" y="112"/>
                  </a:cubicBezTo>
                  <a:cubicBezTo>
                    <a:pt x="49" y="108"/>
                    <a:pt x="50" y="104"/>
                    <a:pt x="51" y="100"/>
                  </a:cubicBezTo>
                  <a:cubicBezTo>
                    <a:pt x="52" y="95"/>
                    <a:pt x="52" y="91"/>
                    <a:pt x="52" y="86"/>
                  </a:cubicBezTo>
                  <a:cubicBezTo>
                    <a:pt x="52" y="81"/>
                    <a:pt x="52" y="77"/>
                    <a:pt x="51" y="72"/>
                  </a:cubicBezTo>
                  <a:cubicBezTo>
                    <a:pt x="50" y="63"/>
                    <a:pt x="47" y="54"/>
                    <a:pt x="43" y="45"/>
                  </a:cubicBezTo>
                  <a:cubicBezTo>
                    <a:pt x="41" y="41"/>
                    <a:pt x="39" y="37"/>
                    <a:pt x="37" y="34"/>
                  </a:cubicBezTo>
                  <a:cubicBezTo>
                    <a:pt x="35" y="32"/>
                    <a:pt x="34" y="30"/>
                    <a:pt x="33" y="28"/>
                  </a:cubicBezTo>
                  <a:cubicBezTo>
                    <a:pt x="32" y="26"/>
                    <a:pt x="30" y="24"/>
                    <a:pt x="29" y="23"/>
                  </a:cubicBezTo>
                  <a:cubicBezTo>
                    <a:pt x="22" y="14"/>
                    <a:pt x="13" y="5"/>
                    <a:pt x="3" y="0"/>
                  </a:cubicBezTo>
                  <a:cubicBezTo>
                    <a:pt x="2" y="0"/>
                    <a:pt x="2" y="0"/>
                    <a:pt x="2" y="0"/>
                  </a:cubicBezTo>
                  <a:cubicBezTo>
                    <a:pt x="2" y="0"/>
                    <a:pt x="1" y="0"/>
                    <a:pt x="1" y="1"/>
                  </a:cubicBezTo>
                  <a:moveTo>
                    <a:pt x="9" y="8"/>
                  </a:moveTo>
                  <a:cubicBezTo>
                    <a:pt x="9" y="8"/>
                    <a:pt x="9" y="8"/>
                    <a:pt x="9" y="8"/>
                  </a:cubicBezTo>
                  <a:cubicBezTo>
                    <a:pt x="9" y="8"/>
                    <a:pt x="9" y="8"/>
                    <a:pt x="9" y="8"/>
                  </a:cubicBezTo>
                  <a:moveTo>
                    <a:pt x="38" y="71"/>
                  </a:moveTo>
                  <a:cubicBezTo>
                    <a:pt x="38" y="72"/>
                    <a:pt x="38" y="72"/>
                    <a:pt x="38" y="72"/>
                  </a:cubicBezTo>
                  <a:cubicBezTo>
                    <a:pt x="38" y="71"/>
                    <a:pt x="38" y="71"/>
                    <a:pt x="38" y="71"/>
                  </a:cubicBezTo>
                  <a:moveTo>
                    <a:pt x="39" y="95"/>
                  </a:moveTo>
                  <a:cubicBezTo>
                    <a:pt x="39" y="96"/>
                    <a:pt x="39" y="96"/>
                    <a:pt x="39" y="96"/>
                  </a:cubicBezTo>
                  <a:cubicBezTo>
                    <a:pt x="39" y="95"/>
                    <a:pt x="39" y="95"/>
                    <a:pt x="39" y="95"/>
                  </a:cubicBezTo>
                  <a:moveTo>
                    <a:pt x="39" y="97"/>
                  </a:moveTo>
                  <a:cubicBezTo>
                    <a:pt x="38" y="97"/>
                    <a:pt x="38" y="97"/>
                    <a:pt x="38" y="97"/>
                  </a:cubicBezTo>
                  <a:cubicBezTo>
                    <a:pt x="39" y="97"/>
                    <a:pt x="39" y="97"/>
                    <a:pt x="39" y="9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3" name="Freeform 12"/>
            <p:cNvSpPr>
              <a:spLocks noEditPoints="1"/>
            </p:cNvSpPr>
            <p:nvPr/>
          </p:nvSpPr>
          <p:spPr bwMode="auto">
            <a:xfrm>
              <a:off x="3161" y="678"/>
              <a:ext cx="206" cy="173"/>
            </a:xfrm>
            <a:custGeom>
              <a:avLst/>
              <a:gdLst>
                <a:gd name="T0" fmla="*/ 0 w 57"/>
                <a:gd name="T1" fmla="*/ 1 h 48"/>
                <a:gd name="T2" fmla="*/ 1 w 57"/>
                <a:gd name="T3" fmla="*/ 3 h 48"/>
                <a:gd name="T4" fmla="*/ 11 w 57"/>
                <a:gd name="T5" fmla="*/ 7 h 48"/>
                <a:gd name="T6" fmla="*/ 11 w 57"/>
                <a:gd name="T7" fmla="*/ 6 h 48"/>
                <a:gd name="T8" fmla="*/ 23 w 57"/>
                <a:gd name="T9" fmla="*/ 13 h 48"/>
                <a:gd name="T10" fmla="*/ 23 w 57"/>
                <a:gd name="T11" fmla="*/ 13 h 48"/>
                <a:gd name="T12" fmla="*/ 23 w 57"/>
                <a:gd name="T13" fmla="*/ 13 h 48"/>
                <a:gd name="T14" fmla="*/ 23 w 57"/>
                <a:gd name="T15" fmla="*/ 14 h 48"/>
                <a:gd name="T16" fmla="*/ 23 w 57"/>
                <a:gd name="T17" fmla="*/ 14 h 48"/>
                <a:gd name="T18" fmla="*/ 30 w 57"/>
                <a:gd name="T19" fmla="*/ 20 h 48"/>
                <a:gd name="T20" fmla="*/ 37 w 57"/>
                <a:gd name="T21" fmla="*/ 28 h 48"/>
                <a:gd name="T22" fmla="*/ 43 w 57"/>
                <a:gd name="T23" fmla="*/ 36 h 48"/>
                <a:gd name="T24" fmla="*/ 49 w 57"/>
                <a:gd name="T25" fmla="*/ 46 h 48"/>
                <a:gd name="T26" fmla="*/ 53 w 57"/>
                <a:gd name="T27" fmla="*/ 47 h 48"/>
                <a:gd name="T28" fmla="*/ 56 w 57"/>
                <a:gd name="T29" fmla="*/ 46 h 48"/>
                <a:gd name="T30" fmla="*/ 56 w 57"/>
                <a:gd name="T31" fmla="*/ 42 h 48"/>
                <a:gd name="T32" fmla="*/ 47 w 57"/>
                <a:gd name="T33" fmla="*/ 27 h 48"/>
                <a:gd name="T34" fmla="*/ 34 w 57"/>
                <a:gd name="T35" fmla="*/ 14 h 48"/>
                <a:gd name="T36" fmla="*/ 2 w 57"/>
                <a:gd name="T37" fmla="*/ 0 h 48"/>
                <a:gd name="T38" fmla="*/ 2 w 57"/>
                <a:gd name="T39" fmla="*/ 0 h 48"/>
                <a:gd name="T40" fmla="*/ 0 w 57"/>
                <a:gd name="T41" fmla="*/ 1 h 48"/>
                <a:gd name="T42" fmla="*/ 23 w 57"/>
                <a:gd name="T43" fmla="*/ 14 h 48"/>
                <a:gd name="T44" fmla="*/ 23 w 57"/>
                <a:gd name="T45" fmla="*/ 13 h 48"/>
                <a:gd name="T46" fmla="*/ 23 w 57"/>
                <a:gd name="T47" fmla="*/ 13 h 48"/>
                <a:gd name="T48" fmla="*/ 23 w 57"/>
                <a:gd name="T49"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48">
                  <a:moveTo>
                    <a:pt x="0" y="1"/>
                  </a:moveTo>
                  <a:cubicBezTo>
                    <a:pt x="0" y="2"/>
                    <a:pt x="0" y="3"/>
                    <a:pt x="1" y="3"/>
                  </a:cubicBezTo>
                  <a:cubicBezTo>
                    <a:pt x="5" y="4"/>
                    <a:pt x="8" y="5"/>
                    <a:pt x="11" y="7"/>
                  </a:cubicBezTo>
                  <a:cubicBezTo>
                    <a:pt x="11" y="6"/>
                    <a:pt x="11" y="6"/>
                    <a:pt x="11" y="6"/>
                  </a:cubicBezTo>
                  <a:cubicBezTo>
                    <a:pt x="15" y="8"/>
                    <a:pt x="19" y="11"/>
                    <a:pt x="23" y="13"/>
                  </a:cubicBezTo>
                  <a:cubicBezTo>
                    <a:pt x="23" y="13"/>
                    <a:pt x="23" y="13"/>
                    <a:pt x="23" y="13"/>
                  </a:cubicBezTo>
                  <a:cubicBezTo>
                    <a:pt x="23" y="13"/>
                    <a:pt x="23" y="13"/>
                    <a:pt x="23" y="13"/>
                  </a:cubicBezTo>
                  <a:cubicBezTo>
                    <a:pt x="23" y="14"/>
                    <a:pt x="23" y="14"/>
                    <a:pt x="23" y="14"/>
                  </a:cubicBezTo>
                  <a:cubicBezTo>
                    <a:pt x="23" y="14"/>
                    <a:pt x="23" y="14"/>
                    <a:pt x="23" y="14"/>
                  </a:cubicBezTo>
                  <a:cubicBezTo>
                    <a:pt x="26" y="16"/>
                    <a:pt x="28" y="18"/>
                    <a:pt x="30" y="20"/>
                  </a:cubicBezTo>
                  <a:cubicBezTo>
                    <a:pt x="33" y="23"/>
                    <a:pt x="35" y="25"/>
                    <a:pt x="37" y="28"/>
                  </a:cubicBezTo>
                  <a:cubicBezTo>
                    <a:pt x="39" y="31"/>
                    <a:pt x="41" y="33"/>
                    <a:pt x="43" y="36"/>
                  </a:cubicBezTo>
                  <a:cubicBezTo>
                    <a:pt x="45" y="39"/>
                    <a:pt x="47" y="42"/>
                    <a:pt x="49" y="46"/>
                  </a:cubicBezTo>
                  <a:cubicBezTo>
                    <a:pt x="50" y="47"/>
                    <a:pt x="51" y="48"/>
                    <a:pt x="53" y="47"/>
                  </a:cubicBezTo>
                  <a:cubicBezTo>
                    <a:pt x="54" y="47"/>
                    <a:pt x="55" y="46"/>
                    <a:pt x="56" y="46"/>
                  </a:cubicBezTo>
                  <a:cubicBezTo>
                    <a:pt x="56" y="45"/>
                    <a:pt x="57" y="43"/>
                    <a:pt x="56" y="42"/>
                  </a:cubicBezTo>
                  <a:cubicBezTo>
                    <a:pt x="54" y="37"/>
                    <a:pt x="51" y="32"/>
                    <a:pt x="47" y="27"/>
                  </a:cubicBezTo>
                  <a:cubicBezTo>
                    <a:pt x="44" y="22"/>
                    <a:pt x="39" y="18"/>
                    <a:pt x="34" y="14"/>
                  </a:cubicBezTo>
                  <a:cubicBezTo>
                    <a:pt x="25" y="7"/>
                    <a:pt x="14" y="2"/>
                    <a:pt x="2" y="0"/>
                  </a:cubicBezTo>
                  <a:cubicBezTo>
                    <a:pt x="2" y="0"/>
                    <a:pt x="2" y="0"/>
                    <a:pt x="2" y="0"/>
                  </a:cubicBezTo>
                  <a:cubicBezTo>
                    <a:pt x="1" y="0"/>
                    <a:pt x="0" y="0"/>
                    <a:pt x="0" y="1"/>
                  </a:cubicBezTo>
                  <a:moveTo>
                    <a:pt x="23" y="14"/>
                  </a:moveTo>
                  <a:cubicBezTo>
                    <a:pt x="23" y="13"/>
                    <a:pt x="23" y="13"/>
                    <a:pt x="23" y="13"/>
                  </a:cubicBezTo>
                  <a:cubicBezTo>
                    <a:pt x="23" y="13"/>
                    <a:pt x="23" y="13"/>
                    <a:pt x="23" y="13"/>
                  </a:cubicBezTo>
                  <a:cubicBezTo>
                    <a:pt x="23" y="14"/>
                    <a:pt x="23" y="14"/>
                    <a:pt x="2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4" name="Freeform 13"/>
            <p:cNvSpPr>
              <a:spLocks noEditPoints="1"/>
            </p:cNvSpPr>
            <p:nvPr/>
          </p:nvSpPr>
          <p:spPr bwMode="auto">
            <a:xfrm>
              <a:off x="2072" y="819"/>
              <a:ext cx="192" cy="411"/>
            </a:xfrm>
            <a:custGeom>
              <a:avLst/>
              <a:gdLst>
                <a:gd name="T0" fmla="*/ 21 w 53"/>
                <a:gd name="T1" fmla="*/ 60 h 114"/>
                <a:gd name="T2" fmla="*/ 21 w 53"/>
                <a:gd name="T3" fmla="*/ 60 h 114"/>
                <a:gd name="T4" fmla="*/ 21 w 53"/>
                <a:gd name="T5" fmla="*/ 60 h 114"/>
                <a:gd name="T6" fmla="*/ 49 w 53"/>
                <a:gd name="T7" fmla="*/ 0 h 114"/>
                <a:gd name="T8" fmla="*/ 48 w 53"/>
                <a:gd name="T9" fmla="*/ 1 h 114"/>
                <a:gd name="T10" fmla="*/ 35 w 53"/>
                <a:gd name="T11" fmla="*/ 7 h 114"/>
                <a:gd name="T12" fmla="*/ 23 w 53"/>
                <a:gd name="T13" fmla="*/ 18 h 114"/>
                <a:gd name="T14" fmla="*/ 14 w 53"/>
                <a:gd name="T15" fmla="*/ 30 h 114"/>
                <a:gd name="T16" fmla="*/ 6 w 53"/>
                <a:gd name="T17" fmla="*/ 46 h 114"/>
                <a:gd name="T18" fmla="*/ 2 w 53"/>
                <a:gd name="T19" fmla="*/ 61 h 114"/>
                <a:gd name="T20" fmla="*/ 0 w 53"/>
                <a:gd name="T21" fmla="*/ 79 h 114"/>
                <a:gd name="T22" fmla="*/ 3 w 53"/>
                <a:gd name="T23" fmla="*/ 96 h 114"/>
                <a:gd name="T24" fmla="*/ 6 w 53"/>
                <a:gd name="T25" fmla="*/ 104 h 114"/>
                <a:gd name="T26" fmla="*/ 10 w 53"/>
                <a:gd name="T27" fmla="*/ 110 h 114"/>
                <a:gd name="T28" fmla="*/ 17 w 53"/>
                <a:gd name="T29" fmla="*/ 114 h 114"/>
                <a:gd name="T30" fmla="*/ 21 w 53"/>
                <a:gd name="T31" fmla="*/ 113 h 114"/>
                <a:gd name="T32" fmla="*/ 25 w 53"/>
                <a:gd name="T33" fmla="*/ 108 h 114"/>
                <a:gd name="T34" fmla="*/ 25 w 53"/>
                <a:gd name="T35" fmla="*/ 106 h 114"/>
                <a:gd name="T36" fmla="*/ 24 w 53"/>
                <a:gd name="T37" fmla="*/ 102 h 114"/>
                <a:gd name="T38" fmla="*/ 22 w 53"/>
                <a:gd name="T39" fmla="*/ 94 h 114"/>
                <a:gd name="T40" fmla="*/ 21 w 53"/>
                <a:gd name="T41" fmla="*/ 86 h 114"/>
                <a:gd name="T42" fmla="*/ 21 w 53"/>
                <a:gd name="T43" fmla="*/ 61 h 114"/>
                <a:gd name="T44" fmla="*/ 24 w 53"/>
                <a:gd name="T45" fmla="*/ 46 h 114"/>
                <a:gd name="T46" fmla="*/ 28 w 53"/>
                <a:gd name="T47" fmla="*/ 32 h 114"/>
                <a:gd name="T48" fmla="*/ 35 w 53"/>
                <a:gd name="T49" fmla="*/ 20 h 114"/>
                <a:gd name="T50" fmla="*/ 44 w 53"/>
                <a:gd name="T51" fmla="*/ 11 h 114"/>
                <a:gd name="T52" fmla="*/ 51 w 53"/>
                <a:gd name="T53" fmla="*/ 7 h 114"/>
                <a:gd name="T54" fmla="*/ 52 w 53"/>
                <a:gd name="T55" fmla="*/ 2 h 114"/>
                <a:gd name="T56" fmla="*/ 49 w 53"/>
                <a:gd name="T5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 h="114">
                  <a:moveTo>
                    <a:pt x="21" y="60"/>
                  </a:moveTo>
                  <a:cubicBezTo>
                    <a:pt x="21" y="60"/>
                    <a:pt x="21" y="60"/>
                    <a:pt x="21" y="60"/>
                  </a:cubicBezTo>
                  <a:cubicBezTo>
                    <a:pt x="21" y="60"/>
                    <a:pt x="21" y="60"/>
                    <a:pt x="21" y="60"/>
                  </a:cubicBezTo>
                  <a:moveTo>
                    <a:pt x="49" y="0"/>
                  </a:moveTo>
                  <a:cubicBezTo>
                    <a:pt x="49" y="0"/>
                    <a:pt x="48" y="0"/>
                    <a:pt x="48" y="1"/>
                  </a:cubicBezTo>
                  <a:cubicBezTo>
                    <a:pt x="43" y="3"/>
                    <a:pt x="39" y="5"/>
                    <a:pt x="35" y="7"/>
                  </a:cubicBezTo>
                  <a:cubicBezTo>
                    <a:pt x="31" y="10"/>
                    <a:pt x="27" y="14"/>
                    <a:pt x="23" y="18"/>
                  </a:cubicBezTo>
                  <a:cubicBezTo>
                    <a:pt x="20" y="22"/>
                    <a:pt x="17" y="26"/>
                    <a:pt x="14" y="30"/>
                  </a:cubicBezTo>
                  <a:cubicBezTo>
                    <a:pt x="11" y="35"/>
                    <a:pt x="8" y="41"/>
                    <a:pt x="6" y="46"/>
                  </a:cubicBezTo>
                  <a:cubicBezTo>
                    <a:pt x="4" y="51"/>
                    <a:pt x="3" y="56"/>
                    <a:pt x="2" y="61"/>
                  </a:cubicBezTo>
                  <a:cubicBezTo>
                    <a:pt x="1" y="67"/>
                    <a:pt x="0" y="73"/>
                    <a:pt x="0" y="79"/>
                  </a:cubicBezTo>
                  <a:cubicBezTo>
                    <a:pt x="1" y="84"/>
                    <a:pt x="1" y="90"/>
                    <a:pt x="3" y="96"/>
                  </a:cubicBezTo>
                  <a:cubicBezTo>
                    <a:pt x="4" y="98"/>
                    <a:pt x="5" y="101"/>
                    <a:pt x="6" y="104"/>
                  </a:cubicBezTo>
                  <a:cubicBezTo>
                    <a:pt x="7" y="106"/>
                    <a:pt x="8" y="108"/>
                    <a:pt x="10" y="110"/>
                  </a:cubicBezTo>
                  <a:cubicBezTo>
                    <a:pt x="11" y="112"/>
                    <a:pt x="14" y="114"/>
                    <a:pt x="17" y="114"/>
                  </a:cubicBezTo>
                  <a:cubicBezTo>
                    <a:pt x="18" y="114"/>
                    <a:pt x="20" y="114"/>
                    <a:pt x="21" y="113"/>
                  </a:cubicBezTo>
                  <a:cubicBezTo>
                    <a:pt x="23" y="112"/>
                    <a:pt x="24" y="110"/>
                    <a:pt x="25" y="108"/>
                  </a:cubicBezTo>
                  <a:cubicBezTo>
                    <a:pt x="25" y="107"/>
                    <a:pt x="25" y="106"/>
                    <a:pt x="25" y="106"/>
                  </a:cubicBezTo>
                  <a:cubicBezTo>
                    <a:pt x="25" y="104"/>
                    <a:pt x="25" y="103"/>
                    <a:pt x="24" y="102"/>
                  </a:cubicBezTo>
                  <a:cubicBezTo>
                    <a:pt x="23" y="100"/>
                    <a:pt x="23" y="97"/>
                    <a:pt x="22" y="94"/>
                  </a:cubicBezTo>
                  <a:cubicBezTo>
                    <a:pt x="22" y="92"/>
                    <a:pt x="21" y="89"/>
                    <a:pt x="21" y="86"/>
                  </a:cubicBezTo>
                  <a:cubicBezTo>
                    <a:pt x="20" y="78"/>
                    <a:pt x="20" y="70"/>
                    <a:pt x="21" y="61"/>
                  </a:cubicBezTo>
                  <a:cubicBezTo>
                    <a:pt x="21" y="56"/>
                    <a:pt x="22" y="51"/>
                    <a:pt x="24" y="46"/>
                  </a:cubicBezTo>
                  <a:cubicBezTo>
                    <a:pt x="25" y="41"/>
                    <a:pt x="26" y="37"/>
                    <a:pt x="28" y="32"/>
                  </a:cubicBezTo>
                  <a:cubicBezTo>
                    <a:pt x="30" y="28"/>
                    <a:pt x="32" y="24"/>
                    <a:pt x="35" y="20"/>
                  </a:cubicBezTo>
                  <a:cubicBezTo>
                    <a:pt x="38" y="16"/>
                    <a:pt x="41" y="13"/>
                    <a:pt x="44" y="11"/>
                  </a:cubicBezTo>
                  <a:cubicBezTo>
                    <a:pt x="46" y="9"/>
                    <a:pt x="49" y="8"/>
                    <a:pt x="51" y="7"/>
                  </a:cubicBezTo>
                  <a:cubicBezTo>
                    <a:pt x="53" y="6"/>
                    <a:pt x="53" y="3"/>
                    <a:pt x="52" y="2"/>
                  </a:cubicBezTo>
                  <a:cubicBezTo>
                    <a:pt x="52" y="1"/>
                    <a:pt x="51" y="0"/>
                    <a:pt x="4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5" name="Freeform 14"/>
            <p:cNvSpPr>
              <a:spLocks noEditPoints="1"/>
            </p:cNvSpPr>
            <p:nvPr/>
          </p:nvSpPr>
          <p:spPr bwMode="auto">
            <a:xfrm>
              <a:off x="2209" y="793"/>
              <a:ext cx="254" cy="220"/>
            </a:xfrm>
            <a:custGeom>
              <a:avLst/>
              <a:gdLst>
                <a:gd name="T0" fmla="*/ 15 w 70"/>
                <a:gd name="T1" fmla="*/ 49 h 61"/>
                <a:gd name="T2" fmla="*/ 15 w 70"/>
                <a:gd name="T3" fmla="*/ 48 h 61"/>
                <a:gd name="T4" fmla="*/ 15 w 70"/>
                <a:gd name="T5" fmla="*/ 49 h 61"/>
                <a:gd name="T6" fmla="*/ 23 w 70"/>
                <a:gd name="T7" fmla="*/ 32 h 61"/>
                <a:gd name="T8" fmla="*/ 23 w 70"/>
                <a:gd name="T9" fmla="*/ 32 h 61"/>
                <a:gd name="T10" fmla="*/ 23 w 70"/>
                <a:gd name="T11" fmla="*/ 32 h 61"/>
                <a:gd name="T12" fmla="*/ 45 w 70"/>
                <a:gd name="T13" fmla="*/ 12 h 61"/>
                <a:gd name="T14" fmla="*/ 46 w 70"/>
                <a:gd name="T15" fmla="*/ 11 h 61"/>
                <a:gd name="T16" fmla="*/ 45 w 70"/>
                <a:gd name="T17" fmla="*/ 12 h 61"/>
                <a:gd name="T18" fmla="*/ 65 w 70"/>
                <a:gd name="T19" fmla="*/ 0 h 61"/>
                <a:gd name="T20" fmla="*/ 25 w 70"/>
                <a:gd name="T21" fmla="*/ 14 h 61"/>
                <a:gd name="T22" fmla="*/ 10 w 70"/>
                <a:gd name="T23" fmla="*/ 31 h 61"/>
                <a:gd name="T24" fmla="*/ 4 w 70"/>
                <a:gd name="T25" fmla="*/ 42 h 61"/>
                <a:gd name="T26" fmla="*/ 0 w 70"/>
                <a:gd name="T27" fmla="*/ 53 h 61"/>
                <a:gd name="T28" fmla="*/ 1 w 70"/>
                <a:gd name="T29" fmla="*/ 58 h 61"/>
                <a:gd name="T30" fmla="*/ 6 w 70"/>
                <a:gd name="T31" fmla="*/ 61 h 61"/>
                <a:gd name="T32" fmla="*/ 7 w 70"/>
                <a:gd name="T33" fmla="*/ 61 h 61"/>
                <a:gd name="T34" fmla="*/ 14 w 70"/>
                <a:gd name="T35" fmla="*/ 56 h 61"/>
                <a:gd name="T36" fmla="*/ 15 w 70"/>
                <a:gd name="T37" fmla="*/ 49 h 61"/>
                <a:gd name="T38" fmla="*/ 23 w 70"/>
                <a:gd name="T39" fmla="*/ 33 h 61"/>
                <a:gd name="T40" fmla="*/ 33 w 70"/>
                <a:gd name="T41" fmla="*/ 20 h 61"/>
                <a:gd name="T42" fmla="*/ 46 w 70"/>
                <a:gd name="T43" fmla="*/ 11 h 61"/>
                <a:gd name="T44" fmla="*/ 57 w 70"/>
                <a:gd name="T45" fmla="*/ 8 h 61"/>
                <a:gd name="T46" fmla="*/ 66 w 70"/>
                <a:gd name="T47" fmla="*/ 7 h 61"/>
                <a:gd name="T48" fmla="*/ 66 w 70"/>
                <a:gd name="T49" fmla="*/ 7 h 61"/>
                <a:gd name="T50" fmla="*/ 66 w 70"/>
                <a:gd name="T51" fmla="*/ 7 h 61"/>
                <a:gd name="T52" fmla="*/ 69 w 70"/>
                <a:gd name="T53" fmla="*/ 3 h 61"/>
                <a:gd name="T54" fmla="*/ 66 w 70"/>
                <a:gd name="T55" fmla="*/ 0 h 61"/>
                <a:gd name="T56" fmla="*/ 65 w 70"/>
                <a:gd name="T5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 h="61">
                  <a:moveTo>
                    <a:pt x="15" y="49"/>
                  </a:moveTo>
                  <a:cubicBezTo>
                    <a:pt x="15" y="48"/>
                    <a:pt x="15" y="48"/>
                    <a:pt x="15" y="48"/>
                  </a:cubicBezTo>
                  <a:cubicBezTo>
                    <a:pt x="15" y="49"/>
                    <a:pt x="15" y="49"/>
                    <a:pt x="15" y="49"/>
                  </a:cubicBezTo>
                  <a:moveTo>
                    <a:pt x="23" y="32"/>
                  </a:moveTo>
                  <a:cubicBezTo>
                    <a:pt x="23" y="32"/>
                    <a:pt x="23" y="32"/>
                    <a:pt x="23" y="32"/>
                  </a:cubicBezTo>
                  <a:cubicBezTo>
                    <a:pt x="23" y="32"/>
                    <a:pt x="23" y="32"/>
                    <a:pt x="23" y="32"/>
                  </a:cubicBezTo>
                  <a:moveTo>
                    <a:pt x="45" y="12"/>
                  </a:moveTo>
                  <a:cubicBezTo>
                    <a:pt x="46" y="11"/>
                    <a:pt x="46" y="11"/>
                    <a:pt x="46" y="11"/>
                  </a:cubicBezTo>
                  <a:cubicBezTo>
                    <a:pt x="45" y="12"/>
                    <a:pt x="45" y="12"/>
                    <a:pt x="45" y="12"/>
                  </a:cubicBezTo>
                  <a:moveTo>
                    <a:pt x="65" y="0"/>
                  </a:moveTo>
                  <a:cubicBezTo>
                    <a:pt x="50" y="0"/>
                    <a:pt x="36" y="5"/>
                    <a:pt x="25" y="14"/>
                  </a:cubicBezTo>
                  <a:cubicBezTo>
                    <a:pt x="19" y="19"/>
                    <a:pt x="14" y="25"/>
                    <a:pt x="10" y="31"/>
                  </a:cubicBezTo>
                  <a:cubicBezTo>
                    <a:pt x="8" y="35"/>
                    <a:pt x="6" y="38"/>
                    <a:pt x="4" y="42"/>
                  </a:cubicBezTo>
                  <a:cubicBezTo>
                    <a:pt x="2" y="45"/>
                    <a:pt x="1" y="49"/>
                    <a:pt x="0" y="53"/>
                  </a:cubicBezTo>
                  <a:cubicBezTo>
                    <a:pt x="0" y="55"/>
                    <a:pt x="0" y="57"/>
                    <a:pt x="1" y="58"/>
                  </a:cubicBezTo>
                  <a:cubicBezTo>
                    <a:pt x="2" y="60"/>
                    <a:pt x="4" y="61"/>
                    <a:pt x="6" y="61"/>
                  </a:cubicBezTo>
                  <a:cubicBezTo>
                    <a:pt x="6" y="61"/>
                    <a:pt x="6" y="61"/>
                    <a:pt x="7" y="61"/>
                  </a:cubicBezTo>
                  <a:cubicBezTo>
                    <a:pt x="10" y="61"/>
                    <a:pt x="13" y="59"/>
                    <a:pt x="14" y="56"/>
                  </a:cubicBezTo>
                  <a:cubicBezTo>
                    <a:pt x="14" y="53"/>
                    <a:pt x="15" y="51"/>
                    <a:pt x="15" y="49"/>
                  </a:cubicBezTo>
                  <a:cubicBezTo>
                    <a:pt x="17" y="43"/>
                    <a:pt x="19" y="38"/>
                    <a:pt x="23" y="33"/>
                  </a:cubicBezTo>
                  <a:cubicBezTo>
                    <a:pt x="26" y="28"/>
                    <a:pt x="29" y="24"/>
                    <a:pt x="33" y="20"/>
                  </a:cubicBezTo>
                  <a:cubicBezTo>
                    <a:pt x="37" y="17"/>
                    <a:pt x="41" y="14"/>
                    <a:pt x="46" y="11"/>
                  </a:cubicBezTo>
                  <a:cubicBezTo>
                    <a:pt x="49" y="10"/>
                    <a:pt x="53" y="8"/>
                    <a:pt x="57" y="8"/>
                  </a:cubicBezTo>
                  <a:cubicBezTo>
                    <a:pt x="60" y="7"/>
                    <a:pt x="63" y="7"/>
                    <a:pt x="66" y="7"/>
                  </a:cubicBezTo>
                  <a:cubicBezTo>
                    <a:pt x="66" y="7"/>
                    <a:pt x="66" y="7"/>
                    <a:pt x="66" y="7"/>
                  </a:cubicBezTo>
                  <a:cubicBezTo>
                    <a:pt x="66" y="7"/>
                    <a:pt x="66" y="7"/>
                    <a:pt x="66" y="7"/>
                  </a:cubicBezTo>
                  <a:cubicBezTo>
                    <a:pt x="68" y="7"/>
                    <a:pt x="70" y="5"/>
                    <a:pt x="69" y="3"/>
                  </a:cubicBezTo>
                  <a:cubicBezTo>
                    <a:pt x="69" y="1"/>
                    <a:pt x="68" y="0"/>
                    <a:pt x="66" y="0"/>
                  </a:cubicBezTo>
                  <a:cubicBezTo>
                    <a:pt x="65" y="0"/>
                    <a:pt x="65" y="0"/>
                    <a:pt x="6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6" name="Freeform 15"/>
            <p:cNvSpPr/>
            <p:nvPr/>
          </p:nvSpPr>
          <p:spPr bwMode="auto">
            <a:xfrm>
              <a:off x="3020" y="1814"/>
              <a:ext cx="340" cy="192"/>
            </a:xfrm>
            <a:custGeom>
              <a:avLst/>
              <a:gdLst>
                <a:gd name="T0" fmla="*/ 91 w 94"/>
                <a:gd name="T1" fmla="*/ 0 h 53"/>
                <a:gd name="T2" fmla="*/ 89 w 94"/>
                <a:gd name="T3" fmla="*/ 1 h 53"/>
                <a:gd name="T4" fmla="*/ 85 w 94"/>
                <a:gd name="T5" fmla="*/ 9 h 53"/>
                <a:gd name="T6" fmla="*/ 75 w 94"/>
                <a:gd name="T7" fmla="*/ 20 h 53"/>
                <a:gd name="T8" fmla="*/ 62 w 94"/>
                <a:gd name="T9" fmla="*/ 29 h 53"/>
                <a:gd name="T10" fmla="*/ 47 w 94"/>
                <a:gd name="T11" fmla="*/ 34 h 53"/>
                <a:gd name="T12" fmla="*/ 34 w 94"/>
                <a:gd name="T13" fmla="*/ 36 h 53"/>
                <a:gd name="T14" fmla="*/ 31 w 94"/>
                <a:gd name="T15" fmla="*/ 36 h 53"/>
                <a:gd name="T16" fmla="*/ 21 w 94"/>
                <a:gd name="T17" fmla="*/ 34 h 53"/>
                <a:gd name="T18" fmla="*/ 14 w 94"/>
                <a:gd name="T19" fmla="*/ 30 h 53"/>
                <a:gd name="T20" fmla="*/ 10 w 94"/>
                <a:gd name="T21" fmla="*/ 30 h 53"/>
                <a:gd name="T22" fmla="*/ 2 w 94"/>
                <a:gd name="T23" fmla="*/ 35 h 53"/>
                <a:gd name="T24" fmla="*/ 1 w 94"/>
                <a:gd name="T25" fmla="*/ 42 h 53"/>
                <a:gd name="T26" fmla="*/ 2 w 94"/>
                <a:gd name="T27" fmla="*/ 44 h 53"/>
                <a:gd name="T28" fmla="*/ 6 w 94"/>
                <a:gd name="T29" fmla="*/ 47 h 53"/>
                <a:gd name="T30" fmla="*/ 30 w 94"/>
                <a:gd name="T31" fmla="*/ 53 h 53"/>
                <a:gd name="T32" fmla="*/ 33 w 94"/>
                <a:gd name="T33" fmla="*/ 53 h 53"/>
                <a:gd name="T34" fmla="*/ 47 w 94"/>
                <a:gd name="T35" fmla="*/ 50 h 53"/>
                <a:gd name="T36" fmla="*/ 54 w 94"/>
                <a:gd name="T37" fmla="*/ 47 h 53"/>
                <a:gd name="T38" fmla="*/ 60 w 94"/>
                <a:gd name="T39" fmla="*/ 43 h 53"/>
                <a:gd name="T40" fmla="*/ 80 w 94"/>
                <a:gd name="T41" fmla="*/ 25 h 53"/>
                <a:gd name="T42" fmla="*/ 93 w 94"/>
                <a:gd name="T43" fmla="*/ 3 h 53"/>
                <a:gd name="T44" fmla="*/ 92 w 94"/>
                <a:gd name="T45" fmla="*/ 0 h 53"/>
                <a:gd name="T46" fmla="*/ 91 w 94"/>
                <a:gd name="T4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53">
                  <a:moveTo>
                    <a:pt x="91" y="0"/>
                  </a:moveTo>
                  <a:cubicBezTo>
                    <a:pt x="91" y="0"/>
                    <a:pt x="90" y="0"/>
                    <a:pt x="89" y="1"/>
                  </a:cubicBezTo>
                  <a:cubicBezTo>
                    <a:pt x="88" y="4"/>
                    <a:pt x="87" y="6"/>
                    <a:pt x="85" y="9"/>
                  </a:cubicBezTo>
                  <a:cubicBezTo>
                    <a:pt x="82" y="13"/>
                    <a:pt x="79" y="17"/>
                    <a:pt x="75" y="20"/>
                  </a:cubicBezTo>
                  <a:cubicBezTo>
                    <a:pt x="71" y="24"/>
                    <a:pt x="67" y="26"/>
                    <a:pt x="62" y="29"/>
                  </a:cubicBezTo>
                  <a:cubicBezTo>
                    <a:pt x="57" y="31"/>
                    <a:pt x="52" y="33"/>
                    <a:pt x="47" y="34"/>
                  </a:cubicBezTo>
                  <a:cubicBezTo>
                    <a:pt x="42" y="35"/>
                    <a:pt x="38" y="36"/>
                    <a:pt x="34" y="36"/>
                  </a:cubicBezTo>
                  <a:cubicBezTo>
                    <a:pt x="33" y="36"/>
                    <a:pt x="32" y="36"/>
                    <a:pt x="31" y="36"/>
                  </a:cubicBezTo>
                  <a:cubicBezTo>
                    <a:pt x="28" y="35"/>
                    <a:pt x="24" y="35"/>
                    <a:pt x="21" y="34"/>
                  </a:cubicBezTo>
                  <a:cubicBezTo>
                    <a:pt x="18" y="33"/>
                    <a:pt x="16" y="32"/>
                    <a:pt x="14" y="30"/>
                  </a:cubicBezTo>
                  <a:cubicBezTo>
                    <a:pt x="13" y="30"/>
                    <a:pt x="11" y="30"/>
                    <a:pt x="10" y="30"/>
                  </a:cubicBezTo>
                  <a:cubicBezTo>
                    <a:pt x="6" y="30"/>
                    <a:pt x="3" y="31"/>
                    <a:pt x="2" y="35"/>
                  </a:cubicBezTo>
                  <a:cubicBezTo>
                    <a:pt x="0" y="37"/>
                    <a:pt x="0" y="39"/>
                    <a:pt x="1" y="42"/>
                  </a:cubicBezTo>
                  <a:cubicBezTo>
                    <a:pt x="1" y="42"/>
                    <a:pt x="2" y="43"/>
                    <a:pt x="2" y="44"/>
                  </a:cubicBezTo>
                  <a:cubicBezTo>
                    <a:pt x="3" y="45"/>
                    <a:pt x="4" y="46"/>
                    <a:pt x="6" y="47"/>
                  </a:cubicBezTo>
                  <a:cubicBezTo>
                    <a:pt x="13" y="51"/>
                    <a:pt x="21" y="53"/>
                    <a:pt x="30" y="53"/>
                  </a:cubicBezTo>
                  <a:cubicBezTo>
                    <a:pt x="31" y="53"/>
                    <a:pt x="32" y="53"/>
                    <a:pt x="33" y="53"/>
                  </a:cubicBezTo>
                  <a:cubicBezTo>
                    <a:pt x="38" y="53"/>
                    <a:pt x="43" y="52"/>
                    <a:pt x="47" y="50"/>
                  </a:cubicBezTo>
                  <a:cubicBezTo>
                    <a:pt x="50" y="49"/>
                    <a:pt x="52" y="48"/>
                    <a:pt x="54" y="47"/>
                  </a:cubicBezTo>
                  <a:cubicBezTo>
                    <a:pt x="56" y="46"/>
                    <a:pt x="58" y="45"/>
                    <a:pt x="60" y="43"/>
                  </a:cubicBezTo>
                  <a:cubicBezTo>
                    <a:pt x="68" y="39"/>
                    <a:pt x="74" y="32"/>
                    <a:pt x="80" y="25"/>
                  </a:cubicBezTo>
                  <a:cubicBezTo>
                    <a:pt x="86" y="18"/>
                    <a:pt x="90" y="11"/>
                    <a:pt x="93" y="3"/>
                  </a:cubicBezTo>
                  <a:cubicBezTo>
                    <a:pt x="94" y="2"/>
                    <a:pt x="94" y="0"/>
                    <a:pt x="92" y="0"/>
                  </a:cubicBezTo>
                  <a:cubicBezTo>
                    <a:pt x="91" y="0"/>
                    <a:pt x="91" y="0"/>
                    <a:pt x="9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7" name="Freeform 16"/>
            <p:cNvSpPr>
              <a:spLocks noEditPoints="1"/>
            </p:cNvSpPr>
            <p:nvPr/>
          </p:nvSpPr>
          <p:spPr bwMode="auto">
            <a:xfrm>
              <a:off x="3193" y="1630"/>
              <a:ext cx="167" cy="221"/>
            </a:xfrm>
            <a:custGeom>
              <a:avLst/>
              <a:gdLst>
                <a:gd name="T0" fmla="*/ 35 w 46"/>
                <a:gd name="T1" fmla="*/ 25 h 61"/>
                <a:gd name="T2" fmla="*/ 36 w 46"/>
                <a:gd name="T3" fmla="*/ 25 h 61"/>
                <a:gd name="T4" fmla="*/ 35 w 46"/>
                <a:gd name="T5" fmla="*/ 25 h 61"/>
                <a:gd name="T6" fmla="*/ 45 w 46"/>
                <a:gd name="T7" fmla="*/ 0 h 61"/>
                <a:gd name="T8" fmla="*/ 45 w 46"/>
                <a:gd name="T9" fmla="*/ 0 h 61"/>
                <a:gd name="T10" fmla="*/ 44 w 46"/>
                <a:gd name="T11" fmla="*/ 1 h 61"/>
                <a:gd name="T12" fmla="*/ 44 w 46"/>
                <a:gd name="T13" fmla="*/ 2 h 61"/>
                <a:gd name="T14" fmla="*/ 44 w 46"/>
                <a:gd name="T15" fmla="*/ 1 h 61"/>
                <a:gd name="T16" fmla="*/ 41 w 46"/>
                <a:gd name="T17" fmla="*/ 14 h 61"/>
                <a:gd name="T18" fmla="*/ 41 w 46"/>
                <a:gd name="T19" fmla="*/ 14 h 61"/>
                <a:gd name="T20" fmla="*/ 41 w 46"/>
                <a:gd name="T21" fmla="*/ 14 h 61"/>
                <a:gd name="T22" fmla="*/ 41 w 46"/>
                <a:gd name="T23" fmla="*/ 14 h 61"/>
                <a:gd name="T24" fmla="*/ 41 w 46"/>
                <a:gd name="T25" fmla="*/ 14 h 61"/>
                <a:gd name="T26" fmla="*/ 41 w 46"/>
                <a:gd name="T27" fmla="*/ 14 h 61"/>
                <a:gd name="T28" fmla="*/ 41 w 46"/>
                <a:gd name="T29" fmla="*/ 14 h 61"/>
                <a:gd name="T30" fmla="*/ 41 w 46"/>
                <a:gd name="T31" fmla="*/ 14 h 61"/>
                <a:gd name="T32" fmla="*/ 36 w 46"/>
                <a:gd name="T33" fmla="*/ 25 h 61"/>
                <a:gd name="T34" fmla="*/ 36 w 46"/>
                <a:gd name="T35" fmla="*/ 25 h 61"/>
                <a:gd name="T36" fmla="*/ 27 w 46"/>
                <a:gd name="T37" fmla="*/ 35 h 61"/>
                <a:gd name="T38" fmla="*/ 12 w 46"/>
                <a:gd name="T39" fmla="*/ 45 h 61"/>
                <a:gd name="T40" fmla="*/ 5 w 46"/>
                <a:gd name="T41" fmla="*/ 48 h 61"/>
                <a:gd name="T42" fmla="*/ 1 w 46"/>
                <a:gd name="T43" fmla="*/ 51 h 61"/>
                <a:gd name="T44" fmla="*/ 0 w 46"/>
                <a:gd name="T45" fmla="*/ 57 h 61"/>
                <a:gd name="T46" fmla="*/ 4 w 46"/>
                <a:gd name="T47" fmla="*/ 60 h 61"/>
                <a:gd name="T48" fmla="*/ 7 w 46"/>
                <a:gd name="T49" fmla="*/ 61 h 61"/>
                <a:gd name="T50" fmla="*/ 7 w 46"/>
                <a:gd name="T51" fmla="*/ 61 h 61"/>
                <a:gd name="T52" fmla="*/ 11 w 46"/>
                <a:gd name="T53" fmla="*/ 60 h 61"/>
                <a:gd name="T54" fmla="*/ 18 w 46"/>
                <a:gd name="T55" fmla="*/ 56 h 61"/>
                <a:gd name="T56" fmla="*/ 26 w 46"/>
                <a:gd name="T57" fmla="*/ 49 h 61"/>
                <a:gd name="T58" fmla="*/ 37 w 46"/>
                <a:gd name="T59" fmla="*/ 35 h 61"/>
                <a:gd name="T60" fmla="*/ 43 w 46"/>
                <a:gd name="T61" fmla="*/ 18 h 61"/>
                <a:gd name="T62" fmla="*/ 46 w 46"/>
                <a:gd name="T63" fmla="*/ 1 h 61"/>
                <a:gd name="T64" fmla="*/ 45 w 46"/>
                <a:gd name="T6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61">
                  <a:moveTo>
                    <a:pt x="35" y="25"/>
                  </a:moveTo>
                  <a:cubicBezTo>
                    <a:pt x="36" y="25"/>
                    <a:pt x="36" y="25"/>
                    <a:pt x="36" y="25"/>
                  </a:cubicBezTo>
                  <a:cubicBezTo>
                    <a:pt x="35" y="25"/>
                    <a:pt x="35" y="25"/>
                    <a:pt x="35" y="25"/>
                  </a:cubicBezTo>
                  <a:moveTo>
                    <a:pt x="45" y="0"/>
                  </a:moveTo>
                  <a:cubicBezTo>
                    <a:pt x="45" y="0"/>
                    <a:pt x="45" y="0"/>
                    <a:pt x="45" y="0"/>
                  </a:cubicBezTo>
                  <a:cubicBezTo>
                    <a:pt x="44" y="0"/>
                    <a:pt x="44" y="0"/>
                    <a:pt x="44" y="1"/>
                  </a:cubicBezTo>
                  <a:cubicBezTo>
                    <a:pt x="44" y="2"/>
                    <a:pt x="44" y="2"/>
                    <a:pt x="44" y="2"/>
                  </a:cubicBezTo>
                  <a:cubicBezTo>
                    <a:pt x="44" y="1"/>
                    <a:pt x="44" y="1"/>
                    <a:pt x="44" y="1"/>
                  </a:cubicBezTo>
                  <a:cubicBezTo>
                    <a:pt x="43" y="5"/>
                    <a:pt x="43" y="10"/>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0" y="18"/>
                    <a:pt x="38" y="21"/>
                    <a:pt x="36" y="25"/>
                  </a:cubicBezTo>
                  <a:cubicBezTo>
                    <a:pt x="36" y="25"/>
                    <a:pt x="36" y="25"/>
                    <a:pt x="36" y="25"/>
                  </a:cubicBezTo>
                  <a:cubicBezTo>
                    <a:pt x="33" y="28"/>
                    <a:pt x="30" y="32"/>
                    <a:pt x="27" y="35"/>
                  </a:cubicBezTo>
                  <a:cubicBezTo>
                    <a:pt x="22" y="39"/>
                    <a:pt x="17" y="42"/>
                    <a:pt x="12" y="45"/>
                  </a:cubicBezTo>
                  <a:cubicBezTo>
                    <a:pt x="10" y="46"/>
                    <a:pt x="7" y="47"/>
                    <a:pt x="5" y="48"/>
                  </a:cubicBezTo>
                  <a:cubicBezTo>
                    <a:pt x="3" y="48"/>
                    <a:pt x="1" y="50"/>
                    <a:pt x="1" y="51"/>
                  </a:cubicBezTo>
                  <a:cubicBezTo>
                    <a:pt x="0" y="53"/>
                    <a:pt x="0" y="55"/>
                    <a:pt x="0" y="57"/>
                  </a:cubicBezTo>
                  <a:cubicBezTo>
                    <a:pt x="1" y="58"/>
                    <a:pt x="2" y="60"/>
                    <a:pt x="4" y="60"/>
                  </a:cubicBezTo>
                  <a:cubicBezTo>
                    <a:pt x="5" y="61"/>
                    <a:pt x="6" y="61"/>
                    <a:pt x="7" y="61"/>
                  </a:cubicBezTo>
                  <a:cubicBezTo>
                    <a:pt x="7" y="61"/>
                    <a:pt x="7" y="61"/>
                    <a:pt x="7" y="61"/>
                  </a:cubicBezTo>
                  <a:cubicBezTo>
                    <a:pt x="8" y="61"/>
                    <a:pt x="10" y="61"/>
                    <a:pt x="11" y="60"/>
                  </a:cubicBezTo>
                  <a:cubicBezTo>
                    <a:pt x="13" y="59"/>
                    <a:pt x="16" y="57"/>
                    <a:pt x="18" y="56"/>
                  </a:cubicBezTo>
                  <a:cubicBezTo>
                    <a:pt x="21" y="54"/>
                    <a:pt x="23" y="52"/>
                    <a:pt x="26" y="49"/>
                  </a:cubicBezTo>
                  <a:cubicBezTo>
                    <a:pt x="30" y="45"/>
                    <a:pt x="34" y="40"/>
                    <a:pt x="37" y="35"/>
                  </a:cubicBezTo>
                  <a:cubicBezTo>
                    <a:pt x="40" y="30"/>
                    <a:pt x="42" y="24"/>
                    <a:pt x="43" y="18"/>
                  </a:cubicBezTo>
                  <a:cubicBezTo>
                    <a:pt x="45" y="12"/>
                    <a:pt x="46" y="7"/>
                    <a:pt x="46" y="1"/>
                  </a:cubicBezTo>
                  <a:cubicBezTo>
                    <a:pt x="46" y="0"/>
                    <a:pt x="46" y="0"/>
                    <a:pt x="4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8" name="Freeform 17"/>
            <p:cNvSpPr>
              <a:spLocks noEditPoints="1"/>
            </p:cNvSpPr>
            <p:nvPr/>
          </p:nvSpPr>
          <p:spPr bwMode="auto">
            <a:xfrm>
              <a:off x="2021" y="1984"/>
              <a:ext cx="366" cy="152"/>
            </a:xfrm>
            <a:custGeom>
              <a:avLst/>
              <a:gdLst>
                <a:gd name="T0" fmla="*/ 79 w 101"/>
                <a:gd name="T1" fmla="*/ 31 h 42"/>
                <a:gd name="T2" fmla="*/ 79 w 101"/>
                <a:gd name="T3" fmla="*/ 31 h 42"/>
                <a:gd name="T4" fmla="*/ 79 w 101"/>
                <a:gd name="T5" fmla="*/ 31 h 42"/>
                <a:gd name="T6" fmla="*/ 8 w 101"/>
                <a:gd name="T7" fmla="*/ 0 h 42"/>
                <a:gd name="T8" fmla="*/ 5 w 101"/>
                <a:gd name="T9" fmla="*/ 1 h 42"/>
                <a:gd name="T10" fmla="*/ 1 w 101"/>
                <a:gd name="T11" fmla="*/ 5 h 42"/>
                <a:gd name="T12" fmla="*/ 1 w 101"/>
                <a:gd name="T13" fmla="*/ 11 h 42"/>
                <a:gd name="T14" fmla="*/ 10 w 101"/>
                <a:gd name="T15" fmla="*/ 22 h 42"/>
                <a:gd name="T16" fmla="*/ 21 w 101"/>
                <a:gd name="T17" fmla="*/ 31 h 42"/>
                <a:gd name="T18" fmla="*/ 46 w 101"/>
                <a:gd name="T19" fmla="*/ 41 h 42"/>
                <a:gd name="T20" fmla="*/ 59 w 101"/>
                <a:gd name="T21" fmla="*/ 42 h 42"/>
                <a:gd name="T22" fmla="*/ 60 w 101"/>
                <a:gd name="T23" fmla="*/ 42 h 42"/>
                <a:gd name="T24" fmla="*/ 74 w 101"/>
                <a:gd name="T25" fmla="*/ 41 h 42"/>
                <a:gd name="T26" fmla="*/ 87 w 101"/>
                <a:gd name="T27" fmla="*/ 38 h 42"/>
                <a:gd name="T28" fmla="*/ 99 w 101"/>
                <a:gd name="T29" fmla="*/ 33 h 42"/>
                <a:gd name="T30" fmla="*/ 100 w 101"/>
                <a:gd name="T31" fmla="*/ 29 h 42"/>
                <a:gd name="T32" fmla="*/ 97 w 101"/>
                <a:gd name="T33" fmla="*/ 27 h 42"/>
                <a:gd name="T34" fmla="*/ 96 w 101"/>
                <a:gd name="T35" fmla="*/ 27 h 42"/>
                <a:gd name="T36" fmla="*/ 93 w 101"/>
                <a:gd name="T37" fmla="*/ 29 h 42"/>
                <a:gd name="T38" fmla="*/ 80 w 101"/>
                <a:gd name="T39" fmla="*/ 31 h 42"/>
                <a:gd name="T40" fmla="*/ 74 w 101"/>
                <a:gd name="T41" fmla="*/ 31 h 42"/>
                <a:gd name="T42" fmla="*/ 61 w 101"/>
                <a:gd name="T43" fmla="*/ 30 h 42"/>
                <a:gd name="T44" fmla="*/ 62 w 101"/>
                <a:gd name="T45" fmla="*/ 31 h 42"/>
                <a:gd name="T46" fmla="*/ 50 w 101"/>
                <a:gd name="T47" fmla="*/ 28 h 42"/>
                <a:gd name="T48" fmla="*/ 38 w 101"/>
                <a:gd name="T49" fmla="*/ 23 h 42"/>
                <a:gd name="T50" fmla="*/ 24 w 101"/>
                <a:gd name="T51" fmla="*/ 14 h 42"/>
                <a:gd name="T52" fmla="*/ 14 w 101"/>
                <a:gd name="T53" fmla="*/ 3 h 42"/>
                <a:gd name="T54" fmla="*/ 10 w 101"/>
                <a:gd name="T55" fmla="*/ 1 h 42"/>
                <a:gd name="T56" fmla="*/ 8 w 101"/>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1" h="42">
                  <a:moveTo>
                    <a:pt x="79" y="31"/>
                  </a:moveTo>
                  <a:cubicBezTo>
                    <a:pt x="79" y="31"/>
                    <a:pt x="79" y="31"/>
                    <a:pt x="79" y="31"/>
                  </a:cubicBezTo>
                  <a:cubicBezTo>
                    <a:pt x="79" y="31"/>
                    <a:pt x="79" y="31"/>
                    <a:pt x="79" y="31"/>
                  </a:cubicBezTo>
                  <a:moveTo>
                    <a:pt x="8" y="0"/>
                  </a:moveTo>
                  <a:cubicBezTo>
                    <a:pt x="7" y="0"/>
                    <a:pt x="6" y="0"/>
                    <a:pt x="5" y="1"/>
                  </a:cubicBezTo>
                  <a:cubicBezTo>
                    <a:pt x="3" y="2"/>
                    <a:pt x="2" y="3"/>
                    <a:pt x="1" y="5"/>
                  </a:cubicBezTo>
                  <a:cubicBezTo>
                    <a:pt x="0" y="7"/>
                    <a:pt x="0" y="9"/>
                    <a:pt x="1" y="11"/>
                  </a:cubicBezTo>
                  <a:cubicBezTo>
                    <a:pt x="4" y="15"/>
                    <a:pt x="6" y="19"/>
                    <a:pt x="10" y="22"/>
                  </a:cubicBezTo>
                  <a:cubicBezTo>
                    <a:pt x="13" y="25"/>
                    <a:pt x="17" y="28"/>
                    <a:pt x="21" y="31"/>
                  </a:cubicBezTo>
                  <a:cubicBezTo>
                    <a:pt x="28" y="36"/>
                    <a:pt x="37" y="39"/>
                    <a:pt x="46" y="41"/>
                  </a:cubicBezTo>
                  <a:cubicBezTo>
                    <a:pt x="50" y="42"/>
                    <a:pt x="55" y="42"/>
                    <a:pt x="59" y="42"/>
                  </a:cubicBezTo>
                  <a:cubicBezTo>
                    <a:pt x="60" y="42"/>
                    <a:pt x="60" y="42"/>
                    <a:pt x="60" y="42"/>
                  </a:cubicBezTo>
                  <a:cubicBezTo>
                    <a:pt x="65" y="42"/>
                    <a:pt x="69" y="42"/>
                    <a:pt x="74" y="41"/>
                  </a:cubicBezTo>
                  <a:cubicBezTo>
                    <a:pt x="78" y="40"/>
                    <a:pt x="83" y="39"/>
                    <a:pt x="87" y="38"/>
                  </a:cubicBezTo>
                  <a:cubicBezTo>
                    <a:pt x="91" y="37"/>
                    <a:pt x="95" y="35"/>
                    <a:pt x="99" y="33"/>
                  </a:cubicBezTo>
                  <a:cubicBezTo>
                    <a:pt x="101" y="33"/>
                    <a:pt x="101" y="30"/>
                    <a:pt x="100" y="29"/>
                  </a:cubicBezTo>
                  <a:cubicBezTo>
                    <a:pt x="100" y="28"/>
                    <a:pt x="99" y="27"/>
                    <a:pt x="97" y="27"/>
                  </a:cubicBezTo>
                  <a:cubicBezTo>
                    <a:pt x="97" y="27"/>
                    <a:pt x="96" y="27"/>
                    <a:pt x="96" y="27"/>
                  </a:cubicBezTo>
                  <a:cubicBezTo>
                    <a:pt x="95" y="28"/>
                    <a:pt x="94" y="28"/>
                    <a:pt x="93" y="29"/>
                  </a:cubicBezTo>
                  <a:cubicBezTo>
                    <a:pt x="88" y="30"/>
                    <a:pt x="84" y="31"/>
                    <a:pt x="80" y="31"/>
                  </a:cubicBezTo>
                  <a:cubicBezTo>
                    <a:pt x="78" y="31"/>
                    <a:pt x="76" y="31"/>
                    <a:pt x="74" y="31"/>
                  </a:cubicBezTo>
                  <a:cubicBezTo>
                    <a:pt x="70" y="31"/>
                    <a:pt x="65" y="31"/>
                    <a:pt x="61" y="30"/>
                  </a:cubicBezTo>
                  <a:cubicBezTo>
                    <a:pt x="61" y="30"/>
                    <a:pt x="62" y="30"/>
                    <a:pt x="62" y="31"/>
                  </a:cubicBezTo>
                  <a:cubicBezTo>
                    <a:pt x="58" y="30"/>
                    <a:pt x="54" y="29"/>
                    <a:pt x="50" y="28"/>
                  </a:cubicBezTo>
                  <a:cubicBezTo>
                    <a:pt x="46" y="27"/>
                    <a:pt x="42" y="25"/>
                    <a:pt x="38" y="23"/>
                  </a:cubicBezTo>
                  <a:cubicBezTo>
                    <a:pt x="33" y="21"/>
                    <a:pt x="29" y="18"/>
                    <a:pt x="24" y="14"/>
                  </a:cubicBezTo>
                  <a:cubicBezTo>
                    <a:pt x="20" y="11"/>
                    <a:pt x="17" y="7"/>
                    <a:pt x="14" y="3"/>
                  </a:cubicBezTo>
                  <a:cubicBezTo>
                    <a:pt x="13" y="2"/>
                    <a:pt x="12" y="1"/>
                    <a:pt x="10" y="1"/>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grpSp>
      <p:pic>
        <p:nvPicPr>
          <p:cNvPr id="176" name="Picture 175"/>
          <p:cNvPicPr>
            <a:picLocks noChangeAspect="1"/>
          </p:cNvPicPr>
          <p:nvPr/>
        </p:nvPicPr>
        <p:blipFill>
          <a:blip r:embed="rId3"/>
          <a:stretch>
            <a:fillRect/>
          </a:stretch>
        </p:blipFill>
        <p:spPr>
          <a:xfrm>
            <a:off x="8367412" y="4362642"/>
            <a:ext cx="790916" cy="742175"/>
          </a:xfrm>
          <a:prstGeom prst="rect">
            <a:avLst/>
          </a:prstGeom>
          <a:effectLst>
            <a:outerShdw blurRad="76200" dir="18900000" sy="23000" kx="-1200000" algn="bl" rotWithShape="0">
              <a:prstClr val="black">
                <a:alpha val="20000"/>
              </a:prstClr>
            </a:outerShdw>
          </a:effectLst>
        </p:spPr>
      </p:pic>
      <p:pic>
        <p:nvPicPr>
          <p:cNvPr id="184" name="Picture 183"/>
          <p:cNvPicPr>
            <a:picLocks noChangeAspect="1"/>
          </p:cNvPicPr>
          <p:nvPr/>
        </p:nvPicPr>
        <p:blipFill>
          <a:blip r:embed="rId4"/>
          <a:stretch>
            <a:fillRect/>
          </a:stretch>
        </p:blipFill>
        <p:spPr>
          <a:xfrm>
            <a:off x="7647623" y="772044"/>
            <a:ext cx="401042" cy="345869"/>
          </a:xfrm>
          <a:prstGeom prst="rect">
            <a:avLst/>
          </a:prstGeom>
          <a:effectLst>
            <a:outerShdw blurRad="76200" dir="18900000" sy="23000" kx="-1200000" algn="bl" rotWithShape="0">
              <a:prstClr val="black">
                <a:alpha val="20000"/>
              </a:prstClr>
            </a:outerShdw>
          </a:effectLst>
        </p:spPr>
      </p:pic>
      <p:pic>
        <p:nvPicPr>
          <p:cNvPr id="200" name="Picture 199"/>
          <p:cNvPicPr>
            <a:picLocks noChangeAspect="1"/>
          </p:cNvPicPr>
          <p:nvPr/>
        </p:nvPicPr>
        <p:blipFill>
          <a:blip r:embed="rId5"/>
          <a:stretch>
            <a:fillRect/>
          </a:stretch>
        </p:blipFill>
        <p:spPr>
          <a:xfrm>
            <a:off x="1309449" y="938429"/>
            <a:ext cx="337328" cy="316802"/>
          </a:xfrm>
          <a:prstGeom prst="rect">
            <a:avLst/>
          </a:prstGeom>
          <a:effectLst>
            <a:outerShdw blurRad="76200" dir="18900000" sy="23000" kx="-1200000" algn="bl" rotWithShape="0">
              <a:prstClr val="black">
                <a:alpha val="20000"/>
              </a:prstClr>
            </a:outerShdw>
          </a:effectLst>
        </p:spPr>
      </p:pic>
      <p:pic>
        <p:nvPicPr>
          <p:cNvPr id="8" name="Picture 8"/>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3377565" y="2195830"/>
            <a:ext cx="3556635" cy="2912110"/>
          </a:xfrm>
          <a:prstGeom prst="rect">
            <a:avLst/>
          </a:prstGeom>
        </p:spPr>
      </p:pic>
      <p:sp>
        <p:nvSpPr>
          <p:cNvPr id="5" name="Text Box 4"/>
          <p:cNvSpPr txBox="1"/>
          <p:nvPr/>
        </p:nvSpPr>
        <p:spPr>
          <a:xfrm>
            <a:off x="3007995" y="1255395"/>
            <a:ext cx="3608070" cy="583565"/>
          </a:xfrm>
          <a:prstGeom prst="rect">
            <a:avLst/>
          </a:prstGeom>
          <a:noFill/>
        </p:spPr>
        <p:txBody>
          <a:bodyPr wrap="square" rtlCol="0" anchor="t">
            <a:spAutoFit/>
          </a:bodyPr>
          <a:p>
            <a:pPr algn="l"/>
            <a:r>
              <a:rPr lang="en-GB" altLang="x-none" sz="3200" b="1" dirty="0">
                <a:solidFill>
                  <a:schemeClr val="accent3"/>
                </a:solidFill>
                <a:latin typeface="Times New Roman" panose="02020603050405020304" charset="0"/>
                <a:cs typeface="Times New Roman" panose="02020603050405020304" charset="0"/>
                <a:sym typeface="+mn-ea"/>
              </a:rPr>
              <a:t>“Kì diệu rừng xanh”</a:t>
            </a:r>
            <a:endParaRPr lang="en-GB" altLang="x-none" sz="3200" b="1" dirty="0">
              <a:solidFill>
                <a:schemeClr val="accent3"/>
              </a:solidFill>
              <a:latin typeface="Times New Roman" panose="02020603050405020304" charset="0"/>
              <a:ea typeface="Times New Roman" panose="02020603050405020304" charset="0"/>
              <a:cs typeface="Times New Roman" panose="02020603050405020304" charset="0"/>
              <a:sym typeface="+mn-ea"/>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8"/>
                                        </p:tgtEl>
                                        <p:attrNameLst>
                                          <p:attrName>r</p:attrName>
                                        </p:attrNameLst>
                                      </p:cBhvr>
                                    </p:animRot>
                                    <p:animRot by="-240000">
                                      <p:cBhvr>
                                        <p:cTn id="7" dur="200" fill="hold">
                                          <p:stCondLst>
                                            <p:cond delay="200"/>
                                          </p:stCondLst>
                                        </p:cTn>
                                        <p:tgtEl>
                                          <p:spTgt spid="8"/>
                                        </p:tgtEl>
                                        <p:attrNameLst>
                                          <p:attrName>r</p:attrName>
                                        </p:attrNameLst>
                                      </p:cBhvr>
                                    </p:animRot>
                                    <p:animRot by="240000">
                                      <p:cBhvr>
                                        <p:cTn id="8" dur="200" fill="hold">
                                          <p:stCondLst>
                                            <p:cond delay="400"/>
                                          </p:stCondLst>
                                        </p:cTn>
                                        <p:tgtEl>
                                          <p:spTgt spid="8"/>
                                        </p:tgtEl>
                                        <p:attrNameLst>
                                          <p:attrName>r</p:attrName>
                                        </p:attrNameLst>
                                      </p:cBhvr>
                                    </p:animRot>
                                    <p:animRot by="-240000">
                                      <p:cBhvr>
                                        <p:cTn id="9" dur="200" fill="hold">
                                          <p:stCondLst>
                                            <p:cond delay="600"/>
                                          </p:stCondLst>
                                        </p:cTn>
                                        <p:tgtEl>
                                          <p:spTgt spid="8"/>
                                        </p:tgtEl>
                                        <p:attrNameLst>
                                          <p:attrName>r</p:attrName>
                                        </p:attrNameLst>
                                      </p:cBhvr>
                                    </p:animRot>
                                    <p:animRot by="120000">
                                      <p:cBhvr>
                                        <p:cTn id="10" dur="200" fill="hold">
                                          <p:stCondLst>
                                            <p:cond delay="800"/>
                                          </p:stCondLst>
                                        </p:cTn>
                                        <p:tgtEl>
                                          <p:spTgt spid="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568"/>
        <p:cNvGrpSpPr/>
        <p:nvPr/>
      </p:nvGrpSpPr>
      <p:grpSpPr>
        <a:xfrm>
          <a:off x="0" y="0"/>
          <a:ext cx="0" cy="0"/>
          <a:chOff x="0" y="0"/>
          <a:chExt cx="0" cy="0"/>
        </a:xfrm>
      </p:grpSpPr>
      <p:sp>
        <p:nvSpPr>
          <p:cNvPr id="3" name="Text Box 2"/>
          <p:cNvSpPr txBox="1"/>
          <p:nvPr/>
        </p:nvSpPr>
        <p:spPr>
          <a:xfrm>
            <a:off x="561975" y="1957070"/>
            <a:ext cx="3646805" cy="2306955"/>
          </a:xfrm>
          <a:prstGeom prst="rect">
            <a:avLst/>
          </a:prstGeom>
          <a:noFill/>
        </p:spPr>
        <p:txBody>
          <a:bodyPr wrap="square" rtlCol="0" anchor="t">
            <a:spAutoFit/>
            <a:scene3d>
              <a:camera prst="orthographicFront"/>
              <a:lightRig rig="threePt" dir="t"/>
            </a:scene3d>
          </a:bodyPr>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Giữa hai bên vách đá</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Mở ra một khoảng trời</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Có gió thoảng, mây trôi</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Cổng trời trên mặt đất?</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p:txBody>
      </p:sp>
      <p:sp>
        <p:nvSpPr>
          <p:cNvPr id="4" name="Text Box 3"/>
          <p:cNvSpPr txBox="1"/>
          <p:nvPr/>
        </p:nvSpPr>
        <p:spPr>
          <a:xfrm>
            <a:off x="2085975" y="1489075"/>
            <a:ext cx="1130935" cy="460375"/>
          </a:xfrm>
          <a:prstGeom prst="rect">
            <a:avLst/>
          </a:prstGeom>
          <a:noFill/>
        </p:spPr>
        <p:txBody>
          <a:bodyPr wrap="none" rtlCol="0" anchor="t">
            <a:spAutoFit/>
          </a:bodyPr>
          <a:p>
            <a:pPr algn="ctr">
              <a:lnSpc>
                <a:spcPct val="100000"/>
              </a:lnSpc>
            </a:pPr>
            <a:r>
              <a:rPr lang="en-GB" altLang="en-US" sz="2400" b="1">
                <a:latin typeface="+mj-ea"/>
                <a:cs typeface="+mj-ea"/>
                <a:sym typeface="+mn-ea"/>
              </a:rPr>
              <a:t>(Trích)</a:t>
            </a:r>
            <a:endParaRPr lang="en-GB" altLang="en-US" sz="2400" b="1">
              <a:latin typeface="+mj-ea"/>
              <a:cs typeface="+mj-ea"/>
              <a:sym typeface="+mn-ea"/>
            </a:endParaRPr>
          </a:p>
        </p:txBody>
      </p:sp>
      <p:grpSp>
        <p:nvGrpSpPr>
          <p:cNvPr id="10145" name="Google Shape;10145;p62"/>
          <p:cNvGrpSpPr/>
          <p:nvPr/>
        </p:nvGrpSpPr>
        <p:grpSpPr>
          <a:xfrm>
            <a:off x="4304030" y="654050"/>
            <a:ext cx="4297680" cy="4488815"/>
            <a:chOff x="769624" y="1963327"/>
            <a:chExt cx="2252441" cy="2093994"/>
          </a:xfrm>
        </p:grpSpPr>
        <p:sp>
          <p:nvSpPr>
            <p:cNvPr id="10146" name="Google Shape;10146;p62"/>
            <p:cNvSpPr/>
            <p:nvPr/>
          </p:nvSpPr>
          <p:spPr>
            <a:xfrm>
              <a:off x="816560" y="1963327"/>
              <a:ext cx="2205504" cy="1398278"/>
            </a:xfrm>
            <a:custGeom>
              <a:avLst/>
              <a:gdLst/>
              <a:ahLst/>
              <a:cxnLst/>
              <a:rect l="l" t="t" r="r" b="b"/>
              <a:pathLst>
                <a:path w="154312" h="97833" extrusionOk="0">
                  <a:moveTo>
                    <a:pt x="77156" y="1"/>
                  </a:moveTo>
                  <a:cubicBezTo>
                    <a:pt x="53330" y="1"/>
                    <a:pt x="30969" y="11536"/>
                    <a:pt x="17215" y="30969"/>
                  </a:cubicBezTo>
                  <a:cubicBezTo>
                    <a:pt x="3461" y="50447"/>
                    <a:pt x="0" y="75337"/>
                    <a:pt x="7942" y="97832"/>
                  </a:cubicBezTo>
                  <a:lnTo>
                    <a:pt x="146370" y="97832"/>
                  </a:lnTo>
                  <a:cubicBezTo>
                    <a:pt x="154312" y="75337"/>
                    <a:pt x="150851" y="50447"/>
                    <a:pt x="137052" y="30969"/>
                  </a:cubicBezTo>
                  <a:cubicBezTo>
                    <a:pt x="123298" y="11536"/>
                    <a:pt x="100981" y="1"/>
                    <a:pt x="77156"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47" name="Google Shape;10147;p62"/>
            <p:cNvSpPr/>
            <p:nvPr/>
          </p:nvSpPr>
          <p:spPr>
            <a:xfrm>
              <a:off x="1673896" y="2133836"/>
              <a:ext cx="1273976" cy="1235372"/>
            </a:xfrm>
            <a:custGeom>
              <a:avLst/>
              <a:gdLst/>
              <a:ahLst/>
              <a:cxnLst/>
              <a:rect l="l" t="t" r="r" b="b"/>
              <a:pathLst>
                <a:path w="89136" h="86435" extrusionOk="0">
                  <a:moveTo>
                    <a:pt x="43424" y="1"/>
                  </a:moveTo>
                  <a:cubicBezTo>
                    <a:pt x="43413" y="1"/>
                    <a:pt x="43402" y="2"/>
                    <a:pt x="43392" y="6"/>
                  </a:cubicBezTo>
                  <a:cubicBezTo>
                    <a:pt x="42416" y="316"/>
                    <a:pt x="30570" y="23121"/>
                    <a:pt x="24758" y="34834"/>
                  </a:cubicBezTo>
                  <a:cubicBezTo>
                    <a:pt x="23604" y="37142"/>
                    <a:pt x="22717" y="39049"/>
                    <a:pt x="22184" y="40247"/>
                  </a:cubicBezTo>
                  <a:cubicBezTo>
                    <a:pt x="18857" y="47479"/>
                    <a:pt x="0" y="86434"/>
                    <a:pt x="0" y="86434"/>
                  </a:cubicBezTo>
                  <a:lnTo>
                    <a:pt x="89136" y="85237"/>
                  </a:lnTo>
                  <a:cubicBezTo>
                    <a:pt x="89136" y="85237"/>
                    <a:pt x="84033" y="74854"/>
                    <a:pt x="81637" y="69796"/>
                  </a:cubicBezTo>
                  <a:lnTo>
                    <a:pt x="80972" y="68377"/>
                  </a:lnTo>
                  <a:cubicBezTo>
                    <a:pt x="79508" y="65227"/>
                    <a:pt x="70590" y="47790"/>
                    <a:pt x="64999" y="36831"/>
                  </a:cubicBezTo>
                  <a:lnTo>
                    <a:pt x="60918" y="28934"/>
                  </a:lnTo>
                  <a:cubicBezTo>
                    <a:pt x="57882" y="22995"/>
                    <a:pt x="44771" y="1"/>
                    <a:pt x="43424" y="1"/>
                  </a:cubicBezTo>
                  <a:close/>
                </a:path>
              </a:pathLst>
            </a:custGeom>
            <a:solidFill>
              <a:srgbClr val="489B7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48" name="Google Shape;10148;p62"/>
            <p:cNvSpPr/>
            <p:nvPr/>
          </p:nvSpPr>
          <p:spPr>
            <a:xfrm>
              <a:off x="1673896" y="2133908"/>
              <a:ext cx="1273976" cy="1235301"/>
            </a:xfrm>
            <a:custGeom>
              <a:avLst/>
              <a:gdLst/>
              <a:ahLst/>
              <a:cxnLst/>
              <a:rect l="l" t="t" r="r" b="b"/>
              <a:pathLst>
                <a:path w="89136" h="86430" extrusionOk="0">
                  <a:moveTo>
                    <a:pt x="43392" y="1"/>
                  </a:moveTo>
                  <a:lnTo>
                    <a:pt x="43392" y="1"/>
                  </a:lnTo>
                  <a:cubicBezTo>
                    <a:pt x="42416" y="311"/>
                    <a:pt x="30570" y="23116"/>
                    <a:pt x="24758" y="34829"/>
                  </a:cubicBezTo>
                  <a:cubicBezTo>
                    <a:pt x="23604" y="37137"/>
                    <a:pt x="22717" y="39044"/>
                    <a:pt x="22184" y="40242"/>
                  </a:cubicBezTo>
                  <a:cubicBezTo>
                    <a:pt x="18857" y="47474"/>
                    <a:pt x="0" y="86429"/>
                    <a:pt x="0" y="86429"/>
                  </a:cubicBezTo>
                  <a:lnTo>
                    <a:pt x="89136" y="85232"/>
                  </a:lnTo>
                  <a:cubicBezTo>
                    <a:pt x="89136" y="85232"/>
                    <a:pt x="84033" y="74849"/>
                    <a:pt x="81637" y="69747"/>
                  </a:cubicBezTo>
                  <a:cubicBezTo>
                    <a:pt x="80794" y="69880"/>
                    <a:pt x="79951" y="70102"/>
                    <a:pt x="79197" y="70413"/>
                  </a:cubicBezTo>
                  <a:cubicBezTo>
                    <a:pt x="79197" y="70413"/>
                    <a:pt x="77156" y="63802"/>
                    <a:pt x="74805" y="62116"/>
                  </a:cubicBezTo>
                  <a:cubicBezTo>
                    <a:pt x="74264" y="61739"/>
                    <a:pt x="73719" y="61593"/>
                    <a:pt x="73200" y="61593"/>
                  </a:cubicBezTo>
                  <a:cubicBezTo>
                    <a:pt x="71461" y="61593"/>
                    <a:pt x="70013" y="63225"/>
                    <a:pt x="70013" y="63225"/>
                  </a:cubicBezTo>
                  <a:cubicBezTo>
                    <a:pt x="70013" y="63225"/>
                    <a:pt x="67617" y="58167"/>
                    <a:pt x="63668" y="57457"/>
                  </a:cubicBezTo>
                  <a:cubicBezTo>
                    <a:pt x="63359" y="57401"/>
                    <a:pt x="63054" y="57376"/>
                    <a:pt x="62756" y="57376"/>
                  </a:cubicBezTo>
                  <a:cubicBezTo>
                    <a:pt x="59252" y="57376"/>
                    <a:pt x="56614" y="60918"/>
                    <a:pt x="56614" y="60918"/>
                  </a:cubicBezTo>
                  <a:cubicBezTo>
                    <a:pt x="56614" y="60918"/>
                    <a:pt x="53258" y="57985"/>
                    <a:pt x="49490" y="57985"/>
                  </a:cubicBezTo>
                  <a:cubicBezTo>
                    <a:pt x="48694" y="57985"/>
                    <a:pt x="47880" y="58116"/>
                    <a:pt x="47075" y="58433"/>
                  </a:cubicBezTo>
                  <a:cubicBezTo>
                    <a:pt x="42461" y="60252"/>
                    <a:pt x="40242" y="66774"/>
                    <a:pt x="40242" y="66774"/>
                  </a:cubicBezTo>
                  <a:cubicBezTo>
                    <a:pt x="40242" y="66774"/>
                    <a:pt x="40062" y="66797"/>
                    <a:pt x="39723" y="66797"/>
                  </a:cubicBezTo>
                  <a:cubicBezTo>
                    <a:pt x="38706" y="66797"/>
                    <a:pt x="36260" y="66597"/>
                    <a:pt x="32966" y="65000"/>
                  </a:cubicBezTo>
                  <a:cubicBezTo>
                    <a:pt x="28573" y="62914"/>
                    <a:pt x="21341" y="54973"/>
                    <a:pt x="24447" y="46454"/>
                  </a:cubicBezTo>
                  <a:cubicBezTo>
                    <a:pt x="27553" y="37980"/>
                    <a:pt x="43392" y="1"/>
                    <a:pt x="43392"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49" name="Google Shape;10149;p62"/>
            <p:cNvSpPr/>
            <p:nvPr/>
          </p:nvSpPr>
          <p:spPr>
            <a:xfrm>
              <a:off x="2027735" y="2133836"/>
              <a:ext cx="575173" cy="593725"/>
            </a:xfrm>
            <a:custGeom>
              <a:avLst/>
              <a:gdLst/>
              <a:ahLst/>
              <a:cxnLst/>
              <a:rect l="l" t="t" r="r" b="b"/>
              <a:pathLst>
                <a:path w="40243" h="41541" extrusionOk="0">
                  <a:moveTo>
                    <a:pt x="18667" y="1"/>
                  </a:moveTo>
                  <a:cubicBezTo>
                    <a:pt x="18656" y="1"/>
                    <a:pt x="18645" y="2"/>
                    <a:pt x="18635" y="6"/>
                  </a:cubicBezTo>
                  <a:cubicBezTo>
                    <a:pt x="17659" y="316"/>
                    <a:pt x="5813" y="23121"/>
                    <a:pt x="1" y="34834"/>
                  </a:cubicBezTo>
                  <a:cubicBezTo>
                    <a:pt x="178" y="34701"/>
                    <a:pt x="4304" y="31108"/>
                    <a:pt x="6612" y="29155"/>
                  </a:cubicBezTo>
                  <a:cubicBezTo>
                    <a:pt x="7277" y="28534"/>
                    <a:pt x="7809" y="28091"/>
                    <a:pt x="7987" y="27957"/>
                  </a:cubicBezTo>
                  <a:cubicBezTo>
                    <a:pt x="8004" y="27945"/>
                    <a:pt x="8023" y="27939"/>
                    <a:pt x="8043" y="27939"/>
                  </a:cubicBezTo>
                  <a:cubicBezTo>
                    <a:pt x="8974" y="27939"/>
                    <a:pt x="13242" y="40535"/>
                    <a:pt x="14154" y="41490"/>
                  </a:cubicBezTo>
                  <a:cubicBezTo>
                    <a:pt x="14188" y="41524"/>
                    <a:pt x="14229" y="41540"/>
                    <a:pt x="14276" y="41540"/>
                  </a:cubicBezTo>
                  <a:cubicBezTo>
                    <a:pt x="15573" y="41540"/>
                    <a:pt x="21608" y="28934"/>
                    <a:pt x="21608" y="28934"/>
                  </a:cubicBezTo>
                  <a:cubicBezTo>
                    <a:pt x="21608" y="28934"/>
                    <a:pt x="25335" y="37230"/>
                    <a:pt x="26222" y="37985"/>
                  </a:cubicBezTo>
                  <a:cubicBezTo>
                    <a:pt x="26258" y="38017"/>
                    <a:pt x="26297" y="38033"/>
                    <a:pt x="26339" y="38033"/>
                  </a:cubicBezTo>
                  <a:cubicBezTo>
                    <a:pt x="27313" y="38033"/>
                    <a:pt x="29751" y="29508"/>
                    <a:pt x="30418" y="29508"/>
                  </a:cubicBezTo>
                  <a:cubicBezTo>
                    <a:pt x="30425" y="29508"/>
                    <a:pt x="30431" y="29509"/>
                    <a:pt x="30437" y="29510"/>
                  </a:cubicBezTo>
                  <a:cubicBezTo>
                    <a:pt x="31129" y="29683"/>
                    <a:pt x="38516" y="36846"/>
                    <a:pt x="40127" y="36846"/>
                  </a:cubicBezTo>
                  <a:cubicBezTo>
                    <a:pt x="40170" y="36846"/>
                    <a:pt x="40208" y="36841"/>
                    <a:pt x="40242" y="36831"/>
                  </a:cubicBezTo>
                  <a:lnTo>
                    <a:pt x="36161" y="28934"/>
                  </a:lnTo>
                  <a:cubicBezTo>
                    <a:pt x="33125" y="22995"/>
                    <a:pt x="20014" y="1"/>
                    <a:pt x="18667" y="1"/>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50" name="Google Shape;10150;p62"/>
            <p:cNvSpPr/>
            <p:nvPr/>
          </p:nvSpPr>
          <p:spPr>
            <a:xfrm>
              <a:off x="2027735" y="2133908"/>
              <a:ext cx="266355" cy="497808"/>
            </a:xfrm>
            <a:custGeom>
              <a:avLst/>
              <a:gdLst/>
              <a:ahLst/>
              <a:cxnLst/>
              <a:rect l="l" t="t" r="r" b="b"/>
              <a:pathLst>
                <a:path w="18636" h="34830" extrusionOk="0">
                  <a:moveTo>
                    <a:pt x="18635" y="1"/>
                  </a:moveTo>
                  <a:cubicBezTo>
                    <a:pt x="17659" y="311"/>
                    <a:pt x="5813" y="23116"/>
                    <a:pt x="1" y="34829"/>
                  </a:cubicBezTo>
                  <a:cubicBezTo>
                    <a:pt x="178" y="34696"/>
                    <a:pt x="4304" y="31058"/>
                    <a:pt x="6612" y="29150"/>
                  </a:cubicBezTo>
                  <a:cubicBezTo>
                    <a:pt x="12069" y="15663"/>
                    <a:pt x="18635" y="1"/>
                    <a:pt x="18635"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51" name="Google Shape;10151;p62"/>
            <p:cNvSpPr/>
            <p:nvPr/>
          </p:nvSpPr>
          <p:spPr>
            <a:xfrm>
              <a:off x="942749" y="2497237"/>
              <a:ext cx="1241003" cy="848503"/>
            </a:xfrm>
            <a:custGeom>
              <a:avLst/>
              <a:gdLst/>
              <a:ahLst/>
              <a:cxnLst/>
              <a:rect l="l" t="t" r="r" b="b"/>
              <a:pathLst>
                <a:path w="86829" h="59367"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lnTo>
                    <a:pt x="86828" y="59367"/>
                  </a:lnTo>
                  <a:cubicBezTo>
                    <a:pt x="86828" y="59367"/>
                    <a:pt x="63890" y="34565"/>
                    <a:pt x="58655" y="27732"/>
                  </a:cubicBezTo>
                  <a:cubicBezTo>
                    <a:pt x="53464" y="20900"/>
                    <a:pt x="38600" y="180"/>
                    <a:pt x="37047" y="2"/>
                  </a:cubicBezTo>
                  <a:cubicBezTo>
                    <a:pt x="37038" y="1"/>
                    <a:pt x="37029" y="1"/>
                    <a:pt x="37019" y="1"/>
                  </a:cubicBezTo>
                  <a:close/>
                </a:path>
              </a:pathLst>
            </a:custGeom>
            <a:solidFill>
              <a:srgbClr val="489B7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52" name="Google Shape;10152;p62"/>
            <p:cNvSpPr/>
            <p:nvPr/>
          </p:nvSpPr>
          <p:spPr>
            <a:xfrm>
              <a:off x="942749" y="2497237"/>
              <a:ext cx="791404" cy="845973"/>
            </a:xfrm>
            <a:custGeom>
              <a:avLst/>
              <a:gdLst/>
              <a:ahLst/>
              <a:cxnLst/>
              <a:rect l="l" t="t" r="r" b="b"/>
              <a:pathLst>
                <a:path w="55372" h="59190"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cubicBezTo>
                    <a:pt x="55194" y="56660"/>
                    <a:pt x="54484" y="52135"/>
                    <a:pt x="51733" y="50227"/>
                  </a:cubicBezTo>
                  <a:cubicBezTo>
                    <a:pt x="50487" y="49377"/>
                    <a:pt x="49124" y="49088"/>
                    <a:pt x="47844" y="49088"/>
                  </a:cubicBezTo>
                  <a:cubicBezTo>
                    <a:pt x="45116" y="49088"/>
                    <a:pt x="42771" y="50404"/>
                    <a:pt x="42771" y="50404"/>
                  </a:cubicBezTo>
                  <a:cubicBezTo>
                    <a:pt x="42460" y="49384"/>
                    <a:pt x="41662" y="48585"/>
                    <a:pt x="40641" y="48275"/>
                  </a:cubicBezTo>
                  <a:cubicBezTo>
                    <a:pt x="40389" y="48220"/>
                    <a:pt x="40109" y="48197"/>
                    <a:pt x="39816" y="48197"/>
                  </a:cubicBezTo>
                  <a:cubicBezTo>
                    <a:pt x="38206" y="48197"/>
                    <a:pt x="36204" y="48896"/>
                    <a:pt x="36204" y="48896"/>
                  </a:cubicBezTo>
                  <a:cubicBezTo>
                    <a:pt x="36204" y="48896"/>
                    <a:pt x="35184" y="45968"/>
                    <a:pt x="31147" y="44992"/>
                  </a:cubicBezTo>
                  <a:cubicBezTo>
                    <a:pt x="30316" y="44772"/>
                    <a:pt x="29464" y="44664"/>
                    <a:pt x="28613" y="44664"/>
                  </a:cubicBezTo>
                  <a:cubicBezTo>
                    <a:pt x="27053" y="44664"/>
                    <a:pt x="25498" y="45028"/>
                    <a:pt x="24092" y="45746"/>
                  </a:cubicBezTo>
                  <a:cubicBezTo>
                    <a:pt x="24092" y="45746"/>
                    <a:pt x="23826" y="43084"/>
                    <a:pt x="23205" y="38203"/>
                  </a:cubicBezTo>
                  <a:cubicBezTo>
                    <a:pt x="22584" y="33323"/>
                    <a:pt x="22584" y="33900"/>
                    <a:pt x="24314" y="29507"/>
                  </a:cubicBezTo>
                  <a:cubicBezTo>
                    <a:pt x="26044" y="25159"/>
                    <a:pt x="37047" y="2"/>
                    <a:pt x="37047" y="2"/>
                  </a:cubicBezTo>
                  <a:cubicBezTo>
                    <a:pt x="37038" y="1"/>
                    <a:pt x="37029" y="1"/>
                    <a:pt x="37019"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53" name="Google Shape;10153;p62"/>
            <p:cNvSpPr/>
            <p:nvPr/>
          </p:nvSpPr>
          <p:spPr>
            <a:xfrm>
              <a:off x="1226841" y="2497866"/>
              <a:ext cx="554235" cy="396731"/>
            </a:xfrm>
            <a:custGeom>
              <a:avLst/>
              <a:gdLst/>
              <a:ahLst/>
              <a:cxnLst/>
              <a:rect l="l" t="t" r="r" b="b"/>
              <a:pathLst>
                <a:path w="38778" h="27758" extrusionOk="0">
                  <a:moveTo>
                    <a:pt x="17135" y="0"/>
                  </a:moveTo>
                  <a:cubicBezTo>
                    <a:pt x="15495" y="0"/>
                    <a:pt x="7281" y="14711"/>
                    <a:pt x="1952" y="23695"/>
                  </a:cubicBezTo>
                  <a:cubicBezTo>
                    <a:pt x="1375" y="24627"/>
                    <a:pt x="754" y="25692"/>
                    <a:pt x="0" y="26934"/>
                  </a:cubicBezTo>
                  <a:cubicBezTo>
                    <a:pt x="2218" y="25115"/>
                    <a:pt x="7587" y="20723"/>
                    <a:pt x="8075" y="20412"/>
                  </a:cubicBezTo>
                  <a:cubicBezTo>
                    <a:pt x="8119" y="20412"/>
                    <a:pt x="8208" y="20412"/>
                    <a:pt x="8253" y="20501"/>
                  </a:cubicBezTo>
                  <a:cubicBezTo>
                    <a:pt x="9095" y="21122"/>
                    <a:pt x="11003" y="26091"/>
                    <a:pt x="11846" y="26801"/>
                  </a:cubicBezTo>
                  <a:cubicBezTo>
                    <a:pt x="11886" y="26837"/>
                    <a:pt x="11934" y="26854"/>
                    <a:pt x="11987" y="26854"/>
                  </a:cubicBezTo>
                  <a:cubicBezTo>
                    <a:pt x="12994" y="26854"/>
                    <a:pt x="16223" y="20794"/>
                    <a:pt x="16771" y="20456"/>
                  </a:cubicBezTo>
                  <a:cubicBezTo>
                    <a:pt x="16788" y="20445"/>
                    <a:pt x="16807" y="20440"/>
                    <a:pt x="16828" y="20440"/>
                  </a:cubicBezTo>
                  <a:cubicBezTo>
                    <a:pt x="17566" y="20440"/>
                    <a:pt x="21231" y="26869"/>
                    <a:pt x="22007" y="27688"/>
                  </a:cubicBezTo>
                  <a:cubicBezTo>
                    <a:pt x="22048" y="27735"/>
                    <a:pt x="22097" y="27757"/>
                    <a:pt x="22151" y="27757"/>
                  </a:cubicBezTo>
                  <a:cubicBezTo>
                    <a:pt x="23082" y="27757"/>
                    <a:pt x="25780" y="21292"/>
                    <a:pt x="26576" y="20412"/>
                  </a:cubicBezTo>
                  <a:cubicBezTo>
                    <a:pt x="26618" y="20364"/>
                    <a:pt x="26684" y="20341"/>
                    <a:pt x="26772" y="20341"/>
                  </a:cubicBezTo>
                  <a:cubicBezTo>
                    <a:pt x="28353" y="20341"/>
                    <a:pt x="37087" y="27699"/>
                    <a:pt x="38683" y="27699"/>
                  </a:cubicBezTo>
                  <a:cubicBezTo>
                    <a:pt x="38718" y="27699"/>
                    <a:pt x="38750" y="27696"/>
                    <a:pt x="38778" y="27688"/>
                  </a:cubicBezTo>
                  <a:cubicBezTo>
                    <a:pt x="33542" y="20900"/>
                    <a:pt x="18723" y="180"/>
                    <a:pt x="17170" y="3"/>
                  </a:cubicBezTo>
                  <a:cubicBezTo>
                    <a:pt x="17159" y="1"/>
                    <a:pt x="17147" y="0"/>
                    <a:pt x="17135" y="0"/>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54" name="Google Shape;10154;p62"/>
            <p:cNvSpPr/>
            <p:nvPr/>
          </p:nvSpPr>
          <p:spPr>
            <a:xfrm>
              <a:off x="1227470" y="2497866"/>
              <a:ext cx="244788" cy="384968"/>
            </a:xfrm>
            <a:custGeom>
              <a:avLst/>
              <a:gdLst/>
              <a:ahLst/>
              <a:cxnLst/>
              <a:rect l="l" t="t" r="r" b="b"/>
              <a:pathLst>
                <a:path w="17127" h="26935" extrusionOk="0">
                  <a:moveTo>
                    <a:pt x="17091" y="0"/>
                  </a:moveTo>
                  <a:cubicBezTo>
                    <a:pt x="15451" y="0"/>
                    <a:pt x="7237" y="14711"/>
                    <a:pt x="1908" y="23695"/>
                  </a:cubicBezTo>
                  <a:cubicBezTo>
                    <a:pt x="1376" y="24627"/>
                    <a:pt x="710" y="25692"/>
                    <a:pt x="0" y="26934"/>
                  </a:cubicBezTo>
                  <a:cubicBezTo>
                    <a:pt x="2219" y="25115"/>
                    <a:pt x="7543" y="20723"/>
                    <a:pt x="8031" y="20412"/>
                  </a:cubicBezTo>
                  <a:cubicBezTo>
                    <a:pt x="8120" y="20412"/>
                    <a:pt x="8164" y="20412"/>
                    <a:pt x="8253" y="20501"/>
                  </a:cubicBezTo>
                  <a:cubicBezTo>
                    <a:pt x="12024" y="11627"/>
                    <a:pt x="17126" y="3"/>
                    <a:pt x="17126" y="3"/>
                  </a:cubicBezTo>
                  <a:cubicBezTo>
                    <a:pt x="17115" y="1"/>
                    <a:pt x="17103" y="0"/>
                    <a:pt x="17091"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55" name="Google Shape;10155;p62"/>
            <p:cNvSpPr/>
            <p:nvPr/>
          </p:nvSpPr>
          <p:spPr>
            <a:xfrm>
              <a:off x="1431024" y="2916136"/>
              <a:ext cx="262539" cy="254449"/>
            </a:xfrm>
            <a:custGeom>
              <a:avLst/>
              <a:gdLst/>
              <a:ahLst/>
              <a:cxnLst/>
              <a:rect l="l" t="t" r="r" b="b"/>
              <a:pathLst>
                <a:path w="18369" h="17803" extrusionOk="0">
                  <a:moveTo>
                    <a:pt x="9578" y="1"/>
                  </a:moveTo>
                  <a:cubicBezTo>
                    <a:pt x="8535" y="1"/>
                    <a:pt x="7494" y="65"/>
                    <a:pt x="6523" y="198"/>
                  </a:cubicBezTo>
                  <a:cubicBezTo>
                    <a:pt x="4215" y="509"/>
                    <a:pt x="2308" y="1174"/>
                    <a:pt x="1598" y="2283"/>
                  </a:cubicBezTo>
                  <a:cubicBezTo>
                    <a:pt x="1" y="4812"/>
                    <a:pt x="1021" y="14973"/>
                    <a:pt x="2707" y="16614"/>
                  </a:cubicBezTo>
                  <a:cubicBezTo>
                    <a:pt x="3577" y="17439"/>
                    <a:pt x="6706" y="17802"/>
                    <a:pt x="9773" y="17802"/>
                  </a:cubicBezTo>
                  <a:cubicBezTo>
                    <a:pt x="12648" y="17802"/>
                    <a:pt x="15469" y="17483"/>
                    <a:pt x="16328" y="16925"/>
                  </a:cubicBezTo>
                  <a:cubicBezTo>
                    <a:pt x="17038" y="16481"/>
                    <a:pt x="17570" y="14529"/>
                    <a:pt x="17881" y="12178"/>
                  </a:cubicBezTo>
                  <a:lnTo>
                    <a:pt x="17881" y="12044"/>
                  </a:lnTo>
                  <a:lnTo>
                    <a:pt x="17970" y="11468"/>
                  </a:lnTo>
                  <a:cubicBezTo>
                    <a:pt x="18369" y="7963"/>
                    <a:pt x="18324" y="3836"/>
                    <a:pt x="17792" y="2283"/>
                  </a:cubicBezTo>
                  <a:cubicBezTo>
                    <a:pt x="17235" y="855"/>
                    <a:pt x="13394" y="1"/>
                    <a:pt x="9578" y="1"/>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56" name="Google Shape;10156;p62"/>
            <p:cNvSpPr/>
            <p:nvPr/>
          </p:nvSpPr>
          <p:spPr>
            <a:xfrm>
              <a:off x="1632676" y="2955055"/>
              <a:ext cx="49023" cy="49538"/>
            </a:xfrm>
            <a:custGeom>
              <a:avLst/>
              <a:gdLst/>
              <a:ahLst/>
              <a:cxnLst/>
              <a:rect l="l" t="t" r="r" b="b"/>
              <a:pathLst>
                <a:path w="3430" h="3466" extrusionOk="0">
                  <a:moveTo>
                    <a:pt x="1143" y="0"/>
                  </a:moveTo>
                  <a:cubicBezTo>
                    <a:pt x="1117" y="0"/>
                    <a:pt x="1091" y="2"/>
                    <a:pt x="1065" y="4"/>
                  </a:cubicBezTo>
                  <a:cubicBezTo>
                    <a:pt x="7" y="136"/>
                    <a:pt x="1" y="3465"/>
                    <a:pt x="1697" y="3465"/>
                  </a:cubicBezTo>
                  <a:cubicBezTo>
                    <a:pt x="1708" y="3465"/>
                    <a:pt x="1720" y="3465"/>
                    <a:pt x="1731" y="3465"/>
                  </a:cubicBezTo>
                  <a:cubicBezTo>
                    <a:pt x="3429" y="3421"/>
                    <a:pt x="2520" y="0"/>
                    <a:pt x="1143" y="0"/>
                  </a:cubicBezTo>
                  <a:close/>
                </a:path>
              </a:pathLst>
            </a:custGeom>
            <a:solidFill>
              <a:schemeClr val="l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57" name="Google Shape;10157;p62"/>
            <p:cNvSpPr/>
            <p:nvPr/>
          </p:nvSpPr>
          <p:spPr>
            <a:xfrm>
              <a:off x="1602548" y="3015140"/>
              <a:ext cx="59500" cy="39776"/>
            </a:xfrm>
            <a:custGeom>
              <a:avLst/>
              <a:gdLst/>
              <a:ahLst/>
              <a:cxnLst/>
              <a:rect l="l" t="t" r="r" b="b"/>
              <a:pathLst>
                <a:path w="4163" h="2783" extrusionOk="0">
                  <a:moveTo>
                    <a:pt x="1311" y="0"/>
                  </a:moveTo>
                  <a:cubicBezTo>
                    <a:pt x="968" y="0"/>
                    <a:pt x="675" y="158"/>
                    <a:pt x="511" y="548"/>
                  </a:cubicBezTo>
                  <a:cubicBezTo>
                    <a:pt x="1" y="1704"/>
                    <a:pt x="1656" y="2783"/>
                    <a:pt x="2796" y="2783"/>
                  </a:cubicBezTo>
                  <a:cubicBezTo>
                    <a:pt x="3142" y="2783"/>
                    <a:pt x="3441" y="2683"/>
                    <a:pt x="3617" y="2455"/>
                  </a:cubicBezTo>
                  <a:cubicBezTo>
                    <a:pt x="4163" y="1739"/>
                    <a:pt x="2454" y="0"/>
                    <a:pt x="1311" y="0"/>
                  </a:cubicBezTo>
                  <a:close/>
                </a:path>
              </a:pathLst>
            </a:custGeom>
            <a:solidFill>
              <a:schemeClr val="l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58" name="Google Shape;10158;p62"/>
            <p:cNvSpPr/>
            <p:nvPr/>
          </p:nvSpPr>
          <p:spPr>
            <a:xfrm>
              <a:off x="1618098" y="3089862"/>
              <a:ext cx="40605" cy="36146"/>
            </a:xfrm>
            <a:custGeom>
              <a:avLst/>
              <a:gdLst/>
              <a:ahLst/>
              <a:cxnLst/>
              <a:rect l="l" t="t" r="r" b="b"/>
              <a:pathLst>
                <a:path w="2841" h="2529" extrusionOk="0">
                  <a:moveTo>
                    <a:pt x="1548" y="1"/>
                  </a:moveTo>
                  <a:cubicBezTo>
                    <a:pt x="1480" y="1"/>
                    <a:pt x="1407" y="8"/>
                    <a:pt x="1331" y="23"/>
                  </a:cubicBezTo>
                  <a:cubicBezTo>
                    <a:pt x="0" y="289"/>
                    <a:pt x="0" y="2241"/>
                    <a:pt x="1331" y="2507"/>
                  </a:cubicBezTo>
                  <a:cubicBezTo>
                    <a:pt x="1399" y="2522"/>
                    <a:pt x="1464" y="2529"/>
                    <a:pt x="1526" y="2529"/>
                  </a:cubicBezTo>
                  <a:cubicBezTo>
                    <a:pt x="2702" y="2529"/>
                    <a:pt x="2840" y="1"/>
                    <a:pt x="1548" y="1"/>
                  </a:cubicBezTo>
                  <a:close/>
                </a:path>
              </a:pathLst>
            </a:custGeom>
            <a:solidFill>
              <a:schemeClr val="l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59" name="Google Shape;10159;p62"/>
            <p:cNvSpPr/>
            <p:nvPr/>
          </p:nvSpPr>
          <p:spPr>
            <a:xfrm>
              <a:off x="1431024" y="2918966"/>
              <a:ext cx="255564" cy="252177"/>
            </a:xfrm>
            <a:custGeom>
              <a:avLst/>
              <a:gdLst/>
              <a:ahLst/>
              <a:cxnLst/>
              <a:rect l="l" t="t" r="r" b="b"/>
              <a:pathLst>
                <a:path w="17881" h="17644" extrusionOk="0">
                  <a:moveTo>
                    <a:pt x="6478" y="0"/>
                  </a:moveTo>
                  <a:cubicBezTo>
                    <a:pt x="4215" y="311"/>
                    <a:pt x="2263" y="976"/>
                    <a:pt x="1598" y="2085"/>
                  </a:cubicBezTo>
                  <a:cubicBezTo>
                    <a:pt x="1" y="4614"/>
                    <a:pt x="1021" y="14819"/>
                    <a:pt x="2707" y="16416"/>
                  </a:cubicBezTo>
                  <a:cubicBezTo>
                    <a:pt x="3561" y="17270"/>
                    <a:pt x="6717" y="17644"/>
                    <a:pt x="9807" y="17644"/>
                  </a:cubicBezTo>
                  <a:cubicBezTo>
                    <a:pt x="12659" y="17644"/>
                    <a:pt x="15455" y="17325"/>
                    <a:pt x="16328" y="16771"/>
                  </a:cubicBezTo>
                  <a:cubicBezTo>
                    <a:pt x="17038" y="16283"/>
                    <a:pt x="17570" y="14375"/>
                    <a:pt x="17881" y="12024"/>
                  </a:cubicBezTo>
                  <a:lnTo>
                    <a:pt x="17881" y="12024"/>
                  </a:lnTo>
                  <a:cubicBezTo>
                    <a:pt x="17481" y="14287"/>
                    <a:pt x="16062" y="16239"/>
                    <a:pt x="12778" y="16239"/>
                  </a:cubicBezTo>
                  <a:cubicBezTo>
                    <a:pt x="9096" y="16239"/>
                    <a:pt x="3727" y="15751"/>
                    <a:pt x="3106" y="7898"/>
                  </a:cubicBezTo>
                  <a:cubicBezTo>
                    <a:pt x="2492" y="88"/>
                    <a:pt x="6433" y="45"/>
                    <a:pt x="6521" y="45"/>
                  </a:cubicBezTo>
                  <a:cubicBezTo>
                    <a:pt x="6522" y="45"/>
                    <a:pt x="6523" y="45"/>
                    <a:pt x="6523" y="45"/>
                  </a:cubicBezTo>
                  <a:lnTo>
                    <a:pt x="6478" y="0"/>
                  </a:ln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60" name="Google Shape;10160;p62"/>
            <p:cNvSpPr/>
            <p:nvPr/>
          </p:nvSpPr>
          <p:spPr>
            <a:xfrm>
              <a:off x="1518537" y="2969061"/>
              <a:ext cx="107179" cy="370976"/>
            </a:xfrm>
            <a:custGeom>
              <a:avLst/>
              <a:gdLst/>
              <a:ahLst/>
              <a:cxnLst/>
              <a:rect l="l" t="t" r="r" b="b"/>
              <a:pathLst>
                <a:path w="7499" h="25956" extrusionOk="0">
                  <a:moveTo>
                    <a:pt x="3106" y="0"/>
                  </a:moveTo>
                  <a:lnTo>
                    <a:pt x="2840" y="5236"/>
                  </a:lnTo>
                  <a:lnTo>
                    <a:pt x="799" y="4792"/>
                  </a:lnTo>
                  <a:lnTo>
                    <a:pt x="666" y="5236"/>
                  </a:lnTo>
                  <a:lnTo>
                    <a:pt x="3106" y="6434"/>
                  </a:lnTo>
                  <a:lnTo>
                    <a:pt x="3106" y="9495"/>
                  </a:lnTo>
                  <a:cubicBezTo>
                    <a:pt x="3106" y="9495"/>
                    <a:pt x="1396" y="8933"/>
                    <a:pt x="514" y="8933"/>
                  </a:cubicBezTo>
                  <a:cubicBezTo>
                    <a:pt x="207" y="8933"/>
                    <a:pt x="0" y="9001"/>
                    <a:pt x="0" y="9184"/>
                  </a:cubicBezTo>
                  <a:lnTo>
                    <a:pt x="3106" y="11270"/>
                  </a:lnTo>
                  <a:lnTo>
                    <a:pt x="2618" y="25956"/>
                  </a:lnTo>
                  <a:lnTo>
                    <a:pt x="5990" y="25867"/>
                  </a:lnTo>
                  <a:lnTo>
                    <a:pt x="4659" y="9495"/>
                  </a:lnTo>
                  <a:lnTo>
                    <a:pt x="7498" y="6833"/>
                  </a:lnTo>
                  <a:lnTo>
                    <a:pt x="6966" y="6478"/>
                  </a:lnTo>
                  <a:lnTo>
                    <a:pt x="4260" y="8386"/>
                  </a:lnTo>
                  <a:lnTo>
                    <a:pt x="3727" y="0"/>
                  </a:lnTo>
                  <a:close/>
                </a:path>
              </a:pathLst>
            </a:custGeom>
            <a:solidFill>
              <a:srgbClr val="684D2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61" name="Google Shape;10161;p62"/>
            <p:cNvSpPr/>
            <p:nvPr/>
          </p:nvSpPr>
          <p:spPr>
            <a:xfrm>
              <a:off x="1871747" y="2842230"/>
              <a:ext cx="115426" cy="503510"/>
            </a:xfrm>
            <a:custGeom>
              <a:avLst/>
              <a:gdLst/>
              <a:ahLst/>
              <a:cxnLst/>
              <a:rect l="l" t="t" r="r" b="b"/>
              <a:pathLst>
                <a:path w="8076" h="35229" extrusionOk="0">
                  <a:moveTo>
                    <a:pt x="4792" y="1"/>
                  </a:moveTo>
                  <a:cubicBezTo>
                    <a:pt x="4925" y="4748"/>
                    <a:pt x="4792" y="17260"/>
                    <a:pt x="4792" y="17260"/>
                  </a:cubicBezTo>
                  <a:lnTo>
                    <a:pt x="4437" y="17260"/>
                  </a:lnTo>
                  <a:cubicBezTo>
                    <a:pt x="4271" y="17273"/>
                    <a:pt x="4060" y="17285"/>
                    <a:pt x="3835" y="17285"/>
                  </a:cubicBezTo>
                  <a:cubicBezTo>
                    <a:pt x="3283" y="17285"/>
                    <a:pt x="2649" y="17208"/>
                    <a:pt x="2396" y="16860"/>
                  </a:cubicBezTo>
                  <a:cubicBezTo>
                    <a:pt x="2130" y="16372"/>
                    <a:pt x="1952" y="15840"/>
                    <a:pt x="1775" y="15308"/>
                  </a:cubicBez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7321" y="25246"/>
                    <a:pt x="6877" y="19256"/>
                    <a:pt x="6655" y="15041"/>
                  </a:cubicBezTo>
                  <a:cubicBezTo>
                    <a:pt x="6611" y="13577"/>
                    <a:pt x="6567" y="12335"/>
                    <a:pt x="6567" y="11448"/>
                  </a:cubicBezTo>
                  <a:lnTo>
                    <a:pt x="6567" y="9451"/>
                  </a:lnTo>
                  <a:cubicBezTo>
                    <a:pt x="6522" y="8164"/>
                    <a:pt x="6478" y="6833"/>
                    <a:pt x="6434" y="5591"/>
                  </a:cubicBezTo>
                  <a:cubicBezTo>
                    <a:pt x="6256" y="2485"/>
                    <a:pt x="6079" y="1"/>
                    <a:pt x="6079" y="1"/>
                  </a:cubicBezTo>
                  <a:close/>
                </a:path>
              </a:pathLst>
            </a:custGeom>
            <a:solidFill>
              <a:srgbClr val="9F534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62" name="Google Shape;10162;p62"/>
            <p:cNvSpPr/>
            <p:nvPr/>
          </p:nvSpPr>
          <p:spPr>
            <a:xfrm>
              <a:off x="1871747" y="2842230"/>
              <a:ext cx="115426" cy="503510"/>
            </a:xfrm>
            <a:custGeom>
              <a:avLst/>
              <a:gdLst/>
              <a:ahLst/>
              <a:cxnLst/>
              <a:rect l="l" t="t" r="r" b="b"/>
              <a:pathLst>
                <a:path w="8076" h="35229" extrusionOk="0">
                  <a:moveTo>
                    <a:pt x="4792" y="1"/>
                  </a:moveTo>
                  <a:cubicBezTo>
                    <a:pt x="4925" y="4792"/>
                    <a:pt x="4792" y="17260"/>
                    <a:pt x="4792" y="17260"/>
                  </a:cubicBezTo>
                  <a:lnTo>
                    <a:pt x="4437" y="17304"/>
                  </a:lnTo>
                  <a:lnTo>
                    <a:pt x="4437" y="18103"/>
                  </a:lnTo>
                  <a:cubicBezTo>
                    <a:pt x="4200" y="18133"/>
                    <a:pt x="3981" y="18147"/>
                    <a:pt x="3778" y="18147"/>
                  </a:cubicBezTo>
                  <a:cubicBezTo>
                    <a:pt x="978" y="18147"/>
                    <a:pt x="1287" y="15485"/>
                    <a:pt x="1287" y="15485"/>
                  </a:cubicBezTo>
                  <a:lnTo>
                    <a:pt x="1775" y="15308"/>
                  </a:ln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6833" y="30215"/>
                    <a:pt x="6034" y="30792"/>
                    <a:pt x="5369" y="31502"/>
                  </a:cubicBezTo>
                  <a:lnTo>
                    <a:pt x="5502" y="15041"/>
                  </a:lnTo>
                  <a:cubicBezTo>
                    <a:pt x="5702" y="15086"/>
                    <a:pt x="5901" y="15108"/>
                    <a:pt x="6095" y="15108"/>
                  </a:cubicBezTo>
                  <a:cubicBezTo>
                    <a:pt x="6289" y="15108"/>
                    <a:pt x="6478" y="15086"/>
                    <a:pt x="6655" y="15041"/>
                  </a:cubicBezTo>
                  <a:cubicBezTo>
                    <a:pt x="6611" y="13622"/>
                    <a:pt x="6567" y="12379"/>
                    <a:pt x="6567" y="11448"/>
                  </a:cubicBezTo>
                  <a:lnTo>
                    <a:pt x="6567" y="9495"/>
                  </a:lnTo>
                  <a:cubicBezTo>
                    <a:pt x="6256" y="9362"/>
                    <a:pt x="5946" y="9274"/>
                    <a:pt x="5591" y="9274"/>
                  </a:cubicBezTo>
                  <a:lnTo>
                    <a:pt x="5591" y="5591"/>
                  </a:lnTo>
                  <a:cubicBezTo>
                    <a:pt x="5857" y="5635"/>
                    <a:pt x="6123" y="5635"/>
                    <a:pt x="6434" y="5635"/>
                  </a:cubicBezTo>
                  <a:cubicBezTo>
                    <a:pt x="6256" y="2530"/>
                    <a:pt x="6079" y="1"/>
                    <a:pt x="6079" y="1"/>
                  </a:cubicBezTo>
                  <a:close/>
                </a:path>
              </a:pathLst>
            </a:custGeom>
            <a:solidFill>
              <a:srgbClr val="35210C">
                <a:alpha val="70980"/>
              </a:srgbClr>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63" name="Google Shape;10163;p62"/>
            <p:cNvSpPr/>
            <p:nvPr/>
          </p:nvSpPr>
          <p:spPr>
            <a:xfrm>
              <a:off x="1775530" y="2943078"/>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408" y="4436"/>
                  </a:cubicBezTo>
                  <a:cubicBezTo>
                    <a:pt x="14364" y="3770"/>
                    <a:pt x="13920" y="3149"/>
                    <a:pt x="13299" y="2927"/>
                  </a:cubicBezTo>
                  <a:cubicBezTo>
                    <a:pt x="13063" y="2853"/>
                    <a:pt x="12820" y="2817"/>
                    <a:pt x="12580" y="2817"/>
                  </a:cubicBezTo>
                  <a:cubicBezTo>
                    <a:pt x="11962" y="2817"/>
                    <a:pt x="11363" y="3057"/>
                    <a:pt x="10947" y="3504"/>
                  </a:cubicBezTo>
                  <a:cubicBezTo>
                    <a:pt x="10947" y="3504"/>
                    <a:pt x="11125" y="1064"/>
                    <a:pt x="9527" y="620"/>
                  </a:cubicBezTo>
                  <a:cubicBezTo>
                    <a:pt x="9278" y="533"/>
                    <a:pt x="9021" y="491"/>
                    <a:pt x="8766" y="491"/>
                  </a:cubicBezTo>
                  <a:cubicBezTo>
                    <a:pt x="8115" y="491"/>
                    <a:pt x="7477" y="763"/>
                    <a:pt x="6998" y="1241"/>
                  </a:cubicBezTo>
                  <a:cubicBezTo>
                    <a:pt x="6555" y="665"/>
                    <a:pt x="5934" y="265"/>
                    <a:pt x="5268" y="44"/>
                  </a:cubicBezTo>
                  <a:cubicBezTo>
                    <a:pt x="5128" y="15"/>
                    <a:pt x="4983" y="1"/>
                    <a:pt x="4838" y="1"/>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64" name="Google Shape;10164;p62"/>
            <p:cNvSpPr/>
            <p:nvPr/>
          </p:nvSpPr>
          <p:spPr>
            <a:xfrm>
              <a:off x="1799770" y="3004593"/>
              <a:ext cx="25626" cy="21767"/>
            </a:xfrm>
            <a:custGeom>
              <a:avLst/>
              <a:gdLst/>
              <a:ahLst/>
              <a:cxnLst/>
              <a:rect l="l" t="t" r="r" b="b"/>
              <a:pathLst>
                <a:path w="1793" h="1523" extrusionOk="0">
                  <a:moveTo>
                    <a:pt x="838" y="0"/>
                  </a:moveTo>
                  <a:cubicBezTo>
                    <a:pt x="745" y="0"/>
                    <a:pt x="649" y="27"/>
                    <a:pt x="555" y="88"/>
                  </a:cubicBezTo>
                  <a:cubicBezTo>
                    <a:pt x="1" y="420"/>
                    <a:pt x="401" y="1522"/>
                    <a:pt x="934" y="1522"/>
                  </a:cubicBezTo>
                  <a:cubicBezTo>
                    <a:pt x="1041" y="1522"/>
                    <a:pt x="1154" y="1478"/>
                    <a:pt x="1265" y="1374"/>
                  </a:cubicBezTo>
                  <a:cubicBezTo>
                    <a:pt x="1792" y="847"/>
                    <a:pt x="1361" y="0"/>
                    <a:pt x="838"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65" name="Google Shape;10165;p62"/>
            <p:cNvSpPr/>
            <p:nvPr/>
          </p:nvSpPr>
          <p:spPr>
            <a:xfrm>
              <a:off x="1833729" y="2963316"/>
              <a:ext cx="37103" cy="33001"/>
            </a:xfrm>
            <a:custGeom>
              <a:avLst/>
              <a:gdLst/>
              <a:ahLst/>
              <a:cxnLst/>
              <a:rect l="l" t="t" r="r" b="b"/>
              <a:pathLst>
                <a:path w="2596" h="2309" extrusionOk="0">
                  <a:moveTo>
                    <a:pt x="1209" y="0"/>
                  </a:moveTo>
                  <a:cubicBezTo>
                    <a:pt x="1190" y="0"/>
                    <a:pt x="1171" y="1"/>
                    <a:pt x="1152" y="3"/>
                  </a:cubicBezTo>
                  <a:cubicBezTo>
                    <a:pt x="0" y="126"/>
                    <a:pt x="640" y="2308"/>
                    <a:pt x="1482" y="2308"/>
                  </a:cubicBezTo>
                  <a:cubicBezTo>
                    <a:pt x="1549" y="2308"/>
                    <a:pt x="1616" y="2295"/>
                    <a:pt x="1684" y="2266"/>
                  </a:cubicBezTo>
                  <a:cubicBezTo>
                    <a:pt x="2596" y="1918"/>
                    <a:pt x="2063" y="0"/>
                    <a:pt x="1209"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66" name="Google Shape;10166;p62"/>
            <p:cNvSpPr/>
            <p:nvPr/>
          </p:nvSpPr>
          <p:spPr>
            <a:xfrm>
              <a:off x="1892457" y="2967546"/>
              <a:ext cx="32916" cy="25598"/>
            </a:xfrm>
            <a:custGeom>
              <a:avLst/>
              <a:gdLst/>
              <a:ahLst/>
              <a:cxnLst/>
              <a:rect l="l" t="t" r="r" b="b"/>
              <a:pathLst>
                <a:path w="2303" h="1791" extrusionOk="0">
                  <a:moveTo>
                    <a:pt x="901" y="0"/>
                  </a:moveTo>
                  <a:cubicBezTo>
                    <a:pt x="717" y="0"/>
                    <a:pt x="543" y="72"/>
                    <a:pt x="415" y="239"/>
                  </a:cubicBezTo>
                  <a:cubicBezTo>
                    <a:pt x="0" y="827"/>
                    <a:pt x="393" y="1791"/>
                    <a:pt x="1026" y="1791"/>
                  </a:cubicBezTo>
                  <a:cubicBezTo>
                    <a:pt x="1207" y="1791"/>
                    <a:pt x="1406" y="1713"/>
                    <a:pt x="1613" y="1526"/>
                  </a:cubicBezTo>
                  <a:cubicBezTo>
                    <a:pt x="2303" y="871"/>
                    <a:pt x="1544" y="0"/>
                    <a:pt x="901"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67" name="Google Shape;10167;p62"/>
            <p:cNvSpPr/>
            <p:nvPr/>
          </p:nvSpPr>
          <p:spPr>
            <a:xfrm>
              <a:off x="1868660" y="3014369"/>
              <a:ext cx="31401" cy="20581"/>
            </a:xfrm>
            <a:custGeom>
              <a:avLst/>
              <a:gdLst/>
              <a:ahLst/>
              <a:cxnLst/>
              <a:rect l="l" t="t" r="r" b="b"/>
              <a:pathLst>
                <a:path w="2197" h="1440" extrusionOk="0">
                  <a:moveTo>
                    <a:pt x="1163" y="1"/>
                  </a:moveTo>
                  <a:cubicBezTo>
                    <a:pt x="1062" y="1"/>
                    <a:pt x="953" y="22"/>
                    <a:pt x="837" y="69"/>
                  </a:cubicBezTo>
                  <a:cubicBezTo>
                    <a:pt x="0" y="468"/>
                    <a:pt x="417" y="1440"/>
                    <a:pt x="1154" y="1440"/>
                  </a:cubicBezTo>
                  <a:cubicBezTo>
                    <a:pt x="1237" y="1440"/>
                    <a:pt x="1324" y="1427"/>
                    <a:pt x="1414" y="1400"/>
                  </a:cubicBezTo>
                  <a:cubicBezTo>
                    <a:pt x="2196" y="1166"/>
                    <a:pt x="1910" y="1"/>
                    <a:pt x="1163"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68" name="Google Shape;10168;p62"/>
            <p:cNvSpPr/>
            <p:nvPr/>
          </p:nvSpPr>
          <p:spPr>
            <a:xfrm>
              <a:off x="1930675" y="3004350"/>
              <a:ext cx="24955" cy="20024"/>
            </a:xfrm>
            <a:custGeom>
              <a:avLst/>
              <a:gdLst/>
              <a:ahLst/>
              <a:cxnLst/>
              <a:rect l="l" t="t" r="r" b="b"/>
              <a:pathLst>
                <a:path w="1746" h="1401" extrusionOk="0">
                  <a:moveTo>
                    <a:pt x="998" y="1"/>
                  </a:moveTo>
                  <a:cubicBezTo>
                    <a:pt x="394" y="1"/>
                    <a:pt x="1" y="1266"/>
                    <a:pt x="669" y="1391"/>
                  </a:cubicBezTo>
                  <a:cubicBezTo>
                    <a:pt x="706" y="1398"/>
                    <a:pt x="742" y="1401"/>
                    <a:pt x="777" y="1401"/>
                  </a:cubicBezTo>
                  <a:cubicBezTo>
                    <a:pt x="1456" y="1401"/>
                    <a:pt x="1746" y="227"/>
                    <a:pt x="1113" y="16"/>
                  </a:cubicBezTo>
                  <a:cubicBezTo>
                    <a:pt x="1074" y="5"/>
                    <a:pt x="1035" y="1"/>
                    <a:pt x="998"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69" name="Google Shape;10169;p62"/>
            <p:cNvSpPr/>
            <p:nvPr/>
          </p:nvSpPr>
          <p:spPr>
            <a:xfrm>
              <a:off x="1775530" y="2943065"/>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364" y="4480"/>
                  </a:cubicBezTo>
                  <a:lnTo>
                    <a:pt x="14364" y="4480"/>
                  </a:lnTo>
                  <a:cubicBezTo>
                    <a:pt x="14364" y="4613"/>
                    <a:pt x="14319" y="4791"/>
                    <a:pt x="14230" y="4924"/>
                  </a:cubicBezTo>
                  <a:cubicBezTo>
                    <a:pt x="13849" y="5956"/>
                    <a:pt x="12913" y="6477"/>
                    <a:pt x="11971" y="6477"/>
                  </a:cubicBezTo>
                  <a:cubicBezTo>
                    <a:pt x="11049" y="6477"/>
                    <a:pt x="10122" y="5978"/>
                    <a:pt x="9705" y="4968"/>
                  </a:cubicBezTo>
                  <a:cubicBezTo>
                    <a:pt x="9306" y="5323"/>
                    <a:pt x="8818" y="5545"/>
                    <a:pt x="8285" y="5678"/>
                  </a:cubicBezTo>
                  <a:cubicBezTo>
                    <a:pt x="8167" y="5708"/>
                    <a:pt x="8047" y="5722"/>
                    <a:pt x="7928" y="5722"/>
                  </a:cubicBezTo>
                  <a:cubicBezTo>
                    <a:pt x="7508" y="5722"/>
                    <a:pt x="7097" y="5546"/>
                    <a:pt x="6821" y="5235"/>
                  </a:cubicBezTo>
                  <a:cubicBezTo>
                    <a:pt x="6466" y="4791"/>
                    <a:pt x="6555" y="4125"/>
                    <a:pt x="7043" y="3815"/>
                  </a:cubicBezTo>
                  <a:lnTo>
                    <a:pt x="7043" y="3815"/>
                  </a:lnTo>
                  <a:cubicBezTo>
                    <a:pt x="6759" y="3932"/>
                    <a:pt x="6469" y="3987"/>
                    <a:pt x="6187" y="3987"/>
                  </a:cubicBezTo>
                  <a:cubicBezTo>
                    <a:pt x="5187" y="3987"/>
                    <a:pt x="4278" y="3300"/>
                    <a:pt x="4070" y="2262"/>
                  </a:cubicBezTo>
                  <a:cubicBezTo>
                    <a:pt x="4026" y="1375"/>
                    <a:pt x="4514" y="532"/>
                    <a:pt x="5268" y="44"/>
                  </a:cubicBezTo>
                  <a:cubicBezTo>
                    <a:pt x="5128" y="15"/>
                    <a:pt x="4983" y="1"/>
                    <a:pt x="4838" y="1"/>
                  </a:cubicBezTo>
                  <a:close/>
                </a:path>
              </a:pathLst>
            </a:custGeom>
            <a:solidFill>
              <a:srgbClr val="298864">
                <a:alpha val="67860"/>
              </a:srgbClr>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70" name="Google Shape;10170;p62"/>
            <p:cNvSpPr/>
            <p:nvPr/>
          </p:nvSpPr>
          <p:spPr>
            <a:xfrm>
              <a:off x="1695120" y="2611392"/>
              <a:ext cx="442967" cy="303687"/>
            </a:xfrm>
            <a:custGeom>
              <a:avLst/>
              <a:gdLst/>
              <a:ahLst/>
              <a:cxnLst/>
              <a:rect l="l" t="t" r="r" b="b"/>
              <a:pathLst>
                <a:path w="30993" h="21248" extrusionOk="0">
                  <a:moveTo>
                    <a:pt x="14072" y="1"/>
                  </a:moveTo>
                  <a:cubicBezTo>
                    <a:pt x="14034" y="1"/>
                    <a:pt x="13995" y="1"/>
                    <a:pt x="13955" y="2"/>
                  </a:cubicBezTo>
                  <a:cubicBezTo>
                    <a:pt x="13423" y="2"/>
                    <a:pt x="12891" y="90"/>
                    <a:pt x="12358" y="224"/>
                  </a:cubicBezTo>
                  <a:cubicBezTo>
                    <a:pt x="5614" y="1688"/>
                    <a:pt x="6724" y="8299"/>
                    <a:pt x="6724" y="8299"/>
                  </a:cubicBezTo>
                  <a:cubicBezTo>
                    <a:pt x="6724" y="8299"/>
                    <a:pt x="6047" y="8147"/>
                    <a:pt x="5126" y="8147"/>
                  </a:cubicBezTo>
                  <a:cubicBezTo>
                    <a:pt x="3186" y="8147"/>
                    <a:pt x="159" y="8820"/>
                    <a:pt x="68" y="13002"/>
                  </a:cubicBezTo>
                  <a:cubicBezTo>
                    <a:pt x="1" y="17686"/>
                    <a:pt x="3645" y="18249"/>
                    <a:pt x="5401" y="18249"/>
                  </a:cubicBezTo>
                  <a:cubicBezTo>
                    <a:pt x="5957" y="18249"/>
                    <a:pt x="6324" y="18193"/>
                    <a:pt x="6324" y="18193"/>
                  </a:cubicBezTo>
                  <a:cubicBezTo>
                    <a:pt x="6324" y="18193"/>
                    <a:pt x="6635" y="20766"/>
                    <a:pt x="10007" y="21210"/>
                  </a:cubicBezTo>
                  <a:cubicBezTo>
                    <a:pt x="10219" y="21235"/>
                    <a:pt x="10424" y="21247"/>
                    <a:pt x="10622" y="21247"/>
                  </a:cubicBezTo>
                  <a:cubicBezTo>
                    <a:pt x="13521" y="21247"/>
                    <a:pt x="14843" y="18681"/>
                    <a:pt x="14843" y="18681"/>
                  </a:cubicBezTo>
                  <a:cubicBezTo>
                    <a:pt x="15287" y="20100"/>
                    <a:pt x="16618" y="21121"/>
                    <a:pt x="18082" y="21165"/>
                  </a:cubicBezTo>
                  <a:cubicBezTo>
                    <a:pt x="18229" y="21178"/>
                    <a:pt x="18375" y="21184"/>
                    <a:pt x="18521" y="21184"/>
                  </a:cubicBezTo>
                  <a:cubicBezTo>
                    <a:pt x="19916" y="21184"/>
                    <a:pt x="21244" y="20612"/>
                    <a:pt x="22208" y="19568"/>
                  </a:cubicBezTo>
                  <a:cubicBezTo>
                    <a:pt x="22208" y="19568"/>
                    <a:pt x="23374" y="20029"/>
                    <a:pt x="24803" y="20029"/>
                  </a:cubicBezTo>
                  <a:cubicBezTo>
                    <a:pt x="26034" y="20029"/>
                    <a:pt x="27461" y="19687"/>
                    <a:pt x="28508" y="18414"/>
                  </a:cubicBezTo>
                  <a:cubicBezTo>
                    <a:pt x="28730" y="18148"/>
                    <a:pt x="28907" y="17838"/>
                    <a:pt x="29085" y="17527"/>
                  </a:cubicBezTo>
                  <a:cubicBezTo>
                    <a:pt x="30194" y="15131"/>
                    <a:pt x="27887" y="13179"/>
                    <a:pt x="27887" y="13179"/>
                  </a:cubicBezTo>
                  <a:cubicBezTo>
                    <a:pt x="27887" y="13179"/>
                    <a:pt x="30993" y="8698"/>
                    <a:pt x="27754" y="5947"/>
                  </a:cubicBezTo>
                  <a:cubicBezTo>
                    <a:pt x="26689" y="5015"/>
                    <a:pt x="25570" y="4705"/>
                    <a:pt x="24551" y="4705"/>
                  </a:cubicBezTo>
                  <a:cubicBezTo>
                    <a:pt x="22514" y="4705"/>
                    <a:pt x="20877" y="5947"/>
                    <a:pt x="20877" y="5947"/>
                  </a:cubicBezTo>
                  <a:cubicBezTo>
                    <a:pt x="20877" y="5947"/>
                    <a:pt x="19347" y="1"/>
                    <a:pt x="14072" y="1"/>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71" name="Google Shape;10171;p62"/>
            <p:cNvSpPr/>
            <p:nvPr/>
          </p:nvSpPr>
          <p:spPr>
            <a:xfrm>
              <a:off x="1729951" y="2768538"/>
              <a:ext cx="42763" cy="42606"/>
            </a:xfrm>
            <a:custGeom>
              <a:avLst/>
              <a:gdLst/>
              <a:ahLst/>
              <a:cxnLst/>
              <a:rect l="l" t="t" r="r" b="b"/>
              <a:pathLst>
                <a:path w="2992" h="2981" extrusionOk="0">
                  <a:moveTo>
                    <a:pt x="1446" y="1"/>
                  </a:moveTo>
                  <a:cubicBezTo>
                    <a:pt x="1403" y="1"/>
                    <a:pt x="1359" y="4"/>
                    <a:pt x="1314" y="10"/>
                  </a:cubicBezTo>
                  <a:cubicBezTo>
                    <a:pt x="142" y="172"/>
                    <a:pt x="1" y="2981"/>
                    <a:pt x="1156" y="2981"/>
                  </a:cubicBezTo>
                  <a:cubicBezTo>
                    <a:pt x="1270" y="2981"/>
                    <a:pt x="1397" y="2954"/>
                    <a:pt x="1536" y="2894"/>
                  </a:cubicBezTo>
                  <a:cubicBezTo>
                    <a:pt x="2992" y="2294"/>
                    <a:pt x="2629" y="1"/>
                    <a:pt x="1446"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72" name="Google Shape;10172;p62"/>
            <p:cNvSpPr/>
            <p:nvPr/>
          </p:nvSpPr>
          <p:spPr>
            <a:xfrm>
              <a:off x="1827812" y="2853092"/>
              <a:ext cx="41591" cy="34902"/>
            </a:xfrm>
            <a:custGeom>
              <a:avLst/>
              <a:gdLst/>
              <a:ahLst/>
              <a:cxnLst/>
              <a:rect l="l" t="t" r="r" b="b"/>
              <a:pathLst>
                <a:path w="2910" h="2442" extrusionOk="0">
                  <a:moveTo>
                    <a:pt x="1339" y="0"/>
                  </a:moveTo>
                  <a:cubicBezTo>
                    <a:pt x="968" y="0"/>
                    <a:pt x="595" y="192"/>
                    <a:pt x="368" y="660"/>
                  </a:cubicBezTo>
                  <a:cubicBezTo>
                    <a:pt x="0" y="1488"/>
                    <a:pt x="627" y="2442"/>
                    <a:pt x="1342" y="2442"/>
                  </a:cubicBezTo>
                  <a:cubicBezTo>
                    <a:pt x="1663" y="2442"/>
                    <a:pt x="2001" y="2250"/>
                    <a:pt x="2276" y="1770"/>
                  </a:cubicBezTo>
                  <a:cubicBezTo>
                    <a:pt x="2909" y="865"/>
                    <a:pt x="2127" y="0"/>
                    <a:pt x="1339"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73" name="Google Shape;10173;p62"/>
            <p:cNvSpPr/>
            <p:nvPr/>
          </p:nvSpPr>
          <p:spPr>
            <a:xfrm>
              <a:off x="1695120" y="2613293"/>
              <a:ext cx="415697" cy="303673"/>
            </a:xfrm>
            <a:custGeom>
              <a:avLst/>
              <a:gdLst/>
              <a:ahLst/>
              <a:cxnLst/>
              <a:rect l="l" t="t" r="r" b="b"/>
              <a:pathLst>
                <a:path w="29085" h="21247" extrusionOk="0">
                  <a:moveTo>
                    <a:pt x="13955" y="1"/>
                  </a:moveTo>
                  <a:cubicBezTo>
                    <a:pt x="13423" y="1"/>
                    <a:pt x="12891" y="89"/>
                    <a:pt x="12358" y="223"/>
                  </a:cubicBezTo>
                  <a:cubicBezTo>
                    <a:pt x="5614" y="1687"/>
                    <a:pt x="6724" y="8298"/>
                    <a:pt x="6724" y="8298"/>
                  </a:cubicBezTo>
                  <a:cubicBezTo>
                    <a:pt x="6724" y="8298"/>
                    <a:pt x="6047" y="8146"/>
                    <a:pt x="5126" y="8146"/>
                  </a:cubicBezTo>
                  <a:cubicBezTo>
                    <a:pt x="3186" y="8146"/>
                    <a:pt x="159" y="8819"/>
                    <a:pt x="68" y="13001"/>
                  </a:cubicBezTo>
                  <a:cubicBezTo>
                    <a:pt x="1" y="17685"/>
                    <a:pt x="3645" y="18248"/>
                    <a:pt x="5401" y="18248"/>
                  </a:cubicBezTo>
                  <a:cubicBezTo>
                    <a:pt x="5957" y="18248"/>
                    <a:pt x="6324" y="18192"/>
                    <a:pt x="6324" y="18192"/>
                  </a:cubicBezTo>
                  <a:cubicBezTo>
                    <a:pt x="6324" y="18192"/>
                    <a:pt x="6635" y="20765"/>
                    <a:pt x="10007" y="21209"/>
                  </a:cubicBezTo>
                  <a:cubicBezTo>
                    <a:pt x="10219" y="21234"/>
                    <a:pt x="10424" y="21246"/>
                    <a:pt x="10622" y="21246"/>
                  </a:cubicBezTo>
                  <a:cubicBezTo>
                    <a:pt x="13521" y="21246"/>
                    <a:pt x="14843" y="18680"/>
                    <a:pt x="14843" y="18680"/>
                  </a:cubicBezTo>
                  <a:cubicBezTo>
                    <a:pt x="15287" y="20099"/>
                    <a:pt x="16618" y="21120"/>
                    <a:pt x="18082" y="21164"/>
                  </a:cubicBezTo>
                  <a:cubicBezTo>
                    <a:pt x="18229" y="21177"/>
                    <a:pt x="18375" y="21183"/>
                    <a:pt x="18521" y="21183"/>
                  </a:cubicBezTo>
                  <a:cubicBezTo>
                    <a:pt x="19916" y="21183"/>
                    <a:pt x="21244" y="20611"/>
                    <a:pt x="22208" y="19567"/>
                  </a:cubicBezTo>
                  <a:cubicBezTo>
                    <a:pt x="22208" y="19567"/>
                    <a:pt x="23374" y="20028"/>
                    <a:pt x="24803" y="20028"/>
                  </a:cubicBezTo>
                  <a:cubicBezTo>
                    <a:pt x="26034" y="20028"/>
                    <a:pt x="27461" y="19686"/>
                    <a:pt x="28508" y="18413"/>
                  </a:cubicBezTo>
                  <a:cubicBezTo>
                    <a:pt x="28730" y="18147"/>
                    <a:pt x="28907" y="17837"/>
                    <a:pt x="29085" y="17526"/>
                  </a:cubicBezTo>
                  <a:lnTo>
                    <a:pt x="29085" y="17526"/>
                  </a:lnTo>
                  <a:cubicBezTo>
                    <a:pt x="28186" y="18705"/>
                    <a:pt x="26873" y="19272"/>
                    <a:pt x="25572" y="19272"/>
                  </a:cubicBezTo>
                  <a:cubicBezTo>
                    <a:pt x="23983" y="19272"/>
                    <a:pt x="22412" y="18426"/>
                    <a:pt x="21631" y="16816"/>
                  </a:cubicBezTo>
                  <a:cubicBezTo>
                    <a:pt x="20936" y="17901"/>
                    <a:pt x="19860" y="18390"/>
                    <a:pt x="18794" y="18390"/>
                  </a:cubicBezTo>
                  <a:cubicBezTo>
                    <a:pt x="17070" y="18390"/>
                    <a:pt x="15375" y="17109"/>
                    <a:pt x="15375" y="14997"/>
                  </a:cubicBezTo>
                  <a:cubicBezTo>
                    <a:pt x="14705" y="16103"/>
                    <a:pt x="13402" y="16551"/>
                    <a:pt x="12097" y="16551"/>
                  </a:cubicBezTo>
                  <a:cubicBezTo>
                    <a:pt x="11674" y="16551"/>
                    <a:pt x="11251" y="16504"/>
                    <a:pt x="10850" y="16417"/>
                  </a:cubicBezTo>
                  <a:cubicBezTo>
                    <a:pt x="9785" y="16284"/>
                    <a:pt x="8853" y="15707"/>
                    <a:pt x="8232" y="14864"/>
                  </a:cubicBezTo>
                  <a:cubicBezTo>
                    <a:pt x="7389" y="13400"/>
                    <a:pt x="8232" y="11448"/>
                    <a:pt x="9607" y="10516"/>
                  </a:cubicBezTo>
                  <a:cubicBezTo>
                    <a:pt x="10983" y="9584"/>
                    <a:pt x="12713" y="9407"/>
                    <a:pt x="14399" y="9274"/>
                  </a:cubicBezTo>
                  <a:cubicBezTo>
                    <a:pt x="11826" y="9096"/>
                    <a:pt x="9918" y="6257"/>
                    <a:pt x="10450" y="3728"/>
                  </a:cubicBezTo>
                  <a:cubicBezTo>
                    <a:pt x="10894" y="1953"/>
                    <a:pt x="12225" y="577"/>
                    <a:pt x="13955" y="1"/>
                  </a:cubicBezTo>
                  <a:close/>
                </a:path>
              </a:pathLst>
            </a:custGeom>
            <a:solidFill>
              <a:schemeClr val="accent1">
                <a:alpha val="66520"/>
              </a:schemeClr>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74" name="Google Shape;10174;p62"/>
            <p:cNvSpPr/>
            <p:nvPr/>
          </p:nvSpPr>
          <p:spPr>
            <a:xfrm>
              <a:off x="1241419" y="2971591"/>
              <a:ext cx="142053" cy="265712"/>
            </a:xfrm>
            <a:custGeom>
              <a:avLst/>
              <a:gdLst/>
              <a:ahLst/>
              <a:cxnLst/>
              <a:rect l="l" t="t" r="r" b="b"/>
              <a:pathLst>
                <a:path w="9939" h="18591" extrusionOk="0">
                  <a:moveTo>
                    <a:pt x="9939" y="1"/>
                  </a:moveTo>
                  <a:cubicBezTo>
                    <a:pt x="1" y="7321"/>
                    <a:pt x="888" y="18591"/>
                    <a:pt x="888" y="18591"/>
                  </a:cubicBezTo>
                  <a:lnTo>
                    <a:pt x="1110" y="18236"/>
                  </a:lnTo>
                  <a:cubicBezTo>
                    <a:pt x="9096" y="6834"/>
                    <a:pt x="9939" y="1"/>
                    <a:pt x="9939" y="1"/>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75" name="Google Shape;10175;p62"/>
            <p:cNvSpPr/>
            <p:nvPr/>
          </p:nvSpPr>
          <p:spPr>
            <a:xfrm>
              <a:off x="1181176" y="2963988"/>
              <a:ext cx="78652" cy="273315"/>
            </a:xfrm>
            <a:custGeom>
              <a:avLst/>
              <a:gdLst/>
              <a:ahLst/>
              <a:cxnLst/>
              <a:rect l="l" t="t" r="r" b="b"/>
              <a:pathLst>
                <a:path w="5503" h="19123" extrusionOk="0">
                  <a:moveTo>
                    <a:pt x="844" y="0"/>
                  </a:moveTo>
                  <a:cubicBezTo>
                    <a:pt x="844" y="1"/>
                    <a:pt x="1" y="4526"/>
                    <a:pt x="4881" y="18457"/>
                  </a:cubicBezTo>
                  <a:cubicBezTo>
                    <a:pt x="4925" y="18635"/>
                    <a:pt x="5014" y="18857"/>
                    <a:pt x="5103" y="19123"/>
                  </a:cubicBezTo>
                  <a:cubicBezTo>
                    <a:pt x="5280" y="17659"/>
                    <a:pt x="5413" y="16195"/>
                    <a:pt x="5413" y="14730"/>
                  </a:cubicBezTo>
                  <a:cubicBezTo>
                    <a:pt x="5502" y="10249"/>
                    <a:pt x="4881" y="3417"/>
                    <a:pt x="844" y="0"/>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76" name="Google Shape;10176;p62"/>
            <p:cNvSpPr/>
            <p:nvPr/>
          </p:nvSpPr>
          <p:spPr>
            <a:xfrm>
              <a:off x="1254097" y="3090176"/>
              <a:ext cx="191519" cy="147127"/>
            </a:xfrm>
            <a:custGeom>
              <a:avLst/>
              <a:gdLst/>
              <a:ahLst/>
              <a:cxnLst/>
              <a:rect l="l" t="t" r="r" b="b"/>
              <a:pathLst>
                <a:path w="13400" h="10294" extrusionOk="0">
                  <a:moveTo>
                    <a:pt x="13400" y="1"/>
                  </a:moveTo>
                  <a:cubicBezTo>
                    <a:pt x="13400" y="1"/>
                    <a:pt x="3506" y="4393"/>
                    <a:pt x="1" y="10294"/>
                  </a:cubicBezTo>
                  <a:cubicBezTo>
                    <a:pt x="1" y="10294"/>
                    <a:pt x="755" y="10028"/>
                    <a:pt x="1909" y="9540"/>
                  </a:cubicBezTo>
                  <a:cubicBezTo>
                    <a:pt x="5059" y="8209"/>
                    <a:pt x="11137" y="5014"/>
                    <a:pt x="13400"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77" name="Google Shape;10177;p62"/>
            <p:cNvSpPr/>
            <p:nvPr/>
          </p:nvSpPr>
          <p:spPr>
            <a:xfrm>
              <a:off x="1254097" y="3090176"/>
              <a:ext cx="191519" cy="147127"/>
            </a:xfrm>
            <a:custGeom>
              <a:avLst/>
              <a:gdLst/>
              <a:ahLst/>
              <a:cxnLst/>
              <a:rect l="l" t="t" r="r" b="b"/>
              <a:pathLst>
                <a:path w="13400" h="10294" extrusionOk="0">
                  <a:moveTo>
                    <a:pt x="13400" y="1"/>
                  </a:moveTo>
                  <a:lnTo>
                    <a:pt x="13400" y="1"/>
                  </a:lnTo>
                  <a:cubicBezTo>
                    <a:pt x="13399" y="1"/>
                    <a:pt x="3506" y="4393"/>
                    <a:pt x="1" y="10294"/>
                  </a:cubicBezTo>
                  <a:cubicBezTo>
                    <a:pt x="1" y="10294"/>
                    <a:pt x="755" y="10028"/>
                    <a:pt x="1909" y="9540"/>
                  </a:cubicBezTo>
                  <a:cubicBezTo>
                    <a:pt x="6789" y="5857"/>
                    <a:pt x="13400" y="1"/>
                    <a:pt x="13400" y="1"/>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78" name="Google Shape;10178;p62"/>
            <p:cNvSpPr/>
            <p:nvPr/>
          </p:nvSpPr>
          <p:spPr>
            <a:xfrm>
              <a:off x="1181176" y="2963988"/>
              <a:ext cx="69776" cy="263811"/>
            </a:xfrm>
            <a:custGeom>
              <a:avLst/>
              <a:gdLst/>
              <a:ahLst/>
              <a:cxnLst/>
              <a:rect l="l" t="t" r="r" b="b"/>
              <a:pathLst>
                <a:path w="4882" h="18458" extrusionOk="0">
                  <a:moveTo>
                    <a:pt x="844" y="0"/>
                  </a:moveTo>
                  <a:lnTo>
                    <a:pt x="844" y="0"/>
                  </a:lnTo>
                  <a:cubicBezTo>
                    <a:pt x="844" y="1"/>
                    <a:pt x="1" y="4526"/>
                    <a:pt x="4881" y="18457"/>
                  </a:cubicBezTo>
                  <a:cubicBezTo>
                    <a:pt x="4748" y="10604"/>
                    <a:pt x="844" y="1"/>
                    <a:pt x="844" y="0"/>
                  </a:cubicBezTo>
                  <a:close/>
                </a:path>
              </a:pathLst>
            </a:custGeom>
            <a:solidFill>
              <a:srgbClr val="489B7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79" name="Google Shape;10179;p62"/>
            <p:cNvSpPr/>
            <p:nvPr/>
          </p:nvSpPr>
          <p:spPr>
            <a:xfrm>
              <a:off x="1241419" y="2971591"/>
              <a:ext cx="142053" cy="265712"/>
            </a:xfrm>
            <a:custGeom>
              <a:avLst/>
              <a:gdLst/>
              <a:ahLst/>
              <a:cxnLst/>
              <a:rect l="l" t="t" r="r" b="b"/>
              <a:pathLst>
                <a:path w="9939" h="18591" extrusionOk="0">
                  <a:moveTo>
                    <a:pt x="9939" y="1"/>
                  </a:moveTo>
                  <a:lnTo>
                    <a:pt x="9939" y="1"/>
                  </a:lnTo>
                  <a:cubicBezTo>
                    <a:pt x="1" y="7321"/>
                    <a:pt x="888" y="18591"/>
                    <a:pt x="888" y="18591"/>
                  </a:cubicBezTo>
                  <a:lnTo>
                    <a:pt x="1110" y="18236"/>
                  </a:lnTo>
                  <a:lnTo>
                    <a:pt x="1110" y="18192"/>
                  </a:lnTo>
                  <a:cubicBezTo>
                    <a:pt x="2751" y="11004"/>
                    <a:pt x="9717" y="356"/>
                    <a:pt x="9939"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80" name="Google Shape;10180;p62"/>
            <p:cNvSpPr/>
            <p:nvPr/>
          </p:nvSpPr>
          <p:spPr>
            <a:xfrm>
              <a:off x="2040427" y="3024230"/>
              <a:ext cx="247317" cy="195950"/>
            </a:xfrm>
            <a:custGeom>
              <a:avLst/>
              <a:gdLst/>
              <a:ahLst/>
              <a:cxnLst/>
              <a:rect l="l" t="t" r="r" b="b"/>
              <a:pathLst>
                <a:path w="17304" h="13710" extrusionOk="0">
                  <a:moveTo>
                    <a:pt x="0" y="0"/>
                  </a:moveTo>
                  <a:cubicBezTo>
                    <a:pt x="0" y="45"/>
                    <a:pt x="0" y="45"/>
                    <a:pt x="0" y="89"/>
                  </a:cubicBezTo>
                  <a:cubicBezTo>
                    <a:pt x="399" y="976"/>
                    <a:pt x="4703" y="10116"/>
                    <a:pt x="17304" y="13710"/>
                  </a:cubicBezTo>
                  <a:cubicBezTo>
                    <a:pt x="17304" y="13710"/>
                    <a:pt x="12734" y="2307"/>
                    <a:pt x="0" y="0"/>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81" name="Google Shape;10181;p62"/>
            <p:cNvSpPr/>
            <p:nvPr/>
          </p:nvSpPr>
          <p:spPr>
            <a:xfrm>
              <a:off x="2040427" y="3025488"/>
              <a:ext cx="247317" cy="194692"/>
            </a:xfrm>
            <a:custGeom>
              <a:avLst/>
              <a:gdLst/>
              <a:ahLst/>
              <a:cxnLst/>
              <a:rect l="l" t="t" r="r" b="b"/>
              <a:pathLst>
                <a:path w="17304" h="13622" extrusionOk="0">
                  <a:moveTo>
                    <a:pt x="0" y="1"/>
                  </a:moveTo>
                  <a:cubicBezTo>
                    <a:pt x="399" y="888"/>
                    <a:pt x="4703" y="10028"/>
                    <a:pt x="17304" y="13622"/>
                  </a:cubicBezTo>
                  <a:lnTo>
                    <a:pt x="0" y="1"/>
                  </a:ln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82" name="Google Shape;10182;p62"/>
            <p:cNvSpPr/>
            <p:nvPr/>
          </p:nvSpPr>
          <p:spPr>
            <a:xfrm>
              <a:off x="1963691" y="3129237"/>
              <a:ext cx="258737" cy="69733"/>
            </a:xfrm>
            <a:custGeom>
              <a:avLst/>
              <a:gdLst/>
              <a:ahLst/>
              <a:cxnLst/>
              <a:rect l="l" t="t" r="r" b="b"/>
              <a:pathLst>
                <a:path w="18103" h="4879" extrusionOk="0">
                  <a:moveTo>
                    <a:pt x="5766" y="0"/>
                  </a:moveTo>
                  <a:cubicBezTo>
                    <a:pt x="3970" y="0"/>
                    <a:pt x="2035" y="260"/>
                    <a:pt x="1" y="906"/>
                  </a:cubicBezTo>
                  <a:lnTo>
                    <a:pt x="89" y="950"/>
                  </a:lnTo>
                  <a:cubicBezTo>
                    <a:pt x="600" y="1352"/>
                    <a:pt x="5258" y="4878"/>
                    <a:pt x="12826" y="4878"/>
                  </a:cubicBezTo>
                  <a:cubicBezTo>
                    <a:pt x="14454" y="4878"/>
                    <a:pt x="16217" y="4715"/>
                    <a:pt x="18103" y="4322"/>
                  </a:cubicBezTo>
                  <a:cubicBezTo>
                    <a:pt x="18103" y="4322"/>
                    <a:pt x="13094" y="0"/>
                    <a:pt x="5766" y="0"/>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83" name="Google Shape;10183;p62"/>
            <p:cNvSpPr/>
            <p:nvPr/>
          </p:nvSpPr>
          <p:spPr>
            <a:xfrm>
              <a:off x="1964963" y="3142815"/>
              <a:ext cx="257465" cy="56155"/>
            </a:xfrm>
            <a:custGeom>
              <a:avLst/>
              <a:gdLst/>
              <a:ahLst/>
              <a:cxnLst/>
              <a:rect l="l" t="t" r="r" b="b"/>
              <a:pathLst>
                <a:path w="18014" h="3929" extrusionOk="0">
                  <a:moveTo>
                    <a:pt x="0" y="0"/>
                  </a:moveTo>
                  <a:lnTo>
                    <a:pt x="0" y="0"/>
                  </a:lnTo>
                  <a:cubicBezTo>
                    <a:pt x="511" y="402"/>
                    <a:pt x="5169" y="3928"/>
                    <a:pt x="12737" y="3928"/>
                  </a:cubicBezTo>
                  <a:cubicBezTo>
                    <a:pt x="14365" y="3928"/>
                    <a:pt x="16128" y="3765"/>
                    <a:pt x="18014" y="3372"/>
                  </a:cubicBezTo>
                  <a:lnTo>
                    <a:pt x="0" y="0"/>
                  </a:ln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84" name="Google Shape;10184;p62"/>
            <p:cNvSpPr/>
            <p:nvPr/>
          </p:nvSpPr>
          <p:spPr>
            <a:xfrm>
              <a:off x="2158998" y="2939247"/>
              <a:ext cx="132549" cy="253678"/>
            </a:xfrm>
            <a:custGeom>
              <a:avLst/>
              <a:gdLst/>
              <a:ahLst/>
              <a:cxnLst/>
              <a:rect l="l" t="t" r="r" b="b"/>
              <a:pathLst>
                <a:path w="9274" h="17749" extrusionOk="0">
                  <a:moveTo>
                    <a:pt x="1820" y="1"/>
                  </a:moveTo>
                  <a:cubicBezTo>
                    <a:pt x="1820" y="1"/>
                    <a:pt x="1820" y="45"/>
                    <a:pt x="1820" y="45"/>
                  </a:cubicBezTo>
                  <a:cubicBezTo>
                    <a:pt x="1643" y="844"/>
                    <a:pt x="1" y="9141"/>
                    <a:pt x="6745" y="17748"/>
                  </a:cubicBezTo>
                  <a:cubicBezTo>
                    <a:pt x="6745" y="17748"/>
                    <a:pt x="9274" y="7810"/>
                    <a:pt x="1820" y="1"/>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85" name="Google Shape;10185;p62"/>
            <p:cNvSpPr/>
            <p:nvPr/>
          </p:nvSpPr>
          <p:spPr>
            <a:xfrm>
              <a:off x="2158998" y="2939890"/>
              <a:ext cx="96403" cy="253034"/>
            </a:xfrm>
            <a:custGeom>
              <a:avLst/>
              <a:gdLst/>
              <a:ahLst/>
              <a:cxnLst/>
              <a:rect l="l" t="t" r="r" b="b"/>
              <a:pathLst>
                <a:path w="6745" h="17704" extrusionOk="0">
                  <a:moveTo>
                    <a:pt x="1820" y="0"/>
                  </a:moveTo>
                  <a:lnTo>
                    <a:pt x="1820" y="0"/>
                  </a:lnTo>
                  <a:cubicBezTo>
                    <a:pt x="1643" y="799"/>
                    <a:pt x="1" y="9096"/>
                    <a:pt x="6745" y="17703"/>
                  </a:cubicBezTo>
                  <a:lnTo>
                    <a:pt x="1820" y="0"/>
                  </a:ln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86" name="Google Shape;10186;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50"/>
                  </a:cubicBezTo>
                  <a:cubicBezTo>
                    <a:pt x="4970" y="28529"/>
                    <a:pt x="4837" y="27464"/>
                    <a:pt x="4748" y="26400"/>
                  </a:cubicBezTo>
                  <a:cubicBezTo>
                    <a:pt x="4571" y="24758"/>
                    <a:pt x="4438" y="23028"/>
                    <a:pt x="4260" y="21342"/>
                  </a:cubicBezTo>
                  <a:lnTo>
                    <a:pt x="4260" y="21120"/>
                  </a:lnTo>
                  <a:cubicBezTo>
                    <a:pt x="4171" y="20055"/>
                    <a:pt x="4083" y="18990"/>
                    <a:pt x="3994" y="17925"/>
                  </a:cubicBezTo>
                  <a:cubicBezTo>
                    <a:pt x="3861" y="16417"/>
                    <a:pt x="3728" y="14953"/>
                    <a:pt x="3595" y="13533"/>
                  </a:cubicBezTo>
                  <a:cubicBezTo>
                    <a:pt x="3506" y="12424"/>
                    <a:pt x="3417" y="11359"/>
                    <a:pt x="3328" y="10338"/>
                  </a:cubicBezTo>
                  <a:cubicBezTo>
                    <a:pt x="3195" y="8697"/>
                    <a:pt x="3107" y="7144"/>
                    <a:pt x="2973" y="5813"/>
                  </a:cubicBezTo>
                  <a:cubicBezTo>
                    <a:pt x="2885" y="4748"/>
                    <a:pt x="2840" y="3861"/>
                    <a:pt x="2752" y="3062"/>
                  </a:cubicBezTo>
                  <a:cubicBezTo>
                    <a:pt x="2752" y="2663"/>
                    <a:pt x="2707" y="2308"/>
                    <a:pt x="2707" y="1953"/>
                  </a:cubicBezTo>
                  <a:cubicBezTo>
                    <a:pt x="2574" y="711"/>
                    <a:pt x="2530" y="1"/>
                    <a:pt x="2530" y="1"/>
                  </a:cubicBezTo>
                  <a:close/>
                </a:path>
              </a:pathLst>
            </a:custGeom>
            <a:solidFill>
              <a:srgbClr val="684D2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87" name="Google Shape;10187;p62"/>
            <p:cNvSpPr/>
            <p:nvPr/>
          </p:nvSpPr>
          <p:spPr>
            <a:xfrm>
              <a:off x="1089233" y="3038180"/>
              <a:ext cx="58356" cy="63430"/>
            </a:xfrm>
            <a:custGeom>
              <a:avLst/>
              <a:gdLst/>
              <a:ahLst/>
              <a:cxnLst/>
              <a:rect l="l" t="t" r="r" b="b"/>
              <a:pathLst>
                <a:path w="4083" h="4438" extrusionOk="0">
                  <a:moveTo>
                    <a:pt x="3816" y="0"/>
                  </a:moveTo>
                  <a:lnTo>
                    <a:pt x="89" y="1198"/>
                  </a:lnTo>
                  <a:cubicBezTo>
                    <a:pt x="45" y="2307"/>
                    <a:pt x="0" y="3372"/>
                    <a:pt x="0" y="4437"/>
                  </a:cubicBezTo>
                  <a:lnTo>
                    <a:pt x="4082" y="3195"/>
                  </a:lnTo>
                  <a:cubicBezTo>
                    <a:pt x="3993" y="2130"/>
                    <a:pt x="3905" y="1065"/>
                    <a:pt x="3816" y="0"/>
                  </a:cubicBezTo>
                  <a:close/>
                </a:path>
              </a:pathLst>
            </a:custGeom>
            <a:solidFill>
              <a:srgbClr val="C2DC9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88" name="Google Shape;10188;p62"/>
            <p:cNvSpPr/>
            <p:nvPr/>
          </p:nvSpPr>
          <p:spPr>
            <a:xfrm>
              <a:off x="1087332" y="3159295"/>
              <a:ext cx="72306" cy="47580"/>
            </a:xfrm>
            <a:custGeom>
              <a:avLst/>
              <a:gdLst/>
              <a:ahLst/>
              <a:cxnLst/>
              <a:rect l="l" t="t" r="r" b="b"/>
              <a:pathLst>
                <a:path w="5059" h="3329" extrusionOk="0">
                  <a:moveTo>
                    <a:pt x="4703" y="1"/>
                  </a:moveTo>
                  <a:lnTo>
                    <a:pt x="45" y="311"/>
                  </a:lnTo>
                  <a:cubicBezTo>
                    <a:pt x="0" y="1376"/>
                    <a:pt x="0" y="2397"/>
                    <a:pt x="0" y="3328"/>
                  </a:cubicBezTo>
                  <a:lnTo>
                    <a:pt x="5058" y="3151"/>
                  </a:lnTo>
                  <a:cubicBezTo>
                    <a:pt x="4925" y="2130"/>
                    <a:pt x="4836" y="1065"/>
                    <a:pt x="4703" y="1"/>
                  </a:cubicBezTo>
                  <a:close/>
                </a:path>
              </a:pathLst>
            </a:custGeom>
            <a:solidFill>
              <a:srgbClr val="C2DC9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89" name="Google Shape;10189;p62"/>
            <p:cNvSpPr/>
            <p:nvPr/>
          </p:nvSpPr>
          <p:spPr>
            <a:xfrm>
              <a:off x="1096836" y="2825751"/>
              <a:ext cx="32358" cy="40591"/>
            </a:xfrm>
            <a:custGeom>
              <a:avLst/>
              <a:gdLst/>
              <a:ahLst/>
              <a:cxnLst/>
              <a:rect l="l" t="t" r="r" b="b"/>
              <a:pathLst>
                <a:path w="2264" h="2840" extrusionOk="0">
                  <a:moveTo>
                    <a:pt x="2042" y="0"/>
                  </a:moveTo>
                  <a:lnTo>
                    <a:pt x="134" y="133"/>
                  </a:lnTo>
                  <a:cubicBezTo>
                    <a:pt x="89" y="976"/>
                    <a:pt x="45" y="1908"/>
                    <a:pt x="1" y="2840"/>
                  </a:cubicBezTo>
                  <a:lnTo>
                    <a:pt x="2263" y="2751"/>
                  </a:lnTo>
                  <a:cubicBezTo>
                    <a:pt x="2175" y="1730"/>
                    <a:pt x="2175" y="799"/>
                    <a:pt x="2042" y="0"/>
                  </a:cubicBezTo>
                  <a:close/>
                </a:path>
              </a:pathLst>
            </a:custGeom>
            <a:solidFill>
              <a:srgbClr val="C2DC9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90" name="Google Shape;10190;p62"/>
            <p:cNvSpPr/>
            <p:nvPr/>
          </p:nvSpPr>
          <p:spPr>
            <a:xfrm>
              <a:off x="1092406" y="2929743"/>
              <a:ext cx="45665" cy="46937"/>
            </a:xfrm>
            <a:custGeom>
              <a:avLst/>
              <a:gdLst/>
              <a:ahLst/>
              <a:cxnLst/>
              <a:rect l="l" t="t" r="r" b="b"/>
              <a:pathLst>
                <a:path w="3195" h="3284" extrusionOk="0">
                  <a:moveTo>
                    <a:pt x="133" y="0"/>
                  </a:moveTo>
                  <a:cubicBezTo>
                    <a:pt x="89" y="1065"/>
                    <a:pt x="44" y="2174"/>
                    <a:pt x="0" y="3284"/>
                  </a:cubicBezTo>
                  <a:lnTo>
                    <a:pt x="3195" y="3195"/>
                  </a:lnTo>
                  <a:cubicBezTo>
                    <a:pt x="3106" y="2086"/>
                    <a:pt x="3017" y="1021"/>
                    <a:pt x="2928" y="0"/>
                  </a:cubicBezTo>
                  <a:close/>
                </a:path>
              </a:pathLst>
            </a:custGeom>
            <a:solidFill>
              <a:srgbClr val="C2DC9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91" name="Google Shape;10191;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05"/>
                  </a:cubicBezTo>
                  <a:cubicBezTo>
                    <a:pt x="4970" y="28485"/>
                    <a:pt x="4881" y="27464"/>
                    <a:pt x="4748" y="26355"/>
                  </a:cubicBezTo>
                  <a:cubicBezTo>
                    <a:pt x="4571" y="24714"/>
                    <a:pt x="4438" y="23028"/>
                    <a:pt x="4260" y="21297"/>
                  </a:cubicBezTo>
                  <a:cubicBezTo>
                    <a:pt x="3683" y="21386"/>
                    <a:pt x="3107" y="21564"/>
                    <a:pt x="2574" y="21830"/>
                  </a:cubicBezTo>
                  <a:cubicBezTo>
                    <a:pt x="2574" y="21830"/>
                    <a:pt x="1199" y="3151"/>
                    <a:pt x="1997" y="2263"/>
                  </a:cubicBezTo>
                  <a:cubicBezTo>
                    <a:pt x="2175" y="2086"/>
                    <a:pt x="2441" y="1953"/>
                    <a:pt x="2707" y="1953"/>
                  </a:cubicBezTo>
                  <a:cubicBezTo>
                    <a:pt x="2574" y="711"/>
                    <a:pt x="2530" y="1"/>
                    <a:pt x="2530" y="1"/>
                  </a:cubicBezTo>
                  <a:close/>
                </a:path>
              </a:pathLst>
            </a:custGeom>
            <a:solidFill>
              <a:srgbClr val="35210C">
                <a:alpha val="70980"/>
              </a:srgbClr>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92" name="Google Shape;10192;p62"/>
            <p:cNvSpPr/>
            <p:nvPr/>
          </p:nvSpPr>
          <p:spPr>
            <a:xfrm>
              <a:off x="791191" y="2548290"/>
              <a:ext cx="329128" cy="240057"/>
            </a:xfrm>
            <a:custGeom>
              <a:avLst/>
              <a:gdLst/>
              <a:ahLst/>
              <a:cxnLst/>
              <a:rect l="l" t="t" r="r" b="b"/>
              <a:pathLst>
                <a:path w="23028" h="16796" extrusionOk="0">
                  <a:moveTo>
                    <a:pt x="10294" y="1"/>
                  </a:moveTo>
                  <a:cubicBezTo>
                    <a:pt x="9000" y="1"/>
                    <a:pt x="7697" y="214"/>
                    <a:pt x="6434" y="645"/>
                  </a:cubicBezTo>
                  <a:cubicBezTo>
                    <a:pt x="3239" y="1666"/>
                    <a:pt x="799" y="3707"/>
                    <a:pt x="0" y="4860"/>
                  </a:cubicBezTo>
                  <a:cubicBezTo>
                    <a:pt x="0" y="4860"/>
                    <a:pt x="3150" y="7345"/>
                    <a:pt x="4703" y="8365"/>
                  </a:cubicBezTo>
                  <a:cubicBezTo>
                    <a:pt x="5502" y="7744"/>
                    <a:pt x="6389" y="7168"/>
                    <a:pt x="7277" y="6635"/>
                  </a:cubicBezTo>
                  <a:cubicBezTo>
                    <a:pt x="7987" y="6191"/>
                    <a:pt x="8741" y="5836"/>
                    <a:pt x="9495" y="5570"/>
                  </a:cubicBezTo>
                  <a:lnTo>
                    <a:pt x="9495" y="5570"/>
                  </a:lnTo>
                  <a:cubicBezTo>
                    <a:pt x="9495" y="5570"/>
                    <a:pt x="8830" y="6325"/>
                    <a:pt x="8075" y="7256"/>
                  </a:cubicBezTo>
                  <a:cubicBezTo>
                    <a:pt x="7454" y="7966"/>
                    <a:pt x="6877" y="8765"/>
                    <a:pt x="6345" y="9563"/>
                  </a:cubicBezTo>
                  <a:cubicBezTo>
                    <a:pt x="6345" y="9563"/>
                    <a:pt x="11935" y="11294"/>
                    <a:pt x="14021" y="12048"/>
                  </a:cubicBezTo>
                  <a:cubicBezTo>
                    <a:pt x="14287" y="11649"/>
                    <a:pt x="14553" y="11249"/>
                    <a:pt x="14864" y="10894"/>
                  </a:cubicBezTo>
                  <a:cubicBezTo>
                    <a:pt x="15529" y="10007"/>
                    <a:pt x="16416" y="9253"/>
                    <a:pt x="17437" y="8676"/>
                  </a:cubicBezTo>
                  <a:lnTo>
                    <a:pt x="17437" y="8676"/>
                  </a:lnTo>
                  <a:cubicBezTo>
                    <a:pt x="17437" y="8676"/>
                    <a:pt x="16860" y="9963"/>
                    <a:pt x="16328" y="11516"/>
                  </a:cubicBezTo>
                  <a:cubicBezTo>
                    <a:pt x="16195" y="12048"/>
                    <a:pt x="16017" y="12625"/>
                    <a:pt x="15884" y="13157"/>
                  </a:cubicBezTo>
                  <a:cubicBezTo>
                    <a:pt x="15884" y="13157"/>
                    <a:pt x="20143" y="14799"/>
                    <a:pt x="22805" y="16795"/>
                  </a:cubicBezTo>
                  <a:cubicBezTo>
                    <a:pt x="23027" y="14710"/>
                    <a:pt x="22983" y="12625"/>
                    <a:pt x="22539" y="10584"/>
                  </a:cubicBezTo>
                  <a:cubicBezTo>
                    <a:pt x="21874" y="7079"/>
                    <a:pt x="19788" y="3973"/>
                    <a:pt x="16816" y="1976"/>
                  </a:cubicBezTo>
                  <a:cubicBezTo>
                    <a:pt x="14858" y="671"/>
                    <a:pt x="12591" y="1"/>
                    <a:pt x="10294" y="1"/>
                  </a:cubicBezTo>
                  <a:close/>
                </a:path>
              </a:pathLst>
            </a:custGeom>
            <a:solidFill>
              <a:srgbClr val="489B7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93" name="Google Shape;10193;p62"/>
            <p:cNvSpPr/>
            <p:nvPr/>
          </p:nvSpPr>
          <p:spPr>
            <a:xfrm>
              <a:off x="1029633" y="2618995"/>
              <a:ext cx="56312" cy="46036"/>
            </a:xfrm>
            <a:custGeom>
              <a:avLst/>
              <a:gdLst/>
              <a:ahLst/>
              <a:cxnLst/>
              <a:rect l="l" t="t" r="r" b="b"/>
              <a:pathLst>
                <a:path w="3940" h="3221" extrusionOk="0">
                  <a:moveTo>
                    <a:pt x="1240" y="1"/>
                  </a:moveTo>
                  <a:cubicBezTo>
                    <a:pt x="1093" y="1"/>
                    <a:pt x="957" y="42"/>
                    <a:pt x="843" y="135"/>
                  </a:cubicBezTo>
                  <a:cubicBezTo>
                    <a:pt x="0" y="786"/>
                    <a:pt x="1305" y="3221"/>
                    <a:pt x="2420" y="3221"/>
                  </a:cubicBezTo>
                  <a:cubicBezTo>
                    <a:pt x="2597" y="3221"/>
                    <a:pt x="2770" y="3159"/>
                    <a:pt x="2928" y="3019"/>
                  </a:cubicBezTo>
                  <a:cubicBezTo>
                    <a:pt x="3940" y="2124"/>
                    <a:pt x="2290" y="1"/>
                    <a:pt x="1240"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94" name="Google Shape;10194;p62"/>
            <p:cNvSpPr/>
            <p:nvPr/>
          </p:nvSpPr>
          <p:spPr>
            <a:xfrm>
              <a:off x="948109" y="2569029"/>
              <a:ext cx="80452" cy="38390"/>
            </a:xfrm>
            <a:custGeom>
              <a:avLst/>
              <a:gdLst/>
              <a:ahLst/>
              <a:cxnLst/>
              <a:rect l="l" t="t" r="r" b="b"/>
              <a:pathLst>
                <a:path w="5629" h="2686" extrusionOk="0">
                  <a:moveTo>
                    <a:pt x="1420" y="0"/>
                  </a:moveTo>
                  <a:cubicBezTo>
                    <a:pt x="1126" y="0"/>
                    <a:pt x="884" y="65"/>
                    <a:pt x="734" y="215"/>
                  </a:cubicBezTo>
                  <a:cubicBezTo>
                    <a:pt x="0" y="949"/>
                    <a:pt x="2941" y="2685"/>
                    <a:pt x="4380" y="2685"/>
                  </a:cubicBezTo>
                  <a:cubicBezTo>
                    <a:pt x="4680" y="2685"/>
                    <a:pt x="4916" y="2610"/>
                    <a:pt x="5038" y="2433"/>
                  </a:cubicBezTo>
                  <a:cubicBezTo>
                    <a:pt x="5628" y="1585"/>
                    <a:pt x="2875" y="0"/>
                    <a:pt x="1420"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95" name="Google Shape;10195;p62"/>
            <p:cNvSpPr/>
            <p:nvPr/>
          </p:nvSpPr>
          <p:spPr>
            <a:xfrm>
              <a:off x="980152" y="2627256"/>
              <a:ext cx="44807" cy="34931"/>
            </a:xfrm>
            <a:custGeom>
              <a:avLst/>
              <a:gdLst/>
              <a:ahLst/>
              <a:cxnLst/>
              <a:rect l="l" t="t" r="r" b="b"/>
              <a:pathLst>
                <a:path w="3135" h="2444" extrusionOk="0">
                  <a:moveTo>
                    <a:pt x="1554" y="1"/>
                  </a:moveTo>
                  <a:cubicBezTo>
                    <a:pt x="445" y="1"/>
                    <a:pt x="1" y="2352"/>
                    <a:pt x="1554" y="2441"/>
                  </a:cubicBezTo>
                  <a:cubicBezTo>
                    <a:pt x="1581" y="2443"/>
                    <a:pt x="1608" y="2443"/>
                    <a:pt x="1635" y="2443"/>
                  </a:cubicBezTo>
                  <a:cubicBezTo>
                    <a:pt x="3134" y="2443"/>
                    <a:pt x="2644" y="1"/>
                    <a:pt x="1554"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96" name="Google Shape;10196;p62"/>
            <p:cNvSpPr/>
            <p:nvPr/>
          </p:nvSpPr>
          <p:spPr>
            <a:xfrm>
              <a:off x="791191" y="2557509"/>
              <a:ext cx="104007" cy="110352"/>
            </a:xfrm>
            <a:custGeom>
              <a:avLst/>
              <a:gdLst/>
              <a:ahLst/>
              <a:cxnLst/>
              <a:rect l="l" t="t" r="r" b="b"/>
              <a:pathLst>
                <a:path w="7277" h="7721" extrusionOk="0">
                  <a:moveTo>
                    <a:pt x="6434" y="0"/>
                  </a:moveTo>
                  <a:lnTo>
                    <a:pt x="6434" y="0"/>
                  </a:lnTo>
                  <a:cubicBezTo>
                    <a:pt x="3239" y="1021"/>
                    <a:pt x="799" y="3062"/>
                    <a:pt x="0" y="4215"/>
                  </a:cubicBezTo>
                  <a:cubicBezTo>
                    <a:pt x="0" y="4215"/>
                    <a:pt x="3150" y="6700"/>
                    <a:pt x="4703" y="7720"/>
                  </a:cubicBezTo>
                  <a:cubicBezTo>
                    <a:pt x="5502" y="7099"/>
                    <a:pt x="6389" y="6523"/>
                    <a:pt x="7277" y="5990"/>
                  </a:cubicBezTo>
                  <a:cubicBezTo>
                    <a:pt x="4526" y="3683"/>
                    <a:pt x="3505" y="1021"/>
                    <a:pt x="6434"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97" name="Google Shape;10197;p62"/>
            <p:cNvSpPr/>
            <p:nvPr/>
          </p:nvSpPr>
          <p:spPr>
            <a:xfrm>
              <a:off x="881863" y="2651997"/>
              <a:ext cx="121772" cy="68490"/>
            </a:xfrm>
            <a:custGeom>
              <a:avLst/>
              <a:gdLst/>
              <a:ahLst/>
              <a:cxnLst/>
              <a:rect l="l" t="t" r="r" b="b"/>
              <a:pathLst>
                <a:path w="8520" h="4792" extrusionOk="0">
                  <a:moveTo>
                    <a:pt x="1731" y="0"/>
                  </a:moveTo>
                  <a:cubicBezTo>
                    <a:pt x="1110" y="710"/>
                    <a:pt x="533" y="1509"/>
                    <a:pt x="1" y="2307"/>
                  </a:cubicBezTo>
                  <a:cubicBezTo>
                    <a:pt x="1" y="2307"/>
                    <a:pt x="5591" y="4038"/>
                    <a:pt x="7677" y="4792"/>
                  </a:cubicBezTo>
                  <a:cubicBezTo>
                    <a:pt x="7943" y="4393"/>
                    <a:pt x="8209" y="3993"/>
                    <a:pt x="8520" y="3638"/>
                  </a:cubicBezTo>
                  <a:cubicBezTo>
                    <a:pt x="7055" y="3017"/>
                    <a:pt x="5636" y="2307"/>
                    <a:pt x="4349" y="1642"/>
                  </a:cubicBezTo>
                  <a:cubicBezTo>
                    <a:pt x="3417" y="1154"/>
                    <a:pt x="2530" y="621"/>
                    <a:pt x="1731"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98" name="Google Shape;10198;p62"/>
            <p:cNvSpPr/>
            <p:nvPr/>
          </p:nvSpPr>
          <p:spPr>
            <a:xfrm>
              <a:off x="1018213" y="2699548"/>
              <a:ext cx="102734" cy="88799"/>
            </a:xfrm>
            <a:custGeom>
              <a:avLst/>
              <a:gdLst/>
              <a:ahLst/>
              <a:cxnLst/>
              <a:rect l="l" t="t" r="r" b="b"/>
              <a:pathLst>
                <a:path w="7188" h="6213" extrusionOk="0">
                  <a:moveTo>
                    <a:pt x="6655" y="1"/>
                  </a:moveTo>
                  <a:cubicBezTo>
                    <a:pt x="6911" y="1511"/>
                    <a:pt x="6193" y="2084"/>
                    <a:pt x="4930" y="2084"/>
                  </a:cubicBezTo>
                  <a:cubicBezTo>
                    <a:pt x="3780" y="2084"/>
                    <a:pt x="2177" y="1609"/>
                    <a:pt x="444" y="933"/>
                  </a:cubicBezTo>
                  <a:cubicBezTo>
                    <a:pt x="311" y="1465"/>
                    <a:pt x="133" y="2042"/>
                    <a:pt x="0" y="2574"/>
                  </a:cubicBezTo>
                  <a:cubicBezTo>
                    <a:pt x="0" y="2574"/>
                    <a:pt x="4259" y="4216"/>
                    <a:pt x="6921" y="6212"/>
                  </a:cubicBezTo>
                  <a:cubicBezTo>
                    <a:pt x="7188" y="4127"/>
                    <a:pt x="7099" y="2042"/>
                    <a:pt x="6655"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199" name="Google Shape;10199;p62"/>
            <p:cNvSpPr/>
            <p:nvPr/>
          </p:nvSpPr>
          <p:spPr>
            <a:xfrm>
              <a:off x="1060062" y="2553879"/>
              <a:ext cx="336731" cy="237641"/>
            </a:xfrm>
            <a:custGeom>
              <a:avLst/>
              <a:gdLst/>
              <a:ahLst/>
              <a:cxnLst/>
              <a:rect l="l" t="t" r="r" b="b"/>
              <a:pathLst>
                <a:path w="23560" h="16627" extrusionOk="0">
                  <a:moveTo>
                    <a:pt x="13771" y="0"/>
                  </a:moveTo>
                  <a:cubicBezTo>
                    <a:pt x="10418" y="0"/>
                    <a:pt x="7009" y="1051"/>
                    <a:pt x="4836" y="3715"/>
                  </a:cubicBezTo>
                  <a:cubicBezTo>
                    <a:pt x="0" y="9660"/>
                    <a:pt x="3727" y="16626"/>
                    <a:pt x="3727" y="16626"/>
                  </a:cubicBezTo>
                  <a:cubicBezTo>
                    <a:pt x="5058" y="14718"/>
                    <a:pt x="6789" y="13165"/>
                    <a:pt x="8830" y="12012"/>
                  </a:cubicBezTo>
                  <a:cubicBezTo>
                    <a:pt x="8430" y="11480"/>
                    <a:pt x="8031" y="10947"/>
                    <a:pt x="7632" y="10415"/>
                  </a:cubicBezTo>
                  <a:cubicBezTo>
                    <a:pt x="6922" y="9572"/>
                    <a:pt x="6212" y="8817"/>
                    <a:pt x="6212" y="8817"/>
                  </a:cubicBezTo>
                  <a:lnTo>
                    <a:pt x="6212" y="8817"/>
                  </a:lnTo>
                  <a:cubicBezTo>
                    <a:pt x="7055" y="8995"/>
                    <a:pt x="7853" y="9394"/>
                    <a:pt x="8563" y="9927"/>
                  </a:cubicBezTo>
                  <a:cubicBezTo>
                    <a:pt x="9184" y="10370"/>
                    <a:pt x="9806" y="10858"/>
                    <a:pt x="10382" y="11391"/>
                  </a:cubicBezTo>
                  <a:cubicBezTo>
                    <a:pt x="12024" y="10282"/>
                    <a:pt x="17393" y="7575"/>
                    <a:pt x="17393" y="7575"/>
                  </a:cubicBezTo>
                  <a:cubicBezTo>
                    <a:pt x="17126" y="7131"/>
                    <a:pt x="16816" y="6688"/>
                    <a:pt x="16461" y="6288"/>
                  </a:cubicBezTo>
                  <a:cubicBezTo>
                    <a:pt x="15884" y="5623"/>
                    <a:pt x="15263" y="5002"/>
                    <a:pt x="14597" y="4469"/>
                  </a:cubicBezTo>
                  <a:lnTo>
                    <a:pt x="14597" y="4469"/>
                  </a:lnTo>
                  <a:cubicBezTo>
                    <a:pt x="15573" y="4780"/>
                    <a:pt x="16461" y="5268"/>
                    <a:pt x="17304" y="5889"/>
                  </a:cubicBezTo>
                  <a:cubicBezTo>
                    <a:pt x="18102" y="6422"/>
                    <a:pt x="18724" y="6910"/>
                    <a:pt x="18724" y="6910"/>
                  </a:cubicBezTo>
                  <a:cubicBezTo>
                    <a:pt x="20410" y="5934"/>
                    <a:pt x="22007" y="4869"/>
                    <a:pt x="23560" y="3715"/>
                  </a:cubicBezTo>
                  <a:cubicBezTo>
                    <a:pt x="22717" y="2695"/>
                    <a:pt x="21652" y="1896"/>
                    <a:pt x="20454" y="1408"/>
                  </a:cubicBezTo>
                  <a:lnTo>
                    <a:pt x="20410" y="1408"/>
                  </a:lnTo>
                  <a:cubicBezTo>
                    <a:pt x="18541" y="538"/>
                    <a:pt x="16170" y="0"/>
                    <a:pt x="13771" y="0"/>
                  </a:cubicBezTo>
                  <a:close/>
                </a:path>
              </a:pathLst>
            </a:custGeom>
            <a:solidFill>
              <a:srgbClr val="489B7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00" name="Google Shape;10200;p62"/>
            <p:cNvSpPr/>
            <p:nvPr/>
          </p:nvSpPr>
          <p:spPr>
            <a:xfrm>
              <a:off x="1255340" y="2567728"/>
              <a:ext cx="65360" cy="25784"/>
            </a:xfrm>
            <a:custGeom>
              <a:avLst/>
              <a:gdLst/>
              <a:ahLst/>
              <a:cxnLst/>
              <a:rect l="l" t="t" r="r" b="b"/>
              <a:pathLst>
                <a:path w="4573" h="1804" extrusionOk="0">
                  <a:moveTo>
                    <a:pt x="1973" y="1"/>
                  </a:moveTo>
                  <a:cubicBezTo>
                    <a:pt x="941" y="1"/>
                    <a:pt x="1" y="299"/>
                    <a:pt x="180" y="1016"/>
                  </a:cubicBezTo>
                  <a:cubicBezTo>
                    <a:pt x="322" y="1584"/>
                    <a:pt x="1082" y="1804"/>
                    <a:pt x="1914" y="1804"/>
                  </a:cubicBezTo>
                  <a:cubicBezTo>
                    <a:pt x="3162" y="1804"/>
                    <a:pt x="4573" y="1309"/>
                    <a:pt x="4306" y="750"/>
                  </a:cubicBezTo>
                  <a:cubicBezTo>
                    <a:pt x="4087" y="288"/>
                    <a:pt x="2985" y="1"/>
                    <a:pt x="1973"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01" name="Google Shape;10201;p62"/>
            <p:cNvSpPr/>
            <p:nvPr/>
          </p:nvSpPr>
          <p:spPr>
            <a:xfrm>
              <a:off x="1190652" y="2572545"/>
              <a:ext cx="56241" cy="40405"/>
            </a:xfrm>
            <a:custGeom>
              <a:avLst/>
              <a:gdLst/>
              <a:ahLst/>
              <a:cxnLst/>
              <a:rect l="l" t="t" r="r" b="b"/>
              <a:pathLst>
                <a:path w="3935" h="2827" extrusionOk="0">
                  <a:moveTo>
                    <a:pt x="1906" y="1"/>
                  </a:moveTo>
                  <a:cubicBezTo>
                    <a:pt x="1864" y="1"/>
                    <a:pt x="1821" y="5"/>
                    <a:pt x="1778" y="13"/>
                  </a:cubicBezTo>
                  <a:cubicBezTo>
                    <a:pt x="0" y="310"/>
                    <a:pt x="766" y="2827"/>
                    <a:pt x="2189" y="2827"/>
                  </a:cubicBezTo>
                  <a:cubicBezTo>
                    <a:pt x="2257" y="2827"/>
                    <a:pt x="2327" y="2821"/>
                    <a:pt x="2399" y="2808"/>
                  </a:cubicBezTo>
                  <a:cubicBezTo>
                    <a:pt x="3934" y="2553"/>
                    <a:pt x="2969" y="1"/>
                    <a:pt x="1906"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02" name="Google Shape;10202;p62"/>
            <p:cNvSpPr/>
            <p:nvPr/>
          </p:nvSpPr>
          <p:spPr>
            <a:xfrm>
              <a:off x="1060062" y="2606975"/>
              <a:ext cx="126203" cy="184545"/>
            </a:xfrm>
            <a:custGeom>
              <a:avLst/>
              <a:gdLst/>
              <a:ahLst/>
              <a:cxnLst/>
              <a:rect l="l" t="t" r="r" b="b"/>
              <a:pathLst>
                <a:path w="8830" h="12912" extrusionOk="0">
                  <a:moveTo>
                    <a:pt x="4836" y="0"/>
                  </a:moveTo>
                  <a:cubicBezTo>
                    <a:pt x="0" y="5945"/>
                    <a:pt x="3727" y="12911"/>
                    <a:pt x="3727" y="12911"/>
                  </a:cubicBezTo>
                  <a:cubicBezTo>
                    <a:pt x="5058" y="11003"/>
                    <a:pt x="6789" y="9450"/>
                    <a:pt x="8830" y="8297"/>
                  </a:cubicBezTo>
                  <a:cubicBezTo>
                    <a:pt x="8430" y="7765"/>
                    <a:pt x="8031" y="7232"/>
                    <a:pt x="7632" y="6700"/>
                  </a:cubicBezTo>
                  <a:lnTo>
                    <a:pt x="6922" y="7055"/>
                  </a:lnTo>
                  <a:cubicBezTo>
                    <a:pt x="6480" y="7310"/>
                    <a:pt x="6074" y="7425"/>
                    <a:pt x="5708" y="7425"/>
                  </a:cubicBezTo>
                  <a:cubicBezTo>
                    <a:pt x="3471" y="7425"/>
                    <a:pt x="2777" y="3090"/>
                    <a:pt x="4836"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03" name="Google Shape;10203;p62"/>
            <p:cNvSpPr/>
            <p:nvPr/>
          </p:nvSpPr>
          <p:spPr>
            <a:xfrm>
              <a:off x="1182448" y="2643750"/>
              <a:ext cx="126203" cy="72935"/>
            </a:xfrm>
            <a:custGeom>
              <a:avLst/>
              <a:gdLst/>
              <a:ahLst/>
              <a:cxnLst/>
              <a:rect l="l" t="t" r="r" b="b"/>
              <a:pathLst>
                <a:path w="8830" h="5103" extrusionOk="0">
                  <a:moveTo>
                    <a:pt x="7898" y="0"/>
                  </a:moveTo>
                  <a:cubicBezTo>
                    <a:pt x="5324" y="1198"/>
                    <a:pt x="2263" y="2485"/>
                    <a:pt x="0" y="3639"/>
                  </a:cubicBezTo>
                  <a:cubicBezTo>
                    <a:pt x="621" y="4082"/>
                    <a:pt x="1243" y="4570"/>
                    <a:pt x="1819" y="5103"/>
                  </a:cubicBezTo>
                  <a:cubicBezTo>
                    <a:pt x="3461" y="3994"/>
                    <a:pt x="8830" y="1287"/>
                    <a:pt x="8830" y="1287"/>
                  </a:cubicBezTo>
                  <a:cubicBezTo>
                    <a:pt x="8563" y="843"/>
                    <a:pt x="8253" y="400"/>
                    <a:pt x="7898"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04" name="Google Shape;10204;p62"/>
            <p:cNvSpPr/>
            <p:nvPr/>
          </p:nvSpPr>
          <p:spPr>
            <a:xfrm>
              <a:off x="1306736" y="2573988"/>
              <a:ext cx="90700" cy="79280"/>
            </a:xfrm>
            <a:custGeom>
              <a:avLst/>
              <a:gdLst/>
              <a:ahLst/>
              <a:cxnLst/>
              <a:rect l="l" t="t" r="r" b="b"/>
              <a:pathLst>
                <a:path w="6346" h="5547" extrusionOk="0">
                  <a:moveTo>
                    <a:pt x="3195" y="1"/>
                  </a:moveTo>
                  <a:cubicBezTo>
                    <a:pt x="3550" y="223"/>
                    <a:pt x="5546" y="1465"/>
                    <a:pt x="2707" y="3062"/>
                  </a:cubicBezTo>
                  <a:cubicBezTo>
                    <a:pt x="1997" y="3506"/>
                    <a:pt x="1065" y="3950"/>
                    <a:pt x="0" y="4482"/>
                  </a:cubicBezTo>
                  <a:cubicBezTo>
                    <a:pt x="843" y="5015"/>
                    <a:pt x="1465" y="5547"/>
                    <a:pt x="1465" y="5547"/>
                  </a:cubicBezTo>
                  <a:cubicBezTo>
                    <a:pt x="3151" y="4571"/>
                    <a:pt x="4792" y="3462"/>
                    <a:pt x="6345" y="2308"/>
                  </a:cubicBezTo>
                  <a:cubicBezTo>
                    <a:pt x="5502" y="1288"/>
                    <a:pt x="4437" y="533"/>
                    <a:pt x="3195"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05" name="Google Shape;10205;p62"/>
            <p:cNvSpPr/>
            <p:nvPr/>
          </p:nvSpPr>
          <p:spPr>
            <a:xfrm>
              <a:off x="769624" y="2707766"/>
              <a:ext cx="348794" cy="200424"/>
            </a:xfrm>
            <a:custGeom>
              <a:avLst/>
              <a:gdLst/>
              <a:ahLst/>
              <a:cxnLst/>
              <a:rect l="l" t="t" r="r" b="b"/>
              <a:pathLst>
                <a:path w="24404" h="14023" extrusionOk="0">
                  <a:moveTo>
                    <a:pt x="13168" y="1"/>
                  </a:moveTo>
                  <a:cubicBezTo>
                    <a:pt x="11879" y="1"/>
                    <a:pt x="10593" y="207"/>
                    <a:pt x="9362" y="624"/>
                  </a:cubicBezTo>
                  <a:cubicBezTo>
                    <a:pt x="6833" y="1378"/>
                    <a:pt x="4615" y="2931"/>
                    <a:pt x="3018" y="5061"/>
                  </a:cubicBezTo>
                  <a:cubicBezTo>
                    <a:pt x="1154" y="7678"/>
                    <a:pt x="90" y="10828"/>
                    <a:pt x="1" y="14023"/>
                  </a:cubicBezTo>
                  <a:cubicBezTo>
                    <a:pt x="1" y="14023"/>
                    <a:pt x="4704" y="12293"/>
                    <a:pt x="7632" y="11450"/>
                  </a:cubicBezTo>
                  <a:cubicBezTo>
                    <a:pt x="7632" y="11450"/>
                    <a:pt x="7943" y="10207"/>
                    <a:pt x="8431" y="8832"/>
                  </a:cubicBezTo>
                  <a:cubicBezTo>
                    <a:pt x="8697" y="7856"/>
                    <a:pt x="9096" y="6924"/>
                    <a:pt x="9540" y="5992"/>
                  </a:cubicBezTo>
                  <a:cubicBezTo>
                    <a:pt x="9540" y="5992"/>
                    <a:pt x="9540" y="7190"/>
                    <a:pt x="9584" y="8699"/>
                  </a:cubicBezTo>
                  <a:cubicBezTo>
                    <a:pt x="9629" y="9320"/>
                    <a:pt x="9629" y="10030"/>
                    <a:pt x="9673" y="10695"/>
                  </a:cubicBezTo>
                  <a:cubicBezTo>
                    <a:pt x="9673" y="10695"/>
                    <a:pt x="14598" y="9364"/>
                    <a:pt x="16328" y="8743"/>
                  </a:cubicBezTo>
                  <a:lnTo>
                    <a:pt x="16328" y="6835"/>
                  </a:lnTo>
                  <a:cubicBezTo>
                    <a:pt x="16328" y="6081"/>
                    <a:pt x="16373" y="5327"/>
                    <a:pt x="16461" y="4617"/>
                  </a:cubicBezTo>
                  <a:cubicBezTo>
                    <a:pt x="16461" y="4617"/>
                    <a:pt x="16861" y="5371"/>
                    <a:pt x="17260" y="6392"/>
                  </a:cubicBezTo>
                  <a:cubicBezTo>
                    <a:pt x="17482" y="6968"/>
                    <a:pt x="17748" y="7634"/>
                    <a:pt x="17970" y="8255"/>
                  </a:cubicBezTo>
                  <a:cubicBezTo>
                    <a:pt x="17970" y="8255"/>
                    <a:pt x="22540" y="7235"/>
                    <a:pt x="24403" y="6347"/>
                  </a:cubicBezTo>
                  <a:cubicBezTo>
                    <a:pt x="22806" y="4129"/>
                    <a:pt x="20676" y="2310"/>
                    <a:pt x="18236" y="1112"/>
                  </a:cubicBezTo>
                  <a:cubicBezTo>
                    <a:pt x="16633" y="374"/>
                    <a:pt x="14899" y="1"/>
                    <a:pt x="13168" y="1"/>
                  </a:cubicBezTo>
                  <a:close/>
                </a:path>
              </a:pathLst>
            </a:custGeom>
            <a:solidFill>
              <a:srgbClr val="489B7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06" name="Google Shape;10206;p62"/>
            <p:cNvSpPr/>
            <p:nvPr/>
          </p:nvSpPr>
          <p:spPr>
            <a:xfrm>
              <a:off x="945936" y="2724188"/>
              <a:ext cx="53440" cy="23525"/>
            </a:xfrm>
            <a:custGeom>
              <a:avLst/>
              <a:gdLst/>
              <a:ahLst/>
              <a:cxnLst/>
              <a:rect l="l" t="t" r="r" b="b"/>
              <a:pathLst>
                <a:path w="3739" h="1646" extrusionOk="0">
                  <a:moveTo>
                    <a:pt x="1484" y="1"/>
                  </a:moveTo>
                  <a:cubicBezTo>
                    <a:pt x="967" y="1"/>
                    <a:pt x="503" y="124"/>
                    <a:pt x="354" y="407"/>
                  </a:cubicBezTo>
                  <a:cubicBezTo>
                    <a:pt x="0" y="1085"/>
                    <a:pt x="940" y="1646"/>
                    <a:pt x="1884" y="1646"/>
                  </a:cubicBezTo>
                  <a:cubicBezTo>
                    <a:pt x="2360" y="1646"/>
                    <a:pt x="2837" y="1503"/>
                    <a:pt x="3149" y="1161"/>
                  </a:cubicBezTo>
                  <a:cubicBezTo>
                    <a:pt x="3739" y="483"/>
                    <a:pt x="2507" y="1"/>
                    <a:pt x="1484"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07" name="Google Shape;10207;p62"/>
            <p:cNvSpPr/>
            <p:nvPr/>
          </p:nvSpPr>
          <p:spPr>
            <a:xfrm>
              <a:off x="1011910" y="2747256"/>
              <a:ext cx="58128" cy="32158"/>
            </a:xfrm>
            <a:custGeom>
              <a:avLst/>
              <a:gdLst/>
              <a:ahLst/>
              <a:cxnLst/>
              <a:rect l="l" t="t" r="r" b="b"/>
              <a:pathLst>
                <a:path w="4067" h="2250" extrusionOk="0">
                  <a:moveTo>
                    <a:pt x="1498" y="0"/>
                  </a:moveTo>
                  <a:cubicBezTo>
                    <a:pt x="1238" y="0"/>
                    <a:pt x="1005" y="65"/>
                    <a:pt x="840" y="212"/>
                  </a:cubicBezTo>
                  <a:cubicBezTo>
                    <a:pt x="0" y="982"/>
                    <a:pt x="1148" y="2249"/>
                    <a:pt x="2258" y="2249"/>
                  </a:cubicBezTo>
                  <a:cubicBezTo>
                    <a:pt x="2555" y="2249"/>
                    <a:pt x="2850" y="2158"/>
                    <a:pt x="3103" y="1943"/>
                  </a:cubicBezTo>
                  <a:cubicBezTo>
                    <a:pt x="4067" y="1086"/>
                    <a:pt x="2562" y="0"/>
                    <a:pt x="1498"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08" name="Google Shape;10208;p62"/>
            <p:cNvSpPr/>
            <p:nvPr/>
          </p:nvSpPr>
          <p:spPr>
            <a:xfrm>
              <a:off x="938947" y="2768380"/>
              <a:ext cx="41463" cy="40362"/>
            </a:xfrm>
            <a:custGeom>
              <a:avLst/>
              <a:gdLst/>
              <a:ahLst/>
              <a:cxnLst/>
              <a:rect l="l" t="t" r="r" b="b"/>
              <a:pathLst>
                <a:path w="2901" h="2824" extrusionOk="0">
                  <a:moveTo>
                    <a:pt x="1709" y="0"/>
                  </a:moveTo>
                  <a:cubicBezTo>
                    <a:pt x="1659" y="0"/>
                    <a:pt x="1607" y="7"/>
                    <a:pt x="1553" y="21"/>
                  </a:cubicBezTo>
                  <a:cubicBezTo>
                    <a:pt x="0" y="420"/>
                    <a:pt x="133" y="2639"/>
                    <a:pt x="1553" y="2816"/>
                  </a:cubicBezTo>
                  <a:cubicBezTo>
                    <a:pt x="1590" y="2821"/>
                    <a:pt x="1627" y="2823"/>
                    <a:pt x="1662" y="2823"/>
                  </a:cubicBezTo>
                  <a:cubicBezTo>
                    <a:pt x="2900" y="2823"/>
                    <a:pt x="2738" y="0"/>
                    <a:pt x="1709"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09" name="Google Shape;10209;p62"/>
            <p:cNvSpPr/>
            <p:nvPr/>
          </p:nvSpPr>
          <p:spPr>
            <a:xfrm>
              <a:off x="769624" y="2780086"/>
              <a:ext cx="120500" cy="128104"/>
            </a:xfrm>
            <a:custGeom>
              <a:avLst/>
              <a:gdLst/>
              <a:ahLst/>
              <a:cxnLst/>
              <a:rect l="l" t="t" r="r" b="b"/>
              <a:pathLst>
                <a:path w="8431" h="8963" extrusionOk="0">
                  <a:moveTo>
                    <a:pt x="3018" y="1"/>
                  </a:moveTo>
                  <a:cubicBezTo>
                    <a:pt x="1154" y="2618"/>
                    <a:pt x="90" y="5768"/>
                    <a:pt x="1" y="8963"/>
                  </a:cubicBezTo>
                  <a:cubicBezTo>
                    <a:pt x="1" y="8963"/>
                    <a:pt x="4704" y="7233"/>
                    <a:pt x="7632" y="6390"/>
                  </a:cubicBezTo>
                  <a:cubicBezTo>
                    <a:pt x="7632" y="6390"/>
                    <a:pt x="7943" y="5147"/>
                    <a:pt x="8431" y="3772"/>
                  </a:cubicBezTo>
                  <a:lnTo>
                    <a:pt x="8431" y="3772"/>
                  </a:lnTo>
                  <a:cubicBezTo>
                    <a:pt x="7856" y="3826"/>
                    <a:pt x="7315" y="3852"/>
                    <a:pt x="6809" y="3852"/>
                  </a:cubicBezTo>
                  <a:cubicBezTo>
                    <a:pt x="3136" y="3852"/>
                    <a:pt x="1380" y="2458"/>
                    <a:pt x="3018"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10" name="Google Shape;10210;p62"/>
            <p:cNvSpPr/>
            <p:nvPr/>
          </p:nvSpPr>
          <p:spPr>
            <a:xfrm>
              <a:off x="907232" y="2804812"/>
              <a:ext cx="95774" cy="55827"/>
            </a:xfrm>
            <a:custGeom>
              <a:avLst/>
              <a:gdLst/>
              <a:ahLst/>
              <a:cxnLst/>
              <a:rect l="l" t="t" r="r" b="b"/>
              <a:pathLst>
                <a:path w="6701" h="3906" extrusionOk="0">
                  <a:moveTo>
                    <a:pt x="6700" y="1"/>
                  </a:moveTo>
                  <a:cubicBezTo>
                    <a:pt x="4970" y="711"/>
                    <a:pt x="3151" y="1288"/>
                    <a:pt x="1332" y="1643"/>
                  </a:cubicBezTo>
                  <a:cubicBezTo>
                    <a:pt x="844" y="1731"/>
                    <a:pt x="400" y="1820"/>
                    <a:pt x="1" y="1909"/>
                  </a:cubicBezTo>
                  <a:cubicBezTo>
                    <a:pt x="1" y="2530"/>
                    <a:pt x="45" y="3195"/>
                    <a:pt x="45" y="3905"/>
                  </a:cubicBezTo>
                  <a:cubicBezTo>
                    <a:pt x="45" y="3905"/>
                    <a:pt x="4970" y="2530"/>
                    <a:pt x="6700" y="1909"/>
                  </a:cubicBezTo>
                  <a:cubicBezTo>
                    <a:pt x="6700" y="1909"/>
                    <a:pt x="6700" y="1066"/>
                    <a:pt x="6700"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11" name="Google Shape;10211;p62"/>
            <p:cNvSpPr/>
            <p:nvPr/>
          </p:nvSpPr>
          <p:spPr>
            <a:xfrm>
              <a:off x="1016298" y="2724288"/>
              <a:ext cx="102120" cy="101477"/>
            </a:xfrm>
            <a:custGeom>
              <a:avLst/>
              <a:gdLst/>
              <a:ahLst/>
              <a:cxnLst/>
              <a:rect l="l" t="t" r="r" b="b"/>
              <a:pathLst>
                <a:path w="7145" h="7100" extrusionOk="0">
                  <a:moveTo>
                    <a:pt x="977" y="0"/>
                  </a:moveTo>
                  <a:cubicBezTo>
                    <a:pt x="4438" y="1775"/>
                    <a:pt x="3062" y="3727"/>
                    <a:pt x="1" y="5236"/>
                  </a:cubicBezTo>
                  <a:cubicBezTo>
                    <a:pt x="223" y="5812"/>
                    <a:pt x="489" y="6478"/>
                    <a:pt x="711" y="7099"/>
                  </a:cubicBezTo>
                  <a:cubicBezTo>
                    <a:pt x="711" y="7099"/>
                    <a:pt x="5281" y="6079"/>
                    <a:pt x="7144" y="5191"/>
                  </a:cubicBezTo>
                  <a:cubicBezTo>
                    <a:pt x="5547" y="2973"/>
                    <a:pt x="3462" y="1198"/>
                    <a:pt x="977"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12" name="Google Shape;10212;p62"/>
            <p:cNvSpPr/>
            <p:nvPr/>
          </p:nvSpPr>
          <p:spPr>
            <a:xfrm>
              <a:off x="1113330" y="2729876"/>
              <a:ext cx="296784" cy="203054"/>
            </a:xfrm>
            <a:custGeom>
              <a:avLst/>
              <a:gdLst/>
              <a:ahLst/>
              <a:cxnLst/>
              <a:rect l="l" t="t" r="r" b="b"/>
              <a:pathLst>
                <a:path w="20765" h="14207" extrusionOk="0">
                  <a:moveTo>
                    <a:pt x="8645" y="0"/>
                  </a:moveTo>
                  <a:cubicBezTo>
                    <a:pt x="8485" y="0"/>
                    <a:pt x="8324" y="3"/>
                    <a:pt x="8164" y="9"/>
                  </a:cubicBezTo>
                  <a:cubicBezTo>
                    <a:pt x="2396" y="275"/>
                    <a:pt x="0" y="4312"/>
                    <a:pt x="0" y="4312"/>
                  </a:cubicBezTo>
                  <a:cubicBezTo>
                    <a:pt x="1642" y="5421"/>
                    <a:pt x="3417" y="6397"/>
                    <a:pt x="5280" y="7107"/>
                  </a:cubicBezTo>
                  <a:cubicBezTo>
                    <a:pt x="5946" y="6664"/>
                    <a:pt x="6567" y="6131"/>
                    <a:pt x="7143" y="5599"/>
                  </a:cubicBezTo>
                  <a:cubicBezTo>
                    <a:pt x="7898" y="4933"/>
                    <a:pt x="8563" y="4312"/>
                    <a:pt x="8563" y="4312"/>
                  </a:cubicBezTo>
                  <a:lnTo>
                    <a:pt x="8563" y="4312"/>
                  </a:lnTo>
                  <a:cubicBezTo>
                    <a:pt x="8519" y="5111"/>
                    <a:pt x="8341" y="5865"/>
                    <a:pt x="8075" y="6619"/>
                  </a:cubicBezTo>
                  <a:cubicBezTo>
                    <a:pt x="7853" y="7196"/>
                    <a:pt x="7632" y="7817"/>
                    <a:pt x="7365" y="8394"/>
                  </a:cubicBezTo>
                  <a:cubicBezTo>
                    <a:pt x="9717" y="9503"/>
                    <a:pt x="12734" y="11145"/>
                    <a:pt x="12734" y="11145"/>
                  </a:cubicBezTo>
                  <a:cubicBezTo>
                    <a:pt x="12956" y="10834"/>
                    <a:pt x="13177" y="10568"/>
                    <a:pt x="13399" y="10258"/>
                  </a:cubicBezTo>
                  <a:cubicBezTo>
                    <a:pt x="14287" y="9015"/>
                    <a:pt x="15041" y="7773"/>
                    <a:pt x="15041" y="7773"/>
                  </a:cubicBezTo>
                  <a:lnTo>
                    <a:pt x="15041" y="7773"/>
                  </a:lnTo>
                  <a:cubicBezTo>
                    <a:pt x="14997" y="8793"/>
                    <a:pt x="14863" y="9769"/>
                    <a:pt x="14686" y="10790"/>
                  </a:cubicBezTo>
                  <a:cubicBezTo>
                    <a:pt x="14597" y="11500"/>
                    <a:pt x="14464" y="11988"/>
                    <a:pt x="14420" y="11988"/>
                  </a:cubicBezTo>
                  <a:cubicBezTo>
                    <a:pt x="16416" y="12742"/>
                    <a:pt x="20764" y="14206"/>
                    <a:pt x="20764" y="14206"/>
                  </a:cubicBezTo>
                  <a:cubicBezTo>
                    <a:pt x="20676" y="12920"/>
                    <a:pt x="20498" y="11633"/>
                    <a:pt x="20188" y="10391"/>
                  </a:cubicBezTo>
                  <a:cubicBezTo>
                    <a:pt x="20188" y="10302"/>
                    <a:pt x="20143" y="10213"/>
                    <a:pt x="20143" y="10124"/>
                  </a:cubicBezTo>
                  <a:cubicBezTo>
                    <a:pt x="20143" y="10080"/>
                    <a:pt x="20143" y="10036"/>
                    <a:pt x="20143" y="9991"/>
                  </a:cubicBezTo>
                  <a:cubicBezTo>
                    <a:pt x="19212" y="6309"/>
                    <a:pt x="17037" y="1384"/>
                    <a:pt x="11846" y="319"/>
                  </a:cubicBezTo>
                  <a:cubicBezTo>
                    <a:pt x="10803" y="126"/>
                    <a:pt x="9726" y="0"/>
                    <a:pt x="8645" y="0"/>
                  </a:cubicBezTo>
                  <a:close/>
                </a:path>
              </a:pathLst>
            </a:custGeom>
            <a:solidFill>
              <a:srgbClr val="489B7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13" name="Google Shape;10213;p62"/>
            <p:cNvSpPr/>
            <p:nvPr/>
          </p:nvSpPr>
          <p:spPr>
            <a:xfrm>
              <a:off x="1327246" y="2794393"/>
              <a:ext cx="55341" cy="60529"/>
            </a:xfrm>
            <a:custGeom>
              <a:avLst/>
              <a:gdLst/>
              <a:ahLst/>
              <a:cxnLst/>
              <a:rect l="l" t="t" r="r" b="b"/>
              <a:pathLst>
                <a:path w="3872" h="4235" extrusionOk="0">
                  <a:moveTo>
                    <a:pt x="1136" y="0"/>
                  </a:moveTo>
                  <a:cubicBezTo>
                    <a:pt x="1091" y="0"/>
                    <a:pt x="1047" y="7"/>
                    <a:pt x="1006" y="20"/>
                  </a:cubicBezTo>
                  <a:cubicBezTo>
                    <a:pt x="0" y="342"/>
                    <a:pt x="781" y="4235"/>
                    <a:pt x="2059" y="4235"/>
                  </a:cubicBezTo>
                  <a:cubicBezTo>
                    <a:pt x="2191" y="4235"/>
                    <a:pt x="2328" y="4193"/>
                    <a:pt x="2470" y="4102"/>
                  </a:cubicBezTo>
                  <a:cubicBezTo>
                    <a:pt x="3871" y="3210"/>
                    <a:pt x="2142" y="0"/>
                    <a:pt x="1136"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14" name="Google Shape;10214;p62"/>
            <p:cNvSpPr/>
            <p:nvPr/>
          </p:nvSpPr>
          <p:spPr>
            <a:xfrm>
              <a:off x="1279466" y="2811058"/>
              <a:ext cx="31286" cy="41977"/>
            </a:xfrm>
            <a:custGeom>
              <a:avLst/>
              <a:gdLst/>
              <a:ahLst/>
              <a:cxnLst/>
              <a:rect l="l" t="t" r="r" b="b"/>
              <a:pathLst>
                <a:path w="2189" h="2937" extrusionOk="0">
                  <a:moveTo>
                    <a:pt x="1005" y="0"/>
                  </a:moveTo>
                  <a:cubicBezTo>
                    <a:pt x="981" y="0"/>
                    <a:pt x="957" y="3"/>
                    <a:pt x="932" y="8"/>
                  </a:cubicBezTo>
                  <a:cubicBezTo>
                    <a:pt x="8" y="140"/>
                    <a:pt x="1" y="2936"/>
                    <a:pt x="1084" y="2936"/>
                  </a:cubicBezTo>
                  <a:cubicBezTo>
                    <a:pt x="1093" y="2936"/>
                    <a:pt x="1101" y="2936"/>
                    <a:pt x="1110" y="2936"/>
                  </a:cubicBezTo>
                  <a:cubicBezTo>
                    <a:pt x="2188" y="2936"/>
                    <a:pt x="1841" y="0"/>
                    <a:pt x="1005"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15" name="Google Shape;10215;p62"/>
            <p:cNvSpPr/>
            <p:nvPr/>
          </p:nvSpPr>
          <p:spPr>
            <a:xfrm>
              <a:off x="1292401" y="2759176"/>
              <a:ext cx="34030" cy="31129"/>
            </a:xfrm>
            <a:custGeom>
              <a:avLst/>
              <a:gdLst/>
              <a:ahLst/>
              <a:cxnLst/>
              <a:rect l="l" t="t" r="r" b="b"/>
              <a:pathLst>
                <a:path w="2381" h="2178" extrusionOk="0">
                  <a:moveTo>
                    <a:pt x="943" y="0"/>
                  </a:moveTo>
                  <a:cubicBezTo>
                    <a:pt x="830" y="0"/>
                    <a:pt x="728" y="54"/>
                    <a:pt x="648" y="177"/>
                  </a:cubicBezTo>
                  <a:cubicBezTo>
                    <a:pt x="1" y="1148"/>
                    <a:pt x="929" y="2178"/>
                    <a:pt x="1563" y="2178"/>
                  </a:cubicBezTo>
                  <a:cubicBezTo>
                    <a:pt x="1711" y="2178"/>
                    <a:pt x="1843" y="2122"/>
                    <a:pt x="1935" y="1996"/>
                  </a:cubicBezTo>
                  <a:cubicBezTo>
                    <a:pt x="2381" y="1402"/>
                    <a:pt x="1521" y="0"/>
                    <a:pt x="943"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16" name="Google Shape;10216;p62"/>
            <p:cNvSpPr/>
            <p:nvPr/>
          </p:nvSpPr>
          <p:spPr>
            <a:xfrm>
              <a:off x="1113330" y="2729991"/>
              <a:ext cx="116684" cy="101477"/>
            </a:xfrm>
            <a:custGeom>
              <a:avLst/>
              <a:gdLst/>
              <a:ahLst/>
              <a:cxnLst/>
              <a:rect l="l" t="t" r="r" b="b"/>
              <a:pathLst>
                <a:path w="8164" h="7100" extrusionOk="0">
                  <a:moveTo>
                    <a:pt x="8164" y="1"/>
                  </a:moveTo>
                  <a:lnTo>
                    <a:pt x="8164" y="1"/>
                  </a:lnTo>
                  <a:cubicBezTo>
                    <a:pt x="2396" y="267"/>
                    <a:pt x="0" y="4304"/>
                    <a:pt x="0" y="4304"/>
                  </a:cubicBezTo>
                  <a:cubicBezTo>
                    <a:pt x="1642" y="5413"/>
                    <a:pt x="3417" y="6389"/>
                    <a:pt x="5280" y="7099"/>
                  </a:cubicBezTo>
                  <a:cubicBezTo>
                    <a:pt x="5946" y="6656"/>
                    <a:pt x="6567" y="6123"/>
                    <a:pt x="7143" y="5591"/>
                  </a:cubicBezTo>
                  <a:cubicBezTo>
                    <a:pt x="5014" y="2973"/>
                    <a:pt x="4437" y="355"/>
                    <a:pt x="8164"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17" name="Google Shape;10217;p62"/>
            <p:cNvSpPr/>
            <p:nvPr/>
          </p:nvSpPr>
          <p:spPr>
            <a:xfrm>
              <a:off x="1219223" y="2824478"/>
              <a:ext cx="85626" cy="64688"/>
            </a:xfrm>
            <a:custGeom>
              <a:avLst/>
              <a:gdLst/>
              <a:ahLst/>
              <a:cxnLst/>
              <a:rect l="l" t="t" r="r" b="b"/>
              <a:pathLst>
                <a:path w="5991" h="4526" extrusionOk="0">
                  <a:moveTo>
                    <a:pt x="666" y="0"/>
                  </a:moveTo>
                  <a:cubicBezTo>
                    <a:pt x="489" y="577"/>
                    <a:pt x="267" y="1198"/>
                    <a:pt x="1" y="1775"/>
                  </a:cubicBezTo>
                  <a:cubicBezTo>
                    <a:pt x="2308" y="2884"/>
                    <a:pt x="5369" y="4526"/>
                    <a:pt x="5369" y="4526"/>
                  </a:cubicBezTo>
                  <a:cubicBezTo>
                    <a:pt x="5591" y="4215"/>
                    <a:pt x="5813" y="3949"/>
                    <a:pt x="5990" y="3639"/>
                  </a:cubicBezTo>
                  <a:cubicBezTo>
                    <a:pt x="4748" y="3106"/>
                    <a:pt x="3550" y="2396"/>
                    <a:pt x="2485" y="1553"/>
                  </a:cubicBezTo>
                  <a:cubicBezTo>
                    <a:pt x="1820" y="1065"/>
                    <a:pt x="1243" y="533"/>
                    <a:pt x="666"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18" name="Google Shape;10218;p62"/>
            <p:cNvSpPr/>
            <p:nvPr/>
          </p:nvSpPr>
          <p:spPr>
            <a:xfrm>
              <a:off x="1320057" y="2879004"/>
              <a:ext cx="90686" cy="54554"/>
            </a:xfrm>
            <a:custGeom>
              <a:avLst/>
              <a:gdLst/>
              <a:ahLst/>
              <a:cxnLst/>
              <a:rect l="l" t="t" r="r" b="b"/>
              <a:pathLst>
                <a:path w="6345" h="3817" extrusionOk="0">
                  <a:moveTo>
                    <a:pt x="5768" y="1"/>
                  </a:moveTo>
                  <a:cubicBezTo>
                    <a:pt x="5883" y="833"/>
                    <a:pt x="5193" y="1195"/>
                    <a:pt x="4079" y="1195"/>
                  </a:cubicBezTo>
                  <a:cubicBezTo>
                    <a:pt x="3053" y="1195"/>
                    <a:pt x="1668" y="888"/>
                    <a:pt x="222" y="356"/>
                  </a:cubicBezTo>
                  <a:cubicBezTo>
                    <a:pt x="133" y="1066"/>
                    <a:pt x="0" y="1598"/>
                    <a:pt x="0" y="1598"/>
                  </a:cubicBezTo>
                  <a:cubicBezTo>
                    <a:pt x="1997" y="2308"/>
                    <a:pt x="6345" y="3817"/>
                    <a:pt x="6345" y="3817"/>
                  </a:cubicBezTo>
                  <a:cubicBezTo>
                    <a:pt x="6256" y="2530"/>
                    <a:pt x="6079" y="1243"/>
                    <a:pt x="5768"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19" name="Google Shape;10219;p62"/>
            <p:cNvSpPr/>
            <p:nvPr/>
          </p:nvSpPr>
          <p:spPr>
            <a:xfrm>
              <a:off x="1667550" y="3218265"/>
              <a:ext cx="50110" cy="42506"/>
            </a:xfrm>
            <a:custGeom>
              <a:avLst/>
              <a:gdLst/>
              <a:ahLst/>
              <a:cxnLst/>
              <a:rect l="l" t="t" r="r" b="b"/>
              <a:pathLst>
                <a:path w="3506" h="2974" extrusionOk="0">
                  <a:moveTo>
                    <a:pt x="3373" y="1"/>
                  </a:moveTo>
                  <a:cubicBezTo>
                    <a:pt x="2175" y="844"/>
                    <a:pt x="1021" y="1776"/>
                    <a:pt x="1" y="2796"/>
                  </a:cubicBezTo>
                  <a:lnTo>
                    <a:pt x="267" y="2974"/>
                  </a:lnTo>
                  <a:cubicBezTo>
                    <a:pt x="1243" y="1953"/>
                    <a:pt x="2352" y="1021"/>
                    <a:pt x="3506" y="178"/>
                  </a:cubicBezTo>
                  <a:lnTo>
                    <a:pt x="3373" y="1"/>
                  </a:lnTo>
                  <a:close/>
                </a:path>
              </a:pathLst>
            </a:custGeom>
            <a:solidFill>
              <a:srgbClr val="B4CE49"/>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20" name="Google Shape;10220;p62"/>
            <p:cNvSpPr/>
            <p:nvPr/>
          </p:nvSpPr>
          <p:spPr>
            <a:xfrm>
              <a:off x="1708770" y="3196712"/>
              <a:ext cx="33630" cy="26884"/>
            </a:xfrm>
            <a:custGeom>
              <a:avLst/>
              <a:gdLst/>
              <a:ahLst/>
              <a:cxnLst/>
              <a:rect l="l" t="t" r="r" b="b"/>
              <a:pathLst>
                <a:path w="2353" h="1881" extrusionOk="0">
                  <a:moveTo>
                    <a:pt x="2352" y="0"/>
                  </a:moveTo>
                  <a:lnTo>
                    <a:pt x="2352" y="0"/>
                  </a:lnTo>
                  <a:cubicBezTo>
                    <a:pt x="1" y="178"/>
                    <a:pt x="1" y="1864"/>
                    <a:pt x="1" y="1864"/>
                  </a:cubicBezTo>
                  <a:cubicBezTo>
                    <a:pt x="99" y="1875"/>
                    <a:pt x="194" y="1880"/>
                    <a:pt x="285" y="1880"/>
                  </a:cubicBezTo>
                  <a:cubicBezTo>
                    <a:pt x="1992" y="1880"/>
                    <a:pt x="2352" y="0"/>
                    <a:pt x="2352" y="0"/>
                  </a:cubicBezTo>
                  <a:close/>
                </a:path>
              </a:pathLst>
            </a:custGeom>
            <a:solidFill>
              <a:schemeClr val="l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21" name="Google Shape;10221;p62"/>
            <p:cNvSpPr/>
            <p:nvPr/>
          </p:nvSpPr>
          <p:spPr>
            <a:xfrm>
              <a:off x="1680871" y="3186565"/>
              <a:ext cx="33616" cy="45665"/>
            </a:xfrm>
            <a:custGeom>
              <a:avLst/>
              <a:gdLst/>
              <a:ahLst/>
              <a:cxnLst/>
              <a:rect l="l" t="t" r="r" b="b"/>
              <a:pathLst>
                <a:path w="2352" h="3195" extrusionOk="0">
                  <a:moveTo>
                    <a:pt x="533" y="0"/>
                  </a:moveTo>
                  <a:cubicBezTo>
                    <a:pt x="0" y="1065"/>
                    <a:pt x="222" y="2396"/>
                    <a:pt x="1154" y="3195"/>
                  </a:cubicBezTo>
                  <a:cubicBezTo>
                    <a:pt x="2352" y="1553"/>
                    <a:pt x="533" y="1"/>
                    <a:pt x="533" y="0"/>
                  </a:cubicBezTo>
                  <a:close/>
                </a:path>
              </a:pathLst>
            </a:custGeom>
            <a:solidFill>
              <a:schemeClr val="l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22" name="Google Shape;10222;p62"/>
            <p:cNvSpPr/>
            <p:nvPr/>
          </p:nvSpPr>
          <p:spPr>
            <a:xfrm>
              <a:off x="1699265" y="3233587"/>
              <a:ext cx="34888" cy="22010"/>
            </a:xfrm>
            <a:custGeom>
              <a:avLst/>
              <a:gdLst/>
              <a:ahLst/>
              <a:cxnLst/>
              <a:rect l="l" t="t" r="r" b="b"/>
              <a:pathLst>
                <a:path w="2441" h="1540" extrusionOk="0">
                  <a:moveTo>
                    <a:pt x="792" y="0"/>
                  </a:moveTo>
                  <a:cubicBezTo>
                    <a:pt x="561" y="0"/>
                    <a:pt x="298" y="38"/>
                    <a:pt x="0" y="127"/>
                  </a:cubicBezTo>
                  <a:cubicBezTo>
                    <a:pt x="0" y="127"/>
                    <a:pt x="189" y="1539"/>
                    <a:pt x="1542" y="1539"/>
                  </a:cubicBezTo>
                  <a:cubicBezTo>
                    <a:pt x="1798" y="1539"/>
                    <a:pt x="2095" y="1489"/>
                    <a:pt x="2440" y="1369"/>
                  </a:cubicBezTo>
                  <a:cubicBezTo>
                    <a:pt x="2440" y="1369"/>
                    <a:pt x="2180" y="0"/>
                    <a:pt x="792" y="0"/>
                  </a:cubicBezTo>
                  <a:close/>
                </a:path>
              </a:pathLst>
            </a:custGeom>
            <a:solidFill>
              <a:schemeClr val="l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23" name="Google Shape;10223;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54928" y="11714"/>
                    <a:pt x="53774" y="9318"/>
                    <a:pt x="51068" y="8652"/>
                  </a:cubicBezTo>
                  <a:cubicBezTo>
                    <a:pt x="50370" y="8483"/>
                    <a:pt x="49731" y="8413"/>
                    <a:pt x="49150" y="8413"/>
                  </a:cubicBezTo>
                  <a:cubicBezTo>
                    <a:pt x="46220" y="8413"/>
                    <a:pt x="44768" y="10205"/>
                    <a:pt x="44768" y="10205"/>
                  </a:cubicBezTo>
                  <a:cubicBezTo>
                    <a:pt x="44146" y="8963"/>
                    <a:pt x="43037" y="8120"/>
                    <a:pt x="41706" y="7809"/>
                  </a:cubicBezTo>
                  <a:cubicBezTo>
                    <a:pt x="41292" y="7706"/>
                    <a:pt x="40870" y="7655"/>
                    <a:pt x="40451" y="7655"/>
                  </a:cubicBezTo>
                  <a:cubicBezTo>
                    <a:pt x="39433" y="7655"/>
                    <a:pt x="38428" y="7954"/>
                    <a:pt x="37580" y="8519"/>
                  </a:cubicBezTo>
                  <a:cubicBezTo>
                    <a:pt x="36426" y="5857"/>
                    <a:pt x="33942" y="3994"/>
                    <a:pt x="31014" y="3772"/>
                  </a:cubicBezTo>
                  <a:cubicBezTo>
                    <a:pt x="30678" y="3725"/>
                    <a:pt x="30344" y="3702"/>
                    <a:pt x="30012" y="3702"/>
                  </a:cubicBezTo>
                  <a:cubicBezTo>
                    <a:pt x="27531" y="3702"/>
                    <a:pt x="25196" y="4986"/>
                    <a:pt x="23826" y="7099"/>
                  </a:cubicBezTo>
                  <a:cubicBezTo>
                    <a:pt x="23826" y="7099"/>
                    <a:pt x="20587" y="1"/>
                    <a:pt x="12690" y="1"/>
                  </a:cubicBezTo>
                  <a:close/>
                </a:path>
              </a:pathLst>
            </a:custGeom>
            <a:solidFill>
              <a:srgbClr val="29886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24" name="Google Shape;10224;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47251" y="13627"/>
                    <a:pt x="33581" y="13968"/>
                    <a:pt x="22970" y="13968"/>
                  </a:cubicBezTo>
                  <a:cubicBezTo>
                    <a:pt x="14913" y="13968"/>
                    <a:pt x="8619" y="13771"/>
                    <a:pt x="7854" y="13178"/>
                  </a:cubicBezTo>
                  <a:cubicBezTo>
                    <a:pt x="5591" y="11359"/>
                    <a:pt x="6123" y="311"/>
                    <a:pt x="12690"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25" name="Google Shape;10225;p62"/>
            <p:cNvSpPr/>
            <p:nvPr/>
          </p:nvSpPr>
          <p:spPr>
            <a:xfrm>
              <a:off x="1940222" y="2981339"/>
              <a:ext cx="1038722" cy="356169"/>
            </a:xfrm>
            <a:custGeom>
              <a:avLst/>
              <a:gdLst/>
              <a:ahLst/>
              <a:cxnLst/>
              <a:rect l="l" t="t" r="r" b="b"/>
              <a:pathLst>
                <a:path w="72676" h="24920" extrusionOk="0">
                  <a:moveTo>
                    <a:pt x="44351" y="0"/>
                  </a:moveTo>
                  <a:cubicBezTo>
                    <a:pt x="40022" y="0"/>
                    <a:pt x="38202" y="4687"/>
                    <a:pt x="38202" y="4687"/>
                  </a:cubicBezTo>
                  <a:cubicBezTo>
                    <a:pt x="38202" y="4687"/>
                    <a:pt x="35753" y="758"/>
                    <a:pt x="31505" y="758"/>
                  </a:cubicBezTo>
                  <a:cubicBezTo>
                    <a:pt x="30607" y="758"/>
                    <a:pt x="29627" y="934"/>
                    <a:pt x="28574" y="1360"/>
                  </a:cubicBezTo>
                  <a:cubicBezTo>
                    <a:pt x="22629" y="3800"/>
                    <a:pt x="24004" y="11032"/>
                    <a:pt x="24093" y="11298"/>
                  </a:cubicBezTo>
                  <a:cubicBezTo>
                    <a:pt x="23102" y="10341"/>
                    <a:pt x="21817" y="9826"/>
                    <a:pt x="20493" y="9826"/>
                  </a:cubicBezTo>
                  <a:cubicBezTo>
                    <a:pt x="20038" y="9826"/>
                    <a:pt x="19578" y="9886"/>
                    <a:pt x="19124" y="10011"/>
                  </a:cubicBezTo>
                  <a:cubicBezTo>
                    <a:pt x="18724" y="10100"/>
                    <a:pt x="18369" y="10233"/>
                    <a:pt x="18014" y="10366"/>
                  </a:cubicBezTo>
                  <a:cubicBezTo>
                    <a:pt x="14287" y="12052"/>
                    <a:pt x="15707" y="17199"/>
                    <a:pt x="15707" y="17199"/>
                  </a:cubicBezTo>
                  <a:cubicBezTo>
                    <a:pt x="15707" y="17199"/>
                    <a:pt x="14656" y="16019"/>
                    <a:pt x="13079" y="16019"/>
                  </a:cubicBezTo>
                  <a:cubicBezTo>
                    <a:pt x="12582" y="16019"/>
                    <a:pt x="12033" y="16136"/>
                    <a:pt x="11448" y="16445"/>
                  </a:cubicBezTo>
                  <a:cubicBezTo>
                    <a:pt x="9008" y="17731"/>
                    <a:pt x="10161" y="20527"/>
                    <a:pt x="10161" y="20527"/>
                  </a:cubicBezTo>
                  <a:cubicBezTo>
                    <a:pt x="10161" y="20527"/>
                    <a:pt x="9005" y="19795"/>
                    <a:pt x="6984" y="19795"/>
                  </a:cubicBezTo>
                  <a:cubicBezTo>
                    <a:pt x="6234" y="19795"/>
                    <a:pt x="5366" y="19896"/>
                    <a:pt x="4393" y="20172"/>
                  </a:cubicBezTo>
                  <a:cubicBezTo>
                    <a:pt x="800" y="21192"/>
                    <a:pt x="1" y="24919"/>
                    <a:pt x="1" y="24919"/>
                  </a:cubicBezTo>
                  <a:lnTo>
                    <a:pt x="70723" y="24919"/>
                  </a:lnTo>
                  <a:cubicBezTo>
                    <a:pt x="70723" y="24919"/>
                    <a:pt x="72676" y="22745"/>
                    <a:pt x="71655" y="20660"/>
                  </a:cubicBezTo>
                  <a:cubicBezTo>
                    <a:pt x="71566" y="20438"/>
                    <a:pt x="71433" y="20260"/>
                    <a:pt x="71300" y="20083"/>
                  </a:cubicBezTo>
                  <a:cubicBezTo>
                    <a:pt x="70831" y="19379"/>
                    <a:pt x="70016" y="18950"/>
                    <a:pt x="69161" y="18950"/>
                  </a:cubicBezTo>
                  <a:cubicBezTo>
                    <a:pt x="69046" y="18950"/>
                    <a:pt x="68931" y="18958"/>
                    <a:pt x="68816" y="18974"/>
                  </a:cubicBezTo>
                  <a:cubicBezTo>
                    <a:pt x="68816" y="18974"/>
                    <a:pt x="69969" y="14493"/>
                    <a:pt x="66242" y="12452"/>
                  </a:cubicBezTo>
                  <a:cubicBezTo>
                    <a:pt x="65279" y="11924"/>
                    <a:pt x="64316" y="11729"/>
                    <a:pt x="63417" y="11729"/>
                  </a:cubicBezTo>
                  <a:cubicBezTo>
                    <a:pt x="60838" y="11729"/>
                    <a:pt x="58788" y="13339"/>
                    <a:pt x="58788" y="13339"/>
                  </a:cubicBezTo>
                  <a:cubicBezTo>
                    <a:pt x="58788" y="13339"/>
                    <a:pt x="60341" y="9213"/>
                    <a:pt x="56748" y="7172"/>
                  </a:cubicBezTo>
                  <a:cubicBezTo>
                    <a:pt x="55711" y="6571"/>
                    <a:pt x="54789" y="6357"/>
                    <a:pt x="54002" y="6357"/>
                  </a:cubicBezTo>
                  <a:cubicBezTo>
                    <a:pt x="52059" y="6357"/>
                    <a:pt x="50935" y="7660"/>
                    <a:pt x="50935" y="7660"/>
                  </a:cubicBezTo>
                  <a:cubicBezTo>
                    <a:pt x="50935" y="7660"/>
                    <a:pt x="50314" y="827"/>
                    <a:pt x="45301" y="73"/>
                  </a:cubicBezTo>
                  <a:cubicBezTo>
                    <a:pt x="44972" y="23"/>
                    <a:pt x="44655" y="0"/>
                    <a:pt x="44351"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26" name="Google Shape;10226;p62"/>
            <p:cNvSpPr/>
            <p:nvPr/>
          </p:nvSpPr>
          <p:spPr>
            <a:xfrm>
              <a:off x="1940222" y="3124421"/>
              <a:ext cx="1038722" cy="213087"/>
            </a:xfrm>
            <a:custGeom>
              <a:avLst/>
              <a:gdLst/>
              <a:ahLst/>
              <a:cxnLst/>
              <a:rect l="l" t="t" r="r" b="b"/>
              <a:pathLst>
                <a:path w="72676" h="14909" extrusionOk="0">
                  <a:moveTo>
                    <a:pt x="22318" y="5369"/>
                  </a:moveTo>
                  <a:lnTo>
                    <a:pt x="22318" y="5369"/>
                  </a:lnTo>
                  <a:cubicBezTo>
                    <a:pt x="22316" y="5372"/>
                    <a:pt x="22313" y="5375"/>
                    <a:pt x="22311" y="5378"/>
                  </a:cubicBezTo>
                  <a:lnTo>
                    <a:pt x="22311" y="5378"/>
                  </a:lnTo>
                  <a:cubicBezTo>
                    <a:pt x="22313" y="5375"/>
                    <a:pt x="22316" y="5372"/>
                    <a:pt x="22318" y="5369"/>
                  </a:cubicBezTo>
                  <a:close/>
                  <a:moveTo>
                    <a:pt x="19124" y="0"/>
                  </a:moveTo>
                  <a:lnTo>
                    <a:pt x="19124" y="0"/>
                  </a:lnTo>
                  <a:cubicBezTo>
                    <a:pt x="18724" y="89"/>
                    <a:pt x="18369" y="222"/>
                    <a:pt x="18014" y="355"/>
                  </a:cubicBezTo>
                  <a:cubicBezTo>
                    <a:pt x="14287" y="2041"/>
                    <a:pt x="15707" y="7188"/>
                    <a:pt x="15707" y="7188"/>
                  </a:cubicBezTo>
                  <a:cubicBezTo>
                    <a:pt x="15707" y="7188"/>
                    <a:pt x="14656" y="6008"/>
                    <a:pt x="13079" y="6008"/>
                  </a:cubicBezTo>
                  <a:cubicBezTo>
                    <a:pt x="12582" y="6008"/>
                    <a:pt x="12033" y="6125"/>
                    <a:pt x="11448" y="6434"/>
                  </a:cubicBezTo>
                  <a:cubicBezTo>
                    <a:pt x="9008" y="7720"/>
                    <a:pt x="10161" y="10516"/>
                    <a:pt x="10161" y="10516"/>
                  </a:cubicBezTo>
                  <a:cubicBezTo>
                    <a:pt x="10161" y="10516"/>
                    <a:pt x="9005" y="9784"/>
                    <a:pt x="6984" y="9784"/>
                  </a:cubicBezTo>
                  <a:cubicBezTo>
                    <a:pt x="6234" y="9784"/>
                    <a:pt x="5366" y="9885"/>
                    <a:pt x="4393" y="10161"/>
                  </a:cubicBezTo>
                  <a:cubicBezTo>
                    <a:pt x="800" y="11181"/>
                    <a:pt x="1" y="14908"/>
                    <a:pt x="1" y="14908"/>
                  </a:cubicBezTo>
                  <a:lnTo>
                    <a:pt x="70723" y="14908"/>
                  </a:lnTo>
                  <a:cubicBezTo>
                    <a:pt x="70723" y="14908"/>
                    <a:pt x="72676" y="12734"/>
                    <a:pt x="71655" y="10649"/>
                  </a:cubicBezTo>
                  <a:cubicBezTo>
                    <a:pt x="71566" y="10427"/>
                    <a:pt x="71478" y="10249"/>
                    <a:pt x="71300" y="10072"/>
                  </a:cubicBezTo>
                  <a:cubicBezTo>
                    <a:pt x="71211" y="10249"/>
                    <a:pt x="71123" y="10427"/>
                    <a:pt x="70990" y="10560"/>
                  </a:cubicBezTo>
                  <a:cubicBezTo>
                    <a:pt x="70111" y="11745"/>
                    <a:pt x="68799" y="12178"/>
                    <a:pt x="67353" y="12178"/>
                  </a:cubicBezTo>
                  <a:cubicBezTo>
                    <a:pt x="65660" y="12178"/>
                    <a:pt x="63784" y="11585"/>
                    <a:pt x="62205" y="10915"/>
                  </a:cubicBezTo>
                  <a:cubicBezTo>
                    <a:pt x="61001" y="11966"/>
                    <a:pt x="59410" y="12474"/>
                    <a:pt x="57812" y="12474"/>
                  </a:cubicBezTo>
                  <a:cubicBezTo>
                    <a:pt x="55699" y="12474"/>
                    <a:pt x="53574" y="11587"/>
                    <a:pt x="52311" y="9894"/>
                  </a:cubicBezTo>
                  <a:cubicBezTo>
                    <a:pt x="50875" y="10922"/>
                    <a:pt x="49135" y="11412"/>
                    <a:pt x="47391" y="11412"/>
                  </a:cubicBezTo>
                  <a:cubicBezTo>
                    <a:pt x="44768" y="11412"/>
                    <a:pt x="42134" y="10305"/>
                    <a:pt x="40509" y="8253"/>
                  </a:cubicBezTo>
                  <a:cubicBezTo>
                    <a:pt x="39573" y="10008"/>
                    <a:pt x="37576" y="10911"/>
                    <a:pt x="35591" y="10911"/>
                  </a:cubicBezTo>
                  <a:cubicBezTo>
                    <a:pt x="33813" y="10911"/>
                    <a:pt x="32044" y="10185"/>
                    <a:pt x="31058" y="8697"/>
                  </a:cubicBezTo>
                  <a:cubicBezTo>
                    <a:pt x="29420" y="9516"/>
                    <a:pt x="27657" y="10397"/>
                    <a:pt x="25847" y="10397"/>
                  </a:cubicBezTo>
                  <a:cubicBezTo>
                    <a:pt x="25500" y="10397"/>
                    <a:pt x="25152" y="10365"/>
                    <a:pt x="24803" y="10294"/>
                  </a:cubicBezTo>
                  <a:cubicBezTo>
                    <a:pt x="22677" y="9807"/>
                    <a:pt x="20949" y="7109"/>
                    <a:pt x="22311" y="5378"/>
                  </a:cubicBezTo>
                  <a:lnTo>
                    <a:pt x="22311" y="5378"/>
                  </a:lnTo>
                  <a:cubicBezTo>
                    <a:pt x="22139" y="5593"/>
                    <a:pt x="21951" y="5688"/>
                    <a:pt x="21753" y="5688"/>
                  </a:cubicBezTo>
                  <a:cubicBezTo>
                    <a:pt x="20474" y="5688"/>
                    <a:pt x="18825" y="1712"/>
                    <a:pt x="18902" y="1021"/>
                  </a:cubicBezTo>
                  <a:cubicBezTo>
                    <a:pt x="18946" y="666"/>
                    <a:pt x="18990" y="311"/>
                    <a:pt x="19124" y="0"/>
                  </a:cubicBezTo>
                  <a:close/>
                </a:path>
              </a:pathLst>
            </a:custGeom>
            <a:solidFill>
              <a:srgbClr val="29886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27" name="Google Shape;10227;p62"/>
            <p:cNvSpPr/>
            <p:nvPr/>
          </p:nvSpPr>
          <p:spPr>
            <a:xfrm>
              <a:off x="2338483" y="3040052"/>
              <a:ext cx="112925" cy="70848"/>
            </a:xfrm>
            <a:custGeom>
              <a:avLst/>
              <a:gdLst/>
              <a:ahLst/>
              <a:cxnLst/>
              <a:rect l="l" t="t" r="r" b="b"/>
              <a:pathLst>
                <a:path w="7901" h="4957" extrusionOk="0">
                  <a:moveTo>
                    <a:pt x="4387" y="1"/>
                  </a:moveTo>
                  <a:cubicBezTo>
                    <a:pt x="1946" y="1"/>
                    <a:pt x="0" y="3883"/>
                    <a:pt x="2972" y="4794"/>
                  </a:cubicBezTo>
                  <a:cubicBezTo>
                    <a:pt x="3325" y="4906"/>
                    <a:pt x="3661" y="4956"/>
                    <a:pt x="3978" y="4956"/>
                  </a:cubicBezTo>
                  <a:cubicBezTo>
                    <a:pt x="6681" y="4956"/>
                    <a:pt x="7900" y="1252"/>
                    <a:pt x="5279" y="180"/>
                  </a:cubicBezTo>
                  <a:cubicBezTo>
                    <a:pt x="4979" y="56"/>
                    <a:pt x="4680" y="1"/>
                    <a:pt x="4387" y="1"/>
                  </a:cubicBezTo>
                  <a:close/>
                </a:path>
              </a:pathLst>
            </a:custGeom>
            <a:solidFill>
              <a:srgbClr val="518F2C"/>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28" name="Google Shape;10228;p62"/>
            <p:cNvSpPr/>
            <p:nvPr/>
          </p:nvSpPr>
          <p:spPr>
            <a:xfrm>
              <a:off x="2542394" y="3022758"/>
              <a:ext cx="109695" cy="78323"/>
            </a:xfrm>
            <a:custGeom>
              <a:avLst/>
              <a:gdLst/>
              <a:ahLst/>
              <a:cxnLst/>
              <a:rect l="l" t="t" r="r" b="b"/>
              <a:pathLst>
                <a:path w="7675" h="5480" extrusionOk="0">
                  <a:moveTo>
                    <a:pt x="3549" y="0"/>
                  </a:moveTo>
                  <a:cubicBezTo>
                    <a:pt x="3026" y="0"/>
                    <a:pt x="2485" y="189"/>
                    <a:pt x="1971" y="636"/>
                  </a:cubicBezTo>
                  <a:cubicBezTo>
                    <a:pt x="0" y="2278"/>
                    <a:pt x="2141" y="5480"/>
                    <a:pt x="4321" y="5480"/>
                  </a:cubicBezTo>
                  <a:cubicBezTo>
                    <a:pt x="4791" y="5480"/>
                    <a:pt x="5264" y="5330"/>
                    <a:pt x="5698" y="4984"/>
                  </a:cubicBezTo>
                  <a:cubicBezTo>
                    <a:pt x="7674" y="3438"/>
                    <a:pt x="5779" y="0"/>
                    <a:pt x="3549" y="0"/>
                  </a:cubicBezTo>
                  <a:close/>
                </a:path>
              </a:pathLst>
            </a:custGeom>
            <a:solidFill>
              <a:srgbClr val="518F2C"/>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29" name="Google Shape;10229;p62"/>
            <p:cNvSpPr/>
            <p:nvPr/>
          </p:nvSpPr>
          <p:spPr>
            <a:xfrm>
              <a:off x="2514938" y="3158709"/>
              <a:ext cx="81153" cy="65517"/>
            </a:xfrm>
            <a:custGeom>
              <a:avLst/>
              <a:gdLst/>
              <a:ahLst/>
              <a:cxnLst/>
              <a:rect l="l" t="t" r="r" b="b"/>
              <a:pathLst>
                <a:path w="5678" h="4584" extrusionOk="0">
                  <a:moveTo>
                    <a:pt x="3066" y="0"/>
                  </a:moveTo>
                  <a:cubicBezTo>
                    <a:pt x="2960" y="0"/>
                    <a:pt x="2851" y="13"/>
                    <a:pt x="2738" y="42"/>
                  </a:cubicBezTo>
                  <a:cubicBezTo>
                    <a:pt x="0" y="683"/>
                    <a:pt x="1098" y="4584"/>
                    <a:pt x="3249" y="4584"/>
                  </a:cubicBezTo>
                  <a:cubicBezTo>
                    <a:pt x="3328" y="4584"/>
                    <a:pt x="3410" y="4578"/>
                    <a:pt x="3492" y="4567"/>
                  </a:cubicBezTo>
                  <a:cubicBezTo>
                    <a:pt x="5677" y="4273"/>
                    <a:pt x="4957" y="0"/>
                    <a:pt x="3066" y="0"/>
                  </a:cubicBezTo>
                  <a:close/>
                </a:path>
              </a:pathLst>
            </a:custGeom>
            <a:solidFill>
              <a:srgbClr val="518F2C"/>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30" name="Google Shape;10230;p62"/>
            <p:cNvSpPr/>
            <p:nvPr/>
          </p:nvSpPr>
          <p:spPr>
            <a:xfrm>
              <a:off x="2332752" y="2755989"/>
              <a:ext cx="535226" cy="588494"/>
            </a:xfrm>
            <a:custGeom>
              <a:avLst/>
              <a:gdLst/>
              <a:ahLst/>
              <a:cxnLst/>
              <a:rect l="l" t="t" r="r" b="b"/>
              <a:pathLst>
                <a:path w="37448" h="41175" extrusionOk="0">
                  <a:moveTo>
                    <a:pt x="13089" y="1"/>
                  </a:moveTo>
                  <a:cubicBezTo>
                    <a:pt x="13134" y="4171"/>
                    <a:pt x="13489" y="19168"/>
                    <a:pt x="13000" y="22540"/>
                  </a:cubicBezTo>
                  <a:cubicBezTo>
                    <a:pt x="12956" y="22983"/>
                    <a:pt x="12867" y="23249"/>
                    <a:pt x="12779" y="23249"/>
                  </a:cubicBezTo>
                  <a:cubicBezTo>
                    <a:pt x="12430" y="23346"/>
                    <a:pt x="11270" y="23468"/>
                    <a:pt x="10033" y="23468"/>
                  </a:cubicBezTo>
                  <a:cubicBezTo>
                    <a:pt x="8436" y="23468"/>
                    <a:pt x="6709" y="23265"/>
                    <a:pt x="6434" y="22540"/>
                  </a:cubicBezTo>
                  <a:cubicBezTo>
                    <a:pt x="6212" y="21874"/>
                    <a:pt x="6123" y="18680"/>
                    <a:pt x="6123" y="15840"/>
                  </a:cubicBezTo>
                  <a:cubicBezTo>
                    <a:pt x="6123" y="13400"/>
                    <a:pt x="6168" y="11270"/>
                    <a:pt x="6168" y="11270"/>
                  </a:cubicBezTo>
                  <a:lnTo>
                    <a:pt x="6168" y="11270"/>
                  </a:lnTo>
                  <a:lnTo>
                    <a:pt x="1287" y="12468"/>
                  </a:lnTo>
                  <a:cubicBezTo>
                    <a:pt x="2086" y="16772"/>
                    <a:pt x="1" y="24536"/>
                    <a:pt x="3506" y="26444"/>
                  </a:cubicBezTo>
                  <a:cubicBezTo>
                    <a:pt x="5502" y="27570"/>
                    <a:pt x="8325" y="27677"/>
                    <a:pt x="10382" y="27677"/>
                  </a:cubicBezTo>
                  <a:cubicBezTo>
                    <a:pt x="10867" y="27677"/>
                    <a:pt x="11310" y="27671"/>
                    <a:pt x="11689" y="27671"/>
                  </a:cubicBezTo>
                  <a:cubicBezTo>
                    <a:pt x="12489" y="27671"/>
                    <a:pt x="13007" y="27698"/>
                    <a:pt x="13045" y="27864"/>
                  </a:cubicBezTo>
                  <a:cubicBezTo>
                    <a:pt x="13134" y="28396"/>
                    <a:pt x="13045" y="41174"/>
                    <a:pt x="13045" y="41174"/>
                  </a:cubicBezTo>
                  <a:lnTo>
                    <a:pt x="25601" y="40775"/>
                  </a:lnTo>
                  <a:lnTo>
                    <a:pt x="25601" y="39044"/>
                  </a:lnTo>
                  <a:cubicBezTo>
                    <a:pt x="25557" y="35273"/>
                    <a:pt x="25512" y="26710"/>
                    <a:pt x="25956" y="26355"/>
                  </a:cubicBezTo>
                  <a:cubicBezTo>
                    <a:pt x="26533" y="25911"/>
                    <a:pt x="32522" y="26222"/>
                    <a:pt x="34829" y="25379"/>
                  </a:cubicBezTo>
                  <a:cubicBezTo>
                    <a:pt x="37137" y="24536"/>
                    <a:pt x="37270" y="22096"/>
                    <a:pt x="37358" y="17792"/>
                  </a:cubicBezTo>
                  <a:cubicBezTo>
                    <a:pt x="37447" y="15529"/>
                    <a:pt x="37358" y="11226"/>
                    <a:pt x="37225" y="7588"/>
                  </a:cubicBezTo>
                  <a:cubicBezTo>
                    <a:pt x="37181" y="4393"/>
                    <a:pt x="37092" y="1731"/>
                    <a:pt x="37092" y="1553"/>
                  </a:cubicBezTo>
                  <a:cubicBezTo>
                    <a:pt x="37092" y="1498"/>
                    <a:pt x="36969" y="1475"/>
                    <a:pt x="36768" y="1475"/>
                  </a:cubicBezTo>
                  <a:cubicBezTo>
                    <a:pt x="35845" y="1475"/>
                    <a:pt x="33277" y="1953"/>
                    <a:pt x="33277" y="1953"/>
                  </a:cubicBezTo>
                  <a:cubicBezTo>
                    <a:pt x="33277" y="1953"/>
                    <a:pt x="33765" y="20232"/>
                    <a:pt x="32744" y="20587"/>
                  </a:cubicBezTo>
                  <a:cubicBezTo>
                    <a:pt x="31991" y="20838"/>
                    <a:pt x="29353" y="21089"/>
                    <a:pt x="27683" y="21089"/>
                  </a:cubicBezTo>
                  <a:cubicBezTo>
                    <a:pt x="26992" y="21089"/>
                    <a:pt x="26467" y="21046"/>
                    <a:pt x="26311" y="20942"/>
                  </a:cubicBezTo>
                  <a:cubicBezTo>
                    <a:pt x="26178" y="20854"/>
                    <a:pt x="26089" y="20765"/>
                    <a:pt x="26045" y="20632"/>
                  </a:cubicBezTo>
                  <a:cubicBezTo>
                    <a:pt x="25734" y="20055"/>
                    <a:pt x="25823" y="18680"/>
                    <a:pt x="25823" y="15884"/>
                  </a:cubicBezTo>
                  <a:cubicBezTo>
                    <a:pt x="25823" y="14376"/>
                    <a:pt x="25778" y="11314"/>
                    <a:pt x="25734" y="8209"/>
                  </a:cubicBezTo>
                  <a:cubicBezTo>
                    <a:pt x="25645" y="4082"/>
                    <a:pt x="25601" y="1"/>
                    <a:pt x="25601" y="1"/>
                  </a:cubicBezTo>
                  <a:close/>
                </a:path>
              </a:pathLst>
            </a:custGeom>
            <a:solidFill>
              <a:srgbClr val="684D2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31" name="Google Shape;10231;p62"/>
            <p:cNvSpPr/>
            <p:nvPr/>
          </p:nvSpPr>
          <p:spPr>
            <a:xfrm>
              <a:off x="2704986" y="2777456"/>
              <a:ext cx="160448" cy="293268"/>
            </a:xfrm>
            <a:custGeom>
              <a:avLst/>
              <a:gdLst/>
              <a:ahLst/>
              <a:cxnLst/>
              <a:rect l="l" t="t" r="r" b="b"/>
              <a:pathLst>
                <a:path w="11226" h="20519" extrusionOk="0">
                  <a:moveTo>
                    <a:pt x="10690" y="1"/>
                  </a:moveTo>
                  <a:cubicBezTo>
                    <a:pt x="9748" y="1"/>
                    <a:pt x="7277" y="495"/>
                    <a:pt x="7277" y="495"/>
                  </a:cubicBezTo>
                  <a:cubicBezTo>
                    <a:pt x="7277" y="495"/>
                    <a:pt x="7765" y="18775"/>
                    <a:pt x="6700" y="19085"/>
                  </a:cubicBezTo>
                  <a:cubicBezTo>
                    <a:pt x="5979" y="19336"/>
                    <a:pt x="3349" y="19587"/>
                    <a:pt x="1667" y="19587"/>
                  </a:cubicBezTo>
                  <a:cubicBezTo>
                    <a:pt x="970" y="19587"/>
                    <a:pt x="436" y="19544"/>
                    <a:pt x="267" y="19440"/>
                  </a:cubicBezTo>
                  <a:cubicBezTo>
                    <a:pt x="134" y="19396"/>
                    <a:pt x="89" y="19263"/>
                    <a:pt x="1" y="19174"/>
                  </a:cubicBezTo>
                  <a:lnTo>
                    <a:pt x="1" y="19174"/>
                  </a:lnTo>
                  <a:cubicBezTo>
                    <a:pt x="89" y="19662"/>
                    <a:pt x="400" y="20106"/>
                    <a:pt x="844" y="20328"/>
                  </a:cubicBezTo>
                  <a:cubicBezTo>
                    <a:pt x="1185" y="20441"/>
                    <a:pt x="2000" y="20519"/>
                    <a:pt x="2973" y="20519"/>
                  </a:cubicBezTo>
                  <a:cubicBezTo>
                    <a:pt x="5037" y="20519"/>
                    <a:pt x="7815" y="20171"/>
                    <a:pt x="8297" y="19085"/>
                  </a:cubicBezTo>
                  <a:cubicBezTo>
                    <a:pt x="9005" y="17539"/>
                    <a:pt x="8479" y="6484"/>
                    <a:pt x="9571" y="6484"/>
                  </a:cubicBezTo>
                  <a:cubicBezTo>
                    <a:pt x="9575" y="6484"/>
                    <a:pt x="9580" y="6484"/>
                    <a:pt x="9584" y="6485"/>
                  </a:cubicBezTo>
                  <a:cubicBezTo>
                    <a:pt x="10161" y="6485"/>
                    <a:pt x="10738" y="6352"/>
                    <a:pt x="11226" y="6130"/>
                  </a:cubicBezTo>
                  <a:cubicBezTo>
                    <a:pt x="11181" y="2891"/>
                    <a:pt x="11093" y="229"/>
                    <a:pt x="11048" y="96"/>
                  </a:cubicBezTo>
                  <a:cubicBezTo>
                    <a:pt x="11048" y="28"/>
                    <a:pt x="10911" y="1"/>
                    <a:pt x="10690" y="1"/>
                  </a:cubicBezTo>
                  <a:close/>
                </a:path>
              </a:pathLst>
            </a:custGeom>
            <a:solidFill>
              <a:srgbClr val="35210C"/>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32" name="Google Shape;10232;p62"/>
            <p:cNvSpPr/>
            <p:nvPr/>
          </p:nvSpPr>
          <p:spPr>
            <a:xfrm>
              <a:off x="2332752" y="2755989"/>
              <a:ext cx="367817" cy="588494"/>
            </a:xfrm>
            <a:custGeom>
              <a:avLst/>
              <a:gdLst/>
              <a:ahLst/>
              <a:cxnLst/>
              <a:rect l="l" t="t" r="r" b="b"/>
              <a:pathLst>
                <a:path w="25735" h="41175" extrusionOk="0">
                  <a:moveTo>
                    <a:pt x="13089" y="1"/>
                  </a:moveTo>
                  <a:cubicBezTo>
                    <a:pt x="13134" y="4171"/>
                    <a:pt x="13489" y="19168"/>
                    <a:pt x="13000" y="22540"/>
                  </a:cubicBezTo>
                  <a:cubicBezTo>
                    <a:pt x="13178" y="23782"/>
                    <a:pt x="13222" y="24980"/>
                    <a:pt x="13134" y="26222"/>
                  </a:cubicBezTo>
                  <a:cubicBezTo>
                    <a:pt x="13134" y="26222"/>
                    <a:pt x="12249" y="26275"/>
                    <a:pt x="11021" y="26275"/>
                  </a:cubicBezTo>
                  <a:cubicBezTo>
                    <a:pt x="8509" y="26275"/>
                    <a:pt x="4561" y="26055"/>
                    <a:pt x="3816" y="24714"/>
                  </a:cubicBezTo>
                  <a:cubicBezTo>
                    <a:pt x="2707" y="22761"/>
                    <a:pt x="2530" y="16505"/>
                    <a:pt x="3506" y="16195"/>
                  </a:cubicBezTo>
                  <a:cubicBezTo>
                    <a:pt x="4083" y="15973"/>
                    <a:pt x="4615" y="15662"/>
                    <a:pt x="5147" y="15308"/>
                  </a:cubicBezTo>
                  <a:cubicBezTo>
                    <a:pt x="5458" y="15574"/>
                    <a:pt x="5769" y="15751"/>
                    <a:pt x="6123" y="15840"/>
                  </a:cubicBezTo>
                  <a:cubicBezTo>
                    <a:pt x="6123" y="13400"/>
                    <a:pt x="6168" y="11270"/>
                    <a:pt x="6168" y="11270"/>
                  </a:cubicBezTo>
                  <a:lnTo>
                    <a:pt x="6168" y="11270"/>
                  </a:lnTo>
                  <a:lnTo>
                    <a:pt x="1287" y="12468"/>
                  </a:lnTo>
                  <a:cubicBezTo>
                    <a:pt x="2086" y="16816"/>
                    <a:pt x="1" y="24536"/>
                    <a:pt x="3506" y="26488"/>
                  </a:cubicBezTo>
                  <a:cubicBezTo>
                    <a:pt x="5437" y="27578"/>
                    <a:pt x="8142" y="27714"/>
                    <a:pt x="10179" y="27714"/>
                  </a:cubicBezTo>
                  <a:cubicBezTo>
                    <a:pt x="10857" y="27714"/>
                    <a:pt x="11461" y="27699"/>
                    <a:pt x="11938" y="27699"/>
                  </a:cubicBezTo>
                  <a:cubicBezTo>
                    <a:pt x="12595" y="27699"/>
                    <a:pt x="13011" y="27727"/>
                    <a:pt x="13045" y="27864"/>
                  </a:cubicBezTo>
                  <a:cubicBezTo>
                    <a:pt x="13134" y="28440"/>
                    <a:pt x="13045" y="41174"/>
                    <a:pt x="13045" y="41174"/>
                  </a:cubicBezTo>
                  <a:lnTo>
                    <a:pt x="25601" y="40775"/>
                  </a:lnTo>
                  <a:lnTo>
                    <a:pt x="25601" y="39044"/>
                  </a:lnTo>
                  <a:cubicBezTo>
                    <a:pt x="22096" y="38956"/>
                    <a:pt x="16905" y="38778"/>
                    <a:pt x="16949" y="38290"/>
                  </a:cubicBezTo>
                  <a:cubicBezTo>
                    <a:pt x="17038" y="37580"/>
                    <a:pt x="16506" y="9850"/>
                    <a:pt x="16949" y="9540"/>
                  </a:cubicBezTo>
                  <a:cubicBezTo>
                    <a:pt x="17703" y="9096"/>
                    <a:pt x="18502" y="8741"/>
                    <a:pt x="19301" y="8386"/>
                  </a:cubicBezTo>
                  <a:cubicBezTo>
                    <a:pt x="20366" y="7854"/>
                    <a:pt x="21342" y="7099"/>
                    <a:pt x="22140" y="6256"/>
                  </a:cubicBezTo>
                  <a:cubicBezTo>
                    <a:pt x="23199" y="7844"/>
                    <a:pt x="24386" y="8240"/>
                    <a:pt x="25291" y="8240"/>
                  </a:cubicBezTo>
                  <a:cubicBezTo>
                    <a:pt x="25448" y="8240"/>
                    <a:pt x="25596" y="8228"/>
                    <a:pt x="25734" y="8209"/>
                  </a:cubicBezTo>
                  <a:cubicBezTo>
                    <a:pt x="25645" y="4082"/>
                    <a:pt x="25601" y="1"/>
                    <a:pt x="25601" y="1"/>
                  </a:cubicBezTo>
                  <a:close/>
                </a:path>
              </a:pathLst>
            </a:custGeom>
            <a:solidFill>
              <a:srgbClr val="35210C"/>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33" name="Google Shape;10233;p62"/>
            <p:cNvSpPr/>
            <p:nvPr/>
          </p:nvSpPr>
          <p:spPr>
            <a:xfrm>
              <a:off x="2450064" y="2806084"/>
              <a:ext cx="279661" cy="152387"/>
            </a:xfrm>
            <a:custGeom>
              <a:avLst/>
              <a:gdLst/>
              <a:ahLst/>
              <a:cxnLst/>
              <a:rect l="l" t="t" r="r" b="b"/>
              <a:pathLst>
                <a:path w="19567" h="10662" extrusionOk="0">
                  <a:moveTo>
                    <a:pt x="18458" y="1"/>
                  </a:moveTo>
                  <a:cubicBezTo>
                    <a:pt x="18458" y="1"/>
                    <a:pt x="17570" y="8342"/>
                    <a:pt x="11359" y="9274"/>
                  </a:cubicBezTo>
                  <a:cubicBezTo>
                    <a:pt x="10836" y="9352"/>
                    <a:pt x="10333" y="9387"/>
                    <a:pt x="9850" y="9387"/>
                  </a:cubicBezTo>
                  <a:cubicBezTo>
                    <a:pt x="4570" y="9387"/>
                    <a:pt x="1775" y="5103"/>
                    <a:pt x="1775" y="5103"/>
                  </a:cubicBezTo>
                  <a:lnTo>
                    <a:pt x="1" y="4083"/>
                  </a:lnTo>
                  <a:lnTo>
                    <a:pt x="1" y="4083"/>
                  </a:lnTo>
                  <a:cubicBezTo>
                    <a:pt x="1" y="4083"/>
                    <a:pt x="2464" y="10661"/>
                    <a:pt x="8799" y="10661"/>
                  </a:cubicBezTo>
                  <a:cubicBezTo>
                    <a:pt x="9578" y="10661"/>
                    <a:pt x="10416" y="10562"/>
                    <a:pt x="11315" y="10338"/>
                  </a:cubicBezTo>
                  <a:cubicBezTo>
                    <a:pt x="19567" y="8297"/>
                    <a:pt x="19523" y="1"/>
                    <a:pt x="19523" y="1"/>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34" name="Google Shape;10234;p62"/>
            <p:cNvSpPr/>
            <p:nvPr/>
          </p:nvSpPr>
          <p:spPr>
            <a:xfrm>
              <a:off x="2381089" y="2814331"/>
              <a:ext cx="292839" cy="210729"/>
            </a:xfrm>
            <a:custGeom>
              <a:avLst/>
              <a:gdLst/>
              <a:ahLst/>
              <a:cxnLst/>
              <a:rect l="l" t="t" r="r" b="b"/>
              <a:pathLst>
                <a:path w="20489" h="14744" extrusionOk="0">
                  <a:moveTo>
                    <a:pt x="19601" y="0"/>
                  </a:moveTo>
                  <a:cubicBezTo>
                    <a:pt x="19601" y="4020"/>
                    <a:pt x="15908" y="13666"/>
                    <a:pt x="9310" y="13666"/>
                  </a:cubicBezTo>
                  <a:cubicBezTo>
                    <a:pt x="9280" y="13666"/>
                    <a:pt x="9249" y="13666"/>
                    <a:pt x="9219" y="13666"/>
                  </a:cubicBezTo>
                  <a:cubicBezTo>
                    <a:pt x="2520" y="13533"/>
                    <a:pt x="1499" y="5724"/>
                    <a:pt x="1499" y="5724"/>
                  </a:cubicBezTo>
                  <a:lnTo>
                    <a:pt x="124" y="2796"/>
                  </a:lnTo>
                  <a:lnTo>
                    <a:pt x="124" y="2796"/>
                  </a:lnTo>
                  <a:cubicBezTo>
                    <a:pt x="124" y="2796"/>
                    <a:pt x="1" y="14744"/>
                    <a:pt x="8523" y="14744"/>
                  </a:cubicBezTo>
                  <a:cubicBezTo>
                    <a:pt x="8860" y="14744"/>
                    <a:pt x="9210" y="14725"/>
                    <a:pt x="9574" y="14686"/>
                  </a:cubicBezTo>
                  <a:cubicBezTo>
                    <a:pt x="19158" y="13621"/>
                    <a:pt x="20489" y="0"/>
                    <a:pt x="20489"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35" name="Google Shape;10235;p62"/>
            <p:cNvSpPr/>
            <p:nvPr/>
          </p:nvSpPr>
          <p:spPr>
            <a:xfrm>
              <a:off x="2737958" y="2821306"/>
              <a:ext cx="211186" cy="123301"/>
            </a:xfrm>
            <a:custGeom>
              <a:avLst/>
              <a:gdLst/>
              <a:ahLst/>
              <a:cxnLst/>
              <a:rect l="l" t="t" r="r" b="b"/>
              <a:pathLst>
                <a:path w="14776" h="8627" extrusionOk="0">
                  <a:moveTo>
                    <a:pt x="13888" y="0"/>
                  </a:moveTo>
                  <a:cubicBezTo>
                    <a:pt x="13888" y="0"/>
                    <a:pt x="13622" y="6966"/>
                    <a:pt x="7632" y="7499"/>
                  </a:cubicBezTo>
                  <a:cubicBezTo>
                    <a:pt x="7499" y="7509"/>
                    <a:pt x="7368" y="7515"/>
                    <a:pt x="7240" y="7515"/>
                  </a:cubicBezTo>
                  <a:cubicBezTo>
                    <a:pt x="2624" y="7515"/>
                    <a:pt x="1154" y="710"/>
                    <a:pt x="1154" y="710"/>
                  </a:cubicBezTo>
                  <a:lnTo>
                    <a:pt x="1" y="710"/>
                  </a:lnTo>
                  <a:cubicBezTo>
                    <a:pt x="1" y="710"/>
                    <a:pt x="845" y="8627"/>
                    <a:pt x="6892" y="8627"/>
                  </a:cubicBezTo>
                  <a:cubicBezTo>
                    <a:pt x="7199" y="8627"/>
                    <a:pt x="7520" y="8606"/>
                    <a:pt x="7854" y="8564"/>
                  </a:cubicBezTo>
                  <a:cubicBezTo>
                    <a:pt x="14775" y="7632"/>
                    <a:pt x="14553" y="0"/>
                    <a:pt x="14553"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36" name="Google Shape;10236;p62"/>
            <p:cNvSpPr/>
            <p:nvPr/>
          </p:nvSpPr>
          <p:spPr>
            <a:xfrm>
              <a:off x="2278855" y="2401278"/>
              <a:ext cx="689942" cy="467651"/>
            </a:xfrm>
            <a:custGeom>
              <a:avLst/>
              <a:gdLst/>
              <a:ahLst/>
              <a:cxnLst/>
              <a:rect l="l" t="t" r="r" b="b"/>
              <a:pathLst>
                <a:path w="48273"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607"/>
                  </a:cubicBezTo>
                  <a:cubicBezTo>
                    <a:pt x="47252" y="17232"/>
                    <a:pt x="48273" y="14880"/>
                    <a:pt x="47030" y="12396"/>
                  </a:cubicBezTo>
                  <a:cubicBezTo>
                    <a:pt x="45917" y="10244"/>
                    <a:pt x="43937" y="9782"/>
                    <a:pt x="42441" y="9782"/>
                  </a:cubicBezTo>
                  <a:cubicBezTo>
                    <a:pt x="41315" y="9782"/>
                    <a:pt x="40464" y="10044"/>
                    <a:pt x="40464" y="10044"/>
                  </a:cubicBezTo>
                  <a:cubicBezTo>
                    <a:pt x="40420" y="8092"/>
                    <a:pt x="39266" y="6317"/>
                    <a:pt x="37447" y="5519"/>
                  </a:cubicBezTo>
                  <a:cubicBezTo>
                    <a:pt x="36734" y="5203"/>
                    <a:pt x="36035" y="5081"/>
                    <a:pt x="35381" y="5081"/>
                  </a:cubicBezTo>
                  <a:cubicBezTo>
                    <a:pt x="33187" y="5081"/>
                    <a:pt x="31502" y="6450"/>
                    <a:pt x="31502" y="6450"/>
                  </a:cubicBezTo>
                  <a:cubicBezTo>
                    <a:pt x="31502" y="6450"/>
                    <a:pt x="30747" y="1126"/>
                    <a:pt x="25468" y="150"/>
                  </a:cubicBezTo>
                  <a:cubicBezTo>
                    <a:pt x="24935" y="50"/>
                    <a:pt x="24428" y="0"/>
                    <a:pt x="23908" y="0"/>
                  </a:cubicBezTo>
                  <a:close/>
                </a:path>
              </a:pathLst>
            </a:custGeom>
            <a:solidFill>
              <a:srgbClr val="489B7D"/>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37" name="Google Shape;10237;p62"/>
            <p:cNvSpPr/>
            <p:nvPr/>
          </p:nvSpPr>
          <p:spPr>
            <a:xfrm>
              <a:off x="2359307" y="2565770"/>
              <a:ext cx="98089" cy="61015"/>
            </a:xfrm>
            <a:custGeom>
              <a:avLst/>
              <a:gdLst/>
              <a:ahLst/>
              <a:cxnLst/>
              <a:rect l="l" t="t" r="r" b="b"/>
              <a:pathLst>
                <a:path w="6863" h="4269" extrusionOk="0">
                  <a:moveTo>
                    <a:pt x="4407" y="1"/>
                  </a:moveTo>
                  <a:cubicBezTo>
                    <a:pt x="2744" y="1"/>
                    <a:pt x="0" y="3419"/>
                    <a:pt x="2003" y="4170"/>
                  </a:cubicBezTo>
                  <a:cubicBezTo>
                    <a:pt x="2182" y="4237"/>
                    <a:pt x="2368" y="4268"/>
                    <a:pt x="2555" y="4268"/>
                  </a:cubicBezTo>
                  <a:cubicBezTo>
                    <a:pt x="4589" y="4268"/>
                    <a:pt x="6862" y="612"/>
                    <a:pt x="4709" y="44"/>
                  </a:cubicBezTo>
                  <a:cubicBezTo>
                    <a:pt x="4614" y="14"/>
                    <a:pt x="4512" y="1"/>
                    <a:pt x="4407"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38" name="Google Shape;10238;p62"/>
            <p:cNvSpPr/>
            <p:nvPr/>
          </p:nvSpPr>
          <p:spPr>
            <a:xfrm>
              <a:off x="2372356" y="2654769"/>
              <a:ext cx="83225" cy="48795"/>
            </a:xfrm>
            <a:custGeom>
              <a:avLst/>
              <a:gdLst/>
              <a:ahLst/>
              <a:cxnLst/>
              <a:rect l="l" t="t" r="r" b="b"/>
              <a:pathLst>
                <a:path w="5823" h="3414" extrusionOk="0">
                  <a:moveTo>
                    <a:pt x="3191" y="0"/>
                  </a:moveTo>
                  <a:cubicBezTo>
                    <a:pt x="1688" y="0"/>
                    <a:pt x="0" y="2852"/>
                    <a:pt x="1933" y="3356"/>
                  </a:cubicBezTo>
                  <a:cubicBezTo>
                    <a:pt x="2081" y="3395"/>
                    <a:pt x="2231" y="3414"/>
                    <a:pt x="2379" y="3414"/>
                  </a:cubicBezTo>
                  <a:cubicBezTo>
                    <a:pt x="4214" y="3414"/>
                    <a:pt x="5823" y="562"/>
                    <a:pt x="3441" y="28"/>
                  </a:cubicBezTo>
                  <a:cubicBezTo>
                    <a:pt x="3359" y="9"/>
                    <a:pt x="3275" y="0"/>
                    <a:pt x="3191"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39" name="Google Shape;10239;p62"/>
            <p:cNvSpPr/>
            <p:nvPr/>
          </p:nvSpPr>
          <p:spPr>
            <a:xfrm>
              <a:off x="2278917" y="2408665"/>
              <a:ext cx="677893" cy="467651"/>
            </a:xfrm>
            <a:custGeom>
              <a:avLst/>
              <a:gdLst/>
              <a:ahLst/>
              <a:cxnLst/>
              <a:rect l="l" t="t" r="r" b="b"/>
              <a:pathLst>
                <a:path w="47430"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563"/>
                  </a:cubicBezTo>
                  <a:lnTo>
                    <a:pt x="46409" y="18563"/>
                  </a:lnTo>
                  <a:cubicBezTo>
                    <a:pt x="46276" y="18696"/>
                    <a:pt x="46143" y="18829"/>
                    <a:pt x="46010" y="18962"/>
                  </a:cubicBezTo>
                  <a:cubicBezTo>
                    <a:pt x="45256" y="19849"/>
                    <a:pt x="45078" y="21092"/>
                    <a:pt x="44546" y="22112"/>
                  </a:cubicBezTo>
                  <a:cubicBezTo>
                    <a:pt x="43768" y="23542"/>
                    <a:pt x="42124" y="24306"/>
                    <a:pt x="40506" y="24306"/>
                  </a:cubicBezTo>
                  <a:cubicBezTo>
                    <a:pt x="39263" y="24306"/>
                    <a:pt x="38035" y="23855"/>
                    <a:pt x="37225" y="22911"/>
                  </a:cubicBezTo>
                  <a:cubicBezTo>
                    <a:pt x="36395" y="24826"/>
                    <a:pt x="34647" y="25761"/>
                    <a:pt x="32906" y="25761"/>
                  </a:cubicBezTo>
                  <a:cubicBezTo>
                    <a:pt x="31016" y="25761"/>
                    <a:pt x="29133" y="24659"/>
                    <a:pt x="28440" y="22511"/>
                  </a:cubicBezTo>
                  <a:cubicBezTo>
                    <a:pt x="27020" y="23931"/>
                    <a:pt x="25334" y="25307"/>
                    <a:pt x="23382" y="25307"/>
                  </a:cubicBezTo>
                  <a:cubicBezTo>
                    <a:pt x="21386" y="25307"/>
                    <a:pt x="19478" y="23044"/>
                    <a:pt x="20543" y="21402"/>
                  </a:cubicBezTo>
                  <a:lnTo>
                    <a:pt x="20543" y="21402"/>
                  </a:lnTo>
                  <a:cubicBezTo>
                    <a:pt x="19915" y="21773"/>
                    <a:pt x="19213" y="21940"/>
                    <a:pt x="18503" y="21940"/>
                  </a:cubicBezTo>
                  <a:cubicBezTo>
                    <a:pt x="16152" y="21940"/>
                    <a:pt x="13713" y="20105"/>
                    <a:pt x="13577" y="17720"/>
                  </a:cubicBezTo>
                  <a:cubicBezTo>
                    <a:pt x="13444" y="15457"/>
                    <a:pt x="14997" y="13327"/>
                    <a:pt x="16993" y="12218"/>
                  </a:cubicBezTo>
                  <a:cubicBezTo>
                    <a:pt x="18990" y="11109"/>
                    <a:pt x="21297" y="10843"/>
                    <a:pt x="23560" y="10621"/>
                  </a:cubicBezTo>
                  <a:lnTo>
                    <a:pt x="23560" y="10621"/>
                  </a:lnTo>
                  <a:cubicBezTo>
                    <a:pt x="23473" y="10627"/>
                    <a:pt x="23386" y="10631"/>
                    <a:pt x="23301" y="10631"/>
                  </a:cubicBezTo>
                  <a:cubicBezTo>
                    <a:pt x="20457" y="10631"/>
                    <a:pt x="18352" y="7121"/>
                    <a:pt x="19256" y="4365"/>
                  </a:cubicBezTo>
                  <a:cubicBezTo>
                    <a:pt x="20277" y="1170"/>
                    <a:pt x="22761" y="549"/>
                    <a:pt x="25468" y="150"/>
                  </a:cubicBezTo>
                  <a:cubicBezTo>
                    <a:pt x="24935" y="50"/>
                    <a:pt x="24428" y="0"/>
                    <a:pt x="23908" y="0"/>
                  </a:cubicBezTo>
                  <a:close/>
                </a:path>
              </a:pathLst>
            </a:custGeom>
            <a:solidFill>
              <a:schemeClr val="accent1">
                <a:alpha val="66520"/>
              </a:schemeClr>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40" name="Google Shape;10240;p62"/>
            <p:cNvSpPr/>
            <p:nvPr/>
          </p:nvSpPr>
          <p:spPr>
            <a:xfrm>
              <a:off x="2148221" y="2698604"/>
              <a:ext cx="397617" cy="276874"/>
            </a:xfrm>
            <a:custGeom>
              <a:avLst/>
              <a:gdLst/>
              <a:ahLst/>
              <a:cxnLst/>
              <a:rect l="l" t="t" r="r" b="b"/>
              <a:pathLst>
                <a:path w="27820" h="19372" extrusionOk="0">
                  <a:moveTo>
                    <a:pt x="17368" y="1"/>
                  </a:moveTo>
                  <a:cubicBezTo>
                    <a:pt x="14439" y="1"/>
                    <a:pt x="13355" y="2285"/>
                    <a:pt x="13355" y="2285"/>
                  </a:cubicBezTo>
                  <a:cubicBezTo>
                    <a:pt x="12557" y="1930"/>
                    <a:pt x="11714" y="1708"/>
                    <a:pt x="10826" y="1531"/>
                  </a:cubicBezTo>
                  <a:cubicBezTo>
                    <a:pt x="10181" y="1399"/>
                    <a:pt x="9453" y="1307"/>
                    <a:pt x="8694" y="1307"/>
                  </a:cubicBezTo>
                  <a:cubicBezTo>
                    <a:pt x="6897" y="1307"/>
                    <a:pt x="4927" y="1825"/>
                    <a:pt x="3461" y="3572"/>
                  </a:cubicBezTo>
                  <a:cubicBezTo>
                    <a:pt x="1" y="7698"/>
                    <a:pt x="4260" y="10937"/>
                    <a:pt x="4260" y="10937"/>
                  </a:cubicBezTo>
                  <a:cubicBezTo>
                    <a:pt x="4260" y="10937"/>
                    <a:pt x="1332" y="16483"/>
                    <a:pt x="5369" y="18657"/>
                  </a:cubicBezTo>
                  <a:cubicBezTo>
                    <a:pt x="6192" y="19095"/>
                    <a:pt x="6940" y="19270"/>
                    <a:pt x="7608" y="19270"/>
                  </a:cubicBezTo>
                  <a:cubicBezTo>
                    <a:pt x="10255" y="19270"/>
                    <a:pt x="11669" y="16527"/>
                    <a:pt x="11669" y="16527"/>
                  </a:cubicBezTo>
                  <a:cubicBezTo>
                    <a:pt x="11841" y="18157"/>
                    <a:pt x="13172" y="19371"/>
                    <a:pt x="14783" y="19371"/>
                  </a:cubicBezTo>
                  <a:cubicBezTo>
                    <a:pt x="14839" y="19371"/>
                    <a:pt x="14896" y="19370"/>
                    <a:pt x="14953" y="19367"/>
                  </a:cubicBezTo>
                  <a:cubicBezTo>
                    <a:pt x="14982" y="19368"/>
                    <a:pt x="15011" y="19368"/>
                    <a:pt x="15040" y="19368"/>
                  </a:cubicBezTo>
                  <a:cubicBezTo>
                    <a:pt x="16689" y="19368"/>
                    <a:pt x="18107" y="18141"/>
                    <a:pt x="18369" y="16527"/>
                  </a:cubicBezTo>
                  <a:cubicBezTo>
                    <a:pt x="18369" y="16527"/>
                    <a:pt x="19165" y="18880"/>
                    <a:pt x="21429" y="18880"/>
                  </a:cubicBezTo>
                  <a:cubicBezTo>
                    <a:pt x="21728" y="18880"/>
                    <a:pt x="22054" y="18839"/>
                    <a:pt x="22406" y="18746"/>
                  </a:cubicBezTo>
                  <a:cubicBezTo>
                    <a:pt x="25379" y="17947"/>
                    <a:pt x="23871" y="14265"/>
                    <a:pt x="23871" y="14265"/>
                  </a:cubicBezTo>
                  <a:cubicBezTo>
                    <a:pt x="24492" y="14220"/>
                    <a:pt x="25068" y="14087"/>
                    <a:pt x="25645" y="13865"/>
                  </a:cubicBezTo>
                  <a:cubicBezTo>
                    <a:pt x="26976" y="13422"/>
                    <a:pt x="27819" y="12179"/>
                    <a:pt x="27819" y="10804"/>
                  </a:cubicBezTo>
                  <a:cubicBezTo>
                    <a:pt x="27819" y="8340"/>
                    <a:pt x="25711" y="8008"/>
                    <a:pt x="24575" y="8008"/>
                  </a:cubicBezTo>
                  <a:cubicBezTo>
                    <a:pt x="24157" y="8008"/>
                    <a:pt x="23871" y="8053"/>
                    <a:pt x="23871" y="8053"/>
                  </a:cubicBezTo>
                  <a:cubicBezTo>
                    <a:pt x="23871" y="8053"/>
                    <a:pt x="24403" y="2063"/>
                    <a:pt x="19700" y="422"/>
                  </a:cubicBezTo>
                  <a:cubicBezTo>
                    <a:pt x="18818" y="122"/>
                    <a:pt x="18044" y="1"/>
                    <a:pt x="17368" y="1"/>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41" name="Google Shape;10241;p62"/>
            <p:cNvSpPr/>
            <p:nvPr/>
          </p:nvSpPr>
          <p:spPr>
            <a:xfrm>
              <a:off x="2210708" y="2896398"/>
              <a:ext cx="55927" cy="34874"/>
            </a:xfrm>
            <a:custGeom>
              <a:avLst/>
              <a:gdLst/>
              <a:ahLst/>
              <a:cxnLst/>
              <a:rect l="l" t="t" r="r" b="b"/>
              <a:pathLst>
                <a:path w="3913" h="2440" extrusionOk="0">
                  <a:moveTo>
                    <a:pt x="2032" y="1"/>
                  </a:moveTo>
                  <a:cubicBezTo>
                    <a:pt x="754" y="1"/>
                    <a:pt x="1" y="1506"/>
                    <a:pt x="997" y="2245"/>
                  </a:cubicBezTo>
                  <a:cubicBezTo>
                    <a:pt x="1188" y="2381"/>
                    <a:pt x="1394" y="2440"/>
                    <a:pt x="1600" y="2440"/>
                  </a:cubicBezTo>
                  <a:cubicBezTo>
                    <a:pt x="2739" y="2440"/>
                    <a:pt x="3912" y="654"/>
                    <a:pt x="2861" y="204"/>
                  </a:cubicBezTo>
                  <a:cubicBezTo>
                    <a:pt x="2570" y="62"/>
                    <a:pt x="2290" y="1"/>
                    <a:pt x="2032"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42" name="Google Shape;10242;p62"/>
            <p:cNvSpPr/>
            <p:nvPr/>
          </p:nvSpPr>
          <p:spPr>
            <a:xfrm>
              <a:off x="2144659" y="2720108"/>
              <a:ext cx="365902" cy="258208"/>
            </a:xfrm>
            <a:custGeom>
              <a:avLst/>
              <a:gdLst/>
              <a:ahLst/>
              <a:cxnLst/>
              <a:rect l="l" t="t" r="r" b="b"/>
              <a:pathLst>
                <a:path w="25601" h="18066" extrusionOk="0">
                  <a:moveTo>
                    <a:pt x="8694" y="1"/>
                  </a:moveTo>
                  <a:cubicBezTo>
                    <a:pt x="6897" y="1"/>
                    <a:pt x="4927" y="519"/>
                    <a:pt x="3461" y="2266"/>
                  </a:cubicBezTo>
                  <a:cubicBezTo>
                    <a:pt x="1" y="6392"/>
                    <a:pt x="4260" y="9631"/>
                    <a:pt x="4260" y="9631"/>
                  </a:cubicBezTo>
                  <a:cubicBezTo>
                    <a:pt x="4260" y="9631"/>
                    <a:pt x="1332" y="15177"/>
                    <a:pt x="5369" y="17351"/>
                  </a:cubicBezTo>
                  <a:cubicBezTo>
                    <a:pt x="6192" y="17789"/>
                    <a:pt x="6940" y="17964"/>
                    <a:pt x="7608" y="17964"/>
                  </a:cubicBezTo>
                  <a:cubicBezTo>
                    <a:pt x="10255" y="17964"/>
                    <a:pt x="11669" y="15221"/>
                    <a:pt x="11669" y="15221"/>
                  </a:cubicBezTo>
                  <a:cubicBezTo>
                    <a:pt x="11841" y="16851"/>
                    <a:pt x="13172" y="18065"/>
                    <a:pt x="14783" y="18065"/>
                  </a:cubicBezTo>
                  <a:cubicBezTo>
                    <a:pt x="14839" y="18065"/>
                    <a:pt x="14896" y="18064"/>
                    <a:pt x="14953" y="18061"/>
                  </a:cubicBezTo>
                  <a:cubicBezTo>
                    <a:pt x="14982" y="18062"/>
                    <a:pt x="15011" y="18062"/>
                    <a:pt x="15040" y="18062"/>
                  </a:cubicBezTo>
                  <a:cubicBezTo>
                    <a:pt x="16689" y="18062"/>
                    <a:pt x="18107" y="16835"/>
                    <a:pt x="18369" y="15221"/>
                  </a:cubicBezTo>
                  <a:cubicBezTo>
                    <a:pt x="18369" y="15221"/>
                    <a:pt x="19165" y="17574"/>
                    <a:pt x="21429" y="17574"/>
                  </a:cubicBezTo>
                  <a:cubicBezTo>
                    <a:pt x="21728" y="17574"/>
                    <a:pt x="22054" y="17533"/>
                    <a:pt x="22406" y="17440"/>
                  </a:cubicBezTo>
                  <a:cubicBezTo>
                    <a:pt x="25379" y="16641"/>
                    <a:pt x="23871" y="12959"/>
                    <a:pt x="23871" y="12959"/>
                  </a:cubicBezTo>
                  <a:cubicBezTo>
                    <a:pt x="24492" y="12914"/>
                    <a:pt x="25068" y="12825"/>
                    <a:pt x="25601" y="12604"/>
                  </a:cubicBezTo>
                  <a:lnTo>
                    <a:pt x="25601" y="12604"/>
                  </a:lnTo>
                  <a:cubicBezTo>
                    <a:pt x="25451" y="12629"/>
                    <a:pt x="25301" y="12641"/>
                    <a:pt x="25153" y="12641"/>
                  </a:cubicBezTo>
                  <a:cubicBezTo>
                    <a:pt x="24509" y="12641"/>
                    <a:pt x="23887" y="12407"/>
                    <a:pt x="23383" y="11938"/>
                  </a:cubicBezTo>
                  <a:lnTo>
                    <a:pt x="23383" y="11938"/>
                  </a:lnTo>
                  <a:cubicBezTo>
                    <a:pt x="23471" y="13225"/>
                    <a:pt x="22451" y="14334"/>
                    <a:pt x="21120" y="14334"/>
                  </a:cubicBezTo>
                  <a:cubicBezTo>
                    <a:pt x="21095" y="14335"/>
                    <a:pt x="21070" y="14335"/>
                    <a:pt x="21045" y="14335"/>
                  </a:cubicBezTo>
                  <a:cubicBezTo>
                    <a:pt x="19792" y="14335"/>
                    <a:pt x="18769" y="13244"/>
                    <a:pt x="18813" y="11983"/>
                  </a:cubicBezTo>
                  <a:lnTo>
                    <a:pt x="18813" y="11983"/>
                  </a:lnTo>
                  <a:cubicBezTo>
                    <a:pt x="18508" y="13200"/>
                    <a:pt x="17352" y="14247"/>
                    <a:pt x="16095" y="14247"/>
                  </a:cubicBezTo>
                  <a:cubicBezTo>
                    <a:pt x="16069" y="14247"/>
                    <a:pt x="16043" y="14246"/>
                    <a:pt x="16017" y="14245"/>
                  </a:cubicBezTo>
                  <a:cubicBezTo>
                    <a:pt x="14775" y="14201"/>
                    <a:pt x="13666" y="12692"/>
                    <a:pt x="14198" y="11494"/>
                  </a:cubicBezTo>
                  <a:lnTo>
                    <a:pt x="14198" y="11494"/>
                  </a:lnTo>
                  <a:cubicBezTo>
                    <a:pt x="13444" y="12204"/>
                    <a:pt x="12557" y="12692"/>
                    <a:pt x="11581" y="12959"/>
                  </a:cubicBezTo>
                  <a:cubicBezTo>
                    <a:pt x="11442" y="12983"/>
                    <a:pt x="11301" y="12995"/>
                    <a:pt x="11160" y="12995"/>
                  </a:cubicBezTo>
                  <a:cubicBezTo>
                    <a:pt x="10263" y="12995"/>
                    <a:pt x="9370" y="12515"/>
                    <a:pt x="9140" y="11672"/>
                  </a:cubicBezTo>
                  <a:cubicBezTo>
                    <a:pt x="9007" y="11051"/>
                    <a:pt x="9140" y="10385"/>
                    <a:pt x="9495" y="9853"/>
                  </a:cubicBezTo>
                  <a:cubicBezTo>
                    <a:pt x="10161" y="8699"/>
                    <a:pt x="11181" y="7768"/>
                    <a:pt x="12379" y="7146"/>
                  </a:cubicBezTo>
                  <a:lnTo>
                    <a:pt x="12379" y="7146"/>
                  </a:lnTo>
                  <a:cubicBezTo>
                    <a:pt x="11473" y="7530"/>
                    <a:pt x="10484" y="7722"/>
                    <a:pt x="9478" y="7722"/>
                  </a:cubicBezTo>
                  <a:cubicBezTo>
                    <a:pt x="9204" y="7722"/>
                    <a:pt x="8928" y="7707"/>
                    <a:pt x="8652" y="7679"/>
                  </a:cubicBezTo>
                  <a:cubicBezTo>
                    <a:pt x="7410" y="7457"/>
                    <a:pt x="6168" y="6570"/>
                    <a:pt x="5990" y="5327"/>
                  </a:cubicBezTo>
                  <a:cubicBezTo>
                    <a:pt x="5902" y="4751"/>
                    <a:pt x="5990" y="4174"/>
                    <a:pt x="6212" y="3641"/>
                  </a:cubicBezTo>
                  <a:cubicBezTo>
                    <a:pt x="7011" y="1334"/>
                    <a:pt x="8830" y="580"/>
                    <a:pt x="10826" y="225"/>
                  </a:cubicBezTo>
                  <a:cubicBezTo>
                    <a:pt x="10181" y="93"/>
                    <a:pt x="9453" y="1"/>
                    <a:pt x="8694" y="1"/>
                  </a:cubicBezTo>
                  <a:close/>
                </a:path>
              </a:pathLst>
            </a:custGeom>
            <a:solidFill>
              <a:schemeClr val="accent1">
                <a:alpha val="66520"/>
              </a:schemeClr>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43" name="Google Shape;10243;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cubicBezTo>
                    <a:pt x="21357" y="8475"/>
                    <a:pt x="20692" y="8165"/>
                    <a:pt x="20026" y="8165"/>
                  </a:cubicBezTo>
                  <a:cubicBezTo>
                    <a:pt x="20026" y="8165"/>
                    <a:pt x="22644" y="4571"/>
                    <a:pt x="20026" y="2485"/>
                  </a:cubicBezTo>
                  <a:cubicBezTo>
                    <a:pt x="19139" y="1790"/>
                    <a:pt x="18266" y="1559"/>
                    <a:pt x="17497" y="1559"/>
                  </a:cubicBezTo>
                  <a:cubicBezTo>
                    <a:pt x="15959" y="1559"/>
                    <a:pt x="14835" y="2485"/>
                    <a:pt x="14835" y="2485"/>
                  </a:cubicBezTo>
                  <a:cubicBezTo>
                    <a:pt x="13460" y="1021"/>
                    <a:pt x="11552" y="134"/>
                    <a:pt x="9556" y="1"/>
                  </a:cubicBezTo>
                  <a:close/>
                </a:path>
              </a:pathLst>
            </a:custGeom>
            <a:solidFill>
              <a:schemeClr val="lt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44" name="Google Shape;10244;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lnTo>
                    <a:pt x="21845" y="8919"/>
                  </a:lnTo>
                  <a:cubicBezTo>
                    <a:pt x="22600" y="10560"/>
                    <a:pt x="21269" y="12646"/>
                    <a:pt x="19494" y="13001"/>
                  </a:cubicBezTo>
                  <a:cubicBezTo>
                    <a:pt x="19282" y="13043"/>
                    <a:pt x="19068" y="13063"/>
                    <a:pt x="18855" y="13063"/>
                  </a:cubicBezTo>
                  <a:cubicBezTo>
                    <a:pt x="17288" y="13063"/>
                    <a:pt x="15755" y="11967"/>
                    <a:pt x="15013" y="10560"/>
                  </a:cubicBezTo>
                  <a:cubicBezTo>
                    <a:pt x="14740" y="11743"/>
                    <a:pt x="13494" y="12511"/>
                    <a:pt x="12307" y="12511"/>
                  </a:cubicBezTo>
                  <a:cubicBezTo>
                    <a:pt x="11757" y="12511"/>
                    <a:pt x="11219" y="12346"/>
                    <a:pt x="10798" y="11980"/>
                  </a:cubicBezTo>
                  <a:cubicBezTo>
                    <a:pt x="9422" y="10827"/>
                    <a:pt x="9911" y="8209"/>
                    <a:pt x="11552" y="7588"/>
                  </a:cubicBezTo>
                  <a:lnTo>
                    <a:pt x="11552" y="7588"/>
                  </a:lnTo>
                  <a:cubicBezTo>
                    <a:pt x="11221" y="7641"/>
                    <a:pt x="10882" y="7666"/>
                    <a:pt x="10541" y="7666"/>
                  </a:cubicBezTo>
                  <a:cubicBezTo>
                    <a:pt x="9740" y="7666"/>
                    <a:pt x="8927" y="7526"/>
                    <a:pt x="8180" y="7277"/>
                  </a:cubicBezTo>
                  <a:cubicBezTo>
                    <a:pt x="7071" y="6878"/>
                    <a:pt x="6228" y="5991"/>
                    <a:pt x="5873" y="4881"/>
                  </a:cubicBezTo>
                  <a:cubicBezTo>
                    <a:pt x="5474" y="3462"/>
                    <a:pt x="6228" y="1909"/>
                    <a:pt x="7426" y="1021"/>
                  </a:cubicBezTo>
                  <a:cubicBezTo>
                    <a:pt x="8047" y="578"/>
                    <a:pt x="8801" y="223"/>
                    <a:pt x="9556" y="1"/>
                  </a:cubicBezTo>
                  <a:close/>
                </a:path>
              </a:pathLst>
            </a:custGeom>
            <a:solidFill>
              <a:schemeClr val="accent1">
                <a:alpha val="66520"/>
              </a:schemeClr>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45" name="Google Shape;10245;p62"/>
            <p:cNvSpPr/>
            <p:nvPr/>
          </p:nvSpPr>
          <p:spPr>
            <a:xfrm>
              <a:off x="2751122" y="2661272"/>
              <a:ext cx="55283" cy="33730"/>
            </a:xfrm>
            <a:custGeom>
              <a:avLst/>
              <a:gdLst/>
              <a:ahLst/>
              <a:cxnLst/>
              <a:rect l="l" t="t" r="r" b="b"/>
              <a:pathLst>
                <a:path w="3868" h="2360" extrusionOk="0">
                  <a:moveTo>
                    <a:pt x="2351" y="1"/>
                  </a:moveTo>
                  <a:cubicBezTo>
                    <a:pt x="851" y="1"/>
                    <a:pt x="0" y="1986"/>
                    <a:pt x="1520" y="2324"/>
                  </a:cubicBezTo>
                  <a:cubicBezTo>
                    <a:pt x="1628" y="2348"/>
                    <a:pt x="1732" y="2359"/>
                    <a:pt x="1833" y="2359"/>
                  </a:cubicBezTo>
                  <a:cubicBezTo>
                    <a:pt x="3221" y="2359"/>
                    <a:pt x="3867" y="224"/>
                    <a:pt x="2585" y="17"/>
                  </a:cubicBezTo>
                  <a:cubicBezTo>
                    <a:pt x="2505" y="6"/>
                    <a:pt x="2428" y="1"/>
                    <a:pt x="2351"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46" name="Google Shape;10246;p62"/>
            <p:cNvSpPr/>
            <p:nvPr/>
          </p:nvSpPr>
          <p:spPr>
            <a:xfrm>
              <a:off x="2845652" y="2684169"/>
              <a:ext cx="47337" cy="25269"/>
            </a:xfrm>
            <a:custGeom>
              <a:avLst/>
              <a:gdLst/>
              <a:ahLst/>
              <a:cxnLst/>
              <a:rect l="l" t="t" r="r" b="b"/>
              <a:pathLst>
                <a:path w="3312" h="1768" extrusionOk="0">
                  <a:moveTo>
                    <a:pt x="1657" y="0"/>
                  </a:moveTo>
                  <a:cubicBezTo>
                    <a:pt x="629" y="0"/>
                    <a:pt x="1" y="1179"/>
                    <a:pt x="1029" y="1654"/>
                  </a:cubicBezTo>
                  <a:cubicBezTo>
                    <a:pt x="1188" y="1733"/>
                    <a:pt x="1350" y="1768"/>
                    <a:pt x="1508" y="1768"/>
                  </a:cubicBezTo>
                  <a:cubicBezTo>
                    <a:pt x="2496" y="1768"/>
                    <a:pt x="3312" y="401"/>
                    <a:pt x="2049" y="56"/>
                  </a:cubicBezTo>
                  <a:cubicBezTo>
                    <a:pt x="1914" y="18"/>
                    <a:pt x="1782" y="0"/>
                    <a:pt x="1657"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47" name="Google Shape;10247;p62"/>
            <p:cNvSpPr/>
            <p:nvPr/>
          </p:nvSpPr>
          <p:spPr>
            <a:xfrm>
              <a:off x="2768816" y="2720844"/>
              <a:ext cx="47337" cy="26555"/>
            </a:xfrm>
            <a:custGeom>
              <a:avLst/>
              <a:gdLst/>
              <a:ahLst/>
              <a:cxnLst/>
              <a:rect l="l" t="t" r="r" b="b"/>
              <a:pathLst>
                <a:path w="3312" h="1858" extrusionOk="0">
                  <a:moveTo>
                    <a:pt x="1827" y="1"/>
                  </a:moveTo>
                  <a:cubicBezTo>
                    <a:pt x="602" y="1"/>
                    <a:pt x="1" y="1629"/>
                    <a:pt x="1214" y="1838"/>
                  </a:cubicBezTo>
                  <a:cubicBezTo>
                    <a:pt x="1287" y="1851"/>
                    <a:pt x="1360" y="1857"/>
                    <a:pt x="1431" y="1857"/>
                  </a:cubicBezTo>
                  <a:cubicBezTo>
                    <a:pt x="2595" y="1857"/>
                    <a:pt x="3312" y="228"/>
                    <a:pt x="2057" y="19"/>
                  </a:cubicBezTo>
                  <a:cubicBezTo>
                    <a:pt x="1978" y="7"/>
                    <a:pt x="1901" y="1"/>
                    <a:pt x="1827"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48" name="Google Shape;10248;p62"/>
            <p:cNvSpPr/>
            <p:nvPr/>
          </p:nvSpPr>
          <p:spPr>
            <a:xfrm>
              <a:off x="2679659" y="2786589"/>
              <a:ext cx="54054" cy="41191"/>
            </a:xfrm>
            <a:custGeom>
              <a:avLst/>
              <a:gdLst/>
              <a:ahLst/>
              <a:cxnLst/>
              <a:rect l="l" t="t" r="r" b="b"/>
              <a:pathLst>
                <a:path w="3782" h="2882" extrusionOk="0">
                  <a:moveTo>
                    <a:pt x="2199" y="1"/>
                  </a:moveTo>
                  <a:cubicBezTo>
                    <a:pt x="1958" y="1"/>
                    <a:pt x="1682" y="77"/>
                    <a:pt x="1373" y="255"/>
                  </a:cubicBezTo>
                  <a:cubicBezTo>
                    <a:pt x="1" y="1118"/>
                    <a:pt x="569" y="2882"/>
                    <a:pt x="1853" y="2882"/>
                  </a:cubicBezTo>
                  <a:cubicBezTo>
                    <a:pt x="2022" y="2882"/>
                    <a:pt x="2203" y="2851"/>
                    <a:pt x="2394" y="2784"/>
                  </a:cubicBezTo>
                  <a:cubicBezTo>
                    <a:pt x="3782" y="2297"/>
                    <a:pt x="3520" y="1"/>
                    <a:pt x="2199"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49" name="Google Shape;10249;p62"/>
            <p:cNvSpPr/>
            <p:nvPr/>
          </p:nvSpPr>
          <p:spPr>
            <a:xfrm>
              <a:off x="2896233" y="2761248"/>
              <a:ext cx="56155" cy="34431"/>
            </a:xfrm>
            <a:custGeom>
              <a:avLst/>
              <a:gdLst/>
              <a:ahLst/>
              <a:cxnLst/>
              <a:rect l="l" t="t" r="r" b="b"/>
              <a:pathLst>
                <a:path w="3929" h="2409" extrusionOk="0">
                  <a:moveTo>
                    <a:pt x="1782" y="0"/>
                  </a:moveTo>
                  <a:cubicBezTo>
                    <a:pt x="385" y="0"/>
                    <a:pt x="1" y="1661"/>
                    <a:pt x="1705" y="2295"/>
                  </a:cubicBezTo>
                  <a:cubicBezTo>
                    <a:pt x="1937" y="2374"/>
                    <a:pt x="2148" y="2409"/>
                    <a:pt x="2337" y="2409"/>
                  </a:cubicBezTo>
                  <a:cubicBezTo>
                    <a:pt x="3740" y="2409"/>
                    <a:pt x="3929" y="467"/>
                    <a:pt x="2326" y="76"/>
                  </a:cubicBezTo>
                  <a:cubicBezTo>
                    <a:pt x="2131" y="24"/>
                    <a:pt x="1950" y="0"/>
                    <a:pt x="1782"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50" name="Google Shape;10250;p62"/>
            <p:cNvSpPr/>
            <p:nvPr/>
          </p:nvSpPr>
          <p:spPr>
            <a:xfrm>
              <a:off x="1029619" y="3261386"/>
              <a:ext cx="4459" cy="71677"/>
            </a:xfrm>
            <a:custGeom>
              <a:avLst/>
              <a:gdLst/>
              <a:ahLst/>
              <a:cxnLst/>
              <a:rect l="l" t="t" r="r" b="b"/>
              <a:pathLst>
                <a:path w="312" h="5015" extrusionOk="0">
                  <a:moveTo>
                    <a:pt x="45" y="1"/>
                  </a:moveTo>
                  <a:lnTo>
                    <a:pt x="1" y="5014"/>
                  </a:lnTo>
                  <a:lnTo>
                    <a:pt x="311" y="5014"/>
                  </a:lnTo>
                  <a:lnTo>
                    <a:pt x="311" y="1"/>
                  </a:ln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51" name="Google Shape;10251;p62"/>
            <p:cNvSpPr/>
            <p:nvPr/>
          </p:nvSpPr>
          <p:spPr>
            <a:xfrm>
              <a:off x="1005750" y="3288656"/>
              <a:ext cx="23883" cy="21224"/>
            </a:xfrm>
            <a:custGeom>
              <a:avLst/>
              <a:gdLst/>
              <a:ahLst/>
              <a:cxnLst/>
              <a:rect l="l" t="t" r="r" b="b"/>
              <a:pathLst>
                <a:path w="1671" h="1485" extrusionOk="0">
                  <a:moveTo>
                    <a:pt x="118" y="1"/>
                  </a:moveTo>
                  <a:cubicBezTo>
                    <a:pt x="118" y="1"/>
                    <a:pt x="1" y="1485"/>
                    <a:pt x="1379" y="1485"/>
                  </a:cubicBezTo>
                  <a:cubicBezTo>
                    <a:pt x="1469" y="1485"/>
                    <a:pt x="1567" y="1479"/>
                    <a:pt x="1671" y="1465"/>
                  </a:cubicBezTo>
                  <a:cubicBezTo>
                    <a:pt x="1538" y="711"/>
                    <a:pt x="916" y="89"/>
                    <a:pt x="118" y="1"/>
                  </a:cubicBez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52" name="Google Shape;10252;p62"/>
            <p:cNvSpPr/>
            <p:nvPr/>
          </p:nvSpPr>
          <p:spPr>
            <a:xfrm>
              <a:off x="1032792" y="3300076"/>
              <a:ext cx="28556" cy="15865"/>
            </a:xfrm>
            <a:custGeom>
              <a:avLst/>
              <a:gdLst/>
              <a:ahLst/>
              <a:cxnLst/>
              <a:rect l="l" t="t" r="r" b="b"/>
              <a:pathLst>
                <a:path w="1998" h="1110" extrusionOk="0">
                  <a:moveTo>
                    <a:pt x="1162" y="0"/>
                  </a:moveTo>
                  <a:cubicBezTo>
                    <a:pt x="175" y="0"/>
                    <a:pt x="0" y="932"/>
                    <a:pt x="0" y="932"/>
                  </a:cubicBezTo>
                  <a:cubicBezTo>
                    <a:pt x="312" y="1058"/>
                    <a:pt x="576" y="1110"/>
                    <a:pt x="799" y="1110"/>
                  </a:cubicBezTo>
                  <a:cubicBezTo>
                    <a:pt x="1750" y="1110"/>
                    <a:pt x="1961" y="178"/>
                    <a:pt x="1997" y="178"/>
                  </a:cubicBezTo>
                  <a:cubicBezTo>
                    <a:pt x="1669" y="51"/>
                    <a:pt x="1393" y="0"/>
                    <a:pt x="1162" y="0"/>
                  </a:cubicBez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53" name="Google Shape;10253;p62"/>
            <p:cNvSpPr/>
            <p:nvPr/>
          </p:nvSpPr>
          <p:spPr>
            <a:xfrm>
              <a:off x="1003621" y="3233487"/>
              <a:ext cx="30457" cy="41234"/>
            </a:xfrm>
            <a:custGeom>
              <a:avLst/>
              <a:gdLst/>
              <a:ahLst/>
              <a:cxnLst/>
              <a:rect l="l" t="t" r="r" b="b"/>
              <a:pathLst>
                <a:path w="2131" h="2885" extrusionOk="0">
                  <a:moveTo>
                    <a:pt x="267" y="1"/>
                  </a:moveTo>
                  <a:lnTo>
                    <a:pt x="267" y="1"/>
                  </a:lnTo>
                  <a:cubicBezTo>
                    <a:pt x="1" y="2397"/>
                    <a:pt x="1953" y="2885"/>
                    <a:pt x="1953" y="2885"/>
                  </a:cubicBezTo>
                  <a:cubicBezTo>
                    <a:pt x="2130" y="1642"/>
                    <a:pt x="1420" y="489"/>
                    <a:pt x="267" y="1"/>
                  </a:cubicBezTo>
                  <a:close/>
                </a:path>
              </a:pathLst>
            </a:custGeom>
            <a:solidFill>
              <a:srgbClr val="E2798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54" name="Google Shape;10254;p62"/>
            <p:cNvSpPr/>
            <p:nvPr/>
          </p:nvSpPr>
          <p:spPr>
            <a:xfrm>
              <a:off x="1029619" y="3233487"/>
              <a:ext cx="30457" cy="41234"/>
            </a:xfrm>
            <a:custGeom>
              <a:avLst/>
              <a:gdLst/>
              <a:ahLst/>
              <a:cxnLst/>
              <a:rect l="l" t="t" r="r" b="b"/>
              <a:pathLst>
                <a:path w="2131" h="2885" extrusionOk="0">
                  <a:moveTo>
                    <a:pt x="1820" y="1"/>
                  </a:moveTo>
                  <a:lnTo>
                    <a:pt x="1820" y="1"/>
                  </a:lnTo>
                  <a:cubicBezTo>
                    <a:pt x="711" y="489"/>
                    <a:pt x="1" y="1642"/>
                    <a:pt x="222" y="2885"/>
                  </a:cubicBezTo>
                  <a:cubicBezTo>
                    <a:pt x="222" y="2885"/>
                    <a:pt x="2130" y="2397"/>
                    <a:pt x="1820" y="1"/>
                  </a:cubicBezTo>
                  <a:close/>
                </a:path>
              </a:pathLst>
            </a:custGeom>
            <a:solidFill>
              <a:srgbClr val="E2798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55" name="Google Shape;10255;p62"/>
            <p:cNvSpPr/>
            <p:nvPr/>
          </p:nvSpPr>
          <p:spPr>
            <a:xfrm>
              <a:off x="1023273" y="3223982"/>
              <a:ext cx="24111" cy="50738"/>
            </a:xfrm>
            <a:custGeom>
              <a:avLst/>
              <a:gdLst/>
              <a:ahLst/>
              <a:cxnLst/>
              <a:rect l="l" t="t" r="r" b="b"/>
              <a:pathLst>
                <a:path w="1687" h="3550" extrusionOk="0">
                  <a:moveTo>
                    <a:pt x="666" y="0"/>
                  </a:moveTo>
                  <a:cubicBezTo>
                    <a:pt x="1" y="1109"/>
                    <a:pt x="1" y="2440"/>
                    <a:pt x="666" y="3550"/>
                  </a:cubicBezTo>
                  <a:cubicBezTo>
                    <a:pt x="1687" y="2085"/>
                    <a:pt x="666" y="0"/>
                    <a:pt x="666" y="0"/>
                  </a:cubicBezTo>
                  <a:close/>
                </a:path>
              </a:pathLst>
            </a:custGeom>
            <a:solidFill>
              <a:schemeClr val="accent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56" name="Google Shape;10256;p62"/>
            <p:cNvSpPr/>
            <p:nvPr/>
          </p:nvSpPr>
          <p:spPr>
            <a:xfrm>
              <a:off x="2828015" y="3261386"/>
              <a:ext cx="5074" cy="71677"/>
            </a:xfrm>
            <a:custGeom>
              <a:avLst/>
              <a:gdLst/>
              <a:ahLst/>
              <a:cxnLst/>
              <a:rect l="l" t="t" r="r" b="b"/>
              <a:pathLst>
                <a:path w="355" h="5015" extrusionOk="0">
                  <a:moveTo>
                    <a:pt x="44" y="1"/>
                  </a:moveTo>
                  <a:lnTo>
                    <a:pt x="0" y="5014"/>
                  </a:lnTo>
                  <a:lnTo>
                    <a:pt x="355" y="5014"/>
                  </a:lnTo>
                  <a:lnTo>
                    <a:pt x="355" y="1"/>
                  </a:lnTo>
                  <a:close/>
                </a:path>
              </a:pathLst>
            </a:custGeom>
            <a:solidFill>
              <a:srgbClr val="40704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57" name="Google Shape;10257;p62"/>
            <p:cNvSpPr/>
            <p:nvPr/>
          </p:nvSpPr>
          <p:spPr>
            <a:xfrm>
              <a:off x="2804147" y="3288656"/>
              <a:ext cx="23883" cy="21224"/>
            </a:xfrm>
            <a:custGeom>
              <a:avLst/>
              <a:gdLst/>
              <a:ahLst/>
              <a:cxnLst/>
              <a:rect l="l" t="t" r="r" b="b"/>
              <a:pathLst>
                <a:path w="1671" h="1485" extrusionOk="0">
                  <a:moveTo>
                    <a:pt x="117" y="1"/>
                  </a:moveTo>
                  <a:cubicBezTo>
                    <a:pt x="117" y="1"/>
                    <a:pt x="0" y="1485"/>
                    <a:pt x="1378" y="1485"/>
                  </a:cubicBezTo>
                  <a:cubicBezTo>
                    <a:pt x="1469" y="1485"/>
                    <a:pt x="1566" y="1479"/>
                    <a:pt x="1670" y="1465"/>
                  </a:cubicBezTo>
                  <a:cubicBezTo>
                    <a:pt x="1537" y="711"/>
                    <a:pt x="916" y="134"/>
                    <a:pt x="117" y="1"/>
                  </a:cubicBezTo>
                  <a:close/>
                </a:path>
              </a:pathLst>
            </a:custGeom>
            <a:solidFill>
              <a:srgbClr val="40704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58" name="Google Shape;10258;p62"/>
            <p:cNvSpPr/>
            <p:nvPr/>
          </p:nvSpPr>
          <p:spPr>
            <a:xfrm>
              <a:off x="2830545" y="3300362"/>
              <a:ext cx="28556" cy="15979"/>
            </a:xfrm>
            <a:custGeom>
              <a:avLst/>
              <a:gdLst/>
              <a:ahLst/>
              <a:cxnLst/>
              <a:rect l="l" t="t" r="r" b="b"/>
              <a:pathLst>
                <a:path w="1998" h="1118" extrusionOk="0">
                  <a:moveTo>
                    <a:pt x="1200" y="1"/>
                  </a:moveTo>
                  <a:cubicBezTo>
                    <a:pt x="180" y="1"/>
                    <a:pt x="0" y="956"/>
                    <a:pt x="0" y="956"/>
                  </a:cubicBezTo>
                  <a:cubicBezTo>
                    <a:pt x="310" y="1071"/>
                    <a:pt x="573" y="1117"/>
                    <a:pt x="797" y="1117"/>
                  </a:cubicBezTo>
                  <a:cubicBezTo>
                    <a:pt x="1790" y="1117"/>
                    <a:pt x="1997" y="194"/>
                    <a:pt x="1997" y="158"/>
                  </a:cubicBezTo>
                  <a:cubicBezTo>
                    <a:pt x="1686" y="46"/>
                    <a:pt x="1423" y="1"/>
                    <a:pt x="1200" y="1"/>
                  </a:cubicBezTo>
                  <a:close/>
                </a:path>
              </a:pathLst>
            </a:custGeom>
            <a:solidFill>
              <a:srgbClr val="40704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59" name="Google Shape;10259;p62"/>
            <p:cNvSpPr/>
            <p:nvPr/>
          </p:nvSpPr>
          <p:spPr>
            <a:xfrm>
              <a:off x="2802003" y="3234130"/>
              <a:ext cx="30457" cy="40591"/>
            </a:xfrm>
            <a:custGeom>
              <a:avLst/>
              <a:gdLst/>
              <a:ahLst/>
              <a:cxnLst/>
              <a:rect l="l" t="t" r="r" b="b"/>
              <a:pathLst>
                <a:path w="2131" h="2840" extrusionOk="0">
                  <a:moveTo>
                    <a:pt x="312" y="0"/>
                  </a:moveTo>
                  <a:lnTo>
                    <a:pt x="312" y="0"/>
                  </a:lnTo>
                  <a:cubicBezTo>
                    <a:pt x="1" y="2396"/>
                    <a:pt x="1953" y="2840"/>
                    <a:pt x="1953" y="2840"/>
                  </a:cubicBezTo>
                  <a:cubicBezTo>
                    <a:pt x="2131" y="1642"/>
                    <a:pt x="1465" y="444"/>
                    <a:pt x="312" y="0"/>
                  </a:cubicBezTo>
                  <a:close/>
                </a:path>
              </a:pathLst>
            </a:custGeom>
            <a:solidFill>
              <a:srgbClr val="E2798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60" name="Google Shape;10260;p62"/>
            <p:cNvSpPr/>
            <p:nvPr/>
          </p:nvSpPr>
          <p:spPr>
            <a:xfrm>
              <a:off x="2828015" y="3234130"/>
              <a:ext cx="30443" cy="40591"/>
            </a:xfrm>
            <a:custGeom>
              <a:avLst/>
              <a:gdLst/>
              <a:ahLst/>
              <a:cxnLst/>
              <a:rect l="l" t="t" r="r" b="b"/>
              <a:pathLst>
                <a:path w="2130" h="2840" extrusionOk="0">
                  <a:moveTo>
                    <a:pt x="1819" y="0"/>
                  </a:moveTo>
                  <a:lnTo>
                    <a:pt x="1819" y="0"/>
                  </a:lnTo>
                  <a:cubicBezTo>
                    <a:pt x="710" y="444"/>
                    <a:pt x="0" y="1642"/>
                    <a:pt x="177" y="2840"/>
                  </a:cubicBezTo>
                  <a:cubicBezTo>
                    <a:pt x="177" y="2840"/>
                    <a:pt x="2130" y="2396"/>
                    <a:pt x="1819" y="0"/>
                  </a:cubicBezTo>
                  <a:close/>
                </a:path>
              </a:pathLst>
            </a:custGeom>
            <a:solidFill>
              <a:schemeClr val="accent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61" name="Google Shape;10261;p62"/>
            <p:cNvSpPr/>
            <p:nvPr/>
          </p:nvSpPr>
          <p:spPr>
            <a:xfrm>
              <a:off x="2821669" y="3223982"/>
              <a:ext cx="24111" cy="50738"/>
            </a:xfrm>
            <a:custGeom>
              <a:avLst/>
              <a:gdLst/>
              <a:ahLst/>
              <a:cxnLst/>
              <a:rect l="l" t="t" r="r" b="b"/>
              <a:pathLst>
                <a:path w="1687" h="3550" extrusionOk="0">
                  <a:moveTo>
                    <a:pt x="621" y="0"/>
                  </a:moveTo>
                  <a:cubicBezTo>
                    <a:pt x="0" y="1109"/>
                    <a:pt x="0" y="2440"/>
                    <a:pt x="621" y="3550"/>
                  </a:cubicBezTo>
                  <a:cubicBezTo>
                    <a:pt x="1686" y="2130"/>
                    <a:pt x="621" y="0"/>
                    <a:pt x="621" y="0"/>
                  </a:cubicBezTo>
                  <a:close/>
                </a:path>
              </a:pathLst>
            </a:custGeom>
            <a:solidFill>
              <a:srgbClr val="E2798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62" name="Google Shape;10262;p62"/>
            <p:cNvSpPr/>
            <p:nvPr/>
          </p:nvSpPr>
          <p:spPr>
            <a:xfrm>
              <a:off x="1234444" y="3272177"/>
              <a:ext cx="3816" cy="58985"/>
            </a:xfrm>
            <a:custGeom>
              <a:avLst/>
              <a:gdLst/>
              <a:ahLst/>
              <a:cxnLst/>
              <a:rect l="l" t="t" r="r" b="b"/>
              <a:pathLst>
                <a:path w="267" h="4127" extrusionOk="0">
                  <a:moveTo>
                    <a:pt x="45" y="0"/>
                  </a:moveTo>
                  <a:lnTo>
                    <a:pt x="0" y="4126"/>
                  </a:lnTo>
                  <a:lnTo>
                    <a:pt x="267" y="4126"/>
                  </a:lnTo>
                  <a:lnTo>
                    <a:pt x="267" y="0"/>
                  </a:ln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63" name="Google Shape;10263;p62"/>
            <p:cNvSpPr/>
            <p:nvPr/>
          </p:nvSpPr>
          <p:spPr>
            <a:xfrm>
              <a:off x="1215007" y="3294373"/>
              <a:ext cx="19452" cy="17565"/>
            </a:xfrm>
            <a:custGeom>
              <a:avLst/>
              <a:gdLst/>
              <a:ahLst/>
              <a:cxnLst/>
              <a:rect l="l" t="t" r="r" b="b"/>
              <a:pathLst>
                <a:path w="1361" h="1229" extrusionOk="0">
                  <a:moveTo>
                    <a:pt x="118" y="0"/>
                  </a:moveTo>
                  <a:lnTo>
                    <a:pt x="118" y="0"/>
                  </a:lnTo>
                  <a:cubicBezTo>
                    <a:pt x="1" y="666"/>
                    <a:pt x="506" y="1229"/>
                    <a:pt x="1115" y="1229"/>
                  </a:cubicBezTo>
                  <a:cubicBezTo>
                    <a:pt x="1195" y="1229"/>
                    <a:pt x="1278" y="1219"/>
                    <a:pt x="1360" y="1198"/>
                  </a:cubicBezTo>
                  <a:cubicBezTo>
                    <a:pt x="1227" y="577"/>
                    <a:pt x="739" y="89"/>
                    <a:pt x="118" y="0"/>
                  </a:cubicBez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64" name="Google Shape;10264;p62"/>
            <p:cNvSpPr/>
            <p:nvPr/>
          </p:nvSpPr>
          <p:spPr>
            <a:xfrm>
              <a:off x="1236974" y="3303777"/>
              <a:ext cx="23483" cy="13135"/>
            </a:xfrm>
            <a:custGeom>
              <a:avLst/>
              <a:gdLst/>
              <a:ahLst/>
              <a:cxnLst/>
              <a:rect l="l" t="t" r="r" b="b"/>
              <a:pathLst>
                <a:path w="1643" h="919" extrusionOk="0">
                  <a:moveTo>
                    <a:pt x="964" y="0"/>
                  </a:moveTo>
                  <a:cubicBezTo>
                    <a:pt x="147" y="0"/>
                    <a:pt x="1" y="762"/>
                    <a:pt x="1" y="762"/>
                  </a:cubicBezTo>
                  <a:cubicBezTo>
                    <a:pt x="268" y="874"/>
                    <a:pt x="493" y="919"/>
                    <a:pt x="682" y="919"/>
                  </a:cubicBezTo>
                  <a:cubicBezTo>
                    <a:pt x="1470" y="919"/>
                    <a:pt x="1643" y="141"/>
                    <a:pt x="1643" y="141"/>
                  </a:cubicBezTo>
                  <a:cubicBezTo>
                    <a:pt x="1376" y="41"/>
                    <a:pt x="1152" y="0"/>
                    <a:pt x="964" y="0"/>
                  </a:cubicBez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65" name="Google Shape;10265;p62"/>
            <p:cNvSpPr/>
            <p:nvPr/>
          </p:nvSpPr>
          <p:spPr>
            <a:xfrm>
              <a:off x="1213520" y="3249980"/>
              <a:ext cx="24740" cy="32987"/>
            </a:xfrm>
            <a:custGeom>
              <a:avLst/>
              <a:gdLst/>
              <a:ahLst/>
              <a:cxnLst/>
              <a:rect l="l" t="t" r="r" b="b"/>
              <a:pathLst>
                <a:path w="1731" h="2308" extrusionOk="0">
                  <a:moveTo>
                    <a:pt x="222" y="0"/>
                  </a:moveTo>
                  <a:cubicBezTo>
                    <a:pt x="0" y="1952"/>
                    <a:pt x="1553" y="2307"/>
                    <a:pt x="1553" y="2307"/>
                  </a:cubicBezTo>
                  <a:cubicBezTo>
                    <a:pt x="1731" y="1331"/>
                    <a:pt x="1154" y="355"/>
                    <a:pt x="222" y="0"/>
                  </a:cubicBezTo>
                  <a:close/>
                </a:path>
              </a:pathLst>
            </a:custGeom>
            <a:solidFill>
              <a:srgbClr val="E2798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66" name="Google Shape;10266;p62"/>
            <p:cNvSpPr/>
            <p:nvPr/>
          </p:nvSpPr>
          <p:spPr>
            <a:xfrm>
              <a:off x="1234444" y="3249980"/>
              <a:ext cx="24740" cy="32987"/>
            </a:xfrm>
            <a:custGeom>
              <a:avLst/>
              <a:gdLst/>
              <a:ahLst/>
              <a:cxnLst/>
              <a:rect l="l" t="t" r="r" b="b"/>
              <a:pathLst>
                <a:path w="1731" h="2308" extrusionOk="0">
                  <a:moveTo>
                    <a:pt x="1509" y="0"/>
                  </a:moveTo>
                  <a:lnTo>
                    <a:pt x="1509" y="0"/>
                  </a:lnTo>
                  <a:cubicBezTo>
                    <a:pt x="577" y="355"/>
                    <a:pt x="0" y="1331"/>
                    <a:pt x="178" y="2307"/>
                  </a:cubicBezTo>
                  <a:cubicBezTo>
                    <a:pt x="178" y="2307"/>
                    <a:pt x="1731" y="1952"/>
                    <a:pt x="1509" y="0"/>
                  </a:cubicBezTo>
                  <a:close/>
                </a:path>
              </a:pathLst>
            </a:custGeom>
            <a:solidFill>
              <a:srgbClr val="E2798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67" name="Google Shape;10267;p62"/>
            <p:cNvSpPr/>
            <p:nvPr/>
          </p:nvSpPr>
          <p:spPr>
            <a:xfrm>
              <a:off x="1229371" y="3241734"/>
              <a:ext cx="19666" cy="41234"/>
            </a:xfrm>
            <a:custGeom>
              <a:avLst/>
              <a:gdLst/>
              <a:ahLst/>
              <a:cxnLst/>
              <a:rect l="l" t="t" r="r" b="b"/>
              <a:pathLst>
                <a:path w="1376" h="2885" extrusionOk="0">
                  <a:moveTo>
                    <a:pt x="533" y="0"/>
                  </a:moveTo>
                  <a:cubicBezTo>
                    <a:pt x="1" y="888"/>
                    <a:pt x="1" y="1997"/>
                    <a:pt x="533" y="2884"/>
                  </a:cubicBezTo>
                  <a:cubicBezTo>
                    <a:pt x="1376" y="1731"/>
                    <a:pt x="533" y="0"/>
                    <a:pt x="533" y="0"/>
                  </a:cubicBezTo>
                  <a:close/>
                </a:path>
              </a:pathLst>
            </a:custGeom>
            <a:solidFill>
              <a:schemeClr val="accent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68" name="Google Shape;10268;p62"/>
            <p:cNvSpPr/>
            <p:nvPr/>
          </p:nvSpPr>
          <p:spPr>
            <a:xfrm>
              <a:off x="1425321" y="3267732"/>
              <a:ext cx="3816" cy="58356"/>
            </a:xfrm>
            <a:custGeom>
              <a:avLst/>
              <a:gdLst/>
              <a:ahLst/>
              <a:cxnLst/>
              <a:rect l="l" t="t" r="r" b="b"/>
              <a:pathLst>
                <a:path w="267" h="4083" extrusionOk="0">
                  <a:moveTo>
                    <a:pt x="45" y="1"/>
                  </a:moveTo>
                  <a:lnTo>
                    <a:pt x="0" y="4082"/>
                  </a:lnTo>
                  <a:lnTo>
                    <a:pt x="266" y="4082"/>
                  </a:lnTo>
                  <a:lnTo>
                    <a:pt x="266" y="1"/>
                  </a:ln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69" name="Google Shape;10269;p62"/>
            <p:cNvSpPr/>
            <p:nvPr/>
          </p:nvSpPr>
          <p:spPr>
            <a:xfrm>
              <a:off x="1405840" y="3289928"/>
              <a:ext cx="19495" cy="17394"/>
            </a:xfrm>
            <a:custGeom>
              <a:avLst/>
              <a:gdLst/>
              <a:ahLst/>
              <a:cxnLst/>
              <a:rect l="l" t="t" r="r" b="b"/>
              <a:pathLst>
                <a:path w="1364" h="1217" extrusionOk="0">
                  <a:moveTo>
                    <a:pt x="121" y="0"/>
                  </a:moveTo>
                  <a:lnTo>
                    <a:pt x="121" y="0"/>
                  </a:lnTo>
                  <a:cubicBezTo>
                    <a:pt x="0" y="645"/>
                    <a:pt x="538" y="1216"/>
                    <a:pt x="1169" y="1216"/>
                  </a:cubicBezTo>
                  <a:cubicBezTo>
                    <a:pt x="1233" y="1216"/>
                    <a:pt x="1298" y="1211"/>
                    <a:pt x="1363" y="1198"/>
                  </a:cubicBezTo>
                  <a:cubicBezTo>
                    <a:pt x="1230" y="577"/>
                    <a:pt x="742" y="89"/>
                    <a:pt x="121" y="0"/>
                  </a:cubicBez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70" name="Google Shape;10270;p62"/>
            <p:cNvSpPr/>
            <p:nvPr/>
          </p:nvSpPr>
          <p:spPr>
            <a:xfrm>
              <a:off x="1427851" y="3299332"/>
              <a:ext cx="22839" cy="12906"/>
            </a:xfrm>
            <a:custGeom>
              <a:avLst/>
              <a:gdLst/>
              <a:ahLst/>
              <a:cxnLst/>
              <a:rect l="l" t="t" r="r" b="b"/>
              <a:pathLst>
                <a:path w="1598" h="903" extrusionOk="0">
                  <a:moveTo>
                    <a:pt x="923" y="1"/>
                  </a:moveTo>
                  <a:cubicBezTo>
                    <a:pt x="118" y="1"/>
                    <a:pt x="1" y="762"/>
                    <a:pt x="1" y="762"/>
                  </a:cubicBezTo>
                  <a:cubicBezTo>
                    <a:pt x="250" y="862"/>
                    <a:pt x="462" y="903"/>
                    <a:pt x="642" y="903"/>
                  </a:cubicBezTo>
                  <a:cubicBezTo>
                    <a:pt x="1422" y="903"/>
                    <a:pt x="1598" y="141"/>
                    <a:pt x="1598" y="141"/>
                  </a:cubicBezTo>
                  <a:cubicBezTo>
                    <a:pt x="1332" y="41"/>
                    <a:pt x="1109" y="1"/>
                    <a:pt x="923" y="1"/>
                  </a:cubicBezTo>
                  <a:close/>
                </a:path>
              </a:pathLst>
            </a:custGeom>
            <a:solidFill>
              <a:srgbClr val="254C2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71" name="Google Shape;10271;p62"/>
            <p:cNvSpPr/>
            <p:nvPr/>
          </p:nvSpPr>
          <p:spPr>
            <a:xfrm>
              <a:off x="1404397" y="3245536"/>
              <a:ext cx="24740" cy="32987"/>
            </a:xfrm>
            <a:custGeom>
              <a:avLst/>
              <a:gdLst/>
              <a:ahLst/>
              <a:cxnLst/>
              <a:rect l="l" t="t" r="r" b="b"/>
              <a:pathLst>
                <a:path w="1731" h="2308" extrusionOk="0">
                  <a:moveTo>
                    <a:pt x="266" y="1"/>
                  </a:moveTo>
                  <a:lnTo>
                    <a:pt x="266" y="1"/>
                  </a:lnTo>
                  <a:cubicBezTo>
                    <a:pt x="0" y="1909"/>
                    <a:pt x="1553" y="2308"/>
                    <a:pt x="1553" y="2308"/>
                  </a:cubicBezTo>
                  <a:cubicBezTo>
                    <a:pt x="1730" y="1332"/>
                    <a:pt x="1154" y="356"/>
                    <a:pt x="266" y="1"/>
                  </a:cubicBezTo>
                  <a:close/>
                </a:path>
              </a:pathLst>
            </a:custGeom>
            <a:solidFill>
              <a:srgbClr val="E2798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72" name="Google Shape;10272;p62"/>
            <p:cNvSpPr/>
            <p:nvPr/>
          </p:nvSpPr>
          <p:spPr>
            <a:xfrm>
              <a:off x="1425321" y="3245536"/>
              <a:ext cx="24740" cy="32987"/>
            </a:xfrm>
            <a:custGeom>
              <a:avLst/>
              <a:gdLst/>
              <a:ahLst/>
              <a:cxnLst/>
              <a:rect l="l" t="t" r="r" b="b"/>
              <a:pathLst>
                <a:path w="1731" h="2308" extrusionOk="0">
                  <a:moveTo>
                    <a:pt x="1509" y="1"/>
                  </a:moveTo>
                  <a:lnTo>
                    <a:pt x="1509" y="1"/>
                  </a:lnTo>
                  <a:cubicBezTo>
                    <a:pt x="577" y="356"/>
                    <a:pt x="0" y="1332"/>
                    <a:pt x="178" y="2308"/>
                  </a:cubicBezTo>
                  <a:cubicBezTo>
                    <a:pt x="178" y="2308"/>
                    <a:pt x="1731" y="1909"/>
                    <a:pt x="1509" y="1"/>
                  </a:cubicBezTo>
                  <a:close/>
                </a:path>
              </a:pathLst>
            </a:custGeom>
            <a:solidFill>
              <a:srgbClr val="E2798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73" name="Google Shape;10273;p62"/>
            <p:cNvSpPr/>
            <p:nvPr/>
          </p:nvSpPr>
          <p:spPr>
            <a:xfrm>
              <a:off x="1420247" y="3237289"/>
              <a:ext cx="19666" cy="41234"/>
            </a:xfrm>
            <a:custGeom>
              <a:avLst/>
              <a:gdLst/>
              <a:ahLst/>
              <a:cxnLst/>
              <a:rect l="l" t="t" r="r" b="b"/>
              <a:pathLst>
                <a:path w="1376" h="2885" extrusionOk="0">
                  <a:moveTo>
                    <a:pt x="533" y="1"/>
                  </a:moveTo>
                  <a:cubicBezTo>
                    <a:pt x="0" y="888"/>
                    <a:pt x="0" y="1997"/>
                    <a:pt x="533" y="2885"/>
                  </a:cubicBezTo>
                  <a:cubicBezTo>
                    <a:pt x="1376" y="1731"/>
                    <a:pt x="533" y="1"/>
                    <a:pt x="533" y="1"/>
                  </a:cubicBezTo>
                  <a:close/>
                </a:path>
              </a:pathLst>
            </a:custGeom>
            <a:solidFill>
              <a:schemeClr val="accent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74" name="Google Shape;10274;p62"/>
            <p:cNvSpPr/>
            <p:nvPr/>
          </p:nvSpPr>
          <p:spPr>
            <a:xfrm>
              <a:off x="2434214" y="3275335"/>
              <a:ext cx="4459" cy="57727"/>
            </a:xfrm>
            <a:custGeom>
              <a:avLst/>
              <a:gdLst/>
              <a:ahLst/>
              <a:cxnLst/>
              <a:rect l="l" t="t" r="r" b="b"/>
              <a:pathLst>
                <a:path w="312" h="4039" extrusionOk="0">
                  <a:moveTo>
                    <a:pt x="45" y="1"/>
                  </a:moveTo>
                  <a:lnTo>
                    <a:pt x="1" y="4038"/>
                  </a:lnTo>
                  <a:lnTo>
                    <a:pt x="311" y="4038"/>
                  </a:lnTo>
                  <a:lnTo>
                    <a:pt x="311" y="1"/>
                  </a:lnTo>
                  <a:close/>
                </a:path>
              </a:pathLst>
            </a:custGeom>
            <a:solidFill>
              <a:srgbClr val="40704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75" name="Google Shape;10275;p62"/>
            <p:cNvSpPr/>
            <p:nvPr/>
          </p:nvSpPr>
          <p:spPr>
            <a:xfrm>
              <a:off x="2415305" y="3297532"/>
              <a:ext cx="19552" cy="17394"/>
            </a:xfrm>
            <a:custGeom>
              <a:avLst/>
              <a:gdLst/>
              <a:ahLst/>
              <a:cxnLst/>
              <a:rect l="l" t="t" r="r" b="b"/>
              <a:pathLst>
                <a:path w="1368" h="1217" extrusionOk="0">
                  <a:moveTo>
                    <a:pt x="81" y="1"/>
                  </a:moveTo>
                  <a:cubicBezTo>
                    <a:pt x="1" y="645"/>
                    <a:pt x="505" y="1217"/>
                    <a:pt x="1164" y="1217"/>
                  </a:cubicBezTo>
                  <a:cubicBezTo>
                    <a:pt x="1230" y="1217"/>
                    <a:pt x="1299" y="1211"/>
                    <a:pt x="1368" y="1199"/>
                  </a:cubicBezTo>
                  <a:cubicBezTo>
                    <a:pt x="1235" y="533"/>
                    <a:pt x="747" y="90"/>
                    <a:pt x="81" y="1"/>
                  </a:cubicBezTo>
                  <a:close/>
                </a:path>
              </a:pathLst>
            </a:custGeom>
            <a:solidFill>
              <a:srgbClr val="40704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76" name="Google Shape;10276;p62"/>
            <p:cNvSpPr/>
            <p:nvPr/>
          </p:nvSpPr>
          <p:spPr>
            <a:xfrm>
              <a:off x="2436758" y="3306950"/>
              <a:ext cx="23468" cy="12663"/>
            </a:xfrm>
            <a:custGeom>
              <a:avLst/>
              <a:gdLst/>
              <a:ahLst/>
              <a:cxnLst/>
              <a:rect l="l" t="t" r="r" b="b"/>
              <a:pathLst>
                <a:path w="1642" h="886" extrusionOk="0">
                  <a:moveTo>
                    <a:pt x="963" y="0"/>
                  </a:moveTo>
                  <a:cubicBezTo>
                    <a:pt x="146" y="0"/>
                    <a:pt x="0" y="762"/>
                    <a:pt x="0" y="762"/>
                  </a:cubicBezTo>
                  <a:cubicBezTo>
                    <a:pt x="248" y="850"/>
                    <a:pt x="460" y="886"/>
                    <a:pt x="641" y="886"/>
                  </a:cubicBezTo>
                  <a:cubicBezTo>
                    <a:pt x="1463" y="886"/>
                    <a:pt x="1642" y="140"/>
                    <a:pt x="1642" y="140"/>
                  </a:cubicBezTo>
                  <a:cubicBezTo>
                    <a:pt x="1375" y="41"/>
                    <a:pt x="1151" y="0"/>
                    <a:pt x="963" y="0"/>
                  </a:cubicBezTo>
                  <a:close/>
                </a:path>
              </a:pathLst>
            </a:custGeom>
            <a:solidFill>
              <a:srgbClr val="40704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77" name="Google Shape;10277;p62"/>
            <p:cNvSpPr/>
            <p:nvPr/>
          </p:nvSpPr>
          <p:spPr>
            <a:xfrm>
              <a:off x="2413919" y="3252510"/>
              <a:ext cx="24111" cy="33630"/>
            </a:xfrm>
            <a:custGeom>
              <a:avLst/>
              <a:gdLst/>
              <a:ahLst/>
              <a:cxnLst/>
              <a:rect l="l" t="t" r="r" b="b"/>
              <a:pathLst>
                <a:path w="1687" h="2353" extrusionOk="0">
                  <a:moveTo>
                    <a:pt x="223" y="1"/>
                  </a:moveTo>
                  <a:cubicBezTo>
                    <a:pt x="1" y="1953"/>
                    <a:pt x="1554" y="2352"/>
                    <a:pt x="1554" y="2352"/>
                  </a:cubicBezTo>
                  <a:cubicBezTo>
                    <a:pt x="1687" y="1332"/>
                    <a:pt x="1154" y="400"/>
                    <a:pt x="223" y="1"/>
                  </a:cubicBezTo>
                  <a:close/>
                </a:path>
              </a:pathLst>
            </a:custGeom>
            <a:solidFill>
              <a:srgbClr val="E2798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78" name="Google Shape;10278;p62"/>
            <p:cNvSpPr/>
            <p:nvPr/>
          </p:nvSpPr>
          <p:spPr>
            <a:xfrm>
              <a:off x="2434843" y="3252510"/>
              <a:ext cx="24755" cy="33630"/>
            </a:xfrm>
            <a:custGeom>
              <a:avLst/>
              <a:gdLst/>
              <a:ahLst/>
              <a:cxnLst/>
              <a:rect l="l" t="t" r="r" b="b"/>
              <a:pathLst>
                <a:path w="1732" h="2353" extrusionOk="0">
                  <a:moveTo>
                    <a:pt x="1465" y="1"/>
                  </a:moveTo>
                  <a:lnTo>
                    <a:pt x="1465" y="1"/>
                  </a:lnTo>
                  <a:cubicBezTo>
                    <a:pt x="533" y="400"/>
                    <a:pt x="1" y="1332"/>
                    <a:pt x="134" y="2352"/>
                  </a:cubicBezTo>
                  <a:cubicBezTo>
                    <a:pt x="134" y="2352"/>
                    <a:pt x="1731" y="1953"/>
                    <a:pt x="1465" y="1"/>
                  </a:cubicBezTo>
                  <a:close/>
                </a:path>
              </a:pathLst>
            </a:custGeom>
            <a:solidFill>
              <a:srgbClr val="E27987"/>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79" name="Google Shape;10279;p62"/>
            <p:cNvSpPr/>
            <p:nvPr/>
          </p:nvSpPr>
          <p:spPr>
            <a:xfrm>
              <a:off x="2429140" y="3244263"/>
              <a:ext cx="20310" cy="41877"/>
            </a:xfrm>
            <a:custGeom>
              <a:avLst/>
              <a:gdLst/>
              <a:ahLst/>
              <a:cxnLst/>
              <a:rect l="l" t="t" r="r" b="b"/>
              <a:pathLst>
                <a:path w="1421" h="2930" extrusionOk="0">
                  <a:moveTo>
                    <a:pt x="533" y="1"/>
                  </a:moveTo>
                  <a:cubicBezTo>
                    <a:pt x="1" y="888"/>
                    <a:pt x="1" y="2042"/>
                    <a:pt x="533" y="2929"/>
                  </a:cubicBezTo>
                  <a:cubicBezTo>
                    <a:pt x="1420" y="1731"/>
                    <a:pt x="533" y="1"/>
                    <a:pt x="533" y="1"/>
                  </a:cubicBezTo>
                  <a:close/>
                </a:path>
              </a:pathLst>
            </a:custGeom>
            <a:solidFill>
              <a:schemeClr val="accent6"/>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80" name="Google Shape;10280;p62"/>
            <p:cNvSpPr/>
            <p:nvPr/>
          </p:nvSpPr>
          <p:spPr>
            <a:xfrm>
              <a:off x="948452" y="2871401"/>
              <a:ext cx="73578" cy="57727"/>
            </a:xfrm>
            <a:custGeom>
              <a:avLst/>
              <a:gdLst/>
              <a:ahLst/>
              <a:cxnLst/>
              <a:rect l="l" t="t" r="r" b="b"/>
              <a:pathLst>
                <a:path w="5148" h="4039" extrusionOk="0">
                  <a:moveTo>
                    <a:pt x="888" y="1"/>
                  </a:moveTo>
                  <a:cubicBezTo>
                    <a:pt x="533" y="45"/>
                    <a:pt x="222" y="222"/>
                    <a:pt x="1" y="489"/>
                  </a:cubicBezTo>
                  <a:cubicBezTo>
                    <a:pt x="172" y="403"/>
                    <a:pt x="363" y="354"/>
                    <a:pt x="560" y="354"/>
                  </a:cubicBezTo>
                  <a:cubicBezTo>
                    <a:pt x="668" y="354"/>
                    <a:pt x="778" y="368"/>
                    <a:pt x="888" y="400"/>
                  </a:cubicBezTo>
                  <a:cubicBezTo>
                    <a:pt x="1154" y="489"/>
                    <a:pt x="1376" y="622"/>
                    <a:pt x="1553" y="844"/>
                  </a:cubicBezTo>
                  <a:cubicBezTo>
                    <a:pt x="1775" y="977"/>
                    <a:pt x="1864" y="1199"/>
                    <a:pt x="1953" y="1465"/>
                  </a:cubicBezTo>
                  <a:cubicBezTo>
                    <a:pt x="1997" y="1687"/>
                    <a:pt x="1997" y="1953"/>
                    <a:pt x="1953" y="2219"/>
                  </a:cubicBezTo>
                  <a:lnTo>
                    <a:pt x="1553" y="4038"/>
                  </a:lnTo>
                  <a:lnTo>
                    <a:pt x="2663" y="2485"/>
                  </a:lnTo>
                  <a:cubicBezTo>
                    <a:pt x="2796" y="2263"/>
                    <a:pt x="2973" y="2086"/>
                    <a:pt x="3195" y="1953"/>
                  </a:cubicBezTo>
                  <a:cubicBezTo>
                    <a:pt x="3389" y="1817"/>
                    <a:pt x="3609" y="1749"/>
                    <a:pt x="3828" y="1749"/>
                  </a:cubicBezTo>
                  <a:cubicBezTo>
                    <a:pt x="4109" y="1749"/>
                    <a:pt x="4390" y="1861"/>
                    <a:pt x="4615" y="2086"/>
                  </a:cubicBezTo>
                  <a:cubicBezTo>
                    <a:pt x="4837" y="2308"/>
                    <a:pt x="4970" y="2574"/>
                    <a:pt x="5059" y="2884"/>
                  </a:cubicBezTo>
                  <a:cubicBezTo>
                    <a:pt x="5147" y="2530"/>
                    <a:pt x="5059" y="2175"/>
                    <a:pt x="4925" y="1864"/>
                  </a:cubicBezTo>
                  <a:cubicBezTo>
                    <a:pt x="4704" y="1509"/>
                    <a:pt x="4393" y="1243"/>
                    <a:pt x="4038" y="1154"/>
                  </a:cubicBezTo>
                  <a:cubicBezTo>
                    <a:pt x="3905" y="1125"/>
                    <a:pt x="3767" y="1110"/>
                    <a:pt x="3629" y="1110"/>
                  </a:cubicBezTo>
                  <a:cubicBezTo>
                    <a:pt x="3353" y="1110"/>
                    <a:pt x="3077" y="1169"/>
                    <a:pt x="2840" y="1287"/>
                  </a:cubicBezTo>
                  <a:cubicBezTo>
                    <a:pt x="2782" y="1320"/>
                    <a:pt x="2725" y="1356"/>
                    <a:pt x="2667" y="1395"/>
                  </a:cubicBezTo>
                  <a:lnTo>
                    <a:pt x="2667" y="1395"/>
                  </a:lnTo>
                  <a:cubicBezTo>
                    <a:pt x="2654" y="1344"/>
                    <a:pt x="2637" y="1294"/>
                    <a:pt x="2618" y="1243"/>
                  </a:cubicBezTo>
                  <a:cubicBezTo>
                    <a:pt x="2485" y="844"/>
                    <a:pt x="2263" y="533"/>
                    <a:pt x="1908" y="311"/>
                  </a:cubicBezTo>
                  <a:cubicBezTo>
                    <a:pt x="1642" y="134"/>
                    <a:pt x="1243" y="1"/>
                    <a:pt x="888" y="1"/>
                  </a:cubicBezTo>
                  <a:close/>
                </a:path>
              </a:pathLst>
            </a:custGeom>
            <a:solidFill>
              <a:srgbClr val="4C4C4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81" name="Google Shape;10281;p62"/>
            <p:cNvSpPr/>
            <p:nvPr/>
          </p:nvSpPr>
          <p:spPr>
            <a:xfrm>
              <a:off x="1792481" y="2315251"/>
              <a:ext cx="91329" cy="51396"/>
            </a:xfrm>
            <a:custGeom>
              <a:avLst/>
              <a:gdLst/>
              <a:ahLst/>
              <a:cxnLst/>
              <a:rect l="l" t="t" r="r" b="b"/>
              <a:pathLst>
                <a:path w="6390" h="3596" extrusionOk="0">
                  <a:moveTo>
                    <a:pt x="4978" y="0"/>
                  </a:moveTo>
                  <a:cubicBezTo>
                    <a:pt x="4711" y="0"/>
                    <a:pt x="4444" y="49"/>
                    <a:pt x="4215" y="135"/>
                  </a:cubicBezTo>
                  <a:cubicBezTo>
                    <a:pt x="3772" y="268"/>
                    <a:pt x="3417" y="579"/>
                    <a:pt x="3195" y="978"/>
                  </a:cubicBezTo>
                  <a:cubicBezTo>
                    <a:pt x="3098" y="1195"/>
                    <a:pt x="3028" y="1437"/>
                    <a:pt x="2998" y="1685"/>
                  </a:cubicBezTo>
                  <a:lnTo>
                    <a:pt x="2998" y="1685"/>
                  </a:lnTo>
                  <a:cubicBezTo>
                    <a:pt x="2802" y="1623"/>
                    <a:pt x="2599" y="1577"/>
                    <a:pt x="2396" y="1555"/>
                  </a:cubicBezTo>
                  <a:cubicBezTo>
                    <a:pt x="2296" y="1544"/>
                    <a:pt x="2196" y="1538"/>
                    <a:pt x="2097" y="1538"/>
                  </a:cubicBezTo>
                  <a:cubicBezTo>
                    <a:pt x="1797" y="1538"/>
                    <a:pt x="1498" y="1588"/>
                    <a:pt x="1198" y="1688"/>
                  </a:cubicBezTo>
                  <a:cubicBezTo>
                    <a:pt x="843" y="1865"/>
                    <a:pt x="488" y="2132"/>
                    <a:pt x="266" y="2486"/>
                  </a:cubicBezTo>
                  <a:cubicBezTo>
                    <a:pt x="89" y="2797"/>
                    <a:pt x="0" y="3196"/>
                    <a:pt x="0" y="3596"/>
                  </a:cubicBezTo>
                  <a:cubicBezTo>
                    <a:pt x="133" y="3241"/>
                    <a:pt x="311" y="2974"/>
                    <a:pt x="577" y="2708"/>
                  </a:cubicBezTo>
                  <a:cubicBezTo>
                    <a:pt x="799" y="2486"/>
                    <a:pt x="1065" y="2309"/>
                    <a:pt x="1376" y="2265"/>
                  </a:cubicBezTo>
                  <a:cubicBezTo>
                    <a:pt x="1531" y="2220"/>
                    <a:pt x="1686" y="2198"/>
                    <a:pt x="1842" y="2198"/>
                  </a:cubicBezTo>
                  <a:cubicBezTo>
                    <a:pt x="1997" y="2198"/>
                    <a:pt x="2152" y="2220"/>
                    <a:pt x="2307" y="2265"/>
                  </a:cubicBezTo>
                  <a:cubicBezTo>
                    <a:pt x="2618" y="2309"/>
                    <a:pt x="2884" y="2398"/>
                    <a:pt x="3195" y="2575"/>
                  </a:cubicBezTo>
                  <a:lnTo>
                    <a:pt x="3860" y="2930"/>
                  </a:lnTo>
                  <a:lnTo>
                    <a:pt x="3727" y="2176"/>
                  </a:lnTo>
                  <a:cubicBezTo>
                    <a:pt x="3683" y="1865"/>
                    <a:pt x="3727" y="1555"/>
                    <a:pt x="3816" y="1289"/>
                  </a:cubicBezTo>
                  <a:cubicBezTo>
                    <a:pt x="3949" y="1022"/>
                    <a:pt x="4171" y="800"/>
                    <a:pt x="4437" y="667"/>
                  </a:cubicBezTo>
                  <a:cubicBezTo>
                    <a:pt x="4703" y="534"/>
                    <a:pt x="5058" y="401"/>
                    <a:pt x="5369" y="401"/>
                  </a:cubicBezTo>
                  <a:cubicBezTo>
                    <a:pt x="5428" y="394"/>
                    <a:pt x="5487" y="390"/>
                    <a:pt x="5546" y="390"/>
                  </a:cubicBezTo>
                  <a:cubicBezTo>
                    <a:pt x="5841" y="390"/>
                    <a:pt x="6130" y="482"/>
                    <a:pt x="6389" y="667"/>
                  </a:cubicBezTo>
                  <a:cubicBezTo>
                    <a:pt x="6167" y="312"/>
                    <a:pt x="5812" y="91"/>
                    <a:pt x="5413" y="46"/>
                  </a:cubicBezTo>
                  <a:cubicBezTo>
                    <a:pt x="5272" y="15"/>
                    <a:pt x="5125" y="0"/>
                    <a:pt x="4978" y="0"/>
                  </a:cubicBezTo>
                  <a:close/>
                </a:path>
              </a:pathLst>
            </a:custGeom>
            <a:solidFill>
              <a:srgbClr val="4C4C4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82" name="Google Shape;10282;p62"/>
            <p:cNvSpPr/>
            <p:nvPr/>
          </p:nvSpPr>
          <p:spPr>
            <a:xfrm>
              <a:off x="1670723" y="2608876"/>
              <a:ext cx="97675" cy="39333"/>
            </a:xfrm>
            <a:custGeom>
              <a:avLst/>
              <a:gdLst/>
              <a:ahLst/>
              <a:cxnLst/>
              <a:rect l="l" t="t" r="r" b="b"/>
              <a:pathLst>
                <a:path w="6834" h="2752" extrusionOk="0">
                  <a:moveTo>
                    <a:pt x="1642" y="0"/>
                  </a:moveTo>
                  <a:cubicBezTo>
                    <a:pt x="1376" y="0"/>
                    <a:pt x="1110" y="59"/>
                    <a:pt x="844" y="178"/>
                  </a:cubicBezTo>
                  <a:cubicBezTo>
                    <a:pt x="489" y="311"/>
                    <a:pt x="178" y="577"/>
                    <a:pt x="1" y="888"/>
                  </a:cubicBezTo>
                  <a:cubicBezTo>
                    <a:pt x="267" y="710"/>
                    <a:pt x="622" y="621"/>
                    <a:pt x="977" y="577"/>
                  </a:cubicBezTo>
                  <a:cubicBezTo>
                    <a:pt x="1048" y="565"/>
                    <a:pt x="1126" y="560"/>
                    <a:pt x="1206" y="560"/>
                  </a:cubicBezTo>
                  <a:cubicBezTo>
                    <a:pt x="1427" y="560"/>
                    <a:pt x="1669" y="601"/>
                    <a:pt x="1864" y="666"/>
                  </a:cubicBezTo>
                  <a:cubicBezTo>
                    <a:pt x="2130" y="799"/>
                    <a:pt x="2396" y="1021"/>
                    <a:pt x="2574" y="1243"/>
                  </a:cubicBezTo>
                  <a:cubicBezTo>
                    <a:pt x="2796" y="1464"/>
                    <a:pt x="2973" y="1731"/>
                    <a:pt x="3106" y="1997"/>
                  </a:cubicBezTo>
                  <a:lnTo>
                    <a:pt x="3461" y="2751"/>
                  </a:lnTo>
                  <a:lnTo>
                    <a:pt x="3861" y="1997"/>
                  </a:lnTo>
                  <a:cubicBezTo>
                    <a:pt x="3994" y="1731"/>
                    <a:pt x="4171" y="1509"/>
                    <a:pt x="4393" y="1376"/>
                  </a:cubicBezTo>
                  <a:cubicBezTo>
                    <a:pt x="4596" y="1240"/>
                    <a:pt x="4800" y="1182"/>
                    <a:pt x="5023" y="1182"/>
                  </a:cubicBezTo>
                  <a:cubicBezTo>
                    <a:pt x="5092" y="1182"/>
                    <a:pt x="5163" y="1188"/>
                    <a:pt x="5236" y="1198"/>
                  </a:cubicBezTo>
                  <a:cubicBezTo>
                    <a:pt x="5547" y="1243"/>
                    <a:pt x="5857" y="1376"/>
                    <a:pt x="6123" y="1553"/>
                  </a:cubicBezTo>
                  <a:cubicBezTo>
                    <a:pt x="6434" y="1731"/>
                    <a:pt x="6656" y="1997"/>
                    <a:pt x="6789" y="2307"/>
                  </a:cubicBezTo>
                  <a:cubicBezTo>
                    <a:pt x="6833" y="1908"/>
                    <a:pt x="6700" y="1509"/>
                    <a:pt x="6390" y="1198"/>
                  </a:cubicBezTo>
                  <a:cubicBezTo>
                    <a:pt x="6123" y="932"/>
                    <a:pt x="5768" y="710"/>
                    <a:pt x="5369" y="577"/>
                  </a:cubicBezTo>
                  <a:cubicBezTo>
                    <a:pt x="5175" y="519"/>
                    <a:pt x="4973" y="486"/>
                    <a:pt x="4774" y="486"/>
                  </a:cubicBezTo>
                  <a:cubicBezTo>
                    <a:pt x="4516" y="486"/>
                    <a:pt x="4263" y="541"/>
                    <a:pt x="4038" y="666"/>
                  </a:cubicBezTo>
                  <a:cubicBezTo>
                    <a:pt x="3835" y="779"/>
                    <a:pt x="3655" y="914"/>
                    <a:pt x="3498" y="1079"/>
                  </a:cubicBezTo>
                  <a:lnTo>
                    <a:pt x="3498" y="1079"/>
                  </a:lnTo>
                  <a:cubicBezTo>
                    <a:pt x="3381" y="928"/>
                    <a:pt x="3254" y="792"/>
                    <a:pt x="3106" y="666"/>
                  </a:cubicBezTo>
                  <a:cubicBezTo>
                    <a:pt x="2840" y="355"/>
                    <a:pt x="2441" y="178"/>
                    <a:pt x="2042" y="45"/>
                  </a:cubicBezTo>
                  <a:cubicBezTo>
                    <a:pt x="1908" y="15"/>
                    <a:pt x="1775" y="0"/>
                    <a:pt x="1642" y="0"/>
                  </a:cubicBezTo>
                  <a:close/>
                </a:path>
              </a:pathLst>
            </a:custGeom>
            <a:solidFill>
              <a:srgbClr val="4C4C4B"/>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83" name="Google Shape;10283;p62"/>
            <p:cNvSpPr/>
            <p:nvPr/>
          </p:nvSpPr>
          <p:spPr>
            <a:xfrm>
              <a:off x="1042239" y="2231568"/>
              <a:ext cx="504840" cy="217518"/>
            </a:xfrm>
            <a:custGeom>
              <a:avLst/>
              <a:gdLst/>
              <a:ahLst/>
              <a:cxnLst/>
              <a:rect l="l" t="t" r="r" b="b"/>
              <a:pathLst>
                <a:path w="35322" h="15219" extrusionOk="0">
                  <a:moveTo>
                    <a:pt x="16998" y="0"/>
                  </a:moveTo>
                  <a:cubicBezTo>
                    <a:pt x="11541" y="0"/>
                    <a:pt x="12251" y="7410"/>
                    <a:pt x="12251" y="7410"/>
                  </a:cubicBezTo>
                  <a:cubicBezTo>
                    <a:pt x="12251" y="7410"/>
                    <a:pt x="10236" y="5499"/>
                    <a:pt x="7843" y="5499"/>
                  </a:cubicBezTo>
                  <a:cubicBezTo>
                    <a:pt x="7099" y="5499"/>
                    <a:pt x="6319" y="5683"/>
                    <a:pt x="5551" y="6167"/>
                  </a:cubicBezTo>
                  <a:cubicBezTo>
                    <a:pt x="1957" y="8386"/>
                    <a:pt x="4486" y="12068"/>
                    <a:pt x="4486" y="12068"/>
                  </a:cubicBezTo>
                  <a:cubicBezTo>
                    <a:pt x="4101" y="11914"/>
                    <a:pt x="3736" y="11847"/>
                    <a:pt x="3398" y="11847"/>
                  </a:cubicBezTo>
                  <a:cubicBezTo>
                    <a:pt x="1007" y="11847"/>
                    <a:pt x="1" y="15218"/>
                    <a:pt x="3421" y="15218"/>
                  </a:cubicBezTo>
                  <a:cubicBezTo>
                    <a:pt x="3421" y="15218"/>
                    <a:pt x="29643" y="14819"/>
                    <a:pt x="31462" y="14819"/>
                  </a:cubicBezTo>
                  <a:cubicBezTo>
                    <a:pt x="33281" y="14819"/>
                    <a:pt x="35322" y="14287"/>
                    <a:pt x="34656" y="11669"/>
                  </a:cubicBezTo>
                  <a:cubicBezTo>
                    <a:pt x="34215" y="10043"/>
                    <a:pt x="32046" y="9735"/>
                    <a:pt x="30465" y="9735"/>
                  </a:cubicBezTo>
                  <a:cubicBezTo>
                    <a:pt x="29501" y="9735"/>
                    <a:pt x="28755" y="9850"/>
                    <a:pt x="28755" y="9850"/>
                  </a:cubicBezTo>
                  <a:cubicBezTo>
                    <a:pt x="28755" y="9850"/>
                    <a:pt x="29998" y="6167"/>
                    <a:pt x="27291" y="4703"/>
                  </a:cubicBezTo>
                  <a:cubicBezTo>
                    <a:pt x="26818" y="4451"/>
                    <a:pt x="26356" y="4347"/>
                    <a:pt x="25916" y="4347"/>
                  </a:cubicBezTo>
                  <a:cubicBezTo>
                    <a:pt x="23882" y="4347"/>
                    <a:pt x="22322" y="6567"/>
                    <a:pt x="22322" y="6567"/>
                  </a:cubicBezTo>
                  <a:cubicBezTo>
                    <a:pt x="22322" y="6567"/>
                    <a:pt x="22500" y="0"/>
                    <a:pt x="16998" y="0"/>
                  </a:cubicBezTo>
                  <a:close/>
                </a:path>
              </a:pathLst>
            </a:custGeom>
            <a:solidFill>
              <a:schemeClr val="l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84" name="Google Shape;10284;p62"/>
            <p:cNvSpPr/>
            <p:nvPr/>
          </p:nvSpPr>
          <p:spPr>
            <a:xfrm>
              <a:off x="1790580" y="2394031"/>
              <a:ext cx="373506" cy="146155"/>
            </a:xfrm>
            <a:custGeom>
              <a:avLst/>
              <a:gdLst/>
              <a:ahLst/>
              <a:cxnLst/>
              <a:rect l="l" t="t" r="r" b="b"/>
              <a:pathLst>
                <a:path w="26133" h="10226" extrusionOk="0">
                  <a:moveTo>
                    <a:pt x="14134" y="1"/>
                  </a:moveTo>
                  <a:cubicBezTo>
                    <a:pt x="10631" y="1"/>
                    <a:pt x="10515" y="4783"/>
                    <a:pt x="10515" y="4783"/>
                  </a:cubicBezTo>
                  <a:cubicBezTo>
                    <a:pt x="10515" y="4783"/>
                    <a:pt x="9708" y="3227"/>
                    <a:pt x="8234" y="3227"/>
                  </a:cubicBezTo>
                  <a:cubicBezTo>
                    <a:pt x="7879" y="3227"/>
                    <a:pt x="7485" y="3317"/>
                    <a:pt x="7055" y="3541"/>
                  </a:cubicBezTo>
                  <a:cubicBezTo>
                    <a:pt x="4836" y="4650"/>
                    <a:pt x="6478" y="7490"/>
                    <a:pt x="6478" y="7490"/>
                  </a:cubicBezTo>
                  <a:cubicBezTo>
                    <a:pt x="5581" y="7007"/>
                    <a:pt x="4576" y="6765"/>
                    <a:pt x="3569" y="6765"/>
                  </a:cubicBezTo>
                  <a:cubicBezTo>
                    <a:pt x="3281" y="6765"/>
                    <a:pt x="2993" y="6785"/>
                    <a:pt x="2707" y="6824"/>
                  </a:cubicBezTo>
                  <a:cubicBezTo>
                    <a:pt x="488" y="7135"/>
                    <a:pt x="0" y="10196"/>
                    <a:pt x="3106" y="10196"/>
                  </a:cubicBezTo>
                  <a:lnTo>
                    <a:pt x="21430" y="10196"/>
                  </a:lnTo>
                  <a:cubicBezTo>
                    <a:pt x="21744" y="10196"/>
                    <a:pt x="22247" y="10226"/>
                    <a:pt x="22802" y="10226"/>
                  </a:cubicBezTo>
                  <a:cubicBezTo>
                    <a:pt x="24282" y="10226"/>
                    <a:pt x="26133" y="10015"/>
                    <a:pt x="25778" y="8466"/>
                  </a:cubicBezTo>
                  <a:cubicBezTo>
                    <a:pt x="25544" y="7444"/>
                    <a:pt x="24584" y="7178"/>
                    <a:pt x="23648" y="7178"/>
                  </a:cubicBezTo>
                  <a:cubicBezTo>
                    <a:pt x="22635" y="7178"/>
                    <a:pt x="21652" y="7490"/>
                    <a:pt x="21652" y="7490"/>
                  </a:cubicBezTo>
                  <a:cubicBezTo>
                    <a:pt x="21652" y="7490"/>
                    <a:pt x="22672" y="5582"/>
                    <a:pt x="20853" y="4783"/>
                  </a:cubicBezTo>
                  <a:cubicBezTo>
                    <a:pt x="20480" y="4629"/>
                    <a:pt x="20123" y="4567"/>
                    <a:pt x="19790" y="4567"/>
                  </a:cubicBezTo>
                  <a:cubicBezTo>
                    <a:pt x="18496" y="4567"/>
                    <a:pt x="17570" y="5493"/>
                    <a:pt x="17570" y="5493"/>
                  </a:cubicBezTo>
                  <a:cubicBezTo>
                    <a:pt x="17570" y="5493"/>
                    <a:pt x="19300" y="834"/>
                    <a:pt x="14952" y="80"/>
                  </a:cubicBezTo>
                  <a:cubicBezTo>
                    <a:pt x="14661" y="26"/>
                    <a:pt x="14389" y="1"/>
                    <a:pt x="14134" y="1"/>
                  </a:cubicBezTo>
                  <a:close/>
                </a:path>
              </a:pathLst>
            </a:custGeom>
            <a:solidFill>
              <a:schemeClr val="l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85" name="Google Shape;10285;p62"/>
            <p:cNvSpPr/>
            <p:nvPr/>
          </p:nvSpPr>
          <p:spPr>
            <a:xfrm>
              <a:off x="2323247" y="2170039"/>
              <a:ext cx="424873" cy="175683"/>
            </a:xfrm>
            <a:custGeom>
              <a:avLst/>
              <a:gdLst/>
              <a:ahLst/>
              <a:cxnLst/>
              <a:rect l="l" t="t" r="r" b="b"/>
              <a:pathLst>
                <a:path w="29727" h="12292" extrusionOk="0">
                  <a:moveTo>
                    <a:pt x="12832" y="1"/>
                  </a:moveTo>
                  <a:cubicBezTo>
                    <a:pt x="12800" y="1"/>
                    <a:pt x="12767" y="1"/>
                    <a:pt x="12734" y="2"/>
                  </a:cubicBezTo>
                  <a:cubicBezTo>
                    <a:pt x="7986" y="46"/>
                    <a:pt x="9273" y="5947"/>
                    <a:pt x="9273" y="5947"/>
                  </a:cubicBezTo>
                  <a:cubicBezTo>
                    <a:pt x="9273" y="5947"/>
                    <a:pt x="8622" y="5553"/>
                    <a:pt x="7847" y="5553"/>
                  </a:cubicBezTo>
                  <a:cubicBezTo>
                    <a:pt x="7459" y="5553"/>
                    <a:pt x="7040" y="5651"/>
                    <a:pt x="6655" y="5947"/>
                  </a:cubicBezTo>
                  <a:cubicBezTo>
                    <a:pt x="5502" y="6790"/>
                    <a:pt x="6655" y="8653"/>
                    <a:pt x="6655" y="8653"/>
                  </a:cubicBezTo>
                  <a:cubicBezTo>
                    <a:pt x="5797" y="8280"/>
                    <a:pt x="4893" y="8095"/>
                    <a:pt x="4053" y="8095"/>
                  </a:cubicBezTo>
                  <a:cubicBezTo>
                    <a:pt x="2894" y="8095"/>
                    <a:pt x="1860" y="8447"/>
                    <a:pt x="1242" y="9141"/>
                  </a:cubicBezTo>
                  <a:cubicBezTo>
                    <a:pt x="178" y="10295"/>
                    <a:pt x="0" y="12292"/>
                    <a:pt x="5591" y="12292"/>
                  </a:cubicBezTo>
                  <a:lnTo>
                    <a:pt x="24979" y="12292"/>
                  </a:lnTo>
                  <a:cubicBezTo>
                    <a:pt x="27375" y="12292"/>
                    <a:pt x="29727" y="9896"/>
                    <a:pt x="27464" y="8077"/>
                  </a:cubicBezTo>
                  <a:cubicBezTo>
                    <a:pt x="26755" y="7492"/>
                    <a:pt x="25897" y="7292"/>
                    <a:pt x="25054" y="7292"/>
                  </a:cubicBezTo>
                  <a:cubicBezTo>
                    <a:pt x="23208" y="7292"/>
                    <a:pt x="21430" y="8254"/>
                    <a:pt x="21430" y="8254"/>
                  </a:cubicBezTo>
                  <a:cubicBezTo>
                    <a:pt x="21785" y="7145"/>
                    <a:pt x="21252" y="5903"/>
                    <a:pt x="20188" y="5459"/>
                  </a:cubicBezTo>
                  <a:cubicBezTo>
                    <a:pt x="19780" y="5279"/>
                    <a:pt x="19383" y="5208"/>
                    <a:pt x="19010" y="5208"/>
                  </a:cubicBezTo>
                  <a:cubicBezTo>
                    <a:pt x="17637" y="5208"/>
                    <a:pt x="16594" y="6169"/>
                    <a:pt x="16594" y="6169"/>
                  </a:cubicBezTo>
                  <a:cubicBezTo>
                    <a:pt x="16594" y="6169"/>
                    <a:pt x="17425" y="1"/>
                    <a:pt x="12832" y="1"/>
                  </a:cubicBezTo>
                  <a:close/>
                </a:path>
              </a:pathLst>
            </a:custGeom>
            <a:solidFill>
              <a:schemeClr val="l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86" name="Google Shape;10286;p62"/>
            <p:cNvSpPr/>
            <p:nvPr/>
          </p:nvSpPr>
          <p:spPr>
            <a:xfrm>
              <a:off x="943378" y="3352701"/>
              <a:ext cx="2026062" cy="703977"/>
            </a:xfrm>
            <a:custGeom>
              <a:avLst/>
              <a:gdLst/>
              <a:ahLst/>
              <a:cxnLst/>
              <a:rect l="l" t="t" r="r" b="b"/>
              <a:pathLst>
                <a:path w="141757" h="49255"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11" y="32833"/>
                    <a:pt x="41440" y="34253"/>
                  </a:cubicBezTo>
                  <a:cubicBezTo>
                    <a:pt x="43570" y="35717"/>
                    <a:pt x="45700" y="37714"/>
                    <a:pt x="48406" y="38690"/>
                  </a:cubicBezTo>
                  <a:cubicBezTo>
                    <a:pt x="51068" y="39710"/>
                    <a:pt x="52798" y="41263"/>
                    <a:pt x="55150" y="42417"/>
                  </a:cubicBezTo>
                  <a:cubicBezTo>
                    <a:pt x="57457" y="43570"/>
                    <a:pt x="58034" y="43703"/>
                    <a:pt x="60518" y="45389"/>
                  </a:cubicBezTo>
                  <a:cubicBezTo>
                    <a:pt x="62976" y="47071"/>
                    <a:pt x="63883" y="49255"/>
                    <a:pt x="65805" y="49255"/>
                  </a:cubicBezTo>
                  <a:cubicBezTo>
                    <a:pt x="65861" y="49255"/>
                    <a:pt x="65918" y="49253"/>
                    <a:pt x="65976" y="49249"/>
                  </a:cubicBezTo>
                  <a:cubicBezTo>
                    <a:pt x="68061" y="49116"/>
                    <a:pt x="68061" y="47963"/>
                    <a:pt x="69614" y="47963"/>
                  </a:cubicBezTo>
                  <a:cubicBezTo>
                    <a:pt x="71167" y="47963"/>
                    <a:pt x="76180" y="45256"/>
                    <a:pt x="77334" y="43393"/>
                  </a:cubicBezTo>
                  <a:cubicBezTo>
                    <a:pt x="78487" y="41574"/>
                    <a:pt x="80972" y="39976"/>
                    <a:pt x="83678" y="39577"/>
                  </a:cubicBezTo>
                  <a:cubicBezTo>
                    <a:pt x="86385" y="39133"/>
                    <a:pt x="91798" y="35007"/>
                    <a:pt x="93927" y="33277"/>
                  </a:cubicBezTo>
                  <a:cubicBezTo>
                    <a:pt x="96013" y="31591"/>
                    <a:pt x="99296" y="27465"/>
                    <a:pt x="101825" y="27332"/>
                  </a:cubicBezTo>
                  <a:cubicBezTo>
                    <a:pt x="104043" y="27198"/>
                    <a:pt x="108525" y="24936"/>
                    <a:pt x="111142" y="23250"/>
                  </a:cubicBezTo>
                  <a:cubicBezTo>
                    <a:pt x="111497" y="23028"/>
                    <a:pt x="111763" y="22806"/>
                    <a:pt x="112030" y="22629"/>
                  </a:cubicBezTo>
                  <a:cubicBezTo>
                    <a:pt x="114337" y="20943"/>
                    <a:pt x="116111" y="20898"/>
                    <a:pt x="118995" y="20055"/>
                  </a:cubicBezTo>
                  <a:cubicBezTo>
                    <a:pt x="121879" y="19212"/>
                    <a:pt x="125162" y="14243"/>
                    <a:pt x="128446" y="12646"/>
                  </a:cubicBezTo>
                  <a:cubicBezTo>
                    <a:pt x="131906" y="10827"/>
                    <a:pt x="135190" y="8608"/>
                    <a:pt x="138162" y="6035"/>
                  </a:cubicBezTo>
                  <a:cubicBezTo>
                    <a:pt x="138917" y="5458"/>
                    <a:pt x="139626" y="4748"/>
                    <a:pt x="140203" y="3950"/>
                  </a:cubicBezTo>
                  <a:cubicBezTo>
                    <a:pt x="141756" y="1687"/>
                    <a:pt x="140780" y="1"/>
                    <a:pt x="140780" y="1"/>
                  </a:cubicBezTo>
                  <a:close/>
                </a:path>
              </a:pathLst>
            </a:custGeom>
            <a:solidFill>
              <a:schemeClr val="accent5"/>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87" name="Google Shape;10287;p62"/>
            <p:cNvSpPr/>
            <p:nvPr/>
          </p:nvSpPr>
          <p:spPr>
            <a:xfrm>
              <a:off x="943378" y="3352701"/>
              <a:ext cx="2026062" cy="704620"/>
            </a:xfrm>
            <a:custGeom>
              <a:avLst/>
              <a:gdLst/>
              <a:ahLst/>
              <a:cxnLst/>
              <a:rect l="l" t="t" r="r" b="b"/>
              <a:pathLst>
                <a:path w="141757" h="49300"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55" y="32833"/>
                    <a:pt x="41440" y="34297"/>
                  </a:cubicBezTo>
                  <a:cubicBezTo>
                    <a:pt x="43570" y="35761"/>
                    <a:pt x="45700" y="37714"/>
                    <a:pt x="48406" y="38734"/>
                  </a:cubicBezTo>
                  <a:cubicBezTo>
                    <a:pt x="51112" y="39710"/>
                    <a:pt x="52843" y="41307"/>
                    <a:pt x="55150" y="42417"/>
                  </a:cubicBezTo>
                  <a:cubicBezTo>
                    <a:pt x="57457" y="43570"/>
                    <a:pt x="58034" y="43703"/>
                    <a:pt x="60563" y="45434"/>
                  </a:cubicBezTo>
                  <a:cubicBezTo>
                    <a:pt x="62978" y="47073"/>
                    <a:pt x="63884" y="49299"/>
                    <a:pt x="65849" y="49299"/>
                  </a:cubicBezTo>
                  <a:cubicBezTo>
                    <a:pt x="65905" y="49299"/>
                    <a:pt x="65962" y="49297"/>
                    <a:pt x="66020" y="49294"/>
                  </a:cubicBezTo>
                  <a:cubicBezTo>
                    <a:pt x="68061" y="49116"/>
                    <a:pt x="68061" y="48007"/>
                    <a:pt x="69614" y="48007"/>
                  </a:cubicBezTo>
                  <a:cubicBezTo>
                    <a:pt x="71167" y="48007"/>
                    <a:pt x="76180" y="45301"/>
                    <a:pt x="77334" y="43437"/>
                  </a:cubicBezTo>
                  <a:cubicBezTo>
                    <a:pt x="78487" y="41574"/>
                    <a:pt x="81016" y="40021"/>
                    <a:pt x="83723" y="39577"/>
                  </a:cubicBezTo>
                  <a:cubicBezTo>
                    <a:pt x="86385" y="39178"/>
                    <a:pt x="91798" y="35007"/>
                    <a:pt x="93927" y="33321"/>
                  </a:cubicBezTo>
                  <a:cubicBezTo>
                    <a:pt x="96057" y="31591"/>
                    <a:pt x="99340" y="27465"/>
                    <a:pt x="101825" y="27332"/>
                  </a:cubicBezTo>
                  <a:cubicBezTo>
                    <a:pt x="104043" y="27198"/>
                    <a:pt x="108569" y="24936"/>
                    <a:pt x="111142" y="23250"/>
                  </a:cubicBezTo>
                  <a:lnTo>
                    <a:pt x="111142" y="23250"/>
                  </a:lnTo>
                  <a:cubicBezTo>
                    <a:pt x="110743" y="23338"/>
                    <a:pt x="110388" y="23383"/>
                    <a:pt x="109989" y="23472"/>
                  </a:cubicBezTo>
                  <a:cubicBezTo>
                    <a:pt x="104043" y="24581"/>
                    <a:pt x="97743" y="25823"/>
                    <a:pt x="93528" y="29106"/>
                  </a:cubicBezTo>
                  <a:cubicBezTo>
                    <a:pt x="91576" y="30615"/>
                    <a:pt x="90112" y="32478"/>
                    <a:pt x="87627" y="33499"/>
                  </a:cubicBezTo>
                  <a:cubicBezTo>
                    <a:pt x="85586" y="34342"/>
                    <a:pt x="83102" y="34475"/>
                    <a:pt x="81105" y="35407"/>
                  </a:cubicBezTo>
                  <a:cubicBezTo>
                    <a:pt x="78665" y="36516"/>
                    <a:pt x="77423" y="38557"/>
                    <a:pt x="75825" y="40287"/>
                  </a:cubicBezTo>
                  <a:cubicBezTo>
                    <a:pt x="74426" y="41842"/>
                    <a:pt x="72210" y="43260"/>
                    <a:pt x="69803" y="43260"/>
                  </a:cubicBezTo>
                  <a:cubicBezTo>
                    <a:pt x="69462" y="43260"/>
                    <a:pt x="69118" y="43231"/>
                    <a:pt x="68771" y="43171"/>
                  </a:cubicBezTo>
                  <a:cubicBezTo>
                    <a:pt x="67617" y="42905"/>
                    <a:pt x="66552" y="42417"/>
                    <a:pt x="65576" y="41751"/>
                  </a:cubicBezTo>
                  <a:lnTo>
                    <a:pt x="49160" y="31857"/>
                  </a:lnTo>
                  <a:cubicBezTo>
                    <a:pt x="46631" y="30304"/>
                    <a:pt x="44102" y="28751"/>
                    <a:pt x="42372" y="26710"/>
                  </a:cubicBezTo>
                  <a:cubicBezTo>
                    <a:pt x="39666" y="23516"/>
                    <a:pt x="39266" y="19434"/>
                    <a:pt x="36116" y="16461"/>
                  </a:cubicBezTo>
                  <a:cubicBezTo>
                    <a:pt x="34430" y="14820"/>
                    <a:pt x="31946" y="13622"/>
                    <a:pt x="30703" y="11758"/>
                  </a:cubicBezTo>
                  <a:cubicBezTo>
                    <a:pt x="29372" y="9673"/>
                    <a:pt x="30881" y="6922"/>
                    <a:pt x="33365" y="6922"/>
                  </a:cubicBezTo>
                  <a:cubicBezTo>
                    <a:pt x="34563" y="6922"/>
                    <a:pt x="35628" y="7410"/>
                    <a:pt x="36826" y="7455"/>
                  </a:cubicBezTo>
                  <a:cubicBezTo>
                    <a:pt x="36913" y="7461"/>
                    <a:pt x="37001" y="7463"/>
                    <a:pt x="37088" y="7463"/>
                  </a:cubicBezTo>
                  <a:cubicBezTo>
                    <a:pt x="38986" y="7463"/>
                    <a:pt x="40725" y="6104"/>
                    <a:pt x="40597" y="4704"/>
                  </a:cubicBezTo>
                  <a:lnTo>
                    <a:pt x="40597" y="4704"/>
                  </a:lnTo>
                  <a:cubicBezTo>
                    <a:pt x="41201" y="5093"/>
                    <a:pt x="42010" y="5286"/>
                    <a:pt x="42821" y="5286"/>
                  </a:cubicBezTo>
                  <a:cubicBezTo>
                    <a:pt x="43859" y="5286"/>
                    <a:pt x="44900" y="4971"/>
                    <a:pt x="45522" y="4349"/>
                  </a:cubicBezTo>
                  <a:cubicBezTo>
                    <a:pt x="46255" y="4478"/>
                    <a:pt x="47006" y="4540"/>
                    <a:pt x="47757" y="4540"/>
                  </a:cubicBezTo>
                  <a:cubicBezTo>
                    <a:pt x="50368" y="4540"/>
                    <a:pt x="52979" y="3785"/>
                    <a:pt x="54839" y="2441"/>
                  </a:cubicBezTo>
                  <a:lnTo>
                    <a:pt x="54839" y="2441"/>
                  </a:lnTo>
                  <a:cubicBezTo>
                    <a:pt x="54733" y="3395"/>
                    <a:pt x="56455" y="4095"/>
                    <a:pt x="57922" y="4095"/>
                  </a:cubicBezTo>
                  <a:cubicBezTo>
                    <a:pt x="58287" y="4095"/>
                    <a:pt x="58637" y="4052"/>
                    <a:pt x="58939" y="3958"/>
                  </a:cubicBezTo>
                  <a:lnTo>
                    <a:pt x="58939" y="3958"/>
                  </a:lnTo>
                  <a:cubicBezTo>
                    <a:pt x="58925" y="3971"/>
                    <a:pt x="58934" y="3994"/>
                    <a:pt x="58966" y="3994"/>
                  </a:cubicBezTo>
                  <a:cubicBezTo>
                    <a:pt x="59125" y="5628"/>
                    <a:pt x="61218" y="6976"/>
                    <a:pt x="63378" y="6976"/>
                  </a:cubicBezTo>
                  <a:cubicBezTo>
                    <a:pt x="63623" y="6976"/>
                    <a:pt x="63869" y="6958"/>
                    <a:pt x="64112" y="6922"/>
                  </a:cubicBezTo>
                  <a:cubicBezTo>
                    <a:pt x="66508" y="6612"/>
                    <a:pt x="68238" y="4615"/>
                    <a:pt x="67617" y="2885"/>
                  </a:cubicBezTo>
                  <a:lnTo>
                    <a:pt x="67617" y="2885"/>
                  </a:lnTo>
                  <a:cubicBezTo>
                    <a:pt x="68348" y="3551"/>
                    <a:pt x="69516" y="3884"/>
                    <a:pt x="70692" y="3884"/>
                  </a:cubicBezTo>
                  <a:cubicBezTo>
                    <a:pt x="71945" y="3884"/>
                    <a:pt x="73207" y="3507"/>
                    <a:pt x="73962" y="2752"/>
                  </a:cubicBezTo>
                  <a:cubicBezTo>
                    <a:pt x="74176" y="3553"/>
                    <a:pt x="75290" y="4017"/>
                    <a:pt x="76366" y="4017"/>
                  </a:cubicBezTo>
                  <a:cubicBezTo>
                    <a:pt x="77077" y="4017"/>
                    <a:pt x="77771" y="3814"/>
                    <a:pt x="78177" y="3373"/>
                  </a:cubicBezTo>
                  <a:cubicBezTo>
                    <a:pt x="78443" y="4615"/>
                    <a:pt x="79952" y="5591"/>
                    <a:pt x="81638" y="5636"/>
                  </a:cubicBezTo>
                  <a:cubicBezTo>
                    <a:pt x="81675" y="5637"/>
                    <a:pt x="81713" y="5637"/>
                    <a:pt x="81750" y="5637"/>
                  </a:cubicBezTo>
                  <a:cubicBezTo>
                    <a:pt x="83354" y="5637"/>
                    <a:pt x="84928" y="4721"/>
                    <a:pt x="85231" y="3550"/>
                  </a:cubicBezTo>
                  <a:cubicBezTo>
                    <a:pt x="85874" y="4042"/>
                    <a:pt x="86791" y="4276"/>
                    <a:pt x="87717" y="4276"/>
                  </a:cubicBezTo>
                  <a:cubicBezTo>
                    <a:pt x="88965" y="4276"/>
                    <a:pt x="90230" y="3852"/>
                    <a:pt x="90866" y="3062"/>
                  </a:cubicBezTo>
                  <a:cubicBezTo>
                    <a:pt x="91500" y="3823"/>
                    <a:pt x="92686" y="4191"/>
                    <a:pt x="93885" y="4191"/>
                  </a:cubicBezTo>
                  <a:cubicBezTo>
                    <a:pt x="95205" y="4191"/>
                    <a:pt x="96539" y="3745"/>
                    <a:pt x="97166" y="2885"/>
                  </a:cubicBezTo>
                  <a:cubicBezTo>
                    <a:pt x="97543" y="3685"/>
                    <a:pt x="98755" y="4098"/>
                    <a:pt x="99970" y="4098"/>
                  </a:cubicBezTo>
                  <a:cubicBezTo>
                    <a:pt x="101046" y="4098"/>
                    <a:pt x="102123" y="3774"/>
                    <a:pt x="102624" y="3107"/>
                  </a:cubicBezTo>
                  <a:cubicBezTo>
                    <a:pt x="103511" y="4970"/>
                    <a:pt x="105286" y="6212"/>
                    <a:pt x="107327" y="6434"/>
                  </a:cubicBezTo>
                  <a:cubicBezTo>
                    <a:pt x="107562" y="6467"/>
                    <a:pt x="107801" y="6482"/>
                    <a:pt x="108040" y="6482"/>
                  </a:cubicBezTo>
                  <a:cubicBezTo>
                    <a:pt x="110099" y="6482"/>
                    <a:pt x="112181" y="5332"/>
                    <a:pt x="112340" y="3861"/>
                  </a:cubicBezTo>
                  <a:cubicBezTo>
                    <a:pt x="112990" y="4279"/>
                    <a:pt x="113830" y="4470"/>
                    <a:pt x="114683" y="4470"/>
                  </a:cubicBezTo>
                  <a:cubicBezTo>
                    <a:pt x="116275" y="4470"/>
                    <a:pt x="117914" y="3805"/>
                    <a:pt x="118463" y="2707"/>
                  </a:cubicBezTo>
                  <a:cubicBezTo>
                    <a:pt x="119199" y="3517"/>
                    <a:pt x="120506" y="3933"/>
                    <a:pt x="121804" y="3933"/>
                  </a:cubicBezTo>
                  <a:cubicBezTo>
                    <a:pt x="122853" y="3933"/>
                    <a:pt x="123896" y="3662"/>
                    <a:pt x="124630" y="3107"/>
                  </a:cubicBezTo>
                  <a:cubicBezTo>
                    <a:pt x="125227" y="3646"/>
                    <a:pt x="126149" y="3901"/>
                    <a:pt x="127083" y="3901"/>
                  </a:cubicBezTo>
                  <a:cubicBezTo>
                    <a:pt x="128300" y="3901"/>
                    <a:pt x="129535" y="3467"/>
                    <a:pt x="130087" y="2663"/>
                  </a:cubicBezTo>
                  <a:cubicBezTo>
                    <a:pt x="130735" y="3988"/>
                    <a:pt x="132667" y="4800"/>
                    <a:pt x="134560" y="4800"/>
                  </a:cubicBezTo>
                  <a:cubicBezTo>
                    <a:pt x="135391" y="4800"/>
                    <a:pt x="136216" y="4643"/>
                    <a:pt x="136920" y="4305"/>
                  </a:cubicBezTo>
                  <a:cubicBezTo>
                    <a:pt x="137009" y="5059"/>
                    <a:pt x="137452" y="5724"/>
                    <a:pt x="138162" y="6035"/>
                  </a:cubicBezTo>
                  <a:cubicBezTo>
                    <a:pt x="138917" y="5458"/>
                    <a:pt x="139626" y="4748"/>
                    <a:pt x="140203" y="3950"/>
                  </a:cubicBezTo>
                  <a:cubicBezTo>
                    <a:pt x="141756" y="1687"/>
                    <a:pt x="140780" y="1"/>
                    <a:pt x="140780" y="1"/>
                  </a:cubicBezTo>
                  <a:close/>
                </a:path>
              </a:pathLst>
            </a:custGeom>
            <a:solidFill>
              <a:schemeClr val="accent4"/>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88" name="Google Shape;10288;p62"/>
            <p:cNvSpPr/>
            <p:nvPr/>
          </p:nvSpPr>
          <p:spPr>
            <a:xfrm>
              <a:off x="901801" y="3327417"/>
              <a:ext cx="2094895" cy="143297"/>
            </a:xfrm>
            <a:custGeom>
              <a:avLst/>
              <a:gdLst/>
              <a:ahLst/>
              <a:cxnLst/>
              <a:rect l="l" t="t" r="r" b="b"/>
              <a:pathLst>
                <a:path w="146573" h="10026" extrusionOk="0">
                  <a:moveTo>
                    <a:pt x="38425" y="0"/>
                  </a:moveTo>
                  <a:cubicBezTo>
                    <a:pt x="17211" y="0"/>
                    <a:pt x="1238" y="99"/>
                    <a:pt x="957" y="394"/>
                  </a:cubicBezTo>
                  <a:cubicBezTo>
                    <a:pt x="0" y="1352"/>
                    <a:pt x="1304" y="6746"/>
                    <a:pt x="3154" y="6746"/>
                  </a:cubicBezTo>
                  <a:cubicBezTo>
                    <a:pt x="3191" y="6746"/>
                    <a:pt x="3228" y="6743"/>
                    <a:pt x="3265" y="6739"/>
                  </a:cubicBezTo>
                  <a:cubicBezTo>
                    <a:pt x="5172" y="6562"/>
                    <a:pt x="5572" y="3101"/>
                    <a:pt x="5572" y="3101"/>
                  </a:cubicBezTo>
                  <a:cubicBezTo>
                    <a:pt x="5572" y="3101"/>
                    <a:pt x="5971" y="6961"/>
                    <a:pt x="8278" y="7538"/>
                  </a:cubicBezTo>
                  <a:cubicBezTo>
                    <a:pt x="8404" y="7567"/>
                    <a:pt x="8526" y="7580"/>
                    <a:pt x="8644" y="7580"/>
                  </a:cubicBezTo>
                  <a:cubicBezTo>
                    <a:pt x="10689" y="7580"/>
                    <a:pt x="11561" y="3456"/>
                    <a:pt x="11561" y="3456"/>
                  </a:cubicBezTo>
                  <a:cubicBezTo>
                    <a:pt x="11561" y="3456"/>
                    <a:pt x="11961" y="6961"/>
                    <a:pt x="15022" y="6961"/>
                  </a:cubicBezTo>
                  <a:cubicBezTo>
                    <a:pt x="18127" y="6961"/>
                    <a:pt x="17729" y="3457"/>
                    <a:pt x="17729" y="3456"/>
                  </a:cubicBezTo>
                  <a:lnTo>
                    <a:pt x="17729" y="3456"/>
                  </a:lnTo>
                  <a:cubicBezTo>
                    <a:pt x="17729" y="3457"/>
                    <a:pt x="18705" y="9845"/>
                    <a:pt x="20612" y="10022"/>
                  </a:cubicBezTo>
                  <a:cubicBezTo>
                    <a:pt x="20638" y="10025"/>
                    <a:pt x="20663" y="10026"/>
                    <a:pt x="20688" y="10026"/>
                  </a:cubicBezTo>
                  <a:cubicBezTo>
                    <a:pt x="22584" y="10026"/>
                    <a:pt x="23319" y="3456"/>
                    <a:pt x="23319" y="3456"/>
                  </a:cubicBezTo>
                  <a:cubicBezTo>
                    <a:pt x="23319" y="3456"/>
                    <a:pt x="24117" y="7138"/>
                    <a:pt x="26425" y="7138"/>
                  </a:cubicBezTo>
                  <a:cubicBezTo>
                    <a:pt x="28732" y="7138"/>
                    <a:pt x="28732" y="2302"/>
                    <a:pt x="28732" y="2302"/>
                  </a:cubicBezTo>
                  <a:cubicBezTo>
                    <a:pt x="28732" y="2302"/>
                    <a:pt x="29708" y="5807"/>
                    <a:pt x="31793" y="5985"/>
                  </a:cubicBezTo>
                  <a:cubicBezTo>
                    <a:pt x="31839" y="5989"/>
                    <a:pt x="31884" y="5991"/>
                    <a:pt x="31927" y="5991"/>
                  </a:cubicBezTo>
                  <a:cubicBezTo>
                    <a:pt x="33915" y="5991"/>
                    <a:pt x="33745" y="2126"/>
                    <a:pt x="33745" y="2125"/>
                  </a:cubicBezTo>
                  <a:lnTo>
                    <a:pt x="33745" y="2125"/>
                  </a:lnTo>
                  <a:cubicBezTo>
                    <a:pt x="33745" y="2126"/>
                    <a:pt x="34278" y="5985"/>
                    <a:pt x="36052" y="6340"/>
                  </a:cubicBezTo>
                  <a:cubicBezTo>
                    <a:pt x="36136" y="6359"/>
                    <a:pt x="36215" y="6368"/>
                    <a:pt x="36290" y="6368"/>
                  </a:cubicBezTo>
                  <a:cubicBezTo>
                    <a:pt x="37806" y="6368"/>
                    <a:pt x="37605" y="2704"/>
                    <a:pt x="37605" y="2702"/>
                  </a:cubicBezTo>
                  <a:lnTo>
                    <a:pt x="37605" y="2702"/>
                  </a:lnTo>
                  <a:cubicBezTo>
                    <a:pt x="37605" y="2704"/>
                    <a:pt x="38005" y="8470"/>
                    <a:pt x="40312" y="9046"/>
                  </a:cubicBezTo>
                  <a:cubicBezTo>
                    <a:pt x="40409" y="9071"/>
                    <a:pt x="40504" y="9082"/>
                    <a:pt x="40594" y="9082"/>
                  </a:cubicBezTo>
                  <a:cubicBezTo>
                    <a:pt x="42648" y="9082"/>
                    <a:pt x="42974" y="3101"/>
                    <a:pt x="42974" y="3101"/>
                  </a:cubicBezTo>
                  <a:cubicBezTo>
                    <a:pt x="42974" y="3101"/>
                    <a:pt x="43373" y="6384"/>
                    <a:pt x="45858" y="6562"/>
                  </a:cubicBezTo>
                  <a:cubicBezTo>
                    <a:pt x="45921" y="6566"/>
                    <a:pt x="45982" y="6568"/>
                    <a:pt x="46042" y="6568"/>
                  </a:cubicBezTo>
                  <a:cubicBezTo>
                    <a:pt x="48358" y="6568"/>
                    <a:pt x="47810" y="3279"/>
                    <a:pt x="47810" y="3278"/>
                  </a:cubicBezTo>
                  <a:lnTo>
                    <a:pt x="47810" y="3278"/>
                  </a:lnTo>
                  <a:cubicBezTo>
                    <a:pt x="47810" y="3279"/>
                    <a:pt x="49073" y="5879"/>
                    <a:pt x="51225" y="5879"/>
                  </a:cubicBezTo>
                  <a:cubicBezTo>
                    <a:pt x="51425" y="5879"/>
                    <a:pt x="51633" y="5856"/>
                    <a:pt x="51847" y="5807"/>
                  </a:cubicBezTo>
                  <a:cubicBezTo>
                    <a:pt x="53836" y="5354"/>
                    <a:pt x="54014" y="3693"/>
                    <a:pt x="53999" y="3004"/>
                  </a:cubicBezTo>
                  <a:lnTo>
                    <a:pt x="53999" y="3004"/>
                  </a:lnTo>
                  <a:cubicBezTo>
                    <a:pt x="54131" y="3893"/>
                    <a:pt x="54829" y="4632"/>
                    <a:pt x="55707" y="4831"/>
                  </a:cubicBezTo>
                  <a:cubicBezTo>
                    <a:pt x="55807" y="4854"/>
                    <a:pt x="55904" y="4865"/>
                    <a:pt x="55999" y="4865"/>
                  </a:cubicBezTo>
                  <a:cubicBezTo>
                    <a:pt x="57566" y="4865"/>
                    <a:pt x="58591" y="1947"/>
                    <a:pt x="58591" y="1947"/>
                  </a:cubicBezTo>
                  <a:cubicBezTo>
                    <a:pt x="58591" y="1947"/>
                    <a:pt x="59168" y="4654"/>
                    <a:pt x="60544" y="5231"/>
                  </a:cubicBezTo>
                  <a:cubicBezTo>
                    <a:pt x="60669" y="5283"/>
                    <a:pt x="60787" y="5307"/>
                    <a:pt x="60898" y="5307"/>
                  </a:cubicBezTo>
                  <a:cubicBezTo>
                    <a:pt x="62011" y="5307"/>
                    <a:pt x="62451" y="2923"/>
                    <a:pt x="62451" y="2923"/>
                  </a:cubicBezTo>
                  <a:cubicBezTo>
                    <a:pt x="62451" y="2923"/>
                    <a:pt x="63250" y="8292"/>
                    <a:pt x="65912" y="8869"/>
                  </a:cubicBezTo>
                  <a:cubicBezTo>
                    <a:pt x="66015" y="8891"/>
                    <a:pt x="66115" y="8901"/>
                    <a:pt x="66213" y="8901"/>
                  </a:cubicBezTo>
                  <a:cubicBezTo>
                    <a:pt x="68708" y="8901"/>
                    <a:pt x="69816" y="2125"/>
                    <a:pt x="69816" y="2125"/>
                  </a:cubicBezTo>
                  <a:cubicBezTo>
                    <a:pt x="70260" y="3811"/>
                    <a:pt x="71724" y="5053"/>
                    <a:pt x="73499" y="5231"/>
                  </a:cubicBezTo>
                  <a:cubicBezTo>
                    <a:pt x="73667" y="5250"/>
                    <a:pt x="73826" y="5259"/>
                    <a:pt x="73979" y="5259"/>
                  </a:cubicBezTo>
                  <a:cubicBezTo>
                    <a:pt x="76602" y="5259"/>
                    <a:pt x="76960" y="2525"/>
                    <a:pt x="76960" y="2524"/>
                  </a:cubicBezTo>
                  <a:lnTo>
                    <a:pt x="76960" y="2524"/>
                  </a:lnTo>
                  <a:cubicBezTo>
                    <a:pt x="76871" y="3900"/>
                    <a:pt x="77891" y="5097"/>
                    <a:pt x="79267" y="5231"/>
                  </a:cubicBezTo>
                  <a:cubicBezTo>
                    <a:pt x="79382" y="5247"/>
                    <a:pt x="79493" y="5255"/>
                    <a:pt x="79598" y="5255"/>
                  </a:cubicBezTo>
                  <a:cubicBezTo>
                    <a:pt x="81751" y="5255"/>
                    <a:pt x="81751" y="1947"/>
                    <a:pt x="81751" y="1947"/>
                  </a:cubicBezTo>
                  <a:cubicBezTo>
                    <a:pt x="81751" y="1947"/>
                    <a:pt x="81751" y="6917"/>
                    <a:pt x="84680" y="7538"/>
                  </a:cubicBezTo>
                  <a:cubicBezTo>
                    <a:pt x="84804" y="7563"/>
                    <a:pt x="84923" y="7575"/>
                    <a:pt x="85035" y="7575"/>
                  </a:cubicBezTo>
                  <a:cubicBezTo>
                    <a:pt x="87530" y="7575"/>
                    <a:pt x="87164" y="1726"/>
                    <a:pt x="87164" y="1726"/>
                  </a:cubicBezTo>
                  <a:lnTo>
                    <a:pt x="87164" y="1726"/>
                  </a:lnTo>
                  <a:cubicBezTo>
                    <a:pt x="87164" y="1726"/>
                    <a:pt x="87963" y="5807"/>
                    <a:pt x="90847" y="5807"/>
                  </a:cubicBezTo>
                  <a:cubicBezTo>
                    <a:pt x="93730" y="5807"/>
                    <a:pt x="95461" y="1726"/>
                    <a:pt x="95461" y="1726"/>
                  </a:cubicBezTo>
                  <a:lnTo>
                    <a:pt x="95461" y="1726"/>
                  </a:lnTo>
                  <a:cubicBezTo>
                    <a:pt x="95461" y="1726"/>
                    <a:pt x="94929" y="4255"/>
                    <a:pt x="97191" y="5231"/>
                  </a:cubicBezTo>
                  <a:cubicBezTo>
                    <a:pt x="97411" y="5319"/>
                    <a:pt x="97613" y="5359"/>
                    <a:pt x="97799" y="5359"/>
                  </a:cubicBezTo>
                  <a:cubicBezTo>
                    <a:pt x="99322" y="5359"/>
                    <a:pt x="99778" y="2673"/>
                    <a:pt x="99875" y="1920"/>
                  </a:cubicBezTo>
                  <a:lnTo>
                    <a:pt x="99875" y="1920"/>
                  </a:lnTo>
                  <a:cubicBezTo>
                    <a:pt x="99819" y="2606"/>
                    <a:pt x="99830" y="4892"/>
                    <a:pt x="102427" y="5231"/>
                  </a:cubicBezTo>
                  <a:cubicBezTo>
                    <a:pt x="102607" y="5265"/>
                    <a:pt x="102787" y="5281"/>
                    <a:pt x="102965" y="5281"/>
                  </a:cubicBezTo>
                  <a:cubicBezTo>
                    <a:pt x="104403" y="5281"/>
                    <a:pt x="105690" y="4202"/>
                    <a:pt x="105888" y="2702"/>
                  </a:cubicBezTo>
                  <a:cubicBezTo>
                    <a:pt x="105888" y="2702"/>
                    <a:pt x="106065" y="8691"/>
                    <a:pt x="110324" y="9046"/>
                  </a:cubicBezTo>
                  <a:cubicBezTo>
                    <a:pt x="110437" y="9057"/>
                    <a:pt x="110548" y="9062"/>
                    <a:pt x="110655" y="9062"/>
                  </a:cubicBezTo>
                  <a:cubicBezTo>
                    <a:pt x="114602" y="9062"/>
                    <a:pt x="114939" y="2125"/>
                    <a:pt x="114939" y="2125"/>
                  </a:cubicBezTo>
                  <a:cubicBezTo>
                    <a:pt x="114939" y="2125"/>
                    <a:pt x="115915" y="6162"/>
                    <a:pt x="118399" y="6162"/>
                  </a:cubicBezTo>
                  <a:cubicBezTo>
                    <a:pt x="120928" y="6162"/>
                    <a:pt x="121106" y="2125"/>
                    <a:pt x="121106" y="2125"/>
                  </a:cubicBezTo>
                  <a:cubicBezTo>
                    <a:pt x="121106" y="2125"/>
                    <a:pt x="122481" y="5807"/>
                    <a:pt x="124788" y="5807"/>
                  </a:cubicBezTo>
                  <a:cubicBezTo>
                    <a:pt x="127095" y="5807"/>
                    <a:pt x="127273" y="2702"/>
                    <a:pt x="127273" y="2702"/>
                  </a:cubicBezTo>
                  <a:cubicBezTo>
                    <a:pt x="127273" y="2702"/>
                    <a:pt x="128032" y="5991"/>
                    <a:pt x="130044" y="5991"/>
                  </a:cubicBezTo>
                  <a:cubicBezTo>
                    <a:pt x="130095" y="5991"/>
                    <a:pt x="130148" y="5989"/>
                    <a:pt x="130201" y="5985"/>
                  </a:cubicBezTo>
                  <a:cubicBezTo>
                    <a:pt x="132331" y="5807"/>
                    <a:pt x="133839" y="2702"/>
                    <a:pt x="133839" y="2702"/>
                  </a:cubicBezTo>
                  <a:cubicBezTo>
                    <a:pt x="133839" y="2702"/>
                    <a:pt x="134638" y="5586"/>
                    <a:pt x="136723" y="6384"/>
                  </a:cubicBezTo>
                  <a:cubicBezTo>
                    <a:pt x="136905" y="6449"/>
                    <a:pt x="137083" y="6478"/>
                    <a:pt x="137256" y="6478"/>
                  </a:cubicBezTo>
                  <a:cubicBezTo>
                    <a:pt x="139107" y="6478"/>
                    <a:pt x="140406" y="3101"/>
                    <a:pt x="140406" y="3101"/>
                  </a:cubicBezTo>
                  <a:cubicBezTo>
                    <a:pt x="140406" y="3101"/>
                    <a:pt x="140406" y="8518"/>
                    <a:pt x="143368" y="8518"/>
                  </a:cubicBezTo>
                  <a:cubicBezTo>
                    <a:pt x="143415" y="8518"/>
                    <a:pt x="143463" y="8517"/>
                    <a:pt x="143511" y="8514"/>
                  </a:cubicBezTo>
                  <a:cubicBezTo>
                    <a:pt x="146573" y="8292"/>
                    <a:pt x="146218" y="394"/>
                    <a:pt x="145020" y="394"/>
                  </a:cubicBezTo>
                  <a:cubicBezTo>
                    <a:pt x="144251" y="394"/>
                    <a:pt x="80854" y="0"/>
                    <a:pt x="38425" y="0"/>
                  </a:cubicBezTo>
                  <a:close/>
                </a:path>
              </a:pathLst>
            </a:custGeom>
            <a:solidFill>
              <a:schemeClr val="accent1"/>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89" name="Google Shape;10289;p62"/>
            <p:cNvSpPr/>
            <p:nvPr/>
          </p:nvSpPr>
          <p:spPr>
            <a:xfrm>
              <a:off x="1852481" y="2656170"/>
              <a:ext cx="66546" cy="42006"/>
            </a:xfrm>
            <a:custGeom>
              <a:avLst/>
              <a:gdLst/>
              <a:ahLst/>
              <a:cxnLst/>
              <a:rect l="l" t="t" r="r" b="b"/>
              <a:pathLst>
                <a:path w="4656" h="2939" extrusionOk="0">
                  <a:moveTo>
                    <a:pt x="2090" y="1"/>
                  </a:moveTo>
                  <a:cubicBezTo>
                    <a:pt x="2007" y="1"/>
                    <a:pt x="1923" y="7"/>
                    <a:pt x="1836" y="19"/>
                  </a:cubicBezTo>
                  <a:cubicBezTo>
                    <a:pt x="253" y="227"/>
                    <a:pt x="0" y="2939"/>
                    <a:pt x="1958" y="2939"/>
                  </a:cubicBezTo>
                  <a:cubicBezTo>
                    <a:pt x="2086" y="2939"/>
                    <a:pt x="2222" y="2927"/>
                    <a:pt x="2369" y="2903"/>
                  </a:cubicBezTo>
                  <a:cubicBezTo>
                    <a:pt x="4656" y="2564"/>
                    <a:pt x="3830" y="1"/>
                    <a:pt x="2090"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90" name="Google Shape;10290;p62"/>
            <p:cNvSpPr/>
            <p:nvPr/>
          </p:nvSpPr>
          <p:spPr>
            <a:xfrm>
              <a:off x="1802257" y="2757032"/>
              <a:ext cx="79280" cy="71034"/>
            </a:xfrm>
            <a:custGeom>
              <a:avLst/>
              <a:gdLst/>
              <a:ahLst/>
              <a:cxnLst/>
              <a:rect l="l" t="t" r="r" b="b"/>
              <a:pathLst>
                <a:path w="5547" h="4970" extrusionOk="0">
                  <a:moveTo>
                    <a:pt x="2093" y="0"/>
                  </a:moveTo>
                  <a:cubicBezTo>
                    <a:pt x="1852" y="0"/>
                    <a:pt x="1605" y="60"/>
                    <a:pt x="1357" y="194"/>
                  </a:cubicBezTo>
                  <a:cubicBezTo>
                    <a:pt x="0" y="912"/>
                    <a:pt x="1085" y="4970"/>
                    <a:pt x="2931" y="4970"/>
                  </a:cubicBezTo>
                  <a:cubicBezTo>
                    <a:pt x="3137" y="4970"/>
                    <a:pt x="3353" y="4919"/>
                    <a:pt x="3576" y="4808"/>
                  </a:cubicBezTo>
                  <a:cubicBezTo>
                    <a:pt x="5547" y="3823"/>
                    <a:pt x="4015" y="0"/>
                    <a:pt x="2093"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91" name="Google Shape;10291;p62"/>
            <p:cNvSpPr/>
            <p:nvPr/>
          </p:nvSpPr>
          <p:spPr>
            <a:xfrm>
              <a:off x="1904134" y="2745927"/>
              <a:ext cx="43249" cy="45207"/>
            </a:xfrm>
            <a:custGeom>
              <a:avLst/>
              <a:gdLst/>
              <a:ahLst/>
              <a:cxnLst/>
              <a:rect l="l" t="t" r="r" b="b"/>
              <a:pathLst>
                <a:path w="3026" h="3163" extrusionOk="0">
                  <a:moveTo>
                    <a:pt x="1641" y="0"/>
                  </a:moveTo>
                  <a:cubicBezTo>
                    <a:pt x="1469" y="0"/>
                    <a:pt x="1277" y="40"/>
                    <a:pt x="1062" y="128"/>
                  </a:cubicBezTo>
                  <a:cubicBezTo>
                    <a:pt x="0" y="536"/>
                    <a:pt x="367" y="3162"/>
                    <a:pt x="1504" y="3162"/>
                  </a:cubicBezTo>
                  <a:cubicBezTo>
                    <a:pt x="1603" y="3162"/>
                    <a:pt x="1707" y="3143"/>
                    <a:pt x="1816" y="3100"/>
                  </a:cubicBezTo>
                  <a:cubicBezTo>
                    <a:pt x="3001" y="2587"/>
                    <a:pt x="3026" y="0"/>
                    <a:pt x="1641"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92" name="Google Shape;10292;p62"/>
            <p:cNvSpPr/>
            <p:nvPr/>
          </p:nvSpPr>
          <p:spPr>
            <a:xfrm>
              <a:off x="2016559" y="2712454"/>
              <a:ext cx="55083" cy="36675"/>
            </a:xfrm>
            <a:custGeom>
              <a:avLst/>
              <a:gdLst/>
              <a:ahLst/>
              <a:cxnLst/>
              <a:rect l="l" t="t" r="r" b="b"/>
              <a:pathLst>
                <a:path w="3854" h="2566" extrusionOk="0">
                  <a:moveTo>
                    <a:pt x="1726" y="0"/>
                  </a:moveTo>
                  <a:cubicBezTo>
                    <a:pt x="1379" y="0"/>
                    <a:pt x="1039" y="150"/>
                    <a:pt x="783" y="518"/>
                  </a:cubicBezTo>
                  <a:cubicBezTo>
                    <a:pt x="1" y="1625"/>
                    <a:pt x="869" y="2565"/>
                    <a:pt x="1878" y="2565"/>
                  </a:cubicBezTo>
                  <a:cubicBezTo>
                    <a:pt x="2243" y="2565"/>
                    <a:pt x="2627" y="2442"/>
                    <a:pt x="2957" y="2159"/>
                  </a:cubicBezTo>
                  <a:cubicBezTo>
                    <a:pt x="3854" y="1329"/>
                    <a:pt x="2761" y="0"/>
                    <a:pt x="1726"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93" name="Google Shape;10293;p62"/>
            <p:cNvSpPr/>
            <p:nvPr/>
          </p:nvSpPr>
          <p:spPr>
            <a:xfrm>
              <a:off x="2016087" y="2827952"/>
              <a:ext cx="61086" cy="46651"/>
            </a:xfrm>
            <a:custGeom>
              <a:avLst/>
              <a:gdLst/>
              <a:ahLst/>
              <a:cxnLst/>
              <a:rect l="l" t="t" r="r" b="b"/>
              <a:pathLst>
                <a:path w="4274" h="3264" extrusionOk="0">
                  <a:moveTo>
                    <a:pt x="1704" y="1"/>
                  </a:moveTo>
                  <a:cubicBezTo>
                    <a:pt x="1460" y="1"/>
                    <a:pt x="1217" y="88"/>
                    <a:pt x="993" y="290"/>
                  </a:cubicBezTo>
                  <a:cubicBezTo>
                    <a:pt x="0" y="1168"/>
                    <a:pt x="1605" y="3263"/>
                    <a:pt x="2806" y="3263"/>
                  </a:cubicBezTo>
                  <a:cubicBezTo>
                    <a:pt x="3000" y="3263"/>
                    <a:pt x="3184" y="3208"/>
                    <a:pt x="3345" y="3085"/>
                  </a:cubicBezTo>
                  <a:cubicBezTo>
                    <a:pt x="4273" y="2305"/>
                    <a:pt x="2963" y="1"/>
                    <a:pt x="1704"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94" name="Google Shape;10294;p62"/>
            <p:cNvSpPr/>
            <p:nvPr/>
          </p:nvSpPr>
          <p:spPr>
            <a:xfrm>
              <a:off x="1946111" y="2855865"/>
              <a:ext cx="44278" cy="32573"/>
            </a:xfrm>
            <a:custGeom>
              <a:avLst/>
              <a:gdLst/>
              <a:ahLst/>
              <a:cxnLst/>
              <a:rect l="l" t="t" r="r" b="b"/>
              <a:pathLst>
                <a:path w="3098" h="2279" extrusionOk="0">
                  <a:moveTo>
                    <a:pt x="1557" y="1"/>
                  </a:moveTo>
                  <a:cubicBezTo>
                    <a:pt x="1481" y="1"/>
                    <a:pt x="1402" y="8"/>
                    <a:pt x="1319" y="23"/>
                  </a:cubicBezTo>
                  <a:cubicBezTo>
                    <a:pt x="1" y="270"/>
                    <a:pt x="22" y="2278"/>
                    <a:pt x="1347" y="2278"/>
                  </a:cubicBezTo>
                  <a:cubicBezTo>
                    <a:pt x="1448" y="2278"/>
                    <a:pt x="1557" y="2266"/>
                    <a:pt x="1674" y="2241"/>
                  </a:cubicBezTo>
                  <a:cubicBezTo>
                    <a:pt x="3098" y="1990"/>
                    <a:pt x="2822" y="1"/>
                    <a:pt x="1557"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95" name="Google Shape;10295;p62"/>
            <p:cNvSpPr/>
            <p:nvPr/>
          </p:nvSpPr>
          <p:spPr>
            <a:xfrm>
              <a:off x="2487725" y="2831982"/>
              <a:ext cx="43449" cy="28585"/>
            </a:xfrm>
            <a:custGeom>
              <a:avLst/>
              <a:gdLst/>
              <a:ahLst/>
              <a:cxnLst/>
              <a:rect l="l" t="t" r="r" b="b"/>
              <a:pathLst>
                <a:path w="3040" h="2000" extrusionOk="0">
                  <a:moveTo>
                    <a:pt x="1375" y="1"/>
                  </a:moveTo>
                  <a:cubicBezTo>
                    <a:pt x="1340" y="1"/>
                    <a:pt x="1305" y="3"/>
                    <a:pt x="1270" y="8"/>
                  </a:cubicBezTo>
                  <a:cubicBezTo>
                    <a:pt x="0" y="172"/>
                    <a:pt x="281" y="2000"/>
                    <a:pt x="1414" y="2000"/>
                  </a:cubicBezTo>
                  <a:cubicBezTo>
                    <a:pt x="1508" y="2000"/>
                    <a:pt x="1608" y="1987"/>
                    <a:pt x="1714" y="1960"/>
                  </a:cubicBezTo>
                  <a:cubicBezTo>
                    <a:pt x="3040" y="1661"/>
                    <a:pt x="2304" y="1"/>
                    <a:pt x="1375"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96" name="Google Shape;10296;p62"/>
            <p:cNvSpPr/>
            <p:nvPr/>
          </p:nvSpPr>
          <p:spPr>
            <a:xfrm>
              <a:off x="2222957" y="2771896"/>
              <a:ext cx="60600" cy="42434"/>
            </a:xfrm>
            <a:custGeom>
              <a:avLst/>
              <a:gdLst/>
              <a:ahLst/>
              <a:cxnLst/>
              <a:rect l="l" t="t" r="r" b="b"/>
              <a:pathLst>
                <a:path w="4240" h="2969" extrusionOk="0">
                  <a:moveTo>
                    <a:pt x="2258" y="0"/>
                  </a:moveTo>
                  <a:cubicBezTo>
                    <a:pt x="1184" y="0"/>
                    <a:pt x="1" y="983"/>
                    <a:pt x="894" y="2393"/>
                  </a:cubicBezTo>
                  <a:cubicBezTo>
                    <a:pt x="1160" y="2802"/>
                    <a:pt x="1499" y="2968"/>
                    <a:pt x="1846" y="2968"/>
                  </a:cubicBezTo>
                  <a:cubicBezTo>
                    <a:pt x="3002" y="2968"/>
                    <a:pt x="4239" y="1116"/>
                    <a:pt x="3113" y="263"/>
                  </a:cubicBezTo>
                  <a:cubicBezTo>
                    <a:pt x="2873" y="83"/>
                    <a:pt x="2570" y="0"/>
                    <a:pt x="2258"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97" name="Google Shape;10297;p62"/>
            <p:cNvSpPr/>
            <p:nvPr/>
          </p:nvSpPr>
          <p:spPr>
            <a:xfrm>
              <a:off x="2264148" y="2813602"/>
              <a:ext cx="86755" cy="55341"/>
            </a:xfrm>
            <a:custGeom>
              <a:avLst/>
              <a:gdLst/>
              <a:ahLst/>
              <a:cxnLst/>
              <a:rect l="l" t="t" r="r" b="b"/>
              <a:pathLst>
                <a:path w="6070" h="3872" extrusionOk="0">
                  <a:moveTo>
                    <a:pt x="4082" y="1"/>
                  </a:moveTo>
                  <a:cubicBezTo>
                    <a:pt x="2359" y="1"/>
                    <a:pt x="0" y="1940"/>
                    <a:pt x="808" y="3379"/>
                  </a:cubicBezTo>
                  <a:cubicBezTo>
                    <a:pt x="1003" y="3727"/>
                    <a:pt x="1323" y="3872"/>
                    <a:pt x="1706" y="3872"/>
                  </a:cubicBezTo>
                  <a:cubicBezTo>
                    <a:pt x="3325" y="3872"/>
                    <a:pt x="6070" y="1276"/>
                    <a:pt x="5244" y="451"/>
                  </a:cubicBezTo>
                  <a:cubicBezTo>
                    <a:pt x="4948" y="136"/>
                    <a:pt x="4537" y="1"/>
                    <a:pt x="4082"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98" name="Google Shape;10298;p62"/>
            <p:cNvSpPr/>
            <p:nvPr/>
          </p:nvSpPr>
          <p:spPr>
            <a:xfrm>
              <a:off x="2372070" y="2747313"/>
              <a:ext cx="69862" cy="46150"/>
            </a:xfrm>
            <a:custGeom>
              <a:avLst/>
              <a:gdLst/>
              <a:ahLst/>
              <a:cxnLst/>
              <a:rect l="l" t="t" r="r" b="b"/>
              <a:pathLst>
                <a:path w="4888" h="3229" extrusionOk="0">
                  <a:moveTo>
                    <a:pt x="1963" y="0"/>
                  </a:moveTo>
                  <a:cubicBezTo>
                    <a:pt x="20" y="0"/>
                    <a:pt x="1" y="2823"/>
                    <a:pt x="1553" y="3181"/>
                  </a:cubicBezTo>
                  <a:cubicBezTo>
                    <a:pt x="1676" y="3213"/>
                    <a:pt x="1800" y="3228"/>
                    <a:pt x="1922" y="3228"/>
                  </a:cubicBezTo>
                  <a:cubicBezTo>
                    <a:pt x="3482" y="3228"/>
                    <a:pt x="4887" y="778"/>
                    <a:pt x="2707" y="120"/>
                  </a:cubicBezTo>
                  <a:cubicBezTo>
                    <a:pt x="2433" y="37"/>
                    <a:pt x="2185" y="0"/>
                    <a:pt x="1963"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299" name="Google Shape;10299;p62"/>
            <p:cNvSpPr/>
            <p:nvPr/>
          </p:nvSpPr>
          <p:spPr>
            <a:xfrm>
              <a:off x="2333709" y="2869171"/>
              <a:ext cx="82253" cy="54040"/>
            </a:xfrm>
            <a:custGeom>
              <a:avLst/>
              <a:gdLst/>
              <a:ahLst/>
              <a:cxnLst/>
              <a:rect l="l" t="t" r="r" b="b"/>
              <a:pathLst>
                <a:path w="5755" h="3781" extrusionOk="0">
                  <a:moveTo>
                    <a:pt x="3092" y="0"/>
                  </a:moveTo>
                  <a:cubicBezTo>
                    <a:pt x="1360" y="0"/>
                    <a:pt x="0" y="2082"/>
                    <a:pt x="1975" y="3351"/>
                  </a:cubicBezTo>
                  <a:cubicBezTo>
                    <a:pt x="2453" y="3653"/>
                    <a:pt x="2897" y="3781"/>
                    <a:pt x="3290" y="3781"/>
                  </a:cubicBezTo>
                  <a:cubicBezTo>
                    <a:pt x="4978" y="3781"/>
                    <a:pt x="5754" y="1438"/>
                    <a:pt x="4459" y="467"/>
                  </a:cubicBezTo>
                  <a:cubicBezTo>
                    <a:pt x="4013" y="139"/>
                    <a:pt x="3540" y="0"/>
                    <a:pt x="3092"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00" name="Google Shape;10300;p62"/>
            <p:cNvSpPr/>
            <p:nvPr/>
          </p:nvSpPr>
          <p:spPr>
            <a:xfrm>
              <a:off x="2755267" y="2494393"/>
              <a:ext cx="80481" cy="44664"/>
            </a:xfrm>
            <a:custGeom>
              <a:avLst/>
              <a:gdLst/>
              <a:ahLst/>
              <a:cxnLst/>
              <a:rect l="l" t="t" r="r" b="b"/>
              <a:pathLst>
                <a:path w="5631" h="3125" extrusionOk="0">
                  <a:moveTo>
                    <a:pt x="2228" y="1"/>
                  </a:moveTo>
                  <a:cubicBezTo>
                    <a:pt x="1753" y="1"/>
                    <a:pt x="1305" y="151"/>
                    <a:pt x="964" y="512"/>
                  </a:cubicBezTo>
                  <a:cubicBezTo>
                    <a:pt x="1" y="1578"/>
                    <a:pt x="2158" y="3125"/>
                    <a:pt x="3693" y="3125"/>
                  </a:cubicBezTo>
                  <a:cubicBezTo>
                    <a:pt x="4138" y="3125"/>
                    <a:pt x="4530" y="2995"/>
                    <a:pt x="4779" y="2686"/>
                  </a:cubicBezTo>
                  <a:cubicBezTo>
                    <a:pt x="5631" y="1631"/>
                    <a:pt x="3791" y="1"/>
                    <a:pt x="2228"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01" name="Google Shape;10301;p62"/>
            <p:cNvSpPr/>
            <p:nvPr/>
          </p:nvSpPr>
          <p:spPr>
            <a:xfrm>
              <a:off x="2892603" y="2571516"/>
              <a:ext cx="55584" cy="55927"/>
            </a:xfrm>
            <a:custGeom>
              <a:avLst/>
              <a:gdLst/>
              <a:ahLst/>
              <a:cxnLst/>
              <a:rect l="l" t="t" r="r" b="b"/>
              <a:pathLst>
                <a:path w="3889" h="3913" extrusionOk="0">
                  <a:moveTo>
                    <a:pt x="1777" y="0"/>
                  </a:moveTo>
                  <a:cubicBezTo>
                    <a:pt x="1559" y="0"/>
                    <a:pt x="1322" y="80"/>
                    <a:pt x="1071" y="263"/>
                  </a:cubicBezTo>
                  <a:cubicBezTo>
                    <a:pt x="0" y="991"/>
                    <a:pt x="874" y="3912"/>
                    <a:pt x="2373" y="3912"/>
                  </a:cubicBezTo>
                  <a:cubicBezTo>
                    <a:pt x="2427" y="3912"/>
                    <a:pt x="2481" y="3909"/>
                    <a:pt x="2536" y="3901"/>
                  </a:cubicBezTo>
                  <a:cubicBezTo>
                    <a:pt x="3889" y="3669"/>
                    <a:pt x="3254" y="0"/>
                    <a:pt x="1777"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02" name="Google Shape;10302;p62"/>
            <p:cNvSpPr/>
            <p:nvPr/>
          </p:nvSpPr>
          <p:spPr>
            <a:xfrm>
              <a:off x="2645614" y="2445713"/>
              <a:ext cx="63859" cy="58814"/>
            </a:xfrm>
            <a:custGeom>
              <a:avLst/>
              <a:gdLst/>
              <a:ahLst/>
              <a:cxnLst/>
              <a:rect l="l" t="t" r="r" b="b"/>
              <a:pathLst>
                <a:path w="4468" h="4115" extrusionOk="0">
                  <a:moveTo>
                    <a:pt x="1738" y="0"/>
                  </a:moveTo>
                  <a:cubicBezTo>
                    <a:pt x="1628" y="0"/>
                    <a:pt x="1516" y="19"/>
                    <a:pt x="1404" y="58"/>
                  </a:cubicBezTo>
                  <a:cubicBezTo>
                    <a:pt x="0" y="512"/>
                    <a:pt x="709" y="4115"/>
                    <a:pt x="2315" y="4115"/>
                  </a:cubicBezTo>
                  <a:cubicBezTo>
                    <a:pt x="2435" y="4115"/>
                    <a:pt x="2561" y="4094"/>
                    <a:pt x="2691" y="4051"/>
                  </a:cubicBezTo>
                  <a:cubicBezTo>
                    <a:pt x="4468" y="3431"/>
                    <a:pt x="3242" y="0"/>
                    <a:pt x="1738"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03" name="Google Shape;10303;p62"/>
            <p:cNvSpPr/>
            <p:nvPr/>
          </p:nvSpPr>
          <p:spPr>
            <a:xfrm>
              <a:off x="2463385" y="2634645"/>
              <a:ext cx="117213" cy="87227"/>
            </a:xfrm>
            <a:custGeom>
              <a:avLst/>
              <a:gdLst/>
              <a:ahLst/>
              <a:cxnLst/>
              <a:rect l="l" t="t" r="r" b="b"/>
              <a:pathLst>
                <a:path w="8201" h="6103" extrusionOk="0">
                  <a:moveTo>
                    <a:pt x="5357" y="0"/>
                  </a:moveTo>
                  <a:cubicBezTo>
                    <a:pt x="3066" y="0"/>
                    <a:pt x="1" y="5170"/>
                    <a:pt x="2175" y="6006"/>
                  </a:cubicBezTo>
                  <a:cubicBezTo>
                    <a:pt x="2338" y="6072"/>
                    <a:pt x="2509" y="6103"/>
                    <a:pt x="2686" y="6103"/>
                  </a:cubicBezTo>
                  <a:cubicBezTo>
                    <a:pt x="5002" y="6103"/>
                    <a:pt x="8201" y="803"/>
                    <a:pt x="5768" y="61"/>
                  </a:cubicBezTo>
                  <a:cubicBezTo>
                    <a:pt x="5635" y="20"/>
                    <a:pt x="5498" y="0"/>
                    <a:pt x="5357"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04" name="Google Shape;10304;p62"/>
            <p:cNvSpPr/>
            <p:nvPr/>
          </p:nvSpPr>
          <p:spPr>
            <a:xfrm>
              <a:off x="2578797" y="2476642"/>
              <a:ext cx="49881" cy="32701"/>
            </a:xfrm>
            <a:custGeom>
              <a:avLst/>
              <a:gdLst/>
              <a:ahLst/>
              <a:cxnLst/>
              <a:rect l="l" t="t" r="r" b="b"/>
              <a:pathLst>
                <a:path w="3490" h="2288" extrusionOk="0">
                  <a:moveTo>
                    <a:pt x="2349" y="1"/>
                  </a:moveTo>
                  <a:cubicBezTo>
                    <a:pt x="2285" y="1"/>
                    <a:pt x="2212" y="8"/>
                    <a:pt x="2130" y="24"/>
                  </a:cubicBezTo>
                  <a:cubicBezTo>
                    <a:pt x="932" y="290"/>
                    <a:pt x="0" y="1754"/>
                    <a:pt x="888" y="2242"/>
                  </a:cubicBezTo>
                  <a:cubicBezTo>
                    <a:pt x="953" y="2273"/>
                    <a:pt x="1023" y="2287"/>
                    <a:pt x="1096" y="2287"/>
                  </a:cubicBezTo>
                  <a:cubicBezTo>
                    <a:pt x="2022" y="2287"/>
                    <a:pt x="3489" y="1"/>
                    <a:pt x="2349"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05" name="Google Shape;10305;p62"/>
            <p:cNvSpPr/>
            <p:nvPr/>
          </p:nvSpPr>
          <p:spPr>
            <a:xfrm>
              <a:off x="2604967" y="2572287"/>
              <a:ext cx="43949" cy="40119"/>
            </a:xfrm>
            <a:custGeom>
              <a:avLst/>
              <a:gdLst/>
              <a:ahLst/>
              <a:cxnLst/>
              <a:rect l="l" t="t" r="r" b="b"/>
              <a:pathLst>
                <a:path w="3075" h="2807" extrusionOk="0">
                  <a:moveTo>
                    <a:pt x="2012" y="0"/>
                  </a:moveTo>
                  <a:cubicBezTo>
                    <a:pt x="1864" y="0"/>
                    <a:pt x="1692" y="50"/>
                    <a:pt x="1497" y="164"/>
                  </a:cubicBezTo>
                  <a:cubicBezTo>
                    <a:pt x="0" y="1037"/>
                    <a:pt x="413" y="2807"/>
                    <a:pt x="1529" y="2807"/>
                  </a:cubicBezTo>
                  <a:cubicBezTo>
                    <a:pt x="1604" y="2807"/>
                    <a:pt x="1682" y="2799"/>
                    <a:pt x="1763" y="2782"/>
                  </a:cubicBezTo>
                  <a:cubicBezTo>
                    <a:pt x="2931" y="2587"/>
                    <a:pt x="3074" y="0"/>
                    <a:pt x="2012"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06" name="Google Shape;10306;p62"/>
            <p:cNvSpPr/>
            <p:nvPr/>
          </p:nvSpPr>
          <p:spPr>
            <a:xfrm>
              <a:off x="2471332" y="2540529"/>
              <a:ext cx="93359" cy="61958"/>
            </a:xfrm>
            <a:custGeom>
              <a:avLst/>
              <a:gdLst/>
              <a:ahLst/>
              <a:cxnLst/>
              <a:rect l="l" t="t" r="r" b="b"/>
              <a:pathLst>
                <a:path w="6532" h="4335" extrusionOk="0">
                  <a:moveTo>
                    <a:pt x="4288" y="0"/>
                  </a:moveTo>
                  <a:cubicBezTo>
                    <a:pt x="2503" y="0"/>
                    <a:pt x="0" y="2446"/>
                    <a:pt x="1264" y="3895"/>
                  </a:cubicBezTo>
                  <a:cubicBezTo>
                    <a:pt x="1526" y="4203"/>
                    <a:pt x="1864" y="4335"/>
                    <a:pt x="2237" y="4335"/>
                  </a:cubicBezTo>
                  <a:cubicBezTo>
                    <a:pt x="4006" y="4335"/>
                    <a:pt x="6532" y="1364"/>
                    <a:pt x="5212" y="301"/>
                  </a:cubicBezTo>
                  <a:cubicBezTo>
                    <a:pt x="4953" y="92"/>
                    <a:pt x="4634" y="0"/>
                    <a:pt x="4288" y="0"/>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10307" name="Google Shape;10307;p62"/>
            <p:cNvSpPr/>
            <p:nvPr/>
          </p:nvSpPr>
          <p:spPr>
            <a:xfrm>
              <a:off x="2916657" y="2665303"/>
              <a:ext cx="45464" cy="42592"/>
            </a:xfrm>
            <a:custGeom>
              <a:avLst/>
              <a:gdLst/>
              <a:ahLst/>
              <a:cxnLst/>
              <a:rect l="l" t="t" r="r" b="b"/>
              <a:pathLst>
                <a:path w="3181" h="2980" extrusionOk="0">
                  <a:moveTo>
                    <a:pt x="947" y="1"/>
                  </a:moveTo>
                  <a:cubicBezTo>
                    <a:pt x="817" y="1"/>
                    <a:pt x="694" y="42"/>
                    <a:pt x="586" y="134"/>
                  </a:cubicBezTo>
                  <a:cubicBezTo>
                    <a:pt x="1" y="681"/>
                    <a:pt x="583" y="2979"/>
                    <a:pt x="1608" y="2979"/>
                  </a:cubicBezTo>
                  <a:cubicBezTo>
                    <a:pt x="1748" y="2979"/>
                    <a:pt x="1896" y="2936"/>
                    <a:pt x="2050" y="2841"/>
                  </a:cubicBezTo>
                  <a:cubicBezTo>
                    <a:pt x="3180" y="2139"/>
                    <a:pt x="1881" y="1"/>
                    <a:pt x="947" y="1"/>
                  </a:cubicBezTo>
                  <a:close/>
                </a:path>
              </a:pathLst>
            </a:custGeom>
            <a:solidFill>
              <a:schemeClr val="dk2"/>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grpSp>
      <p:pic>
        <p:nvPicPr>
          <p:cNvPr id="5" name="Picture 4"/>
          <p:cNvPicPr>
            <a:picLocks noChangeAspect="1"/>
          </p:cNvPicPr>
          <p:nvPr/>
        </p:nvPicPr>
        <p:blipFill>
          <a:blip r:embed="rId1"/>
          <a:stretch>
            <a:fillRect/>
          </a:stretch>
        </p:blipFill>
        <p:spPr>
          <a:xfrm>
            <a:off x="15240" y="499745"/>
            <a:ext cx="5010150" cy="1019175"/>
          </a:xfrm>
          <a:prstGeom prst="rect">
            <a:avLst/>
          </a:prstGeom>
        </p:spPr>
      </p:pic>
    </p:spTree>
  </p:cSld>
  <p:clrMapOvr>
    <a:masterClrMapping/>
  </p:clrMapOvr>
  <p:transition>
    <p:wip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5" name="Text Box 4"/>
          <p:cNvSpPr txBox="1"/>
          <p:nvPr/>
        </p:nvSpPr>
        <p:spPr>
          <a:xfrm>
            <a:off x="3682365" y="648970"/>
            <a:ext cx="4112260" cy="3846195"/>
          </a:xfrm>
          <a:prstGeom prst="rect">
            <a:avLst/>
          </a:prstGeom>
          <a:noFill/>
        </p:spPr>
        <p:txBody>
          <a:bodyPr wrap="square" rtlCol="0" anchor="t">
            <a:spAutoFit/>
          </a:bodyPr>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Nhìn ra xa </a:t>
            </a:r>
            <a:r>
              <a:rPr lang="en-GB" altLang="en-US" sz="2400" b="1">
                <a:solidFill>
                  <a:schemeClr val="accent1"/>
                </a:solidFill>
                <a:effectLst>
                  <a:outerShdw blurRad="38100" dist="25400" dir="5400000" algn="ctr" rotWithShape="0">
                    <a:srgbClr val="6E747A">
                      <a:alpha val="43000"/>
                    </a:srgbClr>
                  </a:outerShdw>
                </a:effectLst>
                <a:latin typeface="+mj-ea"/>
                <a:cs typeface="+mj-ea"/>
              </a:rPr>
              <a:t>ngút ngát </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Bao sắc màu cỏ hoa</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Con thác réo </a:t>
            </a:r>
            <a:r>
              <a:rPr lang="en-GB" altLang="en-US" sz="2400" b="1">
                <a:solidFill>
                  <a:srgbClr val="FF0000"/>
                </a:solidFill>
                <a:effectLst>
                  <a:outerShdw blurRad="38100" dist="25400" dir="5400000" algn="ctr" rotWithShape="0">
                    <a:srgbClr val="6E747A">
                      <a:alpha val="43000"/>
                    </a:srgbClr>
                  </a:outerShdw>
                </a:effectLst>
                <a:latin typeface="+mj-ea"/>
                <a:cs typeface="+mj-ea"/>
              </a:rPr>
              <a:t>ngân nga</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Đàn dê soi đáy suối</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Giữa </a:t>
            </a:r>
            <a:r>
              <a:rPr lang="en-GB" altLang="en-US" sz="2400" b="1">
                <a:solidFill>
                  <a:srgbClr val="FF0000"/>
                </a:solidFill>
                <a:effectLst>
                  <a:outerShdw blurRad="38100" dist="25400" dir="5400000" algn="ctr" rotWithShape="0">
                    <a:srgbClr val="6E747A">
                      <a:alpha val="43000"/>
                    </a:srgbClr>
                  </a:outerShdw>
                </a:effectLst>
                <a:latin typeface="+mj-ea"/>
                <a:cs typeface="+mj-ea"/>
              </a:rPr>
              <a:t>ngút ngàn</a:t>
            </a:r>
            <a:r>
              <a:rPr lang="en-GB" altLang="en-US" sz="2400" b="1">
                <a:solidFill>
                  <a:schemeClr val="accent1"/>
                </a:solidFill>
                <a:effectLst>
                  <a:outerShdw blurRad="38100" dist="25400" dir="5400000" algn="ctr" rotWithShape="0">
                    <a:srgbClr val="6E747A">
                      <a:alpha val="43000"/>
                    </a:srgbClr>
                  </a:outerShdw>
                </a:effectLst>
                <a:latin typeface="+mj-ea"/>
                <a:cs typeface="+mj-ea"/>
              </a:rPr>
              <a:t> cây trái</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Dọc vùng rừng </a:t>
            </a:r>
            <a:r>
              <a:rPr lang="en-GB" altLang="en-US" sz="2400" b="1">
                <a:solidFill>
                  <a:srgbClr val="FF0000"/>
                </a:solidFill>
                <a:effectLst>
                  <a:outerShdw blurRad="38100" dist="25400" dir="5400000" algn="ctr" rotWithShape="0">
                    <a:srgbClr val="6E747A">
                      <a:alpha val="43000"/>
                    </a:srgbClr>
                  </a:outerShdw>
                </a:effectLst>
                <a:latin typeface="+mj-ea"/>
                <a:cs typeface="+mj-ea"/>
              </a:rPr>
              <a:t>nguyên sơ</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endParaRPr lang="en-GB" altLang="en-US"/>
          </a:p>
          <a:p>
            <a:endParaRPr lang="en-GB" altLang="en-US"/>
          </a:p>
        </p:txBody>
      </p:sp>
      <p:pic>
        <p:nvPicPr>
          <p:cNvPr id="7" name="Picture 6"/>
          <p:cNvPicPr>
            <a:picLocks noChangeAspect="1"/>
          </p:cNvPicPr>
          <p:nvPr/>
        </p:nvPicPr>
        <p:blipFill>
          <a:blip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p:blipFill>
        <p:spPr>
          <a:xfrm>
            <a:off x="-158750" y="3018155"/>
            <a:ext cx="3108325" cy="2490470"/>
          </a:xfrm>
          <a:prstGeom prst="rect">
            <a:avLst/>
          </a:prstGeom>
        </p:spPr>
      </p:pic>
      <p:pic>
        <p:nvPicPr>
          <p:cNvPr id="2" name="Picture 6"/>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870585" y="754380"/>
            <a:ext cx="2218055" cy="2401570"/>
          </a:xfrm>
          <a:prstGeom prst="rect">
            <a:avLst/>
          </a:prstGeom>
        </p:spPr>
      </p:pic>
    </p:spTree>
  </p:cSld>
  <p:clrMapOvr>
    <a:masterClrMapping/>
  </p:clrMapOvr>
  <p:transition>
    <p:wip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6" name="Text Box 5"/>
          <p:cNvSpPr txBox="1"/>
          <p:nvPr/>
        </p:nvSpPr>
        <p:spPr>
          <a:xfrm>
            <a:off x="4175760" y="234315"/>
            <a:ext cx="4571365" cy="3415030"/>
          </a:xfrm>
          <a:prstGeom prst="rect">
            <a:avLst/>
          </a:prstGeom>
          <a:noFill/>
        </p:spPr>
        <p:txBody>
          <a:bodyPr wrap="square" rtlCol="0" anchor="t">
            <a:spAutoFit/>
          </a:bodyPr>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Không biết thực hay mơ</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Ráng chiều như hơi khói...</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Những </a:t>
            </a:r>
            <a:r>
              <a:rPr lang="en-GB" altLang="en-US" sz="2400" b="1">
                <a:solidFill>
                  <a:srgbClr val="FF0000"/>
                </a:solidFill>
                <a:effectLst>
                  <a:outerShdw blurRad="38100" dist="25400" dir="5400000" algn="ctr" rotWithShape="0">
                    <a:srgbClr val="6E747A">
                      <a:alpha val="43000"/>
                    </a:srgbClr>
                  </a:outerShdw>
                </a:effectLst>
                <a:latin typeface="+mj-ea"/>
                <a:cs typeface="+mj-ea"/>
              </a:rPr>
              <a:t>vạt nương</a:t>
            </a:r>
            <a:r>
              <a:rPr lang="en-GB" altLang="en-US" sz="2400" b="1">
                <a:solidFill>
                  <a:schemeClr val="accent1"/>
                </a:solidFill>
                <a:effectLst>
                  <a:outerShdw blurRad="38100" dist="25400" dir="5400000" algn="ctr" rotWithShape="0">
                    <a:srgbClr val="6E747A">
                      <a:alpha val="43000"/>
                    </a:srgbClr>
                  </a:outerShdw>
                </a:effectLst>
                <a:latin typeface="+mj-ea"/>
                <a:cs typeface="+mj-ea"/>
              </a:rPr>
              <a:t> màu mật</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Lúa chín ngập lòng thung</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Và tiếng nhạc </a:t>
            </a:r>
            <a:r>
              <a:rPr lang="en-GB" altLang="en-US" sz="2400" b="1">
                <a:solidFill>
                  <a:srgbClr val="FF0000"/>
                </a:solidFill>
                <a:effectLst>
                  <a:outerShdw blurRad="38100" dist="25400" dir="5400000" algn="ctr" rotWithShape="0">
                    <a:srgbClr val="6E747A">
                      <a:alpha val="43000"/>
                    </a:srgbClr>
                  </a:outerShdw>
                </a:effectLst>
                <a:latin typeface="+mj-ea"/>
                <a:cs typeface="+mj-ea"/>
              </a:rPr>
              <a:t>ngựa rung</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Suốt triền rừng </a:t>
            </a:r>
            <a:r>
              <a:rPr lang="en-GB" altLang="en-US" sz="2400" b="1">
                <a:solidFill>
                  <a:srgbClr val="FF0000"/>
                </a:solidFill>
                <a:effectLst>
                  <a:outerShdw blurRad="38100" dist="25400" dir="5400000" algn="ctr" rotWithShape="0">
                    <a:srgbClr val="6E747A">
                      <a:alpha val="43000"/>
                    </a:srgbClr>
                  </a:outerShdw>
                </a:effectLst>
                <a:latin typeface="+mj-ea"/>
                <a:cs typeface="+mj-ea"/>
              </a:rPr>
              <a:t>hoang dã</a:t>
            </a:r>
            <a:endParaRPr lang="en-GB" altLang="en-US" sz="2400" b="1">
              <a:solidFill>
                <a:srgbClr val="FF0000"/>
              </a:solidFill>
              <a:effectLst>
                <a:outerShdw blurRad="38100" dist="25400" dir="5400000" algn="ctr" rotWithShape="0">
                  <a:srgbClr val="6E747A">
                    <a:alpha val="43000"/>
                  </a:srgbClr>
                </a:outerShdw>
              </a:effectLst>
              <a:latin typeface="+mj-ea"/>
              <a:cs typeface="+mj-ea"/>
            </a:endParaRPr>
          </a:p>
        </p:txBody>
      </p:sp>
      <p:pic>
        <p:nvPicPr>
          <p:cNvPr id="15" name="Picture 15"/>
          <p:cNvPicPr>
            <a:picLocks noChangeAspect="1"/>
          </p:cNvPicPr>
          <p:nvPr/>
        </p:nvPicPr>
        <p:blipFill>
          <a:blip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p:blipFill>
        <p:spPr>
          <a:xfrm>
            <a:off x="0" y="1546860"/>
            <a:ext cx="4611370" cy="3596640"/>
          </a:xfrm>
          <a:prstGeom prst="rect">
            <a:avLst/>
          </a:prstGeom>
        </p:spPr>
      </p:pic>
      <p:pic>
        <p:nvPicPr>
          <p:cNvPr id="17" name="Picture 17"/>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58750" y="2695575"/>
            <a:ext cx="3702050" cy="2447925"/>
          </a:xfrm>
          <a:prstGeom prst="rect">
            <a:avLst/>
          </a:prstGeom>
        </p:spPr>
      </p:pic>
    </p:spTree>
  </p:cSld>
  <p:clrMapOvr>
    <a:masterClrMapping/>
  </p:clrMapOvr>
  <p:transition>
    <p:wip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sp>
        <p:nvSpPr>
          <p:cNvPr id="3" name="Text Box 2"/>
          <p:cNvSpPr txBox="1"/>
          <p:nvPr/>
        </p:nvSpPr>
        <p:spPr>
          <a:xfrm>
            <a:off x="2019935" y="0"/>
            <a:ext cx="5493385" cy="6277610"/>
          </a:xfrm>
          <a:prstGeom prst="rect">
            <a:avLst/>
          </a:prstGeom>
          <a:noFill/>
        </p:spPr>
        <p:txBody>
          <a:bodyPr wrap="square" rtlCol="0" anchor="t">
            <a:spAutoFit/>
          </a:bodyPr>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Người Tày đi </a:t>
            </a:r>
            <a:r>
              <a:rPr lang="en-GB" altLang="en-US" sz="2400" b="1">
                <a:solidFill>
                  <a:srgbClr val="FF0000"/>
                </a:solidFill>
                <a:effectLst>
                  <a:outerShdw blurRad="38100" dist="25400" dir="5400000" algn="ctr" rotWithShape="0">
                    <a:srgbClr val="6E747A">
                      <a:alpha val="43000"/>
                    </a:srgbClr>
                  </a:outerShdw>
                </a:effectLst>
                <a:latin typeface="+mj-ea"/>
                <a:cs typeface="+mj-ea"/>
              </a:rPr>
              <a:t>khắp ngả</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Đi </a:t>
            </a:r>
            <a:r>
              <a:rPr lang="en-GB" altLang="en-US" sz="2400" b="1">
                <a:solidFill>
                  <a:srgbClr val="FF0000"/>
                </a:solidFill>
                <a:effectLst>
                  <a:outerShdw blurRad="38100" dist="25400" dir="5400000" algn="ctr" rotWithShape="0">
                    <a:srgbClr val="6E747A">
                      <a:alpha val="43000"/>
                    </a:srgbClr>
                  </a:outerShdw>
                </a:effectLst>
                <a:latin typeface="+mj-ea"/>
                <a:cs typeface="+mj-ea"/>
              </a:rPr>
              <a:t>gặt lúa</a:t>
            </a:r>
            <a:r>
              <a:rPr lang="en-GB" altLang="en-US" sz="2400" b="1">
                <a:solidFill>
                  <a:schemeClr val="accent1"/>
                </a:solidFill>
                <a:effectLst>
                  <a:outerShdw blurRad="38100" dist="25400" dir="5400000" algn="ctr" rotWithShape="0">
                    <a:srgbClr val="6E747A">
                      <a:alpha val="43000"/>
                    </a:srgbClr>
                  </a:outerShdw>
                </a:effectLst>
                <a:latin typeface="+mj-ea"/>
                <a:cs typeface="+mj-ea"/>
              </a:rPr>
              <a:t>, </a:t>
            </a:r>
            <a:r>
              <a:rPr lang="en-GB" altLang="en-US" sz="2400" b="1">
                <a:solidFill>
                  <a:srgbClr val="FF0000"/>
                </a:solidFill>
                <a:effectLst>
                  <a:outerShdw blurRad="38100" dist="25400" dir="5400000" algn="ctr" rotWithShape="0">
                    <a:srgbClr val="6E747A">
                      <a:alpha val="43000"/>
                    </a:srgbClr>
                  </a:outerShdw>
                </a:effectLst>
                <a:latin typeface="+mj-ea"/>
                <a:cs typeface="+mj-ea"/>
              </a:rPr>
              <a:t>trồng rau</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Những người Giáy, người Dao</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Đi tìm măng, hái nấm</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Vạt áo chàm </a:t>
            </a:r>
            <a:r>
              <a:rPr lang="en-GB" altLang="en-US" sz="2400" b="1">
                <a:solidFill>
                  <a:srgbClr val="FF0000"/>
                </a:solidFill>
                <a:effectLst>
                  <a:outerShdw blurRad="38100" dist="25400" dir="5400000" algn="ctr" rotWithShape="0">
                    <a:srgbClr val="6E747A">
                      <a:alpha val="43000"/>
                    </a:srgbClr>
                  </a:outerShdw>
                </a:effectLst>
                <a:latin typeface="+mj-ea"/>
                <a:cs typeface="+mj-ea"/>
              </a:rPr>
              <a:t>thấp thoáng</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Nhuộm xanh cả nắng chiều</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Và gió thổi, suối reo</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Ấm giữa rùng sương giá.</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                       NGUYỄN ĐÌNH ẢNH</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r>
              <a:rPr lang="en-GB" altLang="en-US"/>
              <a:t> </a:t>
            </a:r>
            <a:endParaRPr lang="en-GB" altLang="en-US"/>
          </a:p>
          <a:p>
            <a:endParaRPr lang="en-GB" altLang="en-US"/>
          </a:p>
          <a:p>
            <a:endParaRPr lang="en-GB" altLang="en-US"/>
          </a:p>
        </p:txBody>
      </p:sp>
      <p:pic>
        <p:nvPicPr>
          <p:cNvPr id="4" name="Picture 3" descr="—Pngtree—ethnic cute girl_5942893"/>
          <p:cNvPicPr>
            <a:picLocks noChangeAspect="1"/>
          </p:cNvPicPr>
          <p:nvPr/>
        </p:nvPicPr>
        <p:blipFill>
          <a:blip r:embed="rId1"/>
          <a:stretch>
            <a:fillRect/>
          </a:stretch>
        </p:blipFill>
        <p:spPr>
          <a:xfrm>
            <a:off x="5569585" y="652780"/>
            <a:ext cx="3954145" cy="3954145"/>
          </a:xfrm>
          <a:prstGeom prst="rect">
            <a:avLst/>
          </a:prstGeom>
        </p:spPr>
      </p:pic>
    </p:spTree>
  </p:cSld>
  <p:clrMapOvr>
    <a:masterClrMapping/>
  </p:clrMapOvr>
  <p:transition>
    <p:wipe/>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8151" name="Google Shape;8151;p36"/>
          <p:cNvGrpSpPr/>
          <p:nvPr/>
        </p:nvGrpSpPr>
        <p:grpSpPr>
          <a:xfrm>
            <a:off x="5100775" y="84869"/>
            <a:ext cx="2983949" cy="2822382"/>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grpSp>
      <p:sp>
        <p:nvSpPr>
          <p:cNvPr id="7957" name="Google Shape;7957;p35"/>
          <p:cNvSpPr txBox="1">
            <a:spLocks noGrp="1"/>
          </p:cNvSpPr>
          <p:nvPr>
            <p:ph type="title"/>
          </p:nvPr>
        </p:nvSpPr>
        <p:spPr>
          <a:xfrm>
            <a:off x="5227336" y="1743492"/>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8600"/>
              <a:t>02</a:t>
            </a:r>
            <a:br>
              <a:rPr lang="en-GB" sz="8600"/>
            </a:br>
            <a:endParaRPr lang="en-GB" sz="8600"/>
          </a:p>
        </p:txBody>
      </p:sp>
      <p:grpSp>
        <p:nvGrpSpPr>
          <p:cNvPr id="7958" name="Google Shape;7958;p35"/>
          <p:cNvGrpSpPr/>
          <p:nvPr/>
        </p:nvGrpSpPr>
        <p:grpSpPr>
          <a:xfrm>
            <a:off x="-1206571" y="-13199"/>
            <a:ext cx="5200908" cy="5089795"/>
            <a:chOff x="-610306" y="113801"/>
            <a:chExt cx="5200908" cy="5089795"/>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962" name="Google Shape;7962;p35"/>
            <p:cNvGrpSpPr/>
            <p:nvPr/>
          </p:nvGrpSpPr>
          <p:grpSpPr>
            <a:xfrm>
              <a:off x="-610306" y="113801"/>
              <a:ext cx="2463328" cy="1386103"/>
              <a:chOff x="-874861" y="124631"/>
              <a:chExt cx="3262686" cy="1835898"/>
            </a:xfrm>
          </p:grpSpPr>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 name="Text Box 3"/>
          <p:cNvSpPr txBox="1"/>
          <p:nvPr/>
        </p:nvSpPr>
        <p:spPr>
          <a:xfrm>
            <a:off x="3888740" y="2337435"/>
            <a:ext cx="5255895" cy="1014730"/>
          </a:xfrm>
          <a:prstGeom prst="rect">
            <a:avLst/>
          </a:prstGeom>
          <a:noFill/>
        </p:spPr>
        <p:txBody>
          <a:bodyPr wrap="square" rtlCol="0" anchor="t">
            <a:spAutoFit/>
          </a:bodyPr>
          <a:p>
            <a:r>
              <a:rPr lang="en-GB" altLang="en-US" sz="6000" b="1">
                <a:latin typeface="+mn-lt"/>
                <a:cs typeface="+mn-lt"/>
              </a:rPr>
              <a:t>Tìm hiểu bài</a:t>
            </a:r>
            <a:endParaRPr lang="en-GB" altLang="en-US" sz="6000" b="1">
              <a:latin typeface="+mn-lt"/>
              <a:cs typeface="+mn-lt"/>
            </a:endParaRPr>
          </a:p>
        </p:txBody>
      </p:sp>
    </p:spTree>
  </p:cSld>
  <p:clrMapOvr>
    <a:masterClrMapping/>
  </p:clrMapOvr>
  <p:transition>
    <p:wipe/>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 name="Text Box 6"/>
          <p:cNvSpPr txBox="1"/>
          <p:nvPr/>
        </p:nvSpPr>
        <p:spPr>
          <a:xfrm>
            <a:off x="1001395" y="1676400"/>
            <a:ext cx="3139440" cy="2399665"/>
          </a:xfrm>
          <a:prstGeom prst="rect">
            <a:avLst/>
          </a:prstGeom>
          <a:noFill/>
        </p:spPr>
        <p:txBody>
          <a:bodyPr wrap="square" rtlCol="0" anchor="t">
            <a:spAutoFit/>
          </a:bodyPr>
          <a:p>
            <a:pPr algn="ctr"/>
            <a:r>
              <a:rPr lang="en-GB" altLang="en-US" sz="3000" b="1"/>
              <a:t>1. Vì sao địa điểm tả trong bài thơ được gọi là “cổng trời”?</a:t>
            </a:r>
            <a:endParaRPr lang="en-GB" altLang="en-US" sz="3000" b="1"/>
          </a:p>
        </p:txBody>
      </p:sp>
      <p:pic>
        <p:nvPicPr>
          <p:cNvPr id="3" name="Picture 5"/>
          <p:cNvPicPr>
            <a:picLocks noChangeAspect="1"/>
          </p:cNvPicPr>
          <p:nvPr/>
        </p:nvPicPr>
        <p:blipFill>
          <a:blip r:embed="rId1">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p:transition>
    <p:wipe/>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986" name="Google Shape;986;p11"/>
          <p:cNvSpPr/>
          <p:nvPr/>
        </p:nvSpPr>
        <p:spPr>
          <a:xfrm rot="1317187">
            <a:off x="5029835" y="1105535"/>
            <a:ext cx="3483610" cy="3544570"/>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lumMod val="20000"/>
              <a:lumOff val="80000"/>
            </a:schemeClr>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grpSp>
        <p:nvGrpSpPr>
          <p:cNvPr id="8151" name="Google Shape;8151;p36"/>
          <p:cNvGrpSpPr/>
          <p:nvPr/>
        </p:nvGrpSpPr>
        <p:grpSpPr>
          <a:xfrm>
            <a:off x="6085205" y="1068070"/>
            <a:ext cx="1302385" cy="107823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 name="Text Box 4"/>
          <p:cNvSpPr txBox="1"/>
          <p:nvPr/>
        </p:nvSpPr>
        <p:spPr>
          <a:xfrm>
            <a:off x="195580" y="699770"/>
            <a:ext cx="5154930" cy="3744595"/>
          </a:xfrm>
          <a:prstGeom prst="rect">
            <a:avLst/>
          </a:prstGeom>
          <a:noFill/>
        </p:spPr>
        <p:txBody>
          <a:bodyPr wrap="square" rtlCol="0" anchor="t">
            <a:spAutoFit/>
            <a:scene3d>
              <a:camera prst="orthographicFront"/>
              <a:lightRig rig="threePt" dir="t"/>
            </a:scene3d>
          </a:bodyPr>
          <a:p>
            <a:pPr>
              <a:lnSpc>
                <a:spcPct val="90000"/>
              </a:lnSpc>
            </a:pPr>
            <a:r>
              <a:rPr lang="en-GB" altLang="en-US" sz="2400" b="1">
                <a:solidFill>
                  <a:schemeClr val="tx1"/>
                </a:solidFill>
                <a:effectLst>
                  <a:outerShdw blurRad="38100" dist="19050" dir="2700000" algn="tl" rotWithShape="0">
                    <a:schemeClr val="dk1">
                      <a:alpha val="40000"/>
                    </a:schemeClr>
                  </a:outerShdw>
                </a:effectLst>
              </a:rPr>
              <a:t> A. Vì có cổng trời ở tận cuối chân trời, nơi đó có mây bay, gió thổi.</a:t>
            </a: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r>
              <a:rPr lang="en-GB" altLang="en-US" sz="2400" b="1">
                <a:solidFill>
                  <a:schemeClr val="tx1"/>
                </a:solidFill>
                <a:effectLst>
                  <a:outerShdw blurRad="38100" dist="19050" dir="2700000" algn="tl" rotWithShape="0">
                    <a:schemeClr val="dk1">
                      <a:alpha val="40000"/>
                    </a:schemeClr>
                  </a:outerShdw>
                </a:effectLst>
              </a:rPr>
              <a:t> B. Vì có gió thoảng mây trôi ở tận cuối chân trời.</a:t>
            </a: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r>
              <a:rPr lang="en-GB" altLang="en-US" sz="2400" b="1">
                <a:solidFill>
                  <a:schemeClr val="tx1"/>
                </a:solidFill>
                <a:effectLst>
                  <a:outerShdw blurRad="38100" dist="19050" dir="2700000" algn="tl" rotWithShape="0">
                    <a:schemeClr val="dk1">
                      <a:alpha val="40000"/>
                    </a:schemeClr>
                  </a:outerShdw>
                </a:effectLst>
              </a:rPr>
              <a:t> C. Vì ở giữa hai bên vách đá có mở ra một khoảng trời, có gió thoảng, mây trôi.</a:t>
            </a: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r>
              <a:rPr lang="en-GB" altLang="en-US" sz="2400" b="1">
                <a:solidFill>
                  <a:schemeClr val="tx1"/>
                </a:solidFill>
                <a:effectLst>
                  <a:outerShdw blurRad="38100" dist="19050" dir="2700000" algn="tl" rotWithShape="0">
                    <a:schemeClr val="dk1">
                      <a:alpha val="40000"/>
                    </a:schemeClr>
                  </a:outerShdw>
                </a:effectLst>
              </a:rPr>
              <a:t> D. Tất cả các ý trên</a:t>
            </a:r>
            <a:endParaRPr lang="en-GB" altLang="en-US" sz="2400" b="1">
              <a:solidFill>
                <a:schemeClr val="tx1"/>
              </a:solidFill>
              <a:effectLst>
                <a:outerShdw blurRad="38100" dist="19050" dir="2700000" algn="tl" rotWithShape="0">
                  <a:schemeClr val="dk1">
                    <a:alpha val="40000"/>
                  </a:schemeClr>
                </a:outerShdw>
              </a:effectLst>
            </a:endParaRPr>
          </a:p>
        </p:txBody>
      </p:sp>
      <p:sp>
        <p:nvSpPr>
          <p:cNvPr id="3" name="Oval 2"/>
          <p:cNvSpPr/>
          <p:nvPr/>
        </p:nvSpPr>
        <p:spPr>
          <a:xfrm>
            <a:off x="195580" y="2655570"/>
            <a:ext cx="476250" cy="444500"/>
          </a:xfrm>
          <a:prstGeom prst="ellipse">
            <a:avLst/>
          </a:prstGeom>
          <a:noFill/>
          <a:ln w="57150">
            <a:solidFill>
              <a:srgbClr val="FF0000"/>
            </a:solidFill>
          </a:ln>
          <a:extLst>
            <a:ext uri="{909E8E84-426E-40DD-AFC4-6F175D3DCCD1}">
              <a14:hiddenFill xmlns:a14="http://schemas.microsoft.com/office/drawing/2010/main">
                <a:solidFill>
                  <a:schemeClr val="lt1"/>
                </a:solidFill>
              </a14:hiddenFill>
            </a:ext>
          </a:extLst>
        </p:spPr>
        <p:style>
          <a:lnRef idx="2">
            <a:schemeClr val="accent6"/>
          </a:lnRef>
          <a:fillRef idx="1">
            <a:schemeClr val="lt1"/>
          </a:fillRef>
          <a:effectRef idx="0">
            <a:schemeClr val="accent6"/>
          </a:effectRef>
          <a:fontRef idx="minor">
            <a:schemeClr val="dk1"/>
          </a:fontRef>
        </p:style>
        <p:txBody>
          <a:bodyPr rtlCol="0" anchor="ctr"/>
          <a:p>
            <a:pPr algn="ctr"/>
            <a:endParaRPr lang="en-GB" altLang="en-US"/>
          </a:p>
        </p:txBody>
      </p:sp>
      <p:pic>
        <p:nvPicPr>
          <p:cNvPr id="14353" name="Picture 17" descr="Kết quả hình ảnh cho cổng trời"/>
          <p:cNvPicPr>
            <a:picLocks noChangeAspect="1"/>
          </p:cNvPicPr>
          <p:nvPr/>
        </p:nvPicPr>
        <p:blipFill>
          <a:blip r:embed="rId1"/>
          <a:srcRect l="16212" r="16611"/>
          <a:stretch>
            <a:fillRect/>
          </a:stretch>
        </p:blipFill>
        <p:spPr>
          <a:xfrm>
            <a:off x="5350510" y="1061085"/>
            <a:ext cx="3037840" cy="2663190"/>
          </a:xfrm>
          <a:prstGeom prst="rect">
            <a:avLst/>
          </a:prstGeom>
          <a:noFill/>
          <a:ln w="9525">
            <a:noFill/>
          </a:ln>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500" fill="hold">
                                          <p:stCondLst>
                                            <p:cond delay="0"/>
                                          </p:stCondLst>
                                        </p:cTn>
                                        <p:tgtEl>
                                          <p:spTgt spid="14353"/>
                                        </p:tgtEl>
                                        <p:attrNameLst>
                                          <p:attrName>style.visibility</p:attrName>
                                        </p:attrNameLst>
                                      </p:cBhvr>
                                      <p:to>
                                        <p:strVal val="visible"/>
                                      </p:to>
                                    </p:set>
                                    <p:animEffect transition="in" filter="circle(in)">
                                      <p:cBhvr>
                                        <p:cTn id="7" dur="500"/>
                                        <p:tgtEl>
                                          <p:spTgt spid="14353"/>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500" fill="hold">
                                          <p:stCondLst>
                                            <p:cond delay="0"/>
                                          </p:stCondLst>
                                        </p:cTn>
                                        <p:tgtEl>
                                          <p:spTgt spid="3"/>
                                        </p:tgtEl>
                                        <p:attrNameLst>
                                          <p:attrName>style.visibility</p:attrName>
                                        </p:attrNameLst>
                                      </p:cBhvr>
                                      <p:to>
                                        <p:strVal val="visible"/>
                                      </p:to>
                                    </p:set>
                                    <p:animEffect transition="in" filter="wheel(1)">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194"/>
        <p:cNvGrpSpPr/>
        <p:nvPr/>
      </p:nvGrpSpPr>
      <p:grpSpPr>
        <a:xfrm>
          <a:off x="0" y="0"/>
          <a:ext cx="0" cy="0"/>
          <a:chOff x="0" y="0"/>
          <a:chExt cx="0" cy="0"/>
        </a:xfrm>
      </p:grpSpPr>
      <p:sp>
        <p:nvSpPr>
          <p:cNvPr id="8197" name="Google Shape;8197;p39"/>
          <p:cNvSpPr/>
          <p:nvPr/>
        </p:nvSpPr>
        <p:spPr>
          <a:xfrm>
            <a:off x="5193601" y="2833584"/>
            <a:ext cx="994123" cy="832474"/>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8" name="Google Shape;8198;p39"/>
          <p:cNvSpPr/>
          <p:nvPr/>
        </p:nvSpPr>
        <p:spPr>
          <a:xfrm>
            <a:off x="6241598" y="2670042"/>
            <a:ext cx="994123" cy="830636"/>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9" name="Google Shape;8199;p39"/>
          <p:cNvSpPr/>
          <p:nvPr/>
        </p:nvSpPr>
        <p:spPr>
          <a:xfrm>
            <a:off x="6704268" y="3726272"/>
            <a:ext cx="2333768" cy="1474557"/>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0" name="Google Shape;8200;p39"/>
          <p:cNvSpPr/>
          <p:nvPr/>
        </p:nvSpPr>
        <p:spPr>
          <a:xfrm>
            <a:off x="7152956" y="3871321"/>
            <a:ext cx="564378" cy="450633"/>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1" name="Google Shape;8201;p39"/>
          <p:cNvSpPr/>
          <p:nvPr/>
        </p:nvSpPr>
        <p:spPr>
          <a:xfrm>
            <a:off x="5697157" y="4894185"/>
            <a:ext cx="1213368" cy="304804"/>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2" name="Google Shape;8202;p39"/>
          <p:cNvSpPr/>
          <p:nvPr/>
        </p:nvSpPr>
        <p:spPr>
          <a:xfrm>
            <a:off x="5186192" y="2530730"/>
            <a:ext cx="1404761" cy="1046149"/>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3" name="Google Shape;8203;p39"/>
          <p:cNvSpPr/>
          <p:nvPr/>
        </p:nvSpPr>
        <p:spPr>
          <a:xfrm>
            <a:off x="5230810" y="2586433"/>
            <a:ext cx="1360144" cy="877092"/>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4" name="Google Shape;8204;p39"/>
          <p:cNvSpPr/>
          <p:nvPr/>
        </p:nvSpPr>
        <p:spPr>
          <a:xfrm>
            <a:off x="5825385" y="2183258"/>
            <a:ext cx="1402867" cy="1046149"/>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5" name="Google Shape;8205;p39"/>
          <p:cNvSpPr/>
          <p:nvPr/>
        </p:nvSpPr>
        <p:spPr>
          <a:xfrm>
            <a:off x="6689395" y="2670042"/>
            <a:ext cx="538866" cy="544492"/>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6" name="Google Shape;8206;p39"/>
          <p:cNvSpPr/>
          <p:nvPr/>
        </p:nvSpPr>
        <p:spPr>
          <a:xfrm>
            <a:off x="5604244" y="4141422"/>
            <a:ext cx="585378" cy="441999"/>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7" name="Google Shape;8207;p39"/>
          <p:cNvSpPr/>
          <p:nvPr/>
        </p:nvSpPr>
        <p:spPr>
          <a:xfrm>
            <a:off x="5604244" y="4147215"/>
            <a:ext cx="520317" cy="392146"/>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8" name="Google Shape;8208;p39"/>
          <p:cNvSpPr/>
          <p:nvPr/>
        </p:nvSpPr>
        <p:spPr>
          <a:xfrm>
            <a:off x="5782661" y="4223416"/>
            <a:ext cx="637348" cy="572343"/>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9" name="Google Shape;8209;p39"/>
          <p:cNvSpPr/>
          <p:nvPr/>
        </p:nvSpPr>
        <p:spPr>
          <a:xfrm>
            <a:off x="5795640" y="4223416"/>
            <a:ext cx="353098" cy="211892"/>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0" name="Google Shape;8210;p39"/>
          <p:cNvSpPr/>
          <p:nvPr/>
        </p:nvSpPr>
        <p:spPr>
          <a:xfrm>
            <a:off x="5303224" y="3851937"/>
            <a:ext cx="864113" cy="651942"/>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1" name="Google Shape;8211;p39"/>
          <p:cNvSpPr/>
          <p:nvPr/>
        </p:nvSpPr>
        <p:spPr>
          <a:xfrm>
            <a:off x="5723170" y="3955877"/>
            <a:ext cx="455312" cy="54633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2" name="Google Shape;8212;p39"/>
          <p:cNvSpPr/>
          <p:nvPr/>
        </p:nvSpPr>
        <p:spPr>
          <a:xfrm>
            <a:off x="5305118" y="3864804"/>
            <a:ext cx="384681" cy="587216"/>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3" name="Google Shape;8213;p39"/>
          <p:cNvSpPr/>
          <p:nvPr/>
        </p:nvSpPr>
        <p:spPr>
          <a:xfrm>
            <a:off x="5507655" y="3911260"/>
            <a:ext cx="243476" cy="187717"/>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4" name="Google Shape;8214;p39"/>
          <p:cNvSpPr/>
          <p:nvPr/>
        </p:nvSpPr>
        <p:spPr>
          <a:xfrm>
            <a:off x="5988873" y="3073272"/>
            <a:ext cx="1447485" cy="2125719"/>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5" name="Google Shape;8215;p39"/>
          <p:cNvSpPr/>
          <p:nvPr/>
        </p:nvSpPr>
        <p:spPr>
          <a:xfrm>
            <a:off x="6529583" y="3134600"/>
            <a:ext cx="904943" cy="2064390"/>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6" name="Google Shape;8216;p39"/>
          <p:cNvSpPr/>
          <p:nvPr/>
        </p:nvSpPr>
        <p:spPr>
          <a:xfrm>
            <a:off x="5988873" y="3073272"/>
            <a:ext cx="752596" cy="464559"/>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7" name="Google Shape;8217;p39"/>
          <p:cNvSpPr/>
          <p:nvPr/>
        </p:nvSpPr>
        <p:spPr>
          <a:xfrm>
            <a:off x="5095118" y="1784596"/>
            <a:ext cx="2050799" cy="1610192"/>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8" name="Google Shape;8218;p39"/>
          <p:cNvSpPr/>
          <p:nvPr/>
        </p:nvSpPr>
        <p:spPr>
          <a:xfrm>
            <a:off x="6817624" y="2493521"/>
            <a:ext cx="102214" cy="371703"/>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9" name="Google Shape;8219;p39"/>
          <p:cNvSpPr/>
          <p:nvPr/>
        </p:nvSpPr>
        <p:spPr>
          <a:xfrm>
            <a:off x="5810512" y="2503436"/>
            <a:ext cx="1335412" cy="889458"/>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0" name="Google Shape;8220;p39"/>
          <p:cNvSpPr/>
          <p:nvPr/>
        </p:nvSpPr>
        <p:spPr>
          <a:xfrm>
            <a:off x="5095118" y="1785598"/>
            <a:ext cx="1064753" cy="1555270"/>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1" name="Google Shape;8221;p39"/>
          <p:cNvSpPr/>
          <p:nvPr/>
        </p:nvSpPr>
        <p:spPr>
          <a:xfrm>
            <a:off x="6925353" y="3322262"/>
            <a:ext cx="793482" cy="631778"/>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2" name="Google Shape;8222;p39"/>
          <p:cNvSpPr/>
          <p:nvPr/>
        </p:nvSpPr>
        <p:spPr>
          <a:xfrm>
            <a:off x="6981112" y="3457897"/>
            <a:ext cx="709817" cy="447848"/>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3" name="Google Shape;8223;p39"/>
          <p:cNvSpPr/>
          <p:nvPr/>
        </p:nvSpPr>
        <p:spPr>
          <a:xfrm>
            <a:off x="7038709" y="3658538"/>
            <a:ext cx="213730" cy="600250"/>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4" name="Google Shape;8224;p39"/>
          <p:cNvSpPr/>
          <p:nvPr/>
        </p:nvSpPr>
        <p:spPr>
          <a:xfrm>
            <a:off x="6897502" y="3234920"/>
            <a:ext cx="793426" cy="631778"/>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5" name="Google Shape;8225;p39"/>
          <p:cNvSpPr/>
          <p:nvPr/>
        </p:nvSpPr>
        <p:spPr>
          <a:xfrm>
            <a:off x="6923515" y="3338973"/>
            <a:ext cx="767413" cy="527725"/>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6" name="Google Shape;8226;p39"/>
          <p:cNvSpPr/>
          <p:nvPr/>
        </p:nvSpPr>
        <p:spPr>
          <a:xfrm>
            <a:off x="6200712" y="3727330"/>
            <a:ext cx="252722" cy="1471660"/>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7" name="Google Shape;8227;p39"/>
          <p:cNvSpPr/>
          <p:nvPr/>
        </p:nvSpPr>
        <p:spPr>
          <a:xfrm>
            <a:off x="5927544" y="1531038"/>
            <a:ext cx="1778247" cy="106102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8" name="Google Shape;8228;p39"/>
          <p:cNvSpPr/>
          <p:nvPr/>
        </p:nvSpPr>
        <p:spPr>
          <a:xfrm>
            <a:off x="6241598" y="1670406"/>
            <a:ext cx="1421472" cy="795320"/>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9" name="Google Shape;8229;p39"/>
          <p:cNvSpPr/>
          <p:nvPr/>
        </p:nvSpPr>
        <p:spPr>
          <a:xfrm>
            <a:off x="6689395" y="1885974"/>
            <a:ext cx="1464196" cy="845453"/>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0" name="Google Shape;8230;p39"/>
          <p:cNvSpPr/>
          <p:nvPr/>
        </p:nvSpPr>
        <p:spPr>
          <a:xfrm>
            <a:off x="7335996" y="2283578"/>
            <a:ext cx="628101" cy="447848"/>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1" name="Google Shape;8231;p39"/>
          <p:cNvSpPr/>
          <p:nvPr/>
        </p:nvSpPr>
        <p:spPr>
          <a:xfrm>
            <a:off x="7111179" y="2036482"/>
            <a:ext cx="533296" cy="364239"/>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2" name="Google Shape;8232;p39"/>
          <p:cNvSpPr/>
          <p:nvPr/>
        </p:nvSpPr>
        <p:spPr>
          <a:xfrm>
            <a:off x="5119293" y="22281"/>
            <a:ext cx="4024673" cy="2045674"/>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3" name="Google Shape;8233;p39"/>
          <p:cNvSpPr/>
          <p:nvPr/>
        </p:nvSpPr>
        <p:spPr>
          <a:xfrm>
            <a:off x="5435185" y="280574"/>
            <a:ext cx="3708784" cy="1506975"/>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4" name="Google Shape;8234;p39"/>
          <p:cNvSpPr/>
          <p:nvPr/>
        </p:nvSpPr>
        <p:spPr>
          <a:xfrm>
            <a:off x="8573496" y="785962"/>
            <a:ext cx="570505" cy="120595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5" name="Google Shape;8235;p39"/>
          <p:cNvSpPr/>
          <p:nvPr/>
        </p:nvSpPr>
        <p:spPr>
          <a:xfrm>
            <a:off x="8573496" y="830580"/>
            <a:ext cx="570505" cy="1040578"/>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6" name="Google Shape;8236;p39"/>
          <p:cNvSpPr/>
          <p:nvPr/>
        </p:nvSpPr>
        <p:spPr>
          <a:xfrm>
            <a:off x="7512519" y="748809"/>
            <a:ext cx="1631471" cy="4455197"/>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7" name="Google Shape;8237;p39"/>
          <p:cNvSpPr/>
          <p:nvPr/>
        </p:nvSpPr>
        <p:spPr>
          <a:xfrm>
            <a:off x="7650050" y="1571924"/>
            <a:ext cx="661523" cy="3628906"/>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8" name="Google Shape;8238;p39"/>
          <p:cNvSpPr/>
          <p:nvPr/>
        </p:nvSpPr>
        <p:spPr>
          <a:xfrm>
            <a:off x="7512519" y="748809"/>
            <a:ext cx="1631471" cy="199565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9" name="Google Shape;8239;p39"/>
          <p:cNvSpPr/>
          <p:nvPr/>
        </p:nvSpPr>
        <p:spPr>
          <a:xfrm>
            <a:off x="7765244" y="0"/>
            <a:ext cx="1378748" cy="665255"/>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0" name="Google Shape;8240;p39"/>
          <p:cNvSpPr/>
          <p:nvPr/>
        </p:nvSpPr>
        <p:spPr>
          <a:xfrm>
            <a:off x="4812703" y="0"/>
            <a:ext cx="4039545" cy="1271075"/>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1" name="Google Shape;8241;p39"/>
          <p:cNvSpPr/>
          <p:nvPr/>
        </p:nvSpPr>
        <p:spPr>
          <a:xfrm>
            <a:off x="8854072" y="564879"/>
            <a:ext cx="289932" cy="700515"/>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2" name="Google Shape;8242;p39"/>
          <p:cNvSpPr/>
          <p:nvPr/>
        </p:nvSpPr>
        <p:spPr>
          <a:xfrm>
            <a:off x="5817921" y="1386156"/>
            <a:ext cx="1787549" cy="1020136"/>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3" name="Google Shape;8243;p39"/>
          <p:cNvSpPr/>
          <p:nvPr/>
        </p:nvSpPr>
        <p:spPr>
          <a:xfrm>
            <a:off x="7414036" y="3610244"/>
            <a:ext cx="1549699" cy="852917"/>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4" name="Google Shape;8244;p39"/>
          <p:cNvSpPr/>
          <p:nvPr/>
        </p:nvSpPr>
        <p:spPr>
          <a:xfrm>
            <a:off x="8458302" y="3864804"/>
            <a:ext cx="503606" cy="564935"/>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5" name="Google Shape;8245;p39"/>
          <p:cNvSpPr/>
          <p:nvPr/>
        </p:nvSpPr>
        <p:spPr>
          <a:xfrm>
            <a:off x="7783793" y="2909730"/>
            <a:ext cx="1360199" cy="1633309"/>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6" name="Google Shape;8246;p39"/>
          <p:cNvSpPr/>
          <p:nvPr/>
        </p:nvSpPr>
        <p:spPr>
          <a:xfrm>
            <a:off x="8632987" y="3229350"/>
            <a:ext cx="511015" cy="988552"/>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7" name="Google Shape;8247;p39"/>
          <p:cNvSpPr/>
          <p:nvPr/>
        </p:nvSpPr>
        <p:spPr>
          <a:xfrm>
            <a:off x="6377235" y="3968912"/>
            <a:ext cx="2766743" cy="1230078"/>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8" name="Google Shape;8248;p39"/>
          <p:cNvSpPr/>
          <p:nvPr/>
        </p:nvSpPr>
        <p:spPr>
          <a:xfrm>
            <a:off x="4812703" y="0"/>
            <a:ext cx="3760810" cy="1271075"/>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9" name="Google Shape;8249;p39"/>
          <p:cNvSpPr/>
          <p:nvPr/>
        </p:nvSpPr>
        <p:spPr>
          <a:xfrm>
            <a:off x="8854072" y="564879"/>
            <a:ext cx="289932" cy="700515"/>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0" name="Google Shape;8250;p39"/>
          <p:cNvSpPr/>
          <p:nvPr/>
        </p:nvSpPr>
        <p:spPr>
          <a:xfrm>
            <a:off x="5476350" y="215513"/>
            <a:ext cx="674223" cy="33521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1" name="Google Shape;8251;p39"/>
          <p:cNvSpPr/>
          <p:nvPr/>
        </p:nvSpPr>
        <p:spPr>
          <a:xfrm>
            <a:off x="8720273" y="0"/>
            <a:ext cx="132015" cy="432976"/>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2" name="Google Shape;8252;p39"/>
          <p:cNvSpPr/>
          <p:nvPr/>
        </p:nvSpPr>
        <p:spPr>
          <a:xfrm>
            <a:off x="5817921" y="1386156"/>
            <a:ext cx="1337918" cy="94950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3" name="Google Shape;8253;p39"/>
          <p:cNvSpPr/>
          <p:nvPr/>
        </p:nvSpPr>
        <p:spPr>
          <a:xfrm>
            <a:off x="5240057" y="2530730"/>
            <a:ext cx="371703" cy="542598"/>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4" name="Google Shape;8254;p39"/>
          <p:cNvSpPr/>
          <p:nvPr/>
        </p:nvSpPr>
        <p:spPr>
          <a:xfrm>
            <a:off x="6665220" y="1746607"/>
            <a:ext cx="940258" cy="628101"/>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5" name="Google Shape;8255;p39"/>
          <p:cNvSpPr/>
          <p:nvPr/>
        </p:nvSpPr>
        <p:spPr>
          <a:xfrm>
            <a:off x="6901234" y="3234920"/>
            <a:ext cx="444116" cy="284361"/>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6" name="Google Shape;8256;p39"/>
          <p:cNvSpPr/>
          <p:nvPr/>
        </p:nvSpPr>
        <p:spPr>
          <a:xfrm>
            <a:off x="7508787" y="4583867"/>
            <a:ext cx="1635203" cy="615123"/>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7" name="Google Shape;8257;p39"/>
          <p:cNvSpPr/>
          <p:nvPr/>
        </p:nvSpPr>
        <p:spPr>
          <a:xfrm>
            <a:off x="7726196" y="3969469"/>
            <a:ext cx="1417796" cy="785405"/>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8" name="Google Shape;8258;p39"/>
          <p:cNvSpPr/>
          <p:nvPr/>
        </p:nvSpPr>
        <p:spPr>
          <a:xfrm>
            <a:off x="6379073" y="4765958"/>
            <a:ext cx="1131652" cy="433031"/>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5" name="Picture 4"/>
          <p:cNvPicPr>
            <a:picLocks noChangeAspect="1"/>
          </p:cNvPicPr>
          <p:nvPr/>
        </p:nvPicPr>
        <p:blipFill>
          <a:blip r:embed="rId1"/>
          <a:stretch>
            <a:fillRect/>
          </a:stretch>
        </p:blipFill>
        <p:spPr>
          <a:xfrm>
            <a:off x="1026160" y="215265"/>
            <a:ext cx="3934460" cy="844550"/>
          </a:xfrm>
          <a:prstGeom prst="rect">
            <a:avLst/>
          </a:prstGeom>
        </p:spPr>
      </p:pic>
      <p:sp>
        <p:nvSpPr>
          <p:cNvPr id="6" name="Rectangles 5"/>
          <p:cNvSpPr/>
          <p:nvPr/>
        </p:nvSpPr>
        <p:spPr>
          <a:xfrm>
            <a:off x="1133475" y="2731135"/>
            <a:ext cx="4342765" cy="2245360"/>
          </a:xfrm>
          <a:prstGeom prst="rect">
            <a:avLst/>
          </a:prstGeom>
          <a:noFill/>
          <a:ln>
            <a:noFill/>
          </a:ln>
        </p:spPr>
        <p:txBody>
          <a:bodyPr wrap="square" rtlCol="0" anchor="t">
            <a:spAutoFit/>
          </a:bodyPr>
          <a:p>
            <a:pPr algn="ctr"/>
            <a:r>
              <a:rPr lang="en-GB" altLang="en-US" sz="2800" b="1">
                <a:solidFill>
                  <a:srgbClr val="002060"/>
                </a:solidFill>
                <a:effectLst>
                  <a:outerShdw blurRad="38100" dist="19050" dir="2700000" algn="tl" rotWithShape="0">
                    <a:schemeClr val="dk1">
                      <a:alpha val="40000"/>
                    </a:schemeClr>
                  </a:outerShdw>
                </a:effectLst>
              </a:rPr>
              <a:t>liên tưởng về một không gian rộng mở, hùng vĩ, tạo ấn tượng sâu sắc trong lòng người đọc.</a:t>
            </a:r>
            <a:endParaRPr lang="en-GB" altLang="en-US" sz="2800" b="1">
              <a:solidFill>
                <a:srgbClr val="002060"/>
              </a:solidFill>
              <a:effectLst>
                <a:outerShdw blurRad="38100" dist="19050" dir="2700000" algn="tl" rotWithShape="0">
                  <a:schemeClr val="dk1">
                    <a:alpha val="40000"/>
                  </a:schemeClr>
                </a:outerShdw>
              </a:effectLst>
            </a:endParaRPr>
          </a:p>
        </p:txBody>
      </p:sp>
      <p:pic>
        <p:nvPicPr>
          <p:cNvPr id="11" name="Picture 11"/>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771525" y="1161415"/>
            <a:ext cx="2584450" cy="1912620"/>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 name="Text Box 6"/>
          <p:cNvSpPr txBox="1"/>
          <p:nvPr/>
        </p:nvSpPr>
        <p:spPr>
          <a:xfrm>
            <a:off x="1118235" y="1739900"/>
            <a:ext cx="2618740" cy="1938020"/>
          </a:xfrm>
          <a:prstGeom prst="rect">
            <a:avLst/>
          </a:prstGeom>
          <a:noFill/>
        </p:spPr>
        <p:txBody>
          <a:bodyPr wrap="square" rtlCol="0" anchor="t">
            <a:spAutoFit/>
          </a:bodyPr>
          <a:p>
            <a:pPr algn="ctr"/>
            <a:r>
              <a:rPr lang="en-GB" altLang="en-US" sz="3000" b="1"/>
              <a:t>2. Em hãy tả lại bức tranh thiên nhiên trong bài thơ?</a:t>
            </a:r>
            <a:endParaRPr lang="en-GB" altLang="en-US" sz="3000" b="1"/>
          </a:p>
        </p:txBody>
      </p:sp>
      <p:pic>
        <p:nvPicPr>
          <p:cNvPr id="3" name="Picture 5"/>
          <p:cNvPicPr>
            <a:picLocks noChangeAspect="1"/>
          </p:cNvPicPr>
          <p:nvPr/>
        </p:nvPicPr>
        <p:blipFill>
          <a:blip r:embed="rId1">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p:transition>
    <p:wipe/>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4" name="Picture 4"/>
          <p:cNvPicPr>
            <a:picLocks noChangeAspect="1"/>
          </p:cNvPicPr>
          <p:nvPr/>
        </p:nvPicPr>
        <p:blipFill>
          <a:blip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p:blipFill>
        <p:spPr>
          <a:xfrm>
            <a:off x="670560" y="687705"/>
            <a:ext cx="8239760" cy="4243705"/>
          </a:xfrm>
          <a:prstGeom prst="rect">
            <a:avLst/>
          </a:prstGeom>
        </p:spPr>
      </p:pic>
      <p:sp>
        <p:nvSpPr>
          <p:cNvPr id="100" name="Text Box 99"/>
          <p:cNvSpPr txBox="1"/>
          <p:nvPr/>
        </p:nvSpPr>
        <p:spPr>
          <a:xfrm>
            <a:off x="1316990" y="1170305"/>
            <a:ext cx="6824980" cy="2802255"/>
          </a:xfrm>
          <a:prstGeom prst="rect">
            <a:avLst/>
          </a:prstGeom>
          <a:noFill/>
          <a:ln w="9525">
            <a:noFill/>
          </a:ln>
        </p:spPr>
        <p:txBody>
          <a:bodyPr wrap="square">
            <a:spAutoFit/>
          </a:bodyPr>
          <a:p>
            <a:pPr marL="0" indent="0" algn="just">
              <a:lnSpc>
                <a:spcPct val="90000"/>
              </a:lnSpc>
            </a:pPr>
            <a:r>
              <a:rPr lang="en-GB" altLang="en-US" sz="2800">
                <a:solidFill>
                  <a:srgbClr val="000000"/>
                </a:solidFill>
                <a:latin typeface="Times New Roman" panose="02020603050405020304" charset="0"/>
              </a:rPr>
              <a:t>          </a:t>
            </a:r>
            <a:r>
              <a:rPr lang="en-US" sz="2800">
                <a:solidFill>
                  <a:srgbClr val="000000"/>
                </a:solidFill>
                <a:latin typeface="Times New Roman" panose="02020603050405020304" charset="0"/>
              </a:rPr>
              <a:t>Từ cổng trời nhìn ra xa màn sương khói huyền ảo,</a:t>
            </a:r>
            <a:r>
              <a:rPr lang="en-US" sz="2800">
                <a:latin typeface="Times New Roman" panose="02020603050405020304" charset="0"/>
              </a:rPr>
              <a:t> có thể thấy cả một không gian mênh mông, bất tận, những cánh rừng ngút ngàn cây trái và muôn vàn sắc màu cỏ hoa, những vạt nương, những lòng thung lúa đã chín vàng màu mật đọng, khoảng trời bồng bềnh mây trôi, gió thoảng</a:t>
            </a:r>
            <a:r>
              <a:rPr lang="en-GB" altLang="en-US" sz="2800">
                <a:latin typeface="Times New Roman" panose="02020603050405020304" charset="0"/>
              </a:rPr>
              <a:t>,... </a:t>
            </a:r>
            <a:endParaRPr lang="en-GB" altLang="en-US" sz="2800">
              <a:latin typeface="Times New Roman" panose="02020603050405020304" charset="0"/>
            </a:endParaRPr>
          </a:p>
        </p:txBody>
      </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ntr" presetSubtype="4" fill="hold" grpId="0" nodeType="clickEffect">
                                  <p:stCondLst>
                                    <p:cond delay="0"/>
                                  </p:stCondLst>
                                  <p:childTnLst>
                                    <p:set>
                                      <p:cBhvr>
                                        <p:cTn id="6" dur="1" fill="hold">
                                          <p:stCondLst>
                                            <p:cond delay="0"/>
                                          </p:stCondLst>
                                        </p:cTn>
                                        <p:tgtEl>
                                          <p:spTgt spid="100"/>
                                        </p:tgtEl>
                                        <p:attrNameLst>
                                          <p:attrName>style.visibility</p:attrName>
                                        </p:attrNameLst>
                                      </p:cBhvr>
                                      <p:to>
                                        <p:strVal val="visible"/>
                                      </p:to>
                                    </p:set>
                                    <p:anim calcmode="lin" valueType="num">
                                      <p:cBhvr additive="base">
                                        <p:cTn id="7" dur="5000" fill="hold"/>
                                        <p:tgtEl>
                                          <p:spTgt spid="100"/>
                                        </p:tgtEl>
                                        <p:attrNameLst>
                                          <p:attrName>ppt_x</p:attrName>
                                        </p:attrNameLst>
                                      </p:cBhvr>
                                      <p:tavLst>
                                        <p:tav tm="0">
                                          <p:val>
                                            <p:strVal val="#ppt_x"/>
                                          </p:val>
                                        </p:tav>
                                        <p:tav tm="100000">
                                          <p:val>
                                            <p:strVal val="#ppt_x"/>
                                          </p:val>
                                        </p:tav>
                                      </p:tavLst>
                                    </p:anim>
                                    <p:anim calcmode="lin" valueType="num">
                                      <p:cBhvr additive="base">
                                        <p:cTn id="8" dur="5000" fill="hold"/>
                                        <p:tgtEl>
                                          <p:spTgt spid="100"/>
                                        </p:tgtEl>
                                        <p:attrNameLst>
                                          <p:attrName>ppt_y</p:attrName>
                                        </p:attrNameLst>
                                      </p:cBhvr>
                                      <p:tavLst>
                                        <p:tav tm="0">
                                          <p:val>
                                            <p:strVal val="1+#ppt_h/2"/>
                                          </p:val>
                                        </p:tav>
                                        <p:tav tm="100000">
                                          <p:val>
                                            <p:strVal val="#ppt_y"/>
                                          </p:val>
                                        </p:tav>
                                      </p:tavLst>
                                    </p:anim>
                                  </p:childTnLst>
                                </p:cTn>
                              </p:par>
                              <p:par>
                                <p:cTn id="9" presetID="7" presetClass="entr" presetSubtype="4"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0" fill="hold"/>
                                        <p:tgtEl>
                                          <p:spTgt spid="4"/>
                                        </p:tgtEl>
                                        <p:attrNameLst>
                                          <p:attrName>ppt_x</p:attrName>
                                        </p:attrNameLst>
                                      </p:cBhvr>
                                      <p:tavLst>
                                        <p:tav tm="0">
                                          <p:val>
                                            <p:strVal val="#ppt_x"/>
                                          </p:val>
                                        </p:tav>
                                        <p:tav tm="100000">
                                          <p:val>
                                            <p:strVal val="#ppt_x"/>
                                          </p:val>
                                        </p:tav>
                                      </p:tavLst>
                                    </p:anim>
                                    <p:anim calcmode="lin" valueType="num">
                                      <p:cBhvr additive="base">
                                        <p:cTn id="12" dur="50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324"/>
        <p:cNvGrpSpPr/>
        <p:nvPr/>
      </p:nvGrpSpPr>
      <p:grpSpPr>
        <a:xfrm>
          <a:off x="0" y="0"/>
          <a:ext cx="0" cy="0"/>
          <a:chOff x="0" y="0"/>
          <a:chExt cx="0" cy="0"/>
        </a:xfrm>
      </p:grpSpPr>
      <p:pic>
        <p:nvPicPr>
          <p:cNvPr id="9325" name="Google Shape;9325;p50"/>
          <p:cNvPicPr preferRelativeResize="0"/>
          <p:nvPr/>
        </p:nvPicPr>
        <p:blipFill rotWithShape="1">
          <a:blip r:embed="rId1"/>
          <a:srcRect l="15659" r="15659"/>
          <a:stretch>
            <a:fillRect/>
          </a:stretch>
        </p:blipFill>
        <p:spPr>
          <a:xfrm>
            <a:off x="531113" y="752825"/>
            <a:ext cx="3464999" cy="3361101"/>
          </a:xfrm>
          <a:prstGeom prst="rect">
            <a:avLst/>
          </a:prstGeom>
          <a:noFill/>
          <a:ln>
            <a:noFill/>
          </a:ln>
        </p:spPr>
      </p:pic>
      <p:sp>
        <p:nvSpPr>
          <p:cNvPr id="9327" name="Google Shape;9327;p50"/>
          <p:cNvSpPr txBox="1">
            <a:spLocks noGrp="1"/>
          </p:cNvSpPr>
          <p:nvPr>
            <p:ph type="title"/>
          </p:nvPr>
        </p:nvSpPr>
        <p:spPr>
          <a:xfrm>
            <a:off x="3996055" y="938530"/>
            <a:ext cx="3921125" cy="3550920"/>
          </a:xfrm>
          <a:prstGeom prst="rect">
            <a:avLst/>
          </a:prstGeom>
        </p:spPr>
        <p:txBody>
          <a:bodyPr spcFirstLastPara="1" wrap="square" lIns="91425" tIns="91425" rIns="91425" bIns="91425" anchor="t" anchorCtr="0">
            <a:noAutofit/>
            <a:scene3d>
              <a:camera prst="orthographicFront"/>
              <a:lightRig rig="threePt" dir="t"/>
            </a:scene3d>
          </a:bodyPr>
          <a:lstStyle/>
          <a:p>
            <a:pPr marL="0" lvl="0" indent="0" algn="ctr" rtl="0">
              <a:spcBef>
                <a:spcPts val="0"/>
              </a:spcBef>
              <a:spcAft>
                <a:spcPts val="0"/>
              </a:spcAft>
              <a:buNone/>
            </a:pPr>
            <a:r>
              <a:rPr lang="en-GB">
                <a:solidFill>
                  <a:schemeClr val="accent1"/>
                </a:solidFill>
                <a:effectLst>
                  <a:outerShdw blurRad="38100" dist="25400" dir="5400000" algn="ctr" rotWithShape="0">
                    <a:srgbClr val="6E747A">
                      <a:alpha val="43000"/>
                    </a:srgbClr>
                  </a:outerShdw>
                </a:effectLst>
                <a:latin typeface="Arial" panose="020B0604020202020204" pitchFamily="34" charset="0"/>
                <a:cs typeface="Arial" panose="020B0604020202020204" pitchFamily="34" charset="0"/>
              </a:rPr>
              <a:t>Những khu rừng xanh mát rất có ích. Nhưng hiện nay chúng đã bị tàn phá. Các em hãy cùng nhau trồng cây qua trò chơi sau nha !</a:t>
            </a:r>
            <a:endParaRPr lang="en-GB">
              <a:solidFill>
                <a:schemeClr val="accent1"/>
              </a:solidFill>
              <a:effectLst>
                <a:outerShdw blurRad="38100" dist="25400" dir="5400000" algn="ctr" rotWithShape="0">
                  <a:srgbClr val="6E747A">
                    <a:alpha val="43000"/>
                  </a:srgbClr>
                </a:outerShdw>
              </a:effectLst>
              <a:latin typeface="Arial" panose="020B0604020202020204" pitchFamily="34" charset="0"/>
              <a:cs typeface="Arial" panose="020B0604020202020204" pitchFamily="34" charset="0"/>
            </a:endParaRPr>
          </a:p>
        </p:txBody>
      </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327"/>
                                        </p:tgtEl>
                                        <p:attrNameLst>
                                          <p:attrName>style.visibility</p:attrName>
                                        </p:attrNameLst>
                                      </p:cBhvr>
                                      <p:to>
                                        <p:strVal val="visible"/>
                                      </p:to>
                                    </p:set>
                                    <p:animEffect transition="in" filter="wipe(down)">
                                      <p:cBhvr>
                                        <p:cTn id="7" dur="500"/>
                                        <p:tgtEl>
                                          <p:spTgt spid="93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2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 name="Text Box 6"/>
          <p:cNvSpPr txBox="1"/>
          <p:nvPr/>
        </p:nvSpPr>
        <p:spPr>
          <a:xfrm>
            <a:off x="809625" y="1676400"/>
            <a:ext cx="3285490" cy="2399665"/>
          </a:xfrm>
          <a:prstGeom prst="rect">
            <a:avLst/>
          </a:prstGeom>
          <a:noFill/>
        </p:spPr>
        <p:txBody>
          <a:bodyPr wrap="square" rtlCol="0" anchor="t">
            <a:spAutoFit/>
          </a:bodyPr>
          <a:p>
            <a:pPr algn="ctr"/>
            <a:r>
              <a:rPr lang="en-GB" altLang="en-US" sz="3000" b="1"/>
              <a:t>3. Trong những cảnh vật được miêu tả, em thích nhất cảnh nào? Vì sao? </a:t>
            </a:r>
            <a:endParaRPr lang="en-GB" altLang="en-US" sz="3000" b="1"/>
          </a:p>
        </p:txBody>
      </p:sp>
      <p:pic>
        <p:nvPicPr>
          <p:cNvPr id="3" name="Picture 5"/>
          <p:cNvPicPr>
            <a:picLocks noChangeAspect="1"/>
          </p:cNvPicPr>
          <p:nvPr/>
        </p:nvPicPr>
        <p:blipFill>
          <a:blip r:embed="rId1">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p:transition>
    <p:wipe/>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50188" name="Text Box 12"/>
          <p:cNvSpPr txBox="1"/>
          <p:nvPr/>
        </p:nvSpPr>
        <p:spPr>
          <a:xfrm>
            <a:off x="0" y="807720"/>
            <a:ext cx="8342630" cy="953135"/>
          </a:xfrm>
          <a:prstGeom prst="rect">
            <a:avLst/>
          </a:prstGeom>
          <a:noFill/>
          <a:ln w="9525">
            <a:noFill/>
          </a:ln>
        </p:spPr>
        <p:txBody>
          <a:bodyPr wrap="square">
            <a:spAutoFit/>
          </a:bodyPr>
          <a:p>
            <a:pPr algn="ctr">
              <a:spcBef>
                <a:spcPct val="5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 Vẻ đẹp hoang sơ, thơ mộng của thiên nhiên vùng núi cao v</a:t>
            </a:r>
            <a:r>
              <a:rPr sz="2800" b="1" dirty="0">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rPr>
              <a:t>à</a:t>
            </a:r>
            <a:r>
              <a:rPr sz="2800" b="1" dirty="0">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 cuộc sống của đồng b</a:t>
            </a:r>
            <a:r>
              <a:rPr sz="2800" b="1" dirty="0">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rPr>
              <a:t>à</a:t>
            </a:r>
            <a:r>
              <a:rPr sz="2800" b="1" dirty="0">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o dân tộc nơi đây</a:t>
            </a:r>
            <a:r>
              <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a:t>
            </a:r>
            <a:endPar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cs typeface="Times New Roman" panose="02020603050405020304" charset="0"/>
            </a:endParaRPr>
          </a:p>
        </p:txBody>
      </p:sp>
      <p:pic>
        <p:nvPicPr>
          <p:cNvPr id="5" name="Picture 4" descr="25a3c390ec"/>
          <p:cNvPicPr>
            <a:picLocks noChangeAspect="1"/>
          </p:cNvPicPr>
          <p:nvPr/>
        </p:nvPicPr>
        <p:blipFill>
          <a:blip r:embed="rId1"/>
          <a:stretch>
            <a:fillRect/>
          </a:stretch>
        </p:blipFill>
        <p:spPr>
          <a:xfrm>
            <a:off x="1781810" y="1760855"/>
            <a:ext cx="4779645" cy="3187065"/>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0188"/>
                                        </p:tgtEl>
                                        <p:attrNameLst>
                                          <p:attrName>style.visibility</p:attrName>
                                        </p:attrNameLst>
                                      </p:cBhvr>
                                      <p:to>
                                        <p:strVal val="visible"/>
                                      </p:to>
                                    </p:set>
                                    <p:animEffect transition="in" filter="fade">
                                      <p:cBhvr>
                                        <p:cTn id="7" dur="1000"/>
                                        <p:tgtEl>
                                          <p:spTgt spid="50188"/>
                                        </p:tgtEl>
                                      </p:cBhvr>
                                    </p:animEffect>
                                    <p:anim calcmode="lin" valueType="num">
                                      <p:cBhvr>
                                        <p:cTn id="8" dur="1000" fill="hold"/>
                                        <p:tgtEl>
                                          <p:spTgt spid="50188"/>
                                        </p:tgtEl>
                                        <p:attrNameLst>
                                          <p:attrName>ppt_x</p:attrName>
                                        </p:attrNameLst>
                                      </p:cBhvr>
                                      <p:tavLst>
                                        <p:tav tm="0">
                                          <p:val>
                                            <p:strVal val="#ppt_x"/>
                                          </p:val>
                                        </p:tav>
                                        <p:tav tm="100000">
                                          <p:val>
                                            <p:strVal val="#ppt_x"/>
                                          </p:val>
                                        </p:tav>
                                      </p:tavLst>
                                    </p:anim>
                                    <p:anim calcmode="lin" valueType="num">
                                      <p:cBhvr>
                                        <p:cTn id="9" dur="1000" fill="hold"/>
                                        <p:tgtEl>
                                          <p:spTgt spid="5018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 name="Text Box 6"/>
          <p:cNvSpPr txBox="1"/>
          <p:nvPr/>
        </p:nvSpPr>
        <p:spPr>
          <a:xfrm>
            <a:off x="603250" y="2138045"/>
            <a:ext cx="3576955" cy="1476375"/>
          </a:xfrm>
          <a:prstGeom prst="rect">
            <a:avLst/>
          </a:prstGeom>
          <a:noFill/>
        </p:spPr>
        <p:txBody>
          <a:bodyPr wrap="square" rtlCol="0" anchor="t">
            <a:spAutoFit/>
          </a:bodyPr>
          <a:p>
            <a:pPr algn="ctr"/>
            <a:r>
              <a:rPr lang="en-GB" altLang="en-US" sz="3000" b="1"/>
              <a:t>4. Điều gì khiến cho cảnh rừng sương giá ấm lên?</a:t>
            </a:r>
            <a:endParaRPr lang="en-GB" altLang="en-US" sz="3000" b="1"/>
          </a:p>
        </p:txBody>
      </p:sp>
      <p:pic>
        <p:nvPicPr>
          <p:cNvPr id="3" name="Picture 5"/>
          <p:cNvPicPr>
            <a:picLocks noChangeAspect="1"/>
          </p:cNvPicPr>
          <p:nvPr/>
        </p:nvPicPr>
        <p:blipFill>
          <a:blip r:embed="rId1">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p:transition>
    <p:wipe/>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57357" name="Rectangle 13"/>
          <p:cNvSpPr/>
          <p:nvPr/>
        </p:nvSpPr>
        <p:spPr>
          <a:xfrm>
            <a:off x="317500" y="929323"/>
            <a:ext cx="8709025" cy="521970"/>
          </a:xfrm>
          <a:prstGeom prst="rect">
            <a:avLst/>
          </a:prstGeom>
          <a:noFill/>
          <a:ln w="31750">
            <a:noFill/>
          </a:ln>
        </p:spPr>
        <p:txBody>
          <a:bodyPr wrap="square" anchor="ctr" anchorCtr="0">
            <a:spAutoFit/>
          </a:bodyPr>
          <a:p>
            <a:pPr algn="just"/>
            <a:r>
              <a:rPr sz="2800" b="1" dirty="0">
                <a:solidFill>
                  <a:srgbClr val="002060"/>
                </a:solidFill>
                <a:latin typeface="Times New Roman" panose="02020603050405020304" charset="0"/>
                <a:cs typeface="Times New Roman" panose="02020603050405020304" charset="0"/>
              </a:rPr>
              <a:t>+ Sắc m</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u cỏ hoa, thác réo ngân nga</a:t>
            </a:r>
            <a:endParaRPr sz="2800" b="1" dirty="0">
              <a:solidFill>
                <a:srgbClr val="002060"/>
              </a:solidFill>
              <a:latin typeface="Times New Roman" panose="02020603050405020304" charset="0"/>
              <a:ea typeface="Times New Roman" panose="02020603050405020304" charset="0"/>
              <a:cs typeface="Times New Roman" panose="02020603050405020304" charset="0"/>
            </a:endParaRPr>
          </a:p>
        </p:txBody>
      </p:sp>
      <p:sp>
        <p:nvSpPr>
          <p:cNvPr id="57358" name="Rectangle 14"/>
          <p:cNvSpPr/>
          <p:nvPr/>
        </p:nvSpPr>
        <p:spPr>
          <a:xfrm>
            <a:off x="317500" y="1330008"/>
            <a:ext cx="8709025" cy="521970"/>
          </a:xfrm>
          <a:prstGeom prst="rect">
            <a:avLst/>
          </a:prstGeom>
          <a:noFill/>
          <a:ln w="31750">
            <a:noFill/>
          </a:ln>
        </p:spPr>
        <p:txBody>
          <a:bodyPr wrap="square" anchor="ctr" anchorCtr="0">
            <a:spAutoFit/>
          </a:bodyPr>
          <a:p>
            <a:pPr algn="just"/>
            <a:r>
              <a:rPr sz="2800" b="1" dirty="0">
                <a:solidFill>
                  <a:srgbClr val="002060"/>
                </a:solidFill>
                <a:latin typeface="Times New Roman" panose="02020603050405020304" charset="0"/>
                <a:cs typeface="Times New Roman" panose="02020603050405020304" charset="0"/>
              </a:rPr>
              <a:t>+ Đ</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n dê, cây trái, ráng chiều</a:t>
            </a:r>
            <a:r>
              <a:rPr sz="2800" b="1" dirty="0">
                <a:solidFill>
                  <a:srgbClr val="002060"/>
                </a:solidFill>
                <a:latin typeface="Times New Roman" panose="02020603050405020304" charset="0"/>
                <a:ea typeface="Times New Roman" panose="02020603050405020304" charset="0"/>
              </a:rPr>
              <a:t>…</a:t>
            </a:r>
            <a:endParaRPr sz="2800" b="1" dirty="0">
              <a:solidFill>
                <a:srgbClr val="002060"/>
              </a:solidFill>
              <a:latin typeface="Times New Roman" panose="02020603050405020304" charset="0"/>
              <a:ea typeface="Times New Roman" panose="02020603050405020304" charset="0"/>
            </a:endParaRPr>
          </a:p>
        </p:txBody>
      </p:sp>
      <p:sp>
        <p:nvSpPr>
          <p:cNvPr id="57359" name="Rectangle 15"/>
          <p:cNvSpPr>
            <a:spLocks noChangeArrowheads="1"/>
          </p:cNvSpPr>
          <p:nvPr/>
        </p:nvSpPr>
        <p:spPr bwMode="auto">
          <a:xfrm>
            <a:off x="317500" y="1730693"/>
            <a:ext cx="9344025" cy="521970"/>
          </a:xfrm>
          <a:prstGeom prst="rect">
            <a:avLst/>
          </a:prstGeom>
          <a:noFill/>
          <a:ln w="31750" algn="ctr">
            <a:noFill/>
            <a:miter lim="800000"/>
          </a:ln>
          <a:effectLst/>
        </p:spPr>
        <p:txBody>
          <a:bodyPr wrap="square" anchor="ctr">
            <a:spAutoFit/>
          </a:bodyPr>
          <a:p>
            <a:pPr algn="just" eaLnBrk="0" hangingPunct="0">
              <a:buNone/>
            </a:pPr>
            <a:r>
              <a:rPr sz="2800" b="1" dirty="0">
                <a:solidFill>
                  <a:srgbClr val="002060"/>
                </a:solidFill>
                <a:latin typeface="Times New Roman" panose="02020603050405020304" charset="0"/>
                <a:cs typeface="Times New Roman" panose="02020603050405020304" charset="0"/>
              </a:rPr>
              <a:t>+ Người T</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y, người Giáy, người Dao</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sp>
        <p:nvSpPr>
          <p:cNvPr id="57360" name="Rectangle 16"/>
          <p:cNvSpPr>
            <a:spLocks noChangeArrowheads="1"/>
          </p:cNvSpPr>
          <p:nvPr/>
        </p:nvSpPr>
        <p:spPr bwMode="auto">
          <a:xfrm>
            <a:off x="317500" y="2131378"/>
            <a:ext cx="5678170" cy="521970"/>
          </a:xfrm>
          <a:prstGeom prst="rect">
            <a:avLst/>
          </a:prstGeom>
          <a:noFill/>
          <a:ln w="31750" algn="ctr">
            <a:noFill/>
            <a:miter lim="800000"/>
          </a:ln>
          <a:effectLst/>
        </p:spPr>
        <p:txBody>
          <a:bodyPr wrap="square" anchor="ctr">
            <a:spAutoFit/>
          </a:bodyPr>
          <a:p>
            <a:pPr algn="just" eaLnBrk="0" hangingPunct="0">
              <a:buNone/>
            </a:pPr>
            <a:r>
              <a:rPr sz="2800" b="1" dirty="0">
                <a:solidFill>
                  <a:srgbClr val="002060"/>
                </a:solidFill>
                <a:latin typeface="Times New Roman" panose="02020603050405020304" charset="0"/>
                <a:cs typeface="Times New Roman" panose="02020603050405020304" charset="0"/>
              </a:rPr>
              <a:t>+ Tìm măng, hái nấm</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pic>
        <p:nvPicPr>
          <p:cNvPr id="57346" name="Picture 2" descr="mang-dang2"/>
          <p:cNvPicPr>
            <a:picLocks noChangeAspect="1"/>
          </p:cNvPicPr>
          <p:nvPr/>
        </p:nvPicPr>
        <p:blipFill>
          <a:blip r:embed="rId1"/>
          <a:stretch>
            <a:fillRect/>
          </a:stretch>
        </p:blipFill>
        <p:spPr>
          <a:xfrm>
            <a:off x="0" y="3032125"/>
            <a:ext cx="2254250" cy="2111375"/>
          </a:xfrm>
          <a:prstGeom prst="rect">
            <a:avLst/>
          </a:prstGeom>
          <a:noFill/>
          <a:ln w="9525">
            <a:noFill/>
          </a:ln>
        </p:spPr>
      </p:pic>
      <p:pic>
        <p:nvPicPr>
          <p:cNvPr id="100" name="Picture 99"/>
          <p:cNvPicPr/>
          <p:nvPr/>
        </p:nvPicPr>
        <p:blipFill>
          <a:blip r:embed="rId2"/>
          <a:srcRect l="14640" t="21254" r="5333" b="1493"/>
          <a:stretch>
            <a:fillRect/>
          </a:stretch>
        </p:blipFill>
        <p:spPr>
          <a:xfrm>
            <a:off x="2396490" y="3032125"/>
            <a:ext cx="3208655" cy="2111375"/>
          </a:xfrm>
          <a:prstGeom prst="rect">
            <a:avLst/>
          </a:prstGeom>
          <a:noFill/>
          <a:ln w="9525">
            <a:noFill/>
          </a:ln>
        </p:spPr>
      </p:pic>
      <p:pic>
        <p:nvPicPr>
          <p:cNvPr id="8" name="Picture 8"/>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5995670" y="929640"/>
            <a:ext cx="3384550" cy="3384550"/>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57357"/>
                                        </p:tgtEl>
                                        <p:attrNameLst>
                                          <p:attrName>style.visibility</p:attrName>
                                        </p:attrNameLst>
                                      </p:cBhvr>
                                      <p:to>
                                        <p:strVal val="visible"/>
                                      </p:to>
                                    </p:set>
                                    <p:anim calcmode="discrete" valueType="clr">
                                      <p:cBhvr override="childStyle">
                                        <p:cTn id="7" dur="80"/>
                                        <p:tgtEl>
                                          <p:spTgt spid="57357"/>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57357"/>
                                        </p:tgtEl>
                                        <p:attrNameLst>
                                          <p:attrName>fillcolor</p:attrName>
                                        </p:attrNameLst>
                                      </p:cBhvr>
                                      <p:tavLst>
                                        <p:tav tm="0">
                                          <p:val>
                                            <p:clrVal>
                                              <a:schemeClr val="accent2"/>
                                            </p:clrVal>
                                          </p:val>
                                        </p:tav>
                                        <p:tav tm="50000">
                                          <p:val>
                                            <p:clrVal>
                                              <a:schemeClr val="hlink"/>
                                            </p:clrVal>
                                          </p:val>
                                        </p:tav>
                                      </p:tavLst>
                                    </p:anim>
                                    <p:set>
                                      <p:cBhvr>
                                        <p:cTn id="9" dur="80"/>
                                        <p:tgtEl>
                                          <p:spTgt spid="57357"/>
                                        </p:tgtEl>
                                        <p:attrNameLst>
                                          <p:attrName>fill.type</p:attrName>
                                        </p:attrNameLst>
                                      </p:cBhvr>
                                      <p:to>
                                        <p:strVal val="solid"/>
                                      </p:to>
                                    </p:set>
                                  </p:childTnLst>
                                </p:cTn>
                              </p:par>
                            </p:childTnLst>
                          </p:cTn>
                        </p:par>
                      </p:childTnLst>
                    </p:cTn>
                  </p:par>
                  <p:par>
                    <p:cTn id="10" fill="hold">
                      <p:stCondLst>
                        <p:cond delay="indefinite"/>
                      </p:stCondLst>
                      <p:childTnLst>
                        <p:par>
                          <p:cTn id="11" fill="hold">
                            <p:stCondLst>
                              <p:cond delay="0"/>
                            </p:stCondLst>
                            <p:childTnLst>
                              <p:par>
                                <p:cTn id="12" presetID="27" presetClass="entr" presetSubtype="0" fill="hold" grpId="0" nodeType="clickEffect">
                                  <p:stCondLst>
                                    <p:cond delay="0"/>
                                  </p:stCondLst>
                                  <p:iterate type="lt">
                                    <p:tmPct val="50000"/>
                                  </p:iterate>
                                  <p:childTnLst>
                                    <p:set>
                                      <p:cBhvr>
                                        <p:cTn id="13" dur="1" fill="hold">
                                          <p:stCondLst>
                                            <p:cond delay="0"/>
                                          </p:stCondLst>
                                        </p:cTn>
                                        <p:tgtEl>
                                          <p:spTgt spid="57358"/>
                                        </p:tgtEl>
                                        <p:attrNameLst>
                                          <p:attrName>style.visibility</p:attrName>
                                        </p:attrNameLst>
                                      </p:cBhvr>
                                      <p:to>
                                        <p:strVal val="visible"/>
                                      </p:to>
                                    </p:set>
                                    <p:anim calcmode="discrete" valueType="clr">
                                      <p:cBhvr override="childStyle">
                                        <p:cTn id="14" dur="80"/>
                                        <p:tgtEl>
                                          <p:spTgt spid="57358"/>
                                        </p:tgtEl>
                                        <p:attrNameLst>
                                          <p:attrName>style.color</p:attrName>
                                        </p:attrNameLst>
                                      </p:cBhvr>
                                      <p:tavLst>
                                        <p:tav tm="0">
                                          <p:val>
                                            <p:clrVal>
                                              <a:schemeClr val="accent2"/>
                                            </p:clrVal>
                                          </p:val>
                                        </p:tav>
                                        <p:tav tm="50000">
                                          <p:val>
                                            <p:clrVal>
                                              <a:schemeClr val="hlink"/>
                                            </p:clrVal>
                                          </p:val>
                                        </p:tav>
                                      </p:tavLst>
                                    </p:anim>
                                    <p:anim calcmode="discrete" valueType="clr">
                                      <p:cBhvr>
                                        <p:cTn id="15" dur="80"/>
                                        <p:tgtEl>
                                          <p:spTgt spid="57358"/>
                                        </p:tgtEl>
                                        <p:attrNameLst>
                                          <p:attrName>fillcolor</p:attrName>
                                        </p:attrNameLst>
                                      </p:cBhvr>
                                      <p:tavLst>
                                        <p:tav tm="0">
                                          <p:val>
                                            <p:clrVal>
                                              <a:schemeClr val="accent2"/>
                                            </p:clrVal>
                                          </p:val>
                                        </p:tav>
                                        <p:tav tm="50000">
                                          <p:val>
                                            <p:clrVal>
                                              <a:schemeClr val="hlink"/>
                                            </p:clrVal>
                                          </p:val>
                                        </p:tav>
                                      </p:tavLst>
                                    </p:anim>
                                    <p:set>
                                      <p:cBhvr>
                                        <p:cTn id="16" dur="80"/>
                                        <p:tgtEl>
                                          <p:spTgt spid="57358"/>
                                        </p:tgtEl>
                                        <p:attrNameLst>
                                          <p:attrName>fill.type</p:attrName>
                                        </p:attrNameLst>
                                      </p:cBhvr>
                                      <p:to>
                                        <p:strVal val="solid"/>
                                      </p:to>
                                    </p:set>
                                  </p:childTnLst>
                                </p:cTn>
                              </p:par>
                            </p:childTnLst>
                          </p:cTn>
                        </p:par>
                      </p:childTnLst>
                    </p:cTn>
                  </p:par>
                  <p:par>
                    <p:cTn id="17" fill="hold">
                      <p:stCondLst>
                        <p:cond delay="indefinite"/>
                      </p:stCondLst>
                      <p:childTnLst>
                        <p:par>
                          <p:cTn id="18" fill="hold">
                            <p:stCondLst>
                              <p:cond delay="0"/>
                            </p:stCondLst>
                            <p:childTnLst>
                              <p:par>
                                <p:cTn id="19" presetID="27" presetClass="entr" presetSubtype="0" fill="hold" grpId="0" nodeType="clickEffect">
                                  <p:stCondLst>
                                    <p:cond delay="0"/>
                                  </p:stCondLst>
                                  <p:iterate type="lt">
                                    <p:tmPct val="50000"/>
                                  </p:iterate>
                                  <p:childTnLst>
                                    <p:set>
                                      <p:cBhvr>
                                        <p:cTn id="20" dur="1" fill="hold">
                                          <p:stCondLst>
                                            <p:cond delay="0"/>
                                          </p:stCondLst>
                                        </p:cTn>
                                        <p:tgtEl>
                                          <p:spTgt spid="57359"/>
                                        </p:tgtEl>
                                        <p:attrNameLst>
                                          <p:attrName>style.visibility</p:attrName>
                                        </p:attrNameLst>
                                      </p:cBhvr>
                                      <p:to>
                                        <p:strVal val="visible"/>
                                      </p:to>
                                    </p:set>
                                    <p:anim calcmode="discrete" valueType="clr">
                                      <p:cBhvr override="childStyle">
                                        <p:cTn id="21" dur="80"/>
                                        <p:tgtEl>
                                          <p:spTgt spid="57359"/>
                                        </p:tgtEl>
                                        <p:attrNameLst>
                                          <p:attrName>style.color</p:attrName>
                                        </p:attrNameLst>
                                      </p:cBhvr>
                                      <p:tavLst>
                                        <p:tav tm="0">
                                          <p:val>
                                            <p:clrVal>
                                              <a:schemeClr val="accent2"/>
                                            </p:clrVal>
                                          </p:val>
                                        </p:tav>
                                        <p:tav tm="50000">
                                          <p:val>
                                            <p:clrVal>
                                              <a:schemeClr val="hlink"/>
                                            </p:clrVal>
                                          </p:val>
                                        </p:tav>
                                      </p:tavLst>
                                    </p:anim>
                                    <p:anim calcmode="discrete" valueType="clr">
                                      <p:cBhvr>
                                        <p:cTn id="22" dur="80"/>
                                        <p:tgtEl>
                                          <p:spTgt spid="57359"/>
                                        </p:tgtEl>
                                        <p:attrNameLst>
                                          <p:attrName>fillcolor</p:attrName>
                                        </p:attrNameLst>
                                      </p:cBhvr>
                                      <p:tavLst>
                                        <p:tav tm="0">
                                          <p:val>
                                            <p:clrVal>
                                              <a:schemeClr val="accent2"/>
                                            </p:clrVal>
                                          </p:val>
                                        </p:tav>
                                        <p:tav tm="50000">
                                          <p:val>
                                            <p:clrVal>
                                              <a:schemeClr val="hlink"/>
                                            </p:clrVal>
                                          </p:val>
                                        </p:tav>
                                      </p:tavLst>
                                    </p:anim>
                                    <p:set>
                                      <p:cBhvr>
                                        <p:cTn id="23" dur="80"/>
                                        <p:tgtEl>
                                          <p:spTgt spid="57359"/>
                                        </p:tgtEl>
                                        <p:attrNameLst>
                                          <p:attrName>fill.type</p:attrName>
                                        </p:attrNameLst>
                                      </p:cBhvr>
                                      <p:to>
                                        <p:strVal val="solid"/>
                                      </p:to>
                                    </p:set>
                                  </p:childTnLst>
                                </p:cTn>
                              </p:par>
                            </p:childTnLst>
                          </p:cTn>
                        </p:par>
                      </p:childTnLst>
                    </p:cTn>
                  </p:par>
                  <p:par>
                    <p:cTn id="24" fill="hold">
                      <p:stCondLst>
                        <p:cond delay="indefinite"/>
                      </p:stCondLst>
                      <p:childTnLst>
                        <p:par>
                          <p:cTn id="25" fill="hold">
                            <p:stCondLst>
                              <p:cond delay="0"/>
                            </p:stCondLst>
                            <p:childTnLst>
                              <p:par>
                                <p:cTn id="26" presetID="27" presetClass="entr" presetSubtype="0" fill="hold" grpId="0" nodeType="clickEffect">
                                  <p:stCondLst>
                                    <p:cond delay="0"/>
                                  </p:stCondLst>
                                  <p:iterate type="lt">
                                    <p:tmPct val="50000"/>
                                  </p:iterate>
                                  <p:childTnLst>
                                    <p:set>
                                      <p:cBhvr>
                                        <p:cTn id="27" dur="1" fill="hold">
                                          <p:stCondLst>
                                            <p:cond delay="0"/>
                                          </p:stCondLst>
                                        </p:cTn>
                                        <p:tgtEl>
                                          <p:spTgt spid="57360"/>
                                        </p:tgtEl>
                                        <p:attrNameLst>
                                          <p:attrName>style.visibility</p:attrName>
                                        </p:attrNameLst>
                                      </p:cBhvr>
                                      <p:to>
                                        <p:strVal val="visible"/>
                                      </p:to>
                                    </p:set>
                                    <p:anim calcmode="discrete" valueType="clr">
                                      <p:cBhvr override="childStyle">
                                        <p:cTn id="28" dur="80"/>
                                        <p:tgtEl>
                                          <p:spTgt spid="57360"/>
                                        </p:tgtEl>
                                        <p:attrNameLst>
                                          <p:attrName>style.color</p:attrName>
                                        </p:attrNameLst>
                                      </p:cBhvr>
                                      <p:tavLst>
                                        <p:tav tm="0">
                                          <p:val>
                                            <p:clrVal>
                                              <a:schemeClr val="accent2"/>
                                            </p:clrVal>
                                          </p:val>
                                        </p:tav>
                                        <p:tav tm="50000">
                                          <p:val>
                                            <p:clrVal>
                                              <a:schemeClr val="hlink"/>
                                            </p:clrVal>
                                          </p:val>
                                        </p:tav>
                                      </p:tavLst>
                                    </p:anim>
                                    <p:anim calcmode="discrete" valueType="clr">
                                      <p:cBhvr>
                                        <p:cTn id="29" dur="80"/>
                                        <p:tgtEl>
                                          <p:spTgt spid="57360"/>
                                        </p:tgtEl>
                                        <p:attrNameLst>
                                          <p:attrName>fillcolor</p:attrName>
                                        </p:attrNameLst>
                                      </p:cBhvr>
                                      <p:tavLst>
                                        <p:tav tm="0">
                                          <p:val>
                                            <p:clrVal>
                                              <a:schemeClr val="accent2"/>
                                            </p:clrVal>
                                          </p:val>
                                        </p:tav>
                                        <p:tav tm="50000">
                                          <p:val>
                                            <p:clrVal>
                                              <a:schemeClr val="hlink"/>
                                            </p:clrVal>
                                          </p:val>
                                        </p:tav>
                                      </p:tavLst>
                                    </p:anim>
                                    <p:set>
                                      <p:cBhvr>
                                        <p:cTn id="30" dur="80"/>
                                        <p:tgtEl>
                                          <p:spTgt spid="57360"/>
                                        </p:tgtEl>
                                        <p:attrNameLst>
                                          <p:attrName>fill.type</p:attrName>
                                        </p:attrNameLst>
                                      </p:cBhvr>
                                      <p:to>
                                        <p:strVal val="solid"/>
                                      </p:to>
                                    </p:se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57346"/>
                                        </p:tgtEl>
                                        <p:attrNameLst>
                                          <p:attrName>style.visibility</p:attrName>
                                        </p:attrNameLst>
                                      </p:cBhvr>
                                      <p:to>
                                        <p:strVal val="visible"/>
                                      </p:to>
                                    </p:set>
                                    <p:anim calcmode="lin" valueType="num">
                                      <p:cBhvr additive="base">
                                        <p:cTn id="35" dur="500" fill="hold"/>
                                        <p:tgtEl>
                                          <p:spTgt spid="57346"/>
                                        </p:tgtEl>
                                        <p:attrNameLst>
                                          <p:attrName>ppt_x</p:attrName>
                                        </p:attrNameLst>
                                      </p:cBhvr>
                                      <p:tavLst>
                                        <p:tav tm="0">
                                          <p:val>
                                            <p:strVal val="#ppt_x"/>
                                          </p:val>
                                        </p:tav>
                                        <p:tav tm="100000">
                                          <p:val>
                                            <p:strVal val="#ppt_x"/>
                                          </p:val>
                                        </p:tav>
                                      </p:tavLst>
                                    </p:anim>
                                    <p:anim calcmode="lin" valueType="num">
                                      <p:cBhvr additive="base">
                                        <p:cTn id="36" dur="500" fill="hold"/>
                                        <p:tgtEl>
                                          <p:spTgt spid="573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7" grpId="0"/>
      <p:bldP spid="57358" grpId="0"/>
      <p:bldP spid="57359" grpId="0"/>
      <p:bldP spid="5736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27650" name="Picture 2" descr="Kết quả hình ảnh cho dân tộc tày ở việt nam"/>
          <p:cNvPicPr>
            <a:picLocks noChangeAspect="1"/>
          </p:cNvPicPr>
          <p:nvPr/>
        </p:nvPicPr>
        <p:blipFill>
          <a:blip r:embed="rId1"/>
          <a:stretch>
            <a:fillRect/>
          </a:stretch>
        </p:blipFill>
        <p:spPr>
          <a:xfrm>
            <a:off x="0" y="1518285"/>
            <a:ext cx="2856230" cy="2223770"/>
          </a:xfrm>
          <a:prstGeom prst="rect">
            <a:avLst/>
          </a:prstGeom>
          <a:noFill/>
          <a:ln w="9525">
            <a:noFill/>
          </a:ln>
        </p:spPr>
      </p:pic>
      <p:pic>
        <p:nvPicPr>
          <p:cNvPr id="27651" name="Picture 3" descr="Hình ảnh có liên quan"/>
          <p:cNvPicPr>
            <a:picLocks noChangeAspect="1"/>
          </p:cNvPicPr>
          <p:nvPr/>
        </p:nvPicPr>
        <p:blipFill>
          <a:blip r:embed="rId2"/>
          <a:srcRect r="24562"/>
          <a:stretch>
            <a:fillRect/>
          </a:stretch>
        </p:blipFill>
        <p:spPr>
          <a:xfrm>
            <a:off x="6087110" y="1518285"/>
            <a:ext cx="2879725" cy="2223770"/>
          </a:xfrm>
          <a:prstGeom prst="rect">
            <a:avLst/>
          </a:prstGeom>
          <a:noFill/>
          <a:ln w="9525">
            <a:noFill/>
          </a:ln>
        </p:spPr>
      </p:pic>
      <p:pic>
        <p:nvPicPr>
          <p:cNvPr id="27652" name="Picture 4" descr="Kết quả hình ảnh cho dân tộc giáy"/>
          <p:cNvPicPr>
            <a:picLocks noChangeAspect="1"/>
          </p:cNvPicPr>
          <p:nvPr/>
        </p:nvPicPr>
        <p:blipFill>
          <a:blip r:embed="rId3"/>
          <a:srcRect r="13252" b="8789"/>
          <a:stretch>
            <a:fillRect/>
          </a:stretch>
        </p:blipFill>
        <p:spPr>
          <a:xfrm>
            <a:off x="3018155" y="1528445"/>
            <a:ext cx="2931795" cy="2213610"/>
          </a:xfrm>
          <a:prstGeom prst="rect">
            <a:avLst/>
          </a:prstGeom>
          <a:noFill/>
          <a:ln w="9525">
            <a:noFill/>
          </a:ln>
        </p:spPr>
      </p:pic>
      <p:sp>
        <p:nvSpPr>
          <p:cNvPr id="57359" name="Rectangle 15"/>
          <p:cNvSpPr>
            <a:spLocks noChangeArrowheads="1"/>
          </p:cNvSpPr>
          <p:nvPr/>
        </p:nvSpPr>
        <p:spPr bwMode="auto">
          <a:xfrm>
            <a:off x="384175" y="3870960"/>
            <a:ext cx="2200275" cy="521970"/>
          </a:xfrm>
          <a:prstGeom prst="rect">
            <a:avLst/>
          </a:prstGeom>
          <a:noFill/>
          <a:ln w="31750" algn="ctr">
            <a:noFill/>
            <a:miter lim="800000"/>
          </a:ln>
          <a:effectLst/>
        </p:spPr>
        <p:txBody>
          <a:bodyPr wrap="square" anchor="ctr">
            <a:spAutoFit/>
          </a:bodyPr>
          <a:p>
            <a:pPr algn="just" eaLnBrk="0" hangingPunct="0">
              <a:buNone/>
            </a:pPr>
            <a:r>
              <a:rPr sz="2800" b="1" dirty="0">
                <a:solidFill>
                  <a:srgbClr val="002060"/>
                </a:solidFill>
                <a:latin typeface="Times New Roman" panose="02020603050405020304" charset="0"/>
                <a:cs typeface="Times New Roman" panose="02020603050405020304" charset="0"/>
              </a:rPr>
              <a:t>Người T</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y</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sp>
        <p:nvSpPr>
          <p:cNvPr id="5" name="Text Box 4"/>
          <p:cNvSpPr txBox="1"/>
          <p:nvPr/>
        </p:nvSpPr>
        <p:spPr>
          <a:xfrm>
            <a:off x="3576320" y="3870960"/>
            <a:ext cx="1991360" cy="521970"/>
          </a:xfrm>
          <a:prstGeom prst="rect">
            <a:avLst/>
          </a:prstGeom>
          <a:noFill/>
        </p:spPr>
        <p:txBody>
          <a:bodyPr wrap="none" rtlCol="0" anchor="t">
            <a:spAutoFit/>
          </a:bodyPr>
          <a:p>
            <a:r>
              <a:rPr sz="2800" b="1" dirty="0">
                <a:solidFill>
                  <a:srgbClr val="002060"/>
                </a:solidFill>
                <a:latin typeface="Times New Roman" panose="02020603050405020304" charset="0"/>
                <a:cs typeface="Times New Roman" panose="02020603050405020304" charset="0"/>
                <a:sym typeface="+mn-ea"/>
              </a:rPr>
              <a:t>Người Giá</a:t>
            </a:r>
            <a:r>
              <a:rPr lang="en-GB" sz="2800" b="1" dirty="0">
                <a:solidFill>
                  <a:srgbClr val="002060"/>
                </a:solidFill>
                <a:latin typeface="Times New Roman" panose="02020603050405020304" charset="0"/>
                <a:cs typeface="Times New Roman" panose="02020603050405020304" charset="0"/>
                <a:sym typeface="+mn-ea"/>
              </a:rPr>
              <a:t>y</a:t>
            </a:r>
            <a:r>
              <a:rPr b="1" dirty="0">
                <a:solidFill>
                  <a:srgbClr val="002060"/>
                </a:solidFill>
                <a:latin typeface="Times New Roman" panose="02020603050405020304" charset="0"/>
                <a:cs typeface="Times New Roman" panose="02020603050405020304" charset="0"/>
                <a:sym typeface="+mn-ea"/>
              </a:rPr>
              <a:t> </a:t>
            </a:r>
            <a:endParaRPr lang="en-GB" altLang="en-US"/>
          </a:p>
        </p:txBody>
      </p:sp>
      <p:sp>
        <p:nvSpPr>
          <p:cNvPr id="6" name="Text Box 5"/>
          <p:cNvSpPr txBox="1"/>
          <p:nvPr/>
        </p:nvSpPr>
        <p:spPr>
          <a:xfrm>
            <a:off x="6659245" y="3870960"/>
            <a:ext cx="1827530" cy="521970"/>
          </a:xfrm>
          <a:prstGeom prst="rect">
            <a:avLst/>
          </a:prstGeom>
          <a:noFill/>
        </p:spPr>
        <p:txBody>
          <a:bodyPr wrap="none" rtlCol="0" anchor="t">
            <a:spAutoFit/>
          </a:bodyPr>
          <a:p>
            <a:pPr algn="l">
              <a:buSzTx/>
            </a:pPr>
            <a:r>
              <a:rPr sz="2800" b="1" dirty="0">
                <a:solidFill>
                  <a:srgbClr val="002060"/>
                </a:solidFill>
                <a:latin typeface="Times New Roman" panose="02020603050405020304" charset="0"/>
                <a:cs typeface="Times New Roman" panose="02020603050405020304" charset="0"/>
                <a:sym typeface="+mn-ea"/>
              </a:rPr>
              <a:t>Người Dao</a:t>
            </a:r>
            <a:endParaRPr sz="2800" b="1" dirty="0">
              <a:solidFill>
                <a:srgbClr val="002060"/>
              </a:solidFill>
              <a:latin typeface="Times New Roman" panose="02020603050405020304" charset="0"/>
              <a:cs typeface="Times New Roman" panose="02020603050405020304" charset="0"/>
            </a:endParaRPr>
          </a:p>
        </p:txBody>
      </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57359"/>
                                        </p:tgtEl>
                                        <p:attrNameLst>
                                          <p:attrName>style.visibility</p:attrName>
                                        </p:attrNameLst>
                                      </p:cBhvr>
                                      <p:to>
                                        <p:strVal val="visible"/>
                                      </p:to>
                                    </p:set>
                                    <p:anim calcmode="discrete" valueType="clr">
                                      <p:cBhvr override="childStyle">
                                        <p:cTn id="7" dur="80"/>
                                        <p:tgtEl>
                                          <p:spTgt spid="57359"/>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57359"/>
                                        </p:tgtEl>
                                        <p:attrNameLst>
                                          <p:attrName>fillcolor</p:attrName>
                                        </p:attrNameLst>
                                      </p:cBhvr>
                                      <p:tavLst>
                                        <p:tav tm="0">
                                          <p:val>
                                            <p:clrVal>
                                              <a:schemeClr val="accent2"/>
                                            </p:clrVal>
                                          </p:val>
                                        </p:tav>
                                        <p:tav tm="50000">
                                          <p:val>
                                            <p:clrVal>
                                              <a:schemeClr val="hlink"/>
                                            </p:clrVal>
                                          </p:val>
                                        </p:tav>
                                      </p:tavLst>
                                    </p:anim>
                                    <p:set>
                                      <p:cBhvr>
                                        <p:cTn id="9" dur="80"/>
                                        <p:tgtEl>
                                          <p:spTgt spid="57359"/>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9"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7" name="Picture 7"/>
          <p:cNvPicPr>
            <a:picLocks noChangeAspect="1"/>
          </p:cNvPicPr>
          <p:nvPr/>
        </p:nvPicPr>
        <p:blipFill>
          <a:blip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p:blipFill>
        <p:spPr>
          <a:xfrm>
            <a:off x="3284220" y="1031240"/>
            <a:ext cx="5560695" cy="2670175"/>
          </a:xfrm>
          <a:prstGeom prst="rect">
            <a:avLst/>
          </a:prstGeom>
        </p:spPr>
      </p:pic>
      <p:sp>
        <p:nvSpPr>
          <p:cNvPr id="101" name="Text Box 100"/>
          <p:cNvSpPr txBox="1"/>
          <p:nvPr/>
        </p:nvSpPr>
        <p:spPr>
          <a:xfrm>
            <a:off x="4239260" y="2076450"/>
            <a:ext cx="3651250" cy="521970"/>
          </a:xfrm>
          <a:prstGeom prst="rect">
            <a:avLst/>
          </a:prstGeom>
          <a:noFill/>
          <a:ln w="9525">
            <a:noFill/>
          </a:ln>
        </p:spPr>
        <p:txBody>
          <a:bodyPr wrap="square">
            <a:spAutoFit/>
          </a:bodyPr>
          <a:p>
            <a:pPr marL="0" indent="0"/>
            <a:r>
              <a:rPr lang="en-US" sz="2800" b="1">
                <a:solidFill>
                  <a:srgbClr val="000000"/>
                </a:solidFill>
                <a:latin typeface="Times New Roman" panose="02020603050405020304" charset="0"/>
              </a:rPr>
              <a:t>Bài thơ ca ngợi điều gì?</a:t>
            </a:r>
            <a:endParaRPr lang="en-US" altLang="en-US" sz="2800" b="1">
              <a:solidFill>
                <a:srgbClr val="000000"/>
              </a:solidFill>
              <a:latin typeface="Times New Roman" panose="02020603050405020304" charset="0"/>
            </a:endParaRPr>
          </a:p>
        </p:txBody>
      </p:sp>
      <p:pic>
        <p:nvPicPr>
          <p:cNvPr id="5" name="Picture 2"/>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7620" y="-412115"/>
            <a:ext cx="3276600" cy="4384040"/>
          </a:xfrm>
          <a:prstGeom prst="rect">
            <a:avLst/>
          </a:prstGeom>
        </p:spPr>
      </p:pic>
    </p:spTree>
  </p:cSld>
  <p:clrMapOvr>
    <a:masterClrMapping/>
  </p:clrMapOvr>
  <p:transition>
    <p:wipe/>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8169"/>
        <p:cNvGrpSpPr/>
        <p:nvPr/>
      </p:nvGrpSpPr>
      <p:grpSpPr>
        <a:xfrm>
          <a:off x="0" y="0"/>
          <a:ext cx="0" cy="0"/>
          <a:chOff x="0" y="0"/>
          <a:chExt cx="0" cy="0"/>
        </a:xfrm>
      </p:grpSpPr>
      <p:pic>
        <p:nvPicPr>
          <p:cNvPr id="9" name="Picture 6"/>
          <p:cNvPicPr>
            <a:picLocks noChangeAspect="1"/>
          </p:cNvPicPr>
          <p:nvPr/>
        </p:nvPicPr>
        <p:blipFill>
          <a:blip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p:blipFill>
        <p:spPr>
          <a:xfrm>
            <a:off x="1047115" y="1913890"/>
            <a:ext cx="7049135" cy="2975610"/>
          </a:xfrm>
          <a:prstGeom prst="rect">
            <a:avLst/>
          </a:prstGeom>
        </p:spPr>
      </p:pic>
      <p:sp>
        <p:nvSpPr>
          <p:cNvPr id="100" name="Text Box 99"/>
          <p:cNvSpPr txBox="1"/>
          <p:nvPr/>
        </p:nvSpPr>
        <p:spPr>
          <a:xfrm>
            <a:off x="1828165" y="2472690"/>
            <a:ext cx="5487670" cy="1814830"/>
          </a:xfrm>
          <a:prstGeom prst="rect">
            <a:avLst/>
          </a:prstGeom>
          <a:noFill/>
          <a:ln w="9525">
            <a:noFill/>
          </a:ln>
        </p:spPr>
        <p:txBody>
          <a:bodyPr wrap="square">
            <a:spAutoFit/>
          </a:bodyPr>
          <a:p>
            <a:pPr marL="0" indent="0" algn="ctr"/>
            <a:r>
              <a:rPr sz="2800" b="1">
                <a:solidFill>
                  <a:srgbClr val="000000"/>
                </a:solidFill>
                <a:latin typeface="Times New Roman" panose="02020603050405020304" charset="0"/>
              </a:rPr>
              <a:t>Ca ngợi vẻ đẹp thơ mộng của thiên nhiên vùng núi cao và cuộc sống thanh bình trong lao động của đồng bào các dân tộc</a:t>
            </a:r>
            <a:r>
              <a:rPr lang="en-GB" sz="2800" b="1">
                <a:solidFill>
                  <a:srgbClr val="000000"/>
                </a:solidFill>
                <a:latin typeface="Times New Roman" panose="02020603050405020304" charset="0"/>
              </a:rPr>
              <a:t>.</a:t>
            </a:r>
            <a:endParaRPr lang="en-GB" sz="2800" b="1">
              <a:solidFill>
                <a:srgbClr val="000000"/>
              </a:solidFill>
              <a:latin typeface="Times New Roman" panose="02020603050405020304" charset="0"/>
            </a:endParaRPr>
          </a:p>
        </p:txBody>
      </p:sp>
      <p:pic>
        <p:nvPicPr>
          <p:cNvPr id="5" name="Picture 4"/>
          <p:cNvPicPr>
            <a:picLocks noChangeAspect="1"/>
          </p:cNvPicPr>
          <p:nvPr/>
        </p:nvPicPr>
        <p:blipFill>
          <a:blip r:embed="rId3"/>
          <a:stretch>
            <a:fillRect/>
          </a:stretch>
        </p:blipFill>
        <p:spPr>
          <a:xfrm>
            <a:off x="2066925" y="417195"/>
            <a:ext cx="5010150" cy="1019175"/>
          </a:xfrm>
          <a:prstGeom prst="rect">
            <a:avLst/>
          </a:prstGeom>
        </p:spPr>
      </p:pic>
    </p:spTree>
  </p:cSld>
  <p:clrMapOvr>
    <a:masterClrMapping/>
  </p:clrMapOvr>
  <p:transition>
    <p:wipe/>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8151" name="Google Shape;8151;p36"/>
          <p:cNvGrpSpPr/>
          <p:nvPr/>
        </p:nvGrpSpPr>
        <p:grpSpPr>
          <a:xfrm>
            <a:off x="5100775" y="84869"/>
            <a:ext cx="2983949" cy="2822382"/>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p>
              <a:pPr marL="0" lvl="0" indent="0" algn="l" rtl="0">
                <a:spcBef>
                  <a:spcPts val="0"/>
                </a:spcBef>
                <a:spcAft>
                  <a:spcPts val="0"/>
                </a:spcAft>
                <a:buNone/>
              </a:p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p>
              <a:pPr marL="0" lvl="0" indent="0" algn="l" rtl="0">
                <a:spcBef>
                  <a:spcPts val="0"/>
                </a:spcBef>
                <a:spcAft>
                  <a:spcPts val="0"/>
                </a:spcAft>
                <a:buNone/>
              </a:pPr>
            </a:p>
          </p:txBody>
        </p:sp>
      </p:grpSp>
      <p:sp>
        <p:nvSpPr>
          <p:cNvPr id="7957" name="Google Shape;7957;p35"/>
          <p:cNvSpPr txBox="1">
            <a:spLocks noGrp="1"/>
          </p:cNvSpPr>
          <p:nvPr>
            <p:ph type="title"/>
          </p:nvPr>
        </p:nvSpPr>
        <p:spPr>
          <a:xfrm>
            <a:off x="5227336" y="1743492"/>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8600"/>
              <a:t>03</a:t>
            </a:r>
            <a:br>
              <a:rPr lang="en-GB" sz="8600"/>
            </a:br>
            <a:endParaRPr lang="en-GB" sz="8600"/>
          </a:p>
        </p:txBody>
      </p:sp>
      <p:grpSp>
        <p:nvGrpSpPr>
          <p:cNvPr id="7958" name="Google Shape;7958;p35"/>
          <p:cNvGrpSpPr/>
          <p:nvPr/>
        </p:nvGrpSpPr>
        <p:grpSpPr>
          <a:xfrm>
            <a:off x="-1206571" y="-13199"/>
            <a:ext cx="5200908" cy="5089795"/>
            <a:chOff x="-610306" y="113801"/>
            <a:chExt cx="5200908" cy="5089795"/>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962" name="Google Shape;7962;p35"/>
            <p:cNvGrpSpPr/>
            <p:nvPr/>
          </p:nvGrpSpPr>
          <p:grpSpPr>
            <a:xfrm>
              <a:off x="-610306" y="113801"/>
              <a:ext cx="2463328" cy="1386103"/>
              <a:chOff x="-874861" y="124631"/>
              <a:chExt cx="3262686" cy="1835898"/>
            </a:xfrm>
          </p:grpSpPr>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 name="Text Box 3"/>
          <p:cNvSpPr txBox="1"/>
          <p:nvPr/>
        </p:nvSpPr>
        <p:spPr>
          <a:xfrm>
            <a:off x="3520440" y="2337435"/>
            <a:ext cx="5624195" cy="1938020"/>
          </a:xfrm>
          <a:prstGeom prst="rect">
            <a:avLst/>
          </a:prstGeom>
          <a:noFill/>
        </p:spPr>
        <p:txBody>
          <a:bodyPr wrap="square" rtlCol="0" anchor="t">
            <a:spAutoFit/>
          </a:bodyPr>
          <a:p>
            <a:pPr algn="ctr"/>
            <a:r>
              <a:rPr lang="en-GB" altLang="en-US" sz="6000" b="1">
                <a:latin typeface="+mn-lt"/>
                <a:cs typeface="+mn-lt"/>
              </a:rPr>
              <a:t>Luyện đọc diễn cảm</a:t>
            </a:r>
            <a:endParaRPr lang="en-GB" altLang="en-US" sz="6000" b="1">
              <a:latin typeface="+mn-lt"/>
              <a:cs typeface="+mn-lt"/>
            </a:endParaRPr>
          </a:p>
        </p:txBody>
      </p:sp>
    </p:spTree>
  </p:cSld>
  <p:clrMapOvr>
    <a:masterClrMapping/>
  </p:clrMapOvr>
  <p:transition>
    <p:wipe/>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8262"/>
        <p:cNvGrpSpPr/>
        <p:nvPr/>
      </p:nvGrpSpPr>
      <p:grpSpPr>
        <a:xfrm>
          <a:off x="0" y="0"/>
          <a:ext cx="0" cy="0"/>
          <a:chOff x="0" y="0"/>
          <a:chExt cx="0" cy="0"/>
        </a:xfrm>
      </p:grpSpPr>
      <p:sp>
        <p:nvSpPr>
          <p:cNvPr id="61442" name="Text Box 2"/>
          <p:cNvSpPr txBox="1"/>
          <p:nvPr/>
        </p:nvSpPr>
        <p:spPr>
          <a:xfrm>
            <a:off x="1278255" y="545783"/>
            <a:ext cx="4724400" cy="4051300"/>
          </a:xfrm>
          <a:prstGeom prst="rect">
            <a:avLst/>
          </a:prstGeom>
          <a:noFill/>
          <a:ln w="57150">
            <a:noFill/>
          </a:ln>
        </p:spPr>
        <p:txBody>
          <a:bodyPr>
            <a:spAutoFit/>
          </a:bodyPr>
          <a:p>
            <a:pPr>
              <a:lnSpc>
                <a:spcPct val="80000"/>
              </a:lnSpc>
              <a:spcBef>
                <a:spcPct val="50000"/>
              </a:spcBef>
            </a:pPr>
            <a:r>
              <a:rPr sz="2600" b="1" dirty="0">
                <a:solidFill>
                  <a:srgbClr val="000099"/>
                </a:solidFill>
                <a:latin typeface="Arial" panose="020B0604020202020204" pitchFamily="34" charset="0"/>
              </a:rPr>
              <a:t>Nhìn ra xa ngút ngát </a:t>
            </a:r>
            <a:endParaRPr sz="2600" b="1" dirty="0">
              <a:solidFill>
                <a:srgbClr val="000099"/>
              </a:solidFill>
              <a:latin typeface="Arial" panose="020B0604020202020204" pitchFamily="34" charset="0"/>
            </a:endParaRPr>
          </a:p>
          <a:p>
            <a:pPr>
              <a:lnSpc>
                <a:spcPct val="80000"/>
              </a:lnSpc>
              <a:spcBef>
                <a:spcPct val="50000"/>
              </a:spcBef>
            </a:pPr>
            <a:r>
              <a:rPr sz="2600" b="1" dirty="0">
                <a:solidFill>
                  <a:srgbClr val="000099"/>
                </a:solidFill>
                <a:latin typeface="Arial" panose="020B0604020202020204" pitchFamily="34" charset="0"/>
              </a:rPr>
              <a:t>Bao sắc màu</a:t>
            </a:r>
            <a:r>
              <a:rPr dirty="0">
                <a:solidFill>
                  <a:srgbClr val="FF0000"/>
                </a:solidFill>
                <a:latin typeface="Arial" panose="020B0604020202020204" pitchFamily="34" charset="0"/>
              </a:rPr>
              <a:t> </a:t>
            </a:r>
            <a:r>
              <a:rPr sz="2600" b="1" dirty="0">
                <a:solidFill>
                  <a:srgbClr val="000099"/>
                </a:solidFill>
                <a:latin typeface="Arial" panose="020B0604020202020204" pitchFamily="34" charset="0"/>
              </a:rPr>
              <a:t>cỏ hoa </a:t>
            </a:r>
            <a:endParaRPr sz="2600" b="1" dirty="0">
              <a:solidFill>
                <a:srgbClr val="000099"/>
              </a:solidFill>
              <a:latin typeface="Arial" panose="020B0604020202020204" pitchFamily="34" charset="0"/>
            </a:endParaRPr>
          </a:p>
          <a:p>
            <a:pPr>
              <a:lnSpc>
                <a:spcPct val="80000"/>
              </a:lnSpc>
              <a:spcBef>
                <a:spcPct val="50000"/>
              </a:spcBef>
            </a:pPr>
            <a:r>
              <a:rPr sz="2600" b="1" dirty="0">
                <a:solidFill>
                  <a:srgbClr val="000099"/>
                </a:solidFill>
                <a:latin typeface="Arial" panose="020B0604020202020204" pitchFamily="34" charset="0"/>
              </a:rPr>
              <a:t>Con thác réo ngân nga </a:t>
            </a:r>
            <a:endParaRPr sz="2600" b="1" dirty="0">
              <a:solidFill>
                <a:srgbClr val="000099"/>
              </a:solidFill>
              <a:latin typeface="Arial" panose="020B0604020202020204" pitchFamily="34" charset="0"/>
            </a:endParaRPr>
          </a:p>
          <a:p>
            <a:pPr>
              <a:lnSpc>
                <a:spcPct val="80000"/>
              </a:lnSpc>
              <a:spcBef>
                <a:spcPct val="50000"/>
              </a:spcBef>
            </a:pPr>
            <a:r>
              <a:rPr sz="2600" b="1" dirty="0">
                <a:solidFill>
                  <a:srgbClr val="000099"/>
                </a:solidFill>
                <a:latin typeface="Arial" panose="020B0604020202020204" pitchFamily="34" charset="0"/>
              </a:rPr>
              <a:t>Đàn dê soi đáy suối </a:t>
            </a:r>
            <a:endParaRPr sz="2600" b="1" dirty="0">
              <a:solidFill>
                <a:srgbClr val="000099"/>
              </a:solidFill>
              <a:latin typeface="Arial" panose="020B0604020202020204" pitchFamily="34" charset="0"/>
            </a:endParaRPr>
          </a:p>
          <a:p>
            <a:pPr>
              <a:lnSpc>
                <a:spcPct val="80000"/>
              </a:lnSpc>
              <a:spcBef>
                <a:spcPct val="50000"/>
              </a:spcBef>
            </a:pPr>
            <a:r>
              <a:rPr sz="2600" b="1" dirty="0">
                <a:solidFill>
                  <a:srgbClr val="000099"/>
                </a:solidFill>
                <a:latin typeface="Arial" panose="020B0604020202020204" pitchFamily="34" charset="0"/>
              </a:rPr>
              <a:t>Giữa ngút ngàn cây trái</a:t>
            </a:r>
            <a:endParaRPr sz="2600" b="1" dirty="0">
              <a:solidFill>
                <a:srgbClr val="000099"/>
              </a:solidFill>
              <a:latin typeface="Arial" panose="020B0604020202020204" pitchFamily="34" charset="0"/>
            </a:endParaRPr>
          </a:p>
          <a:p>
            <a:pPr>
              <a:lnSpc>
                <a:spcPct val="80000"/>
              </a:lnSpc>
              <a:spcBef>
                <a:spcPct val="50000"/>
              </a:spcBef>
            </a:pPr>
            <a:r>
              <a:rPr sz="2600" b="1" dirty="0">
                <a:solidFill>
                  <a:srgbClr val="000099"/>
                </a:solidFill>
                <a:latin typeface="Arial" panose="020B0604020202020204" pitchFamily="34" charset="0"/>
              </a:rPr>
              <a:t>Dọc vùng rừng</a:t>
            </a:r>
            <a:r>
              <a:rPr b="1" dirty="0">
                <a:latin typeface="Arial" panose="020B0604020202020204" pitchFamily="34" charset="0"/>
              </a:rPr>
              <a:t> </a:t>
            </a:r>
            <a:r>
              <a:rPr lang="en-GB" b="1" dirty="0">
                <a:latin typeface="Arial" panose="020B0604020202020204" pitchFamily="34" charset="0"/>
              </a:rPr>
              <a:t> </a:t>
            </a:r>
            <a:r>
              <a:rPr sz="2600" b="1" dirty="0">
                <a:solidFill>
                  <a:srgbClr val="000099"/>
                </a:solidFill>
                <a:latin typeface="Arial" panose="020B0604020202020204" pitchFamily="34" charset="0"/>
              </a:rPr>
              <a:t>nguyên sơ </a:t>
            </a:r>
            <a:endParaRPr sz="2600" b="1" dirty="0">
              <a:solidFill>
                <a:srgbClr val="000099"/>
              </a:solidFill>
              <a:latin typeface="Arial" panose="020B0604020202020204" pitchFamily="34" charset="0"/>
            </a:endParaRPr>
          </a:p>
          <a:p>
            <a:pPr>
              <a:lnSpc>
                <a:spcPct val="80000"/>
              </a:lnSpc>
              <a:spcBef>
                <a:spcPct val="50000"/>
              </a:spcBef>
            </a:pPr>
            <a:r>
              <a:rPr sz="2600" b="1" dirty="0">
                <a:solidFill>
                  <a:srgbClr val="000099"/>
                </a:solidFill>
                <a:latin typeface="Arial" panose="020B0604020202020204" pitchFamily="34" charset="0"/>
              </a:rPr>
              <a:t>Không biết thực hay mơ</a:t>
            </a:r>
            <a:endParaRPr sz="2600" b="1" dirty="0">
              <a:solidFill>
                <a:srgbClr val="000099"/>
              </a:solidFill>
              <a:latin typeface="Arial" panose="020B0604020202020204" pitchFamily="34" charset="0"/>
            </a:endParaRPr>
          </a:p>
          <a:p>
            <a:pPr>
              <a:lnSpc>
                <a:spcPct val="80000"/>
              </a:lnSpc>
              <a:spcBef>
                <a:spcPct val="50000"/>
              </a:spcBef>
            </a:pPr>
            <a:r>
              <a:rPr sz="2600" b="1" dirty="0">
                <a:solidFill>
                  <a:srgbClr val="000099"/>
                </a:solidFill>
                <a:latin typeface="Arial" panose="020B0604020202020204" pitchFamily="34" charset="0"/>
              </a:rPr>
              <a:t>Ráng chiều như hơi khói… </a:t>
            </a:r>
            <a:endParaRPr dirty="0">
              <a:solidFill>
                <a:srgbClr val="FF0000"/>
              </a:solidFill>
              <a:latin typeface="Arial" panose="020B0604020202020204" pitchFamily="34" charset="0"/>
            </a:endParaRPr>
          </a:p>
        </p:txBody>
      </p:sp>
      <p:sp>
        <p:nvSpPr>
          <p:cNvPr id="61446" name="Line 6"/>
          <p:cNvSpPr/>
          <p:nvPr/>
        </p:nvSpPr>
        <p:spPr>
          <a:xfrm>
            <a:off x="3094355" y="945198"/>
            <a:ext cx="1447800" cy="0"/>
          </a:xfrm>
          <a:prstGeom prst="line">
            <a:avLst/>
          </a:prstGeom>
          <a:ln w="28575" cap="flat" cmpd="sng">
            <a:solidFill>
              <a:srgbClr val="FF3300"/>
            </a:solidFill>
            <a:prstDash val="solid"/>
            <a:headEnd type="none" w="med" len="med"/>
            <a:tailEnd type="none" w="med" len="med"/>
          </a:ln>
        </p:spPr>
      </p:sp>
      <p:sp>
        <p:nvSpPr>
          <p:cNvPr id="61459" name="Line 19"/>
          <p:cNvSpPr/>
          <p:nvPr/>
        </p:nvSpPr>
        <p:spPr>
          <a:xfrm flipH="1">
            <a:off x="2994660" y="488950"/>
            <a:ext cx="99695" cy="372745"/>
          </a:xfrm>
          <a:prstGeom prst="line">
            <a:avLst/>
          </a:prstGeom>
          <a:ln w="28575" cap="flat" cmpd="sng">
            <a:solidFill>
              <a:srgbClr val="FF0000"/>
            </a:solidFill>
            <a:prstDash val="solid"/>
            <a:headEnd type="none" w="med" len="med"/>
            <a:tailEnd type="none" w="med" len="med"/>
          </a:ln>
        </p:spPr>
      </p:sp>
      <p:grpSp>
        <p:nvGrpSpPr>
          <p:cNvPr id="14" name="Group 13"/>
          <p:cNvGrpSpPr/>
          <p:nvPr/>
        </p:nvGrpSpPr>
        <p:grpSpPr>
          <a:xfrm>
            <a:off x="4690745" y="488950"/>
            <a:ext cx="198755" cy="372110"/>
            <a:chOff x="7909" y="627"/>
            <a:chExt cx="313" cy="586"/>
          </a:xfrm>
        </p:grpSpPr>
        <p:sp>
          <p:nvSpPr>
            <p:cNvPr id="12"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13"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sp>
        <p:nvSpPr>
          <p:cNvPr id="15" name="Line 19"/>
          <p:cNvSpPr/>
          <p:nvPr/>
        </p:nvSpPr>
        <p:spPr>
          <a:xfrm flipH="1">
            <a:off x="3404870" y="1029335"/>
            <a:ext cx="99695" cy="372745"/>
          </a:xfrm>
          <a:prstGeom prst="line">
            <a:avLst/>
          </a:prstGeom>
          <a:ln w="28575" cap="flat" cmpd="sng">
            <a:solidFill>
              <a:srgbClr val="FF0000"/>
            </a:solidFill>
            <a:prstDash val="solid"/>
            <a:headEnd type="none" w="med" len="med"/>
            <a:tailEnd type="none" w="med" len="med"/>
          </a:ln>
        </p:spPr>
      </p:sp>
      <p:sp>
        <p:nvSpPr>
          <p:cNvPr id="16" name="Line 19"/>
          <p:cNvSpPr/>
          <p:nvPr/>
        </p:nvSpPr>
        <p:spPr>
          <a:xfrm flipH="1">
            <a:off x="3404870" y="1543050"/>
            <a:ext cx="99695" cy="372745"/>
          </a:xfrm>
          <a:prstGeom prst="line">
            <a:avLst/>
          </a:prstGeom>
          <a:ln w="28575" cap="flat" cmpd="sng">
            <a:solidFill>
              <a:srgbClr val="FF0000"/>
            </a:solidFill>
            <a:prstDash val="solid"/>
            <a:headEnd type="none" w="med" len="med"/>
            <a:tailEnd type="none" w="med" len="med"/>
          </a:ln>
        </p:spPr>
      </p:sp>
      <p:sp>
        <p:nvSpPr>
          <p:cNvPr id="17" name="Line 19"/>
          <p:cNvSpPr/>
          <p:nvPr/>
        </p:nvSpPr>
        <p:spPr>
          <a:xfrm flipH="1">
            <a:off x="2458085" y="2063750"/>
            <a:ext cx="99695" cy="372745"/>
          </a:xfrm>
          <a:prstGeom prst="line">
            <a:avLst/>
          </a:prstGeom>
          <a:ln w="28575" cap="flat" cmpd="sng">
            <a:solidFill>
              <a:srgbClr val="FF0000"/>
            </a:solidFill>
            <a:prstDash val="solid"/>
            <a:headEnd type="none" w="med" len="med"/>
            <a:tailEnd type="none" w="med" len="med"/>
          </a:ln>
        </p:spPr>
      </p:sp>
      <p:sp>
        <p:nvSpPr>
          <p:cNvPr id="18" name="Line 19"/>
          <p:cNvSpPr/>
          <p:nvPr/>
        </p:nvSpPr>
        <p:spPr>
          <a:xfrm flipH="1">
            <a:off x="3768725" y="3053080"/>
            <a:ext cx="99695" cy="372745"/>
          </a:xfrm>
          <a:prstGeom prst="line">
            <a:avLst/>
          </a:prstGeom>
          <a:ln w="28575" cap="flat" cmpd="sng">
            <a:solidFill>
              <a:srgbClr val="FF0000"/>
            </a:solidFill>
            <a:prstDash val="solid"/>
            <a:headEnd type="none" w="med" len="med"/>
            <a:tailEnd type="none" w="med" len="med"/>
          </a:ln>
        </p:spPr>
      </p:sp>
      <p:sp>
        <p:nvSpPr>
          <p:cNvPr id="19" name="Line 19"/>
          <p:cNvSpPr/>
          <p:nvPr/>
        </p:nvSpPr>
        <p:spPr>
          <a:xfrm flipH="1">
            <a:off x="3930015" y="3607435"/>
            <a:ext cx="99695" cy="372745"/>
          </a:xfrm>
          <a:prstGeom prst="line">
            <a:avLst/>
          </a:prstGeom>
          <a:ln w="28575" cap="flat" cmpd="sng">
            <a:solidFill>
              <a:srgbClr val="FF0000"/>
            </a:solidFill>
            <a:prstDash val="solid"/>
            <a:headEnd type="none" w="med" len="med"/>
            <a:tailEnd type="none" w="med" len="med"/>
          </a:ln>
        </p:spPr>
      </p:sp>
      <p:sp>
        <p:nvSpPr>
          <p:cNvPr id="20" name="Line 19"/>
          <p:cNvSpPr/>
          <p:nvPr/>
        </p:nvSpPr>
        <p:spPr>
          <a:xfrm flipH="1">
            <a:off x="3923665" y="4121150"/>
            <a:ext cx="99695" cy="372745"/>
          </a:xfrm>
          <a:prstGeom prst="line">
            <a:avLst/>
          </a:prstGeom>
          <a:ln w="28575" cap="flat" cmpd="sng">
            <a:solidFill>
              <a:srgbClr val="FF0000"/>
            </a:solidFill>
            <a:prstDash val="solid"/>
            <a:headEnd type="none" w="med" len="med"/>
            <a:tailEnd type="none" w="med" len="med"/>
          </a:ln>
        </p:spPr>
      </p:sp>
      <p:sp>
        <p:nvSpPr>
          <p:cNvPr id="21" name="Line 6"/>
          <p:cNvSpPr/>
          <p:nvPr/>
        </p:nvSpPr>
        <p:spPr>
          <a:xfrm>
            <a:off x="3504565" y="1998663"/>
            <a:ext cx="1447800" cy="0"/>
          </a:xfrm>
          <a:prstGeom prst="line">
            <a:avLst/>
          </a:prstGeom>
          <a:ln w="28575" cap="flat" cmpd="sng">
            <a:solidFill>
              <a:srgbClr val="FF3300"/>
            </a:solidFill>
            <a:prstDash val="solid"/>
            <a:headEnd type="none" w="med" len="med"/>
            <a:tailEnd type="none" w="med" len="med"/>
          </a:ln>
        </p:spPr>
      </p:sp>
      <p:sp>
        <p:nvSpPr>
          <p:cNvPr id="22" name="Line 6"/>
          <p:cNvSpPr/>
          <p:nvPr/>
        </p:nvSpPr>
        <p:spPr>
          <a:xfrm>
            <a:off x="2320925" y="2981643"/>
            <a:ext cx="1447800" cy="0"/>
          </a:xfrm>
          <a:prstGeom prst="line">
            <a:avLst/>
          </a:prstGeom>
          <a:ln w="28575" cap="flat" cmpd="sng">
            <a:solidFill>
              <a:srgbClr val="FF3300"/>
            </a:solidFill>
            <a:prstDash val="solid"/>
            <a:headEnd type="none" w="med" len="med"/>
            <a:tailEnd type="none" w="med" len="med"/>
          </a:ln>
        </p:spPr>
      </p:sp>
      <p:sp>
        <p:nvSpPr>
          <p:cNvPr id="26" name="Line 6"/>
          <p:cNvSpPr/>
          <p:nvPr/>
        </p:nvSpPr>
        <p:spPr>
          <a:xfrm>
            <a:off x="3152775" y="4003675"/>
            <a:ext cx="715645" cy="635"/>
          </a:xfrm>
          <a:prstGeom prst="line">
            <a:avLst/>
          </a:prstGeom>
          <a:ln w="28575" cap="flat" cmpd="sng">
            <a:solidFill>
              <a:srgbClr val="FF3300"/>
            </a:solidFill>
            <a:prstDash val="solid"/>
            <a:headEnd type="none" w="med" len="med"/>
            <a:tailEnd type="none" w="med" len="med"/>
          </a:ln>
        </p:spPr>
      </p:sp>
      <p:sp>
        <p:nvSpPr>
          <p:cNvPr id="27" name="Line 6"/>
          <p:cNvSpPr/>
          <p:nvPr/>
        </p:nvSpPr>
        <p:spPr>
          <a:xfrm>
            <a:off x="4605020" y="4004310"/>
            <a:ext cx="715645" cy="635"/>
          </a:xfrm>
          <a:prstGeom prst="line">
            <a:avLst/>
          </a:prstGeom>
          <a:ln w="28575" cap="flat" cmpd="sng">
            <a:solidFill>
              <a:srgbClr val="FF3300"/>
            </a:solidFill>
            <a:prstDash val="solid"/>
            <a:headEnd type="none" w="med" len="med"/>
            <a:tailEnd type="none" w="med" len="med"/>
          </a:ln>
        </p:spPr>
      </p:sp>
      <p:sp>
        <p:nvSpPr>
          <p:cNvPr id="28" name="Line 6"/>
          <p:cNvSpPr/>
          <p:nvPr/>
        </p:nvSpPr>
        <p:spPr>
          <a:xfrm>
            <a:off x="3848100" y="3543300"/>
            <a:ext cx="1619250" cy="635"/>
          </a:xfrm>
          <a:prstGeom prst="line">
            <a:avLst/>
          </a:prstGeom>
          <a:ln w="28575" cap="flat" cmpd="sng">
            <a:solidFill>
              <a:srgbClr val="FF3300"/>
            </a:solidFill>
            <a:prstDash val="solid"/>
            <a:headEnd type="none" w="med" len="med"/>
            <a:tailEnd type="none" w="med" len="med"/>
          </a:ln>
        </p:spPr>
      </p:sp>
      <p:grpSp>
        <p:nvGrpSpPr>
          <p:cNvPr id="29" name="Group 28"/>
          <p:cNvGrpSpPr/>
          <p:nvPr/>
        </p:nvGrpSpPr>
        <p:grpSpPr>
          <a:xfrm>
            <a:off x="4591050" y="1029335"/>
            <a:ext cx="198755" cy="372110"/>
            <a:chOff x="7909" y="627"/>
            <a:chExt cx="313" cy="586"/>
          </a:xfrm>
        </p:grpSpPr>
        <p:sp>
          <p:nvSpPr>
            <p:cNvPr id="30"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1"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2" name="Group 31"/>
          <p:cNvGrpSpPr/>
          <p:nvPr/>
        </p:nvGrpSpPr>
        <p:grpSpPr>
          <a:xfrm>
            <a:off x="4508500" y="2082165"/>
            <a:ext cx="198755" cy="372110"/>
            <a:chOff x="7909" y="627"/>
            <a:chExt cx="313" cy="586"/>
          </a:xfrm>
        </p:grpSpPr>
        <p:sp>
          <p:nvSpPr>
            <p:cNvPr id="33"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4"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5" name="Group 34"/>
          <p:cNvGrpSpPr/>
          <p:nvPr/>
        </p:nvGrpSpPr>
        <p:grpSpPr>
          <a:xfrm>
            <a:off x="5070475" y="1543050"/>
            <a:ext cx="198755" cy="372110"/>
            <a:chOff x="7909" y="627"/>
            <a:chExt cx="313" cy="586"/>
          </a:xfrm>
        </p:grpSpPr>
        <p:sp>
          <p:nvSpPr>
            <p:cNvPr id="36"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7"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8" name="Group 37"/>
          <p:cNvGrpSpPr/>
          <p:nvPr/>
        </p:nvGrpSpPr>
        <p:grpSpPr>
          <a:xfrm>
            <a:off x="5170170" y="2647950"/>
            <a:ext cx="198755" cy="372110"/>
            <a:chOff x="7909" y="627"/>
            <a:chExt cx="313" cy="586"/>
          </a:xfrm>
        </p:grpSpPr>
        <p:sp>
          <p:nvSpPr>
            <p:cNvPr id="39"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0"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1" name="Group 40"/>
          <p:cNvGrpSpPr/>
          <p:nvPr/>
        </p:nvGrpSpPr>
        <p:grpSpPr>
          <a:xfrm>
            <a:off x="5585460" y="3170555"/>
            <a:ext cx="198755" cy="372110"/>
            <a:chOff x="7909" y="627"/>
            <a:chExt cx="313" cy="586"/>
          </a:xfrm>
        </p:grpSpPr>
        <p:sp>
          <p:nvSpPr>
            <p:cNvPr id="42"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3"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4" name="Group 43"/>
          <p:cNvGrpSpPr/>
          <p:nvPr/>
        </p:nvGrpSpPr>
        <p:grpSpPr>
          <a:xfrm>
            <a:off x="5369560" y="3607435"/>
            <a:ext cx="198755" cy="372110"/>
            <a:chOff x="7909" y="627"/>
            <a:chExt cx="313" cy="586"/>
          </a:xfrm>
        </p:grpSpPr>
        <p:sp>
          <p:nvSpPr>
            <p:cNvPr id="45"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6"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7" name="Group 46"/>
          <p:cNvGrpSpPr/>
          <p:nvPr/>
        </p:nvGrpSpPr>
        <p:grpSpPr>
          <a:xfrm>
            <a:off x="5685155" y="4121150"/>
            <a:ext cx="198755" cy="372110"/>
            <a:chOff x="7909" y="627"/>
            <a:chExt cx="313" cy="586"/>
          </a:xfrm>
        </p:grpSpPr>
        <p:sp>
          <p:nvSpPr>
            <p:cNvPr id="48"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9"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spTree>
  </p:cSld>
  <p:clrMapOvr>
    <a:masterClrMapping/>
  </p:clrMapOvr>
  <p:transition>
    <p:wipe/>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11" name="Picture 6"/>
          <p:cNvPicPr>
            <a:picLocks noChangeAspect="1"/>
          </p:cNvPicPr>
          <p:nvPr/>
        </p:nvPicPr>
        <p:blipFill>
          <a:blip r:embed="rId1">
            <a:extLst>
              <a:ext uri="{28A0092B-C50C-407E-A947-70E740481C1C}">
                <a14:useLocalDpi xmlns:a14="http://schemas.microsoft.com/office/drawing/2010/main" val="0"/>
              </a:ext>
            </a:extLst>
          </a:blip>
          <a:srcRect/>
          <a:stretch>
            <a:fillRect/>
          </a:stretch>
        </p:blipFill>
        <p:spPr>
          <a:xfrm>
            <a:off x="4613910" y="216535"/>
            <a:ext cx="4530090" cy="2548255"/>
          </a:xfrm>
          <a:prstGeom prst="rect">
            <a:avLst/>
          </a:prstGeom>
        </p:spPr>
      </p:pic>
      <p:pic>
        <p:nvPicPr>
          <p:cNvPr id="14" name="Picture 10"/>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268605" y="708660"/>
            <a:ext cx="4135120" cy="1939925"/>
          </a:xfrm>
          <a:prstGeom prst="rect">
            <a:avLst/>
          </a:prstGeom>
        </p:spPr>
      </p:pic>
      <p:pic>
        <p:nvPicPr>
          <p:cNvPr id="16" name="Picture 15"/>
          <p:cNvPicPr>
            <a:picLocks noChangeAspect="1"/>
          </p:cNvPicPr>
          <p:nvPr/>
        </p:nvPicPr>
        <p:blipFill>
          <a:blip r:embed="rId4"/>
          <a:stretch>
            <a:fillRect/>
          </a:stretch>
        </p:blipFill>
        <p:spPr>
          <a:xfrm>
            <a:off x="1356995" y="2954655"/>
            <a:ext cx="6429375" cy="923925"/>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14"/>
                                        </p:tgtEl>
                                        <p:attrNameLst>
                                          <p:attrName>r</p:attrName>
                                        </p:attrNameLst>
                                      </p:cBhvr>
                                    </p:animRot>
                                    <p:animRot by="-240000">
                                      <p:cBhvr>
                                        <p:cTn id="7" dur="200" fill="hold">
                                          <p:stCondLst>
                                            <p:cond delay="200"/>
                                          </p:stCondLst>
                                        </p:cTn>
                                        <p:tgtEl>
                                          <p:spTgt spid="14"/>
                                        </p:tgtEl>
                                        <p:attrNameLst>
                                          <p:attrName>r</p:attrName>
                                        </p:attrNameLst>
                                      </p:cBhvr>
                                    </p:animRot>
                                    <p:animRot by="240000">
                                      <p:cBhvr>
                                        <p:cTn id="8" dur="200" fill="hold">
                                          <p:stCondLst>
                                            <p:cond delay="400"/>
                                          </p:stCondLst>
                                        </p:cTn>
                                        <p:tgtEl>
                                          <p:spTgt spid="14"/>
                                        </p:tgtEl>
                                        <p:attrNameLst>
                                          <p:attrName>r</p:attrName>
                                        </p:attrNameLst>
                                      </p:cBhvr>
                                    </p:animRot>
                                    <p:animRot by="-240000">
                                      <p:cBhvr>
                                        <p:cTn id="9" dur="200" fill="hold">
                                          <p:stCondLst>
                                            <p:cond delay="600"/>
                                          </p:stCondLst>
                                        </p:cTn>
                                        <p:tgtEl>
                                          <p:spTgt spid="14"/>
                                        </p:tgtEl>
                                        <p:attrNameLst>
                                          <p:attrName>r</p:attrName>
                                        </p:attrNameLst>
                                      </p:cBhvr>
                                    </p:animRot>
                                    <p:animRot by="120000">
                                      <p:cBhvr>
                                        <p:cTn id="10" dur="200" fill="hold">
                                          <p:stCondLst>
                                            <p:cond delay="800"/>
                                          </p:stCondLst>
                                        </p:cTn>
                                        <p:tgtEl>
                                          <p:spTgt spid="14"/>
                                        </p:tgtEl>
                                        <p:attrNameLst>
                                          <p:attrName>r</p:attrName>
                                        </p:attrNameLst>
                                      </p:cBhvr>
                                    </p:animRot>
                                  </p:childTnLst>
                                </p:cTn>
                              </p:par>
                              <p:par>
                                <p:cTn id="11" presetID="32" presetClass="emph" presetSubtype="0" fill="hold" nodeType="withEffect">
                                  <p:stCondLst>
                                    <p:cond delay="0"/>
                                  </p:stCondLst>
                                  <p:childTnLst>
                                    <p:animRot by="120000">
                                      <p:cBhvr>
                                        <p:cTn id="12" dur="100" fill="hold">
                                          <p:stCondLst>
                                            <p:cond delay="0"/>
                                          </p:stCondLst>
                                        </p:cTn>
                                        <p:tgtEl>
                                          <p:spTgt spid="16"/>
                                        </p:tgtEl>
                                        <p:attrNameLst>
                                          <p:attrName>r</p:attrName>
                                        </p:attrNameLst>
                                      </p:cBhvr>
                                    </p:animRot>
                                    <p:animRot by="-240000">
                                      <p:cBhvr>
                                        <p:cTn id="13" dur="200" fill="hold">
                                          <p:stCondLst>
                                            <p:cond delay="200"/>
                                          </p:stCondLst>
                                        </p:cTn>
                                        <p:tgtEl>
                                          <p:spTgt spid="16"/>
                                        </p:tgtEl>
                                        <p:attrNameLst>
                                          <p:attrName>r</p:attrName>
                                        </p:attrNameLst>
                                      </p:cBhvr>
                                    </p:animRot>
                                    <p:animRot by="240000">
                                      <p:cBhvr>
                                        <p:cTn id="14" dur="200" fill="hold">
                                          <p:stCondLst>
                                            <p:cond delay="400"/>
                                          </p:stCondLst>
                                        </p:cTn>
                                        <p:tgtEl>
                                          <p:spTgt spid="16"/>
                                        </p:tgtEl>
                                        <p:attrNameLst>
                                          <p:attrName>r</p:attrName>
                                        </p:attrNameLst>
                                      </p:cBhvr>
                                    </p:animRot>
                                    <p:animRot by="-240000">
                                      <p:cBhvr>
                                        <p:cTn id="15" dur="200" fill="hold">
                                          <p:stCondLst>
                                            <p:cond delay="600"/>
                                          </p:stCondLst>
                                        </p:cTn>
                                        <p:tgtEl>
                                          <p:spTgt spid="16"/>
                                        </p:tgtEl>
                                        <p:attrNameLst>
                                          <p:attrName>r</p:attrName>
                                        </p:attrNameLst>
                                      </p:cBhvr>
                                    </p:animRot>
                                    <p:animRot by="120000">
                                      <p:cBhvr>
                                        <p:cTn id="16" dur="200" fill="hold">
                                          <p:stCondLst>
                                            <p:cond delay="800"/>
                                          </p:stCondLst>
                                        </p:cTn>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080"/>
        <p:cNvGrpSpPr/>
        <p:nvPr/>
      </p:nvGrpSpPr>
      <p:grpSpPr>
        <a:xfrm>
          <a:off x="0" y="0"/>
          <a:ext cx="0" cy="0"/>
          <a:chOff x="0" y="0"/>
          <a:chExt cx="0" cy="0"/>
        </a:xfrm>
      </p:grpSpPr>
      <p:grpSp>
        <p:nvGrpSpPr>
          <p:cNvPr id="9083" name="Google Shape;9083;p49"/>
          <p:cNvGrpSpPr/>
          <p:nvPr/>
        </p:nvGrpSpPr>
        <p:grpSpPr>
          <a:xfrm>
            <a:off x="633095" y="797560"/>
            <a:ext cx="3597910" cy="2903220"/>
            <a:chOff x="1404498" y="1596175"/>
            <a:chExt cx="3480850" cy="3046761"/>
          </a:xfrm>
        </p:grpSpPr>
        <p:sp>
          <p:nvSpPr>
            <p:cNvPr id="9084" name="Google Shape;9084;p49"/>
            <p:cNvSpPr/>
            <p:nvPr/>
          </p:nvSpPr>
          <p:spPr>
            <a:xfrm>
              <a:off x="1621967" y="1596175"/>
              <a:ext cx="3036628" cy="3036628"/>
            </a:xfrm>
            <a:custGeom>
              <a:avLst/>
              <a:gdLst/>
              <a:ahLst/>
              <a:cxnLst/>
              <a:rect l="l" t="t" r="r" b="b"/>
              <a:pathLst>
                <a:path w="204728" h="204728" extrusionOk="0">
                  <a:moveTo>
                    <a:pt x="102388" y="0"/>
                  </a:moveTo>
                  <a:cubicBezTo>
                    <a:pt x="45866" y="0"/>
                    <a:pt x="1" y="45816"/>
                    <a:pt x="1" y="102388"/>
                  </a:cubicBezTo>
                  <a:cubicBezTo>
                    <a:pt x="1" y="158911"/>
                    <a:pt x="45866" y="204727"/>
                    <a:pt x="102388" y="204727"/>
                  </a:cubicBezTo>
                  <a:cubicBezTo>
                    <a:pt x="158911" y="204727"/>
                    <a:pt x="204728" y="158911"/>
                    <a:pt x="204728" y="102388"/>
                  </a:cubicBezTo>
                  <a:cubicBezTo>
                    <a:pt x="204728" y="45816"/>
                    <a:pt x="158911" y="0"/>
                    <a:pt x="102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5" name="Google Shape;9085;p49"/>
            <p:cNvSpPr/>
            <p:nvPr/>
          </p:nvSpPr>
          <p:spPr>
            <a:xfrm>
              <a:off x="1643430" y="2943791"/>
              <a:ext cx="3219038" cy="1248956"/>
            </a:xfrm>
            <a:custGeom>
              <a:avLst/>
              <a:gdLst/>
              <a:ahLst/>
              <a:cxnLst/>
              <a:rect l="l" t="t" r="r" b="b"/>
              <a:pathLst>
                <a:path w="217026" h="84204" extrusionOk="0">
                  <a:moveTo>
                    <a:pt x="96155" y="0"/>
                  </a:moveTo>
                  <a:cubicBezTo>
                    <a:pt x="94497" y="0"/>
                    <a:pt x="92720" y="197"/>
                    <a:pt x="90862" y="684"/>
                  </a:cubicBezTo>
                  <a:cubicBezTo>
                    <a:pt x="81265" y="3144"/>
                    <a:pt x="77262" y="11391"/>
                    <a:pt x="76731" y="12500"/>
                  </a:cubicBezTo>
                  <a:cubicBezTo>
                    <a:pt x="74657" y="7774"/>
                    <a:pt x="70317" y="4494"/>
                    <a:pt x="65446" y="4109"/>
                  </a:cubicBezTo>
                  <a:cubicBezTo>
                    <a:pt x="65122" y="4083"/>
                    <a:pt x="64798" y="4070"/>
                    <a:pt x="64475" y="4070"/>
                  </a:cubicBezTo>
                  <a:cubicBezTo>
                    <a:pt x="58738" y="4070"/>
                    <a:pt x="53235" y="8070"/>
                    <a:pt x="51363" y="14188"/>
                  </a:cubicBezTo>
                  <a:cubicBezTo>
                    <a:pt x="48631" y="12050"/>
                    <a:pt x="45314" y="10936"/>
                    <a:pt x="41963" y="10936"/>
                  </a:cubicBezTo>
                  <a:cubicBezTo>
                    <a:pt x="39872" y="10936"/>
                    <a:pt x="37769" y="11370"/>
                    <a:pt x="35786" y="12259"/>
                  </a:cubicBezTo>
                  <a:cubicBezTo>
                    <a:pt x="28262" y="15635"/>
                    <a:pt x="27105" y="23689"/>
                    <a:pt x="27057" y="24171"/>
                  </a:cubicBezTo>
                  <a:cubicBezTo>
                    <a:pt x="26847" y="24156"/>
                    <a:pt x="26539" y="24140"/>
                    <a:pt x="26154" y="24140"/>
                  </a:cubicBezTo>
                  <a:cubicBezTo>
                    <a:pt x="24147" y="24140"/>
                    <a:pt x="20030" y="24561"/>
                    <a:pt x="16591" y="27596"/>
                  </a:cubicBezTo>
                  <a:cubicBezTo>
                    <a:pt x="12202" y="31406"/>
                    <a:pt x="10611" y="37868"/>
                    <a:pt x="12588" y="43993"/>
                  </a:cubicBezTo>
                  <a:cubicBezTo>
                    <a:pt x="11768" y="44186"/>
                    <a:pt x="5643" y="45778"/>
                    <a:pt x="2846" y="51854"/>
                  </a:cubicBezTo>
                  <a:cubicBezTo>
                    <a:pt x="676" y="56725"/>
                    <a:pt x="1399" y="62416"/>
                    <a:pt x="4679" y="66660"/>
                  </a:cubicBezTo>
                  <a:cubicBezTo>
                    <a:pt x="4727" y="66708"/>
                    <a:pt x="4727" y="66757"/>
                    <a:pt x="4679" y="66805"/>
                  </a:cubicBezTo>
                  <a:cubicBezTo>
                    <a:pt x="49" y="72158"/>
                    <a:pt x="1" y="75341"/>
                    <a:pt x="580" y="77077"/>
                  </a:cubicBezTo>
                  <a:cubicBezTo>
                    <a:pt x="2450" y="82950"/>
                    <a:pt x="14800" y="84203"/>
                    <a:pt x="25006" y="84203"/>
                  </a:cubicBezTo>
                  <a:cubicBezTo>
                    <a:pt x="31646" y="84203"/>
                    <a:pt x="37378" y="83673"/>
                    <a:pt x="38728" y="83540"/>
                  </a:cubicBezTo>
                  <a:cubicBezTo>
                    <a:pt x="58742" y="83347"/>
                    <a:pt x="78708" y="83058"/>
                    <a:pt x="98675" y="82768"/>
                  </a:cubicBezTo>
                  <a:cubicBezTo>
                    <a:pt x="132097" y="82334"/>
                    <a:pt x="165518" y="81804"/>
                    <a:pt x="198940" y="81273"/>
                  </a:cubicBezTo>
                  <a:cubicBezTo>
                    <a:pt x="198940" y="81273"/>
                    <a:pt x="199256" y="81286"/>
                    <a:pt x="199804" y="81286"/>
                  </a:cubicBezTo>
                  <a:cubicBezTo>
                    <a:pt x="203405" y="81286"/>
                    <a:pt x="217026" y="80741"/>
                    <a:pt x="217026" y="72496"/>
                  </a:cubicBezTo>
                  <a:cubicBezTo>
                    <a:pt x="217026" y="64972"/>
                    <a:pt x="214470" y="61452"/>
                    <a:pt x="212685" y="59908"/>
                  </a:cubicBezTo>
                  <a:cubicBezTo>
                    <a:pt x="213071" y="58076"/>
                    <a:pt x="213216" y="56195"/>
                    <a:pt x="213071" y="54362"/>
                  </a:cubicBezTo>
                  <a:cubicBezTo>
                    <a:pt x="212155" y="39170"/>
                    <a:pt x="205258" y="38254"/>
                    <a:pt x="205258" y="38254"/>
                  </a:cubicBezTo>
                  <a:cubicBezTo>
                    <a:pt x="201979" y="33142"/>
                    <a:pt x="194262" y="32177"/>
                    <a:pt x="188427" y="32177"/>
                  </a:cubicBezTo>
                  <a:cubicBezTo>
                    <a:pt x="185225" y="26739"/>
                    <a:pt x="179472" y="23495"/>
                    <a:pt x="173306" y="23495"/>
                  </a:cubicBezTo>
                  <a:cubicBezTo>
                    <a:pt x="172691" y="23495"/>
                    <a:pt x="172072" y="23527"/>
                    <a:pt x="171450" y="23593"/>
                  </a:cubicBezTo>
                  <a:cubicBezTo>
                    <a:pt x="162625" y="24605"/>
                    <a:pt x="158429" y="32274"/>
                    <a:pt x="158043" y="32949"/>
                  </a:cubicBezTo>
                  <a:cubicBezTo>
                    <a:pt x="155535" y="24316"/>
                    <a:pt x="148301" y="17854"/>
                    <a:pt x="139475" y="16262"/>
                  </a:cubicBezTo>
                  <a:cubicBezTo>
                    <a:pt x="139041" y="13127"/>
                    <a:pt x="137739" y="10185"/>
                    <a:pt x="135714" y="7726"/>
                  </a:cubicBezTo>
                  <a:cubicBezTo>
                    <a:pt x="132128" y="3430"/>
                    <a:pt x="126265" y="1174"/>
                    <a:pt x="119584" y="1174"/>
                  </a:cubicBezTo>
                  <a:cubicBezTo>
                    <a:pt x="115840" y="1174"/>
                    <a:pt x="111839" y="1882"/>
                    <a:pt x="107838" y="3337"/>
                  </a:cubicBezTo>
                  <a:cubicBezTo>
                    <a:pt x="106924" y="2766"/>
                    <a:pt x="102373" y="0"/>
                    <a:pt x="96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6" name="Google Shape;9086;p49"/>
            <p:cNvSpPr/>
            <p:nvPr/>
          </p:nvSpPr>
          <p:spPr>
            <a:xfrm>
              <a:off x="1773636" y="3240142"/>
              <a:ext cx="2333449" cy="928188"/>
            </a:xfrm>
            <a:custGeom>
              <a:avLst/>
              <a:gdLst/>
              <a:ahLst/>
              <a:cxnLst/>
              <a:rect l="l" t="t" r="r" b="b"/>
              <a:pathLst>
                <a:path w="157320" h="62578" extrusionOk="0">
                  <a:moveTo>
                    <a:pt x="71450" y="1"/>
                  </a:moveTo>
                  <a:cubicBezTo>
                    <a:pt x="70136" y="1"/>
                    <a:pt x="68816" y="158"/>
                    <a:pt x="67519" y="479"/>
                  </a:cubicBezTo>
                  <a:cubicBezTo>
                    <a:pt x="60912" y="2215"/>
                    <a:pt x="57874" y="7568"/>
                    <a:pt x="57150" y="9015"/>
                  </a:cubicBezTo>
                  <a:cubicBezTo>
                    <a:pt x="57126" y="9063"/>
                    <a:pt x="57078" y="9088"/>
                    <a:pt x="57030" y="9088"/>
                  </a:cubicBezTo>
                  <a:cubicBezTo>
                    <a:pt x="56981" y="9088"/>
                    <a:pt x="56933" y="9063"/>
                    <a:pt x="56909" y="9015"/>
                  </a:cubicBezTo>
                  <a:cubicBezTo>
                    <a:pt x="55414" y="5687"/>
                    <a:pt x="52279" y="3421"/>
                    <a:pt x="48662" y="3035"/>
                  </a:cubicBezTo>
                  <a:cubicBezTo>
                    <a:pt x="48436" y="3018"/>
                    <a:pt x="48210" y="3010"/>
                    <a:pt x="47984" y="3010"/>
                  </a:cubicBezTo>
                  <a:cubicBezTo>
                    <a:pt x="43693" y="3010"/>
                    <a:pt x="39617" y="6022"/>
                    <a:pt x="38197" y="10558"/>
                  </a:cubicBezTo>
                  <a:cubicBezTo>
                    <a:pt x="36177" y="8955"/>
                    <a:pt x="33701" y="8119"/>
                    <a:pt x="31206" y="8119"/>
                  </a:cubicBezTo>
                  <a:cubicBezTo>
                    <a:pt x="29649" y="8119"/>
                    <a:pt x="28086" y="8445"/>
                    <a:pt x="26622" y="9112"/>
                  </a:cubicBezTo>
                  <a:cubicBezTo>
                    <a:pt x="21365" y="11475"/>
                    <a:pt x="20256" y="16876"/>
                    <a:pt x="20111" y="17841"/>
                  </a:cubicBezTo>
                  <a:cubicBezTo>
                    <a:pt x="20111" y="17937"/>
                    <a:pt x="20063" y="17986"/>
                    <a:pt x="19967" y="17986"/>
                  </a:cubicBezTo>
                  <a:cubicBezTo>
                    <a:pt x="19725" y="17969"/>
                    <a:pt x="19484" y="17960"/>
                    <a:pt x="19243" y="17960"/>
                  </a:cubicBezTo>
                  <a:cubicBezTo>
                    <a:pt x="16740" y="17960"/>
                    <a:pt x="14282" y="18866"/>
                    <a:pt x="12347" y="20493"/>
                  </a:cubicBezTo>
                  <a:cubicBezTo>
                    <a:pt x="9067" y="23339"/>
                    <a:pt x="7910" y="28162"/>
                    <a:pt x="9356" y="32695"/>
                  </a:cubicBezTo>
                  <a:cubicBezTo>
                    <a:pt x="8778" y="32840"/>
                    <a:pt x="4196" y="33997"/>
                    <a:pt x="2122" y="38531"/>
                  </a:cubicBezTo>
                  <a:cubicBezTo>
                    <a:pt x="482" y="42196"/>
                    <a:pt x="1013" y="46440"/>
                    <a:pt x="3521" y="49623"/>
                  </a:cubicBezTo>
                  <a:cubicBezTo>
                    <a:pt x="48" y="53626"/>
                    <a:pt x="0" y="55989"/>
                    <a:pt x="434" y="57243"/>
                  </a:cubicBezTo>
                  <a:cubicBezTo>
                    <a:pt x="1809" y="61632"/>
                    <a:pt x="11012" y="62577"/>
                    <a:pt x="18610" y="62577"/>
                  </a:cubicBezTo>
                  <a:cubicBezTo>
                    <a:pt x="23536" y="62577"/>
                    <a:pt x="27787" y="62180"/>
                    <a:pt x="28792" y="62066"/>
                  </a:cubicBezTo>
                  <a:cubicBezTo>
                    <a:pt x="43695" y="61873"/>
                    <a:pt x="58549" y="61728"/>
                    <a:pt x="73355" y="61487"/>
                  </a:cubicBezTo>
                  <a:cubicBezTo>
                    <a:pt x="98192" y="61150"/>
                    <a:pt x="123029" y="60764"/>
                    <a:pt x="147867" y="60378"/>
                  </a:cubicBezTo>
                  <a:cubicBezTo>
                    <a:pt x="152014" y="59896"/>
                    <a:pt x="153799" y="58352"/>
                    <a:pt x="154667" y="57098"/>
                  </a:cubicBezTo>
                  <a:cubicBezTo>
                    <a:pt x="157319" y="53337"/>
                    <a:pt x="153557" y="49285"/>
                    <a:pt x="153220" y="38627"/>
                  </a:cubicBezTo>
                  <a:cubicBezTo>
                    <a:pt x="152979" y="32550"/>
                    <a:pt x="154136" y="30911"/>
                    <a:pt x="152545" y="28451"/>
                  </a:cubicBezTo>
                  <a:cubicBezTo>
                    <a:pt x="150133" y="24641"/>
                    <a:pt x="144394" y="23918"/>
                    <a:pt x="140054" y="23918"/>
                  </a:cubicBezTo>
                  <a:cubicBezTo>
                    <a:pt x="137680" y="19874"/>
                    <a:pt x="133385" y="17433"/>
                    <a:pt x="128773" y="17433"/>
                  </a:cubicBezTo>
                  <a:cubicBezTo>
                    <a:pt x="128324" y="17433"/>
                    <a:pt x="127872" y="17456"/>
                    <a:pt x="127418" y="17503"/>
                  </a:cubicBezTo>
                  <a:cubicBezTo>
                    <a:pt x="120859" y="18275"/>
                    <a:pt x="117772" y="23966"/>
                    <a:pt x="117483" y="24448"/>
                  </a:cubicBezTo>
                  <a:cubicBezTo>
                    <a:pt x="115554" y="18082"/>
                    <a:pt x="110249" y="13307"/>
                    <a:pt x="103690" y="12102"/>
                  </a:cubicBezTo>
                  <a:cubicBezTo>
                    <a:pt x="103690" y="12102"/>
                    <a:pt x="103642" y="12054"/>
                    <a:pt x="103642" y="12054"/>
                  </a:cubicBezTo>
                  <a:cubicBezTo>
                    <a:pt x="103304" y="9739"/>
                    <a:pt x="102340" y="7520"/>
                    <a:pt x="100893" y="5736"/>
                  </a:cubicBezTo>
                  <a:cubicBezTo>
                    <a:pt x="98198" y="2545"/>
                    <a:pt x="93831" y="866"/>
                    <a:pt x="88854" y="866"/>
                  </a:cubicBezTo>
                  <a:cubicBezTo>
                    <a:pt x="86082" y="866"/>
                    <a:pt x="83122" y="1387"/>
                    <a:pt x="80155" y="2456"/>
                  </a:cubicBezTo>
                  <a:cubicBezTo>
                    <a:pt x="77496" y="841"/>
                    <a:pt x="74486" y="1"/>
                    <a:pt x="71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7" name="Google Shape;9087;p49"/>
            <p:cNvSpPr/>
            <p:nvPr/>
          </p:nvSpPr>
          <p:spPr>
            <a:xfrm>
              <a:off x="3079903" y="3607943"/>
              <a:ext cx="1760455" cy="634490"/>
            </a:xfrm>
            <a:custGeom>
              <a:avLst/>
              <a:gdLst/>
              <a:ahLst/>
              <a:cxnLst/>
              <a:rect l="l" t="t" r="r" b="b"/>
              <a:pathLst>
                <a:path w="118689" h="42777" extrusionOk="0">
                  <a:moveTo>
                    <a:pt x="69800" y="0"/>
                  </a:moveTo>
                  <a:cubicBezTo>
                    <a:pt x="67725" y="0"/>
                    <a:pt x="65672" y="581"/>
                    <a:pt x="63854" y="1726"/>
                  </a:cubicBezTo>
                  <a:cubicBezTo>
                    <a:pt x="61817" y="977"/>
                    <a:pt x="59780" y="612"/>
                    <a:pt x="57872" y="612"/>
                  </a:cubicBezTo>
                  <a:cubicBezTo>
                    <a:pt x="54495" y="612"/>
                    <a:pt x="51524" y="1756"/>
                    <a:pt x="49675" y="3944"/>
                  </a:cubicBezTo>
                  <a:cubicBezTo>
                    <a:pt x="48662" y="5198"/>
                    <a:pt x="47987" y="6693"/>
                    <a:pt x="47794" y="8285"/>
                  </a:cubicBezTo>
                  <a:cubicBezTo>
                    <a:pt x="43309" y="9105"/>
                    <a:pt x="39643" y="12336"/>
                    <a:pt x="38341" y="16725"/>
                  </a:cubicBezTo>
                  <a:cubicBezTo>
                    <a:pt x="38148" y="16387"/>
                    <a:pt x="36026" y="12529"/>
                    <a:pt x="31541" y="11950"/>
                  </a:cubicBezTo>
                  <a:cubicBezTo>
                    <a:pt x="31248" y="11922"/>
                    <a:pt x="30955" y="11908"/>
                    <a:pt x="30664" y="11908"/>
                  </a:cubicBezTo>
                  <a:cubicBezTo>
                    <a:pt x="27509" y="11908"/>
                    <a:pt x="24542" y="13557"/>
                    <a:pt x="22908" y="16339"/>
                  </a:cubicBezTo>
                  <a:cubicBezTo>
                    <a:pt x="22707" y="16331"/>
                    <a:pt x="22508" y="16327"/>
                    <a:pt x="22309" y="16327"/>
                  </a:cubicBezTo>
                  <a:cubicBezTo>
                    <a:pt x="21317" y="16327"/>
                    <a:pt x="20352" y="16427"/>
                    <a:pt x="19388" y="16628"/>
                  </a:cubicBezTo>
                  <a:cubicBezTo>
                    <a:pt x="18761" y="16725"/>
                    <a:pt x="18134" y="16918"/>
                    <a:pt x="17507" y="17111"/>
                  </a:cubicBezTo>
                  <a:cubicBezTo>
                    <a:pt x="13649" y="18365"/>
                    <a:pt x="8778" y="21644"/>
                    <a:pt x="6993" y="29939"/>
                  </a:cubicBezTo>
                  <a:cubicBezTo>
                    <a:pt x="6993" y="29939"/>
                    <a:pt x="916" y="33460"/>
                    <a:pt x="1399" y="39006"/>
                  </a:cubicBezTo>
                  <a:cubicBezTo>
                    <a:pt x="1399" y="39006"/>
                    <a:pt x="0" y="41321"/>
                    <a:pt x="18857" y="41321"/>
                  </a:cubicBezTo>
                  <a:lnTo>
                    <a:pt x="18905" y="41321"/>
                  </a:lnTo>
                  <a:cubicBezTo>
                    <a:pt x="35448" y="41562"/>
                    <a:pt x="51990" y="41851"/>
                    <a:pt x="68532" y="42044"/>
                  </a:cubicBezTo>
                  <a:cubicBezTo>
                    <a:pt x="78708" y="42189"/>
                    <a:pt x="88884" y="42334"/>
                    <a:pt x="99012" y="42430"/>
                  </a:cubicBezTo>
                  <a:cubicBezTo>
                    <a:pt x="99714" y="42506"/>
                    <a:pt x="102626" y="42776"/>
                    <a:pt x="105997" y="42776"/>
                  </a:cubicBezTo>
                  <a:cubicBezTo>
                    <a:pt x="111194" y="42776"/>
                    <a:pt x="117482" y="42134"/>
                    <a:pt x="118448" y="39151"/>
                  </a:cubicBezTo>
                  <a:cubicBezTo>
                    <a:pt x="118689" y="38283"/>
                    <a:pt x="118689" y="36691"/>
                    <a:pt x="116277" y="33942"/>
                  </a:cubicBezTo>
                  <a:cubicBezTo>
                    <a:pt x="117965" y="31772"/>
                    <a:pt x="118351" y="28878"/>
                    <a:pt x="117242" y="26370"/>
                  </a:cubicBezTo>
                  <a:cubicBezTo>
                    <a:pt x="116277" y="24345"/>
                    <a:pt x="114445" y="22898"/>
                    <a:pt x="112274" y="22367"/>
                  </a:cubicBezTo>
                  <a:cubicBezTo>
                    <a:pt x="113287" y="19233"/>
                    <a:pt x="112467" y="15953"/>
                    <a:pt x="110249" y="14024"/>
                  </a:cubicBezTo>
                  <a:cubicBezTo>
                    <a:pt x="108939" y="12889"/>
                    <a:pt x="107233" y="12267"/>
                    <a:pt x="105491" y="12267"/>
                  </a:cubicBezTo>
                  <a:cubicBezTo>
                    <a:pt x="105309" y="12267"/>
                    <a:pt x="105126" y="12274"/>
                    <a:pt x="104944" y="12288"/>
                  </a:cubicBezTo>
                  <a:cubicBezTo>
                    <a:pt x="104896" y="12047"/>
                    <a:pt x="104365" y="7947"/>
                    <a:pt x="100507" y="6211"/>
                  </a:cubicBezTo>
                  <a:cubicBezTo>
                    <a:pt x="99494" y="5769"/>
                    <a:pt x="98425" y="5552"/>
                    <a:pt x="97367" y="5552"/>
                  </a:cubicBezTo>
                  <a:cubicBezTo>
                    <a:pt x="95653" y="5552"/>
                    <a:pt x="93969" y="6121"/>
                    <a:pt x="92597" y="7224"/>
                  </a:cubicBezTo>
                  <a:cubicBezTo>
                    <a:pt x="91711" y="4143"/>
                    <a:pt x="88881" y="2057"/>
                    <a:pt x="85727" y="2057"/>
                  </a:cubicBezTo>
                  <a:cubicBezTo>
                    <a:pt x="85622" y="2057"/>
                    <a:pt x="85517" y="2059"/>
                    <a:pt x="85411" y="2064"/>
                  </a:cubicBezTo>
                  <a:cubicBezTo>
                    <a:pt x="82855" y="2353"/>
                    <a:pt x="80637" y="3993"/>
                    <a:pt x="79672" y="6356"/>
                  </a:cubicBezTo>
                  <a:cubicBezTo>
                    <a:pt x="78274" y="3414"/>
                    <a:pt x="75669" y="1195"/>
                    <a:pt x="72486" y="327"/>
                  </a:cubicBezTo>
                  <a:cubicBezTo>
                    <a:pt x="71599" y="109"/>
                    <a:pt x="70697" y="0"/>
                    <a:pt x="698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8" name="Google Shape;9088;p49"/>
            <p:cNvSpPr/>
            <p:nvPr/>
          </p:nvSpPr>
          <p:spPr>
            <a:xfrm>
              <a:off x="1485339" y="4023062"/>
              <a:ext cx="3400009" cy="603653"/>
            </a:xfrm>
            <a:custGeom>
              <a:avLst/>
              <a:gdLst/>
              <a:ahLst/>
              <a:cxnLst/>
              <a:rect l="l" t="t" r="r" b="b"/>
              <a:pathLst>
                <a:path w="229227" h="40698" extrusionOk="0">
                  <a:moveTo>
                    <a:pt x="164269" y="1"/>
                  </a:moveTo>
                  <a:cubicBezTo>
                    <a:pt x="139697" y="1"/>
                    <a:pt x="118872" y="6487"/>
                    <a:pt x="90489" y="6487"/>
                  </a:cubicBezTo>
                  <a:cubicBezTo>
                    <a:pt x="81334" y="6487"/>
                    <a:pt x="71392" y="5812"/>
                    <a:pt x="60285" y="4027"/>
                  </a:cubicBezTo>
                  <a:cubicBezTo>
                    <a:pt x="53775" y="2968"/>
                    <a:pt x="44345" y="1140"/>
                    <a:pt x="35679" y="1140"/>
                  </a:cubicBezTo>
                  <a:cubicBezTo>
                    <a:pt x="28552" y="1140"/>
                    <a:pt x="21941" y="2376"/>
                    <a:pt x="17893" y="6294"/>
                  </a:cubicBezTo>
                  <a:cubicBezTo>
                    <a:pt x="16928" y="7162"/>
                    <a:pt x="16157" y="8223"/>
                    <a:pt x="15578" y="9332"/>
                  </a:cubicBezTo>
                  <a:cubicBezTo>
                    <a:pt x="13215" y="13817"/>
                    <a:pt x="9453" y="17338"/>
                    <a:pt x="4871" y="19460"/>
                  </a:cubicBezTo>
                  <a:cubicBezTo>
                    <a:pt x="1061" y="21148"/>
                    <a:pt x="0" y="22595"/>
                    <a:pt x="0" y="23752"/>
                  </a:cubicBezTo>
                  <a:cubicBezTo>
                    <a:pt x="46" y="31991"/>
                    <a:pt x="54439" y="40698"/>
                    <a:pt x="106543" y="40698"/>
                  </a:cubicBezTo>
                  <a:cubicBezTo>
                    <a:pt x="109947" y="40698"/>
                    <a:pt x="113342" y="40661"/>
                    <a:pt x="116712" y="40584"/>
                  </a:cubicBezTo>
                  <a:cubicBezTo>
                    <a:pt x="139282" y="40053"/>
                    <a:pt x="161805" y="37738"/>
                    <a:pt x="183989" y="33639"/>
                  </a:cubicBezTo>
                  <a:cubicBezTo>
                    <a:pt x="188089" y="32915"/>
                    <a:pt x="190741" y="31710"/>
                    <a:pt x="190693" y="30697"/>
                  </a:cubicBezTo>
                  <a:cubicBezTo>
                    <a:pt x="190693" y="30649"/>
                    <a:pt x="190693" y="30601"/>
                    <a:pt x="190693" y="30552"/>
                  </a:cubicBezTo>
                  <a:cubicBezTo>
                    <a:pt x="190259" y="29395"/>
                    <a:pt x="190982" y="28141"/>
                    <a:pt x="192188" y="27900"/>
                  </a:cubicBezTo>
                  <a:cubicBezTo>
                    <a:pt x="198024" y="26983"/>
                    <a:pt x="205113" y="25730"/>
                    <a:pt x="213167" y="23945"/>
                  </a:cubicBezTo>
                  <a:cubicBezTo>
                    <a:pt x="225948" y="21148"/>
                    <a:pt x="227973" y="19990"/>
                    <a:pt x="228262" y="18640"/>
                  </a:cubicBezTo>
                  <a:cubicBezTo>
                    <a:pt x="229227" y="13817"/>
                    <a:pt x="207525" y="7162"/>
                    <a:pt x="203618" y="5956"/>
                  </a:cubicBezTo>
                  <a:cubicBezTo>
                    <a:pt x="188793" y="1503"/>
                    <a:pt x="176097" y="1"/>
                    <a:pt x="164269" y="1"/>
                  </a:cubicBezTo>
                  <a:close/>
                </a:path>
              </a:pathLst>
            </a:custGeom>
            <a:solidFill>
              <a:srgbClr val="BF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9" name="Google Shape;9089;p49"/>
            <p:cNvSpPr/>
            <p:nvPr/>
          </p:nvSpPr>
          <p:spPr>
            <a:xfrm>
              <a:off x="4846414" y="4228010"/>
              <a:ext cx="11199" cy="14254"/>
            </a:xfrm>
            <a:custGeom>
              <a:avLst/>
              <a:gdLst/>
              <a:ahLst/>
              <a:cxnLst/>
              <a:rect l="l" t="t" r="r" b="b"/>
              <a:pathLst>
                <a:path w="755" h="961" extrusionOk="0">
                  <a:moveTo>
                    <a:pt x="465" y="0"/>
                  </a:moveTo>
                  <a:cubicBezTo>
                    <a:pt x="1" y="296"/>
                    <a:pt x="349" y="960"/>
                    <a:pt x="378" y="960"/>
                  </a:cubicBezTo>
                  <a:cubicBezTo>
                    <a:pt x="383" y="960"/>
                    <a:pt x="380" y="947"/>
                    <a:pt x="368" y="917"/>
                  </a:cubicBezTo>
                  <a:cubicBezTo>
                    <a:pt x="754" y="917"/>
                    <a:pt x="465" y="193"/>
                    <a:pt x="46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0" name="Google Shape;9090;p49"/>
            <p:cNvSpPr/>
            <p:nvPr/>
          </p:nvSpPr>
          <p:spPr>
            <a:xfrm>
              <a:off x="4761019" y="4283086"/>
              <a:ext cx="10027" cy="14328"/>
            </a:xfrm>
            <a:custGeom>
              <a:avLst/>
              <a:gdLst/>
              <a:ahLst/>
              <a:cxnLst/>
              <a:rect l="l" t="t" r="r" b="b"/>
              <a:pathLst>
                <a:path w="676" h="966" extrusionOk="0">
                  <a:moveTo>
                    <a:pt x="676" y="1"/>
                  </a:moveTo>
                  <a:lnTo>
                    <a:pt x="0" y="965"/>
                  </a:lnTo>
                  <a:lnTo>
                    <a:pt x="676" y="338"/>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1" name="Google Shape;9091;p49"/>
            <p:cNvSpPr/>
            <p:nvPr/>
          </p:nvSpPr>
          <p:spPr>
            <a:xfrm>
              <a:off x="4688767" y="4286660"/>
              <a:ext cx="51513" cy="25378"/>
            </a:xfrm>
            <a:custGeom>
              <a:avLst/>
              <a:gdLst/>
              <a:ahLst/>
              <a:cxnLst/>
              <a:rect l="l" t="t" r="r" b="b"/>
              <a:pathLst>
                <a:path w="3473" h="1711" extrusionOk="0">
                  <a:moveTo>
                    <a:pt x="3473" y="1"/>
                  </a:moveTo>
                  <a:lnTo>
                    <a:pt x="3473" y="1"/>
                  </a:lnTo>
                  <a:cubicBezTo>
                    <a:pt x="2410" y="399"/>
                    <a:pt x="1144" y="1326"/>
                    <a:pt x="235" y="1326"/>
                  </a:cubicBezTo>
                  <a:cubicBezTo>
                    <a:pt x="154" y="1326"/>
                    <a:pt x="75" y="1319"/>
                    <a:pt x="0" y="1303"/>
                  </a:cubicBezTo>
                  <a:lnTo>
                    <a:pt x="0" y="1303"/>
                  </a:lnTo>
                  <a:cubicBezTo>
                    <a:pt x="203" y="1600"/>
                    <a:pt x="425" y="1710"/>
                    <a:pt x="662" y="1710"/>
                  </a:cubicBezTo>
                  <a:cubicBezTo>
                    <a:pt x="1326" y="1710"/>
                    <a:pt x="2101" y="847"/>
                    <a:pt x="2842" y="847"/>
                  </a:cubicBezTo>
                  <a:cubicBezTo>
                    <a:pt x="2908" y="847"/>
                    <a:pt x="2974" y="854"/>
                    <a:pt x="3039" y="869"/>
                  </a:cubicBezTo>
                  <a:lnTo>
                    <a:pt x="3232" y="1158"/>
                  </a:lnTo>
                  <a:lnTo>
                    <a:pt x="3473"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2" name="Google Shape;9092;p49"/>
            <p:cNvSpPr/>
            <p:nvPr/>
          </p:nvSpPr>
          <p:spPr>
            <a:xfrm>
              <a:off x="4635738" y="4270923"/>
              <a:ext cx="10828" cy="7654"/>
            </a:xfrm>
            <a:custGeom>
              <a:avLst/>
              <a:gdLst/>
              <a:ahLst/>
              <a:cxnLst/>
              <a:rect l="l" t="t" r="r" b="b"/>
              <a:pathLst>
                <a:path w="730" h="516" extrusionOk="0">
                  <a:moveTo>
                    <a:pt x="585" y="1"/>
                  </a:moveTo>
                  <a:cubicBezTo>
                    <a:pt x="392" y="49"/>
                    <a:pt x="199" y="97"/>
                    <a:pt x="7" y="97"/>
                  </a:cubicBezTo>
                  <a:cubicBezTo>
                    <a:pt x="161" y="354"/>
                    <a:pt x="0" y="515"/>
                    <a:pt x="6" y="515"/>
                  </a:cubicBezTo>
                  <a:cubicBezTo>
                    <a:pt x="11" y="515"/>
                    <a:pt x="143" y="391"/>
                    <a:pt x="730" y="97"/>
                  </a:cubicBezTo>
                  <a:cubicBezTo>
                    <a:pt x="682" y="97"/>
                    <a:pt x="633" y="49"/>
                    <a:pt x="58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3" name="Google Shape;9093;p49"/>
            <p:cNvSpPr/>
            <p:nvPr/>
          </p:nvSpPr>
          <p:spPr>
            <a:xfrm>
              <a:off x="4641479" y="4268149"/>
              <a:ext cx="7594" cy="2789"/>
            </a:xfrm>
            <a:custGeom>
              <a:avLst/>
              <a:gdLst/>
              <a:ahLst/>
              <a:cxnLst/>
              <a:rect l="l" t="t" r="r" b="b"/>
              <a:pathLst>
                <a:path w="512" h="188" extrusionOk="0">
                  <a:moveTo>
                    <a:pt x="149" y="0"/>
                  </a:moveTo>
                  <a:cubicBezTo>
                    <a:pt x="54" y="0"/>
                    <a:pt x="1" y="50"/>
                    <a:pt x="198" y="188"/>
                  </a:cubicBezTo>
                  <a:cubicBezTo>
                    <a:pt x="511" y="103"/>
                    <a:pt x="287" y="0"/>
                    <a:pt x="1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4" name="Google Shape;9094;p49"/>
            <p:cNvSpPr/>
            <p:nvPr/>
          </p:nvSpPr>
          <p:spPr>
            <a:xfrm>
              <a:off x="4593627" y="4268075"/>
              <a:ext cx="21463" cy="16464"/>
            </a:xfrm>
            <a:custGeom>
              <a:avLst/>
              <a:gdLst/>
              <a:ahLst/>
              <a:cxnLst/>
              <a:rect l="l" t="t" r="r" b="b"/>
              <a:pathLst>
                <a:path w="1447" h="1110" extrusionOk="0">
                  <a:moveTo>
                    <a:pt x="723" y="0"/>
                  </a:moveTo>
                  <a:cubicBezTo>
                    <a:pt x="0" y="434"/>
                    <a:pt x="241" y="675"/>
                    <a:pt x="820" y="1109"/>
                  </a:cubicBezTo>
                  <a:lnTo>
                    <a:pt x="1447" y="482"/>
                  </a:lnTo>
                  <a:cubicBezTo>
                    <a:pt x="1254" y="193"/>
                    <a:pt x="531" y="289"/>
                    <a:pt x="72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5" name="Google Shape;9095;p49"/>
            <p:cNvSpPr/>
            <p:nvPr/>
          </p:nvSpPr>
          <p:spPr>
            <a:xfrm>
              <a:off x="4597914" y="4296109"/>
              <a:ext cx="5740" cy="5592"/>
            </a:xfrm>
            <a:custGeom>
              <a:avLst/>
              <a:gdLst/>
              <a:ahLst/>
              <a:cxnLst/>
              <a:rect l="l" t="t" r="r" b="b"/>
              <a:pathLst>
                <a:path w="387" h="377" extrusionOk="0">
                  <a:moveTo>
                    <a:pt x="242" y="1"/>
                  </a:moveTo>
                  <a:cubicBezTo>
                    <a:pt x="165" y="1"/>
                    <a:pt x="92" y="102"/>
                    <a:pt x="0" y="377"/>
                  </a:cubicBezTo>
                  <a:lnTo>
                    <a:pt x="386" y="87"/>
                  </a:lnTo>
                  <a:cubicBezTo>
                    <a:pt x="333" y="34"/>
                    <a:pt x="287" y="1"/>
                    <a:pt x="242"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6" name="Google Shape;9096;p49"/>
            <p:cNvSpPr/>
            <p:nvPr/>
          </p:nvSpPr>
          <p:spPr>
            <a:xfrm>
              <a:off x="4602927" y="4288099"/>
              <a:ext cx="11451" cy="13186"/>
            </a:xfrm>
            <a:custGeom>
              <a:avLst/>
              <a:gdLst/>
              <a:ahLst/>
              <a:cxnLst/>
              <a:rect l="l" t="t" r="r" b="b"/>
              <a:pathLst>
                <a:path w="772" h="889" extrusionOk="0">
                  <a:moveTo>
                    <a:pt x="772" y="0"/>
                  </a:moveTo>
                  <a:lnTo>
                    <a:pt x="0" y="627"/>
                  </a:lnTo>
                  <a:cubicBezTo>
                    <a:pt x="103" y="730"/>
                    <a:pt x="179" y="888"/>
                    <a:pt x="241" y="888"/>
                  </a:cubicBezTo>
                  <a:cubicBezTo>
                    <a:pt x="296" y="888"/>
                    <a:pt x="341" y="768"/>
                    <a:pt x="386" y="386"/>
                  </a:cubicBezTo>
                  <a:cubicBezTo>
                    <a:pt x="386" y="499"/>
                    <a:pt x="394" y="546"/>
                    <a:pt x="413" y="546"/>
                  </a:cubicBezTo>
                  <a:cubicBezTo>
                    <a:pt x="459" y="546"/>
                    <a:pt x="567" y="273"/>
                    <a:pt x="772"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7" name="Google Shape;9097;p49"/>
            <p:cNvSpPr/>
            <p:nvPr/>
          </p:nvSpPr>
          <p:spPr>
            <a:xfrm>
              <a:off x="4622240" y="4287432"/>
              <a:ext cx="22798" cy="15708"/>
            </a:xfrm>
            <a:custGeom>
              <a:avLst/>
              <a:gdLst/>
              <a:ahLst/>
              <a:cxnLst/>
              <a:rect l="l" t="t" r="r" b="b"/>
              <a:pathLst>
                <a:path w="1537" h="1059" extrusionOk="0">
                  <a:moveTo>
                    <a:pt x="730" y="1"/>
                  </a:moveTo>
                  <a:cubicBezTo>
                    <a:pt x="533" y="1"/>
                    <a:pt x="287" y="43"/>
                    <a:pt x="0" y="142"/>
                  </a:cubicBezTo>
                  <a:cubicBezTo>
                    <a:pt x="482" y="335"/>
                    <a:pt x="1061" y="383"/>
                    <a:pt x="386" y="1058"/>
                  </a:cubicBezTo>
                  <a:cubicBezTo>
                    <a:pt x="1537" y="636"/>
                    <a:pt x="1498" y="1"/>
                    <a:pt x="73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8" name="Google Shape;9098;p49"/>
            <p:cNvSpPr/>
            <p:nvPr/>
          </p:nvSpPr>
          <p:spPr>
            <a:xfrm>
              <a:off x="4688574" y="4323150"/>
              <a:ext cx="16657" cy="7891"/>
            </a:xfrm>
            <a:custGeom>
              <a:avLst/>
              <a:gdLst/>
              <a:ahLst/>
              <a:cxnLst/>
              <a:rect l="l" t="t" r="r" b="b"/>
              <a:pathLst>
                <a:path w="1123" h="532" extrusionOk="0">
                  <a:moveTo>
                    <a:pt x="1123" y="1"/>
                  </a:moveTo>
                  <a:lnTo>
                    <a:pt x="1121" y="3"/>
                  </a:lnTo>
                  <a:lnTo>
                    <a:pt x="1121" y="3"/>
                  </a:lnTo>
                  <a:cubicBezTo>
                    <a:pt x="1121" y="2"/>
                    <a:pt x="1122" y="1"/>
                    <a:pt x="1123" y="1"/>
                  </a:cubicBezTo>
                  <a:close/>
                  <a:moveTo>
                    <a:pt x="1121" y="3"/>
                  </a:moveTo>
                  <a:lnTo>
                    <a:pt x="1121" y="3"/>
                  </a:lnTo>
                  <a:cubicBezTo>
                    <a:pt x="1064" y="70"/>
                    <a:pt x="942" y="87"/>
                    <a:pt x="799" y="87"/>
                  </a:cubicBezTo>
                  <a:cubicBezTo>
                    <a:pt x="653" y="87"/>
                    <a:pt x="487" y="70"/>
                    <a:pt x="347" y="70"/>
                  </a:cubicBezTo>
                  <a:cubicBezTo>
                    <a:pt x="145" y="70"/>
                    <a:pt x="1" y="107"/>
                    <a:pt x="62" y="290"/>
                  </a:cubicBezTo>
                  <a:lnTo>
                    <a:pt x="689" y="531"/>
                  </a:lnTo>
                  <a:lnTo>
                    <a:pt x="1121" y="3"/>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9" name="Google Shape;9099;p49"/>
            <p:cNvSpPr/>
            <p:nvPr/>
          </p:nvSpPr>
          <p:spPr>
            <a:xfrm>
              <a:off x="4532811" y="4290250"/>
              <a:ext cx="15752" cy="15025"/>
            </a:xfrm>
            <a:custGeom>
              <a:avLst/>
              <a:gdLst/>
              <a:ahLst/>
              <a:cxnLst/>
              <a:rect l="l" t="t" r="r" b="b"/>
              <a:pathLst>
                <a:path w="1062" h="1013" extrusionOk="0">
                  <a:moveTo>
                    <a:pt x="1" y="0"/>
                  </a:moveTo>
                  <a:lnTo>
                    <a:pt x="1" y="0"/>
                  </a:lnTo>
                  <a:cubicBezTo>
                    <a:pt x="1" y="289"/>
                    <a:pt x="435" y="675"/>
                    <a:pt x="531" y="1013"/>
                  </a:cubicBezTo>
                  <a:lnTo>
                    <a:pt x="1062" y="579"/>
                  </a:lnTo>
                  <a:cubicBezTo>
                    <a:pt x="724" y="434"/>
                    <a:pt x="97" y="386"/>
                    <a:pt x="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0" name="Google Shape;9100;p49"/>
            <p:cNvSpPr/>
            <p:nvPr/>
          </p:nvSpPr>
          <p:spPr>
            <a:xfrm>
              <a:off x="4529948" y="4305261"/>
              <a:ext cx="12889" cy="10042"/>
            </a:xfrm>
            <a:custGeom>
              <a:avLst/>
              <a:gdLst/>
              <a:ahLst/>
              <a:cxnLst/>
              <a:rect l="l" t="t" r="r" b="b"/>
              <a:pathLst>
                <a:path w="869" h="677" extrusionOk="0">
                  <a:moveTo>
                    <a:pt x="724" y="1"/>
                  </a:moveTo>
                  <a:lnTo>
                    <a:pt x="1" y="676"/>
                  </a:lnTo>
                  <a:cubicBezTo>
                    <a:pt x="772" y="580"/>
                    <a:pt x="869" y="338"/>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1" name="Google Shape;9101;p49"/>
            <p:cNvSpPr/>
            <p:nvPr/>
          </p:nvSpPr>
          <p:spPr>
            <a:xfrm>
              <a:off x="4597202" y="4303837"/>
              <a:ext cx="20751" cy="21477"/>
            </a:xfrm>
            <a:custGeom>
              <a:avLst/>
              <a:gdLst/>
              <a:ahLst/>
              <a:cxnLst/>
              <a:rect l="l" t="t" r="r" b="b"/>
              <a:pathLst>
                <a:path w="1399" h="1448" extrusionOk="0">
                  <a:moveTo>
                    <a:pt x="1399" y="0"/>
                  </a:moveTo>
                  <a:lnTo>
                    <a:pt x="0" y="1447"/>
                  </a:lnTo>
                  <a:lnTo>
                    <a:pt x="241" y="1351"/>
                  </a:lnTo>
                  <a:lnTo>
                    <a:pt x="1399"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2" name="Google Shape;9102;p49"/>
            <p:cNvSpPr/>
            <p:nvPr/>
          </p:nvSpPr>
          <p:spPr>
            <a:xfrm>
              <a:off x="4480598" y="4288811"/>
              <a:ext cx="9315" cy="17191"/>
            </a:xfrm>
            <a:custGeom>
              <a:avLst/>
              <a:gdLst/>
              <a:ahLst/>
              <a:cxnLst/>
              <a:rect l="l" t="t" r="r" b="b"/>
              <a:pathLst>
                <a:path w="628" h="1159" extrusionOk="0">
                  <a:moveTo>
                    <a:pt x="627" y="1"/>
                  </a:moveTo>
                  <a:lnTo>
                    <a:pt x="0" y="1158"/>
                  </a:lnTo>
                  <a:lnTo>
                    <a:pt x="289" y="772"/>
                  </a:ln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3" name="Google Shape;9103;p49"/>
            <p:cNvSpPr/>
            <p:nvPr/>
          </p:nvSpPr>
          <p:spPr>
            <a:xfrm>
              <a:off x="4428371" y="4290250"/>
              <a:ext cx="28627" cy="20039"/>
            </a:xfrm>
            <a:custGeom>
              <a:avLst/>
              <a:gdLst/>
              <a:ahLst/>
              <a:cxnLst/>
              <a:rect l="l" t="t" r="r" b="b"/>
              <a:pathLst>
                <a:path w="1930" h="1351" extrusionOk="0">
                  <a:moveTo>
                    <a:pt x="1303" y="0"/>
                  </a:moveTo>
                  <a:lnTo>
                    <a:pt x="1303" y="0"/>
                  </a:lnTo>
                  <a:cubicBezTo>
                    <a:pt x="724" y="338"/>
                    <a:pt x="290" y="772"/>
                    <a:pt x="0" y="1350"/>
                  </a:cubicBezTo>
                  <a:cubicBezTo>
                    <a:pt x="259" y="1144"/>
                    <a:pt x="573" y="1048"/>
                    <a:pt x="890" y="1048"/>
                  </a:cubicBezTo>
                  <a:cubicBezTo>
                    <a:pt x="1165" y="1048"/>
                    <a:pt x="1442" y="1120"/>
                    <a:pt x="1688" y="1254"/>
                  </a:cubicBezTo>
                  <a:cubicBezTo>
                    <a:pt x="1930" y="675"/>
                    <a:pt x="1013" y="434"/>
                    <a:pt x="130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4" name="Google Shape;9104;p49"/>
            <p:cNvSpPr/>
            <p:nvPr/>
          </p:nvSpPr>
          <p:spPr>
            <a:xfrm>
              <a:off x="4419070" y="4310275"/>
              <a:ext cx="9315" cy="11466"/>
            </a:xfrm>
            <a:custGeom>
              <a:avLst/>
              <a:gdLst/>
              <a:ahLst/>
              <a:cxnLst/>
              <a:rect l="l" t="t" r="r" b="b"/>
              <a:pathLst>
                <a:path w="628" h="773" extrusionOk="0">
                  <a:moveTo>
                    <a:pt x="627" y="0"/>
                  </a:moveTo>
                  <a:cubicBezTo>
                    <a:pt x="386" y="193"/>
                    <a:pt x="145" y="483"/>
                    <a:pt x="0" y="772"/>
                  </a:cubicBezTo>
                  <a:cubicBezTo>
                    <a:pt x="242" y="531"/>
                    <a:pt x="435" y="290"/>
                    <a:pt x="62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5" name="Google Shape;9105;p49"/>
            <p:cNvSpPr/>
            <p:nvPr/>
          </p:nvSpPr>
          <p:spPr>
            <a:xfrm>
              <a:off x="4495609" y="4308124"/>
              <a:ext cx="12889" cy="10754"/>
            </a:xfrm>
            <a:custGeom>
              <a:avLst/>
              <a:gdLst/>
              <a:ahLst/>
              <a:cxnLst/>
              <a:rect l="l" t="t" r="r" b="b"/>
              <a:pathLst>
                <a:path w="869" h="725" extrusionOk="0">
                  <a:moveTo>
                    <a:pt x="1" y="1"/>
                  </a:moveTo>
                  <a:lnTo>
                    <a:pt x="531" y="724"/>
                  </a:lnTo>
                  <a:lnTo>
                    <a:pt x="869" y="676"/>
                  </a:lnTo>
                  <a:cubicBezTo>
                    <a:pt x="676" y="338"/>
                    <a:pt x="387" y="97"/>
                    <a:pt x="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6" name="Google Shape;9106;p49"/>
            <p:cNvSpPr/>
            <p:nvPr/>
          </p:nvSpPr>
          <p:spPr>
            <a:xfrm>
              <a:off x="4492747" y="4319575"/>
              <a:ext cx="10754" cy="1439"/>
            </a:xfrm>
            <a:custGeom>
              <a:avLst/>
              <a:gdLst/>
              <a:ahLst/>
              <a:cxnLst/>
              <a:rect l="l" t="t" r="r" b="b"/>
              <a:pathLst>
                <a:path w="725" h="97" extrusionOk="0">
                  <a:moveTo>
                    <a:pt x="724" y="0"/>
                  </a:moveTo>
                  <a:cubicBezTo>
                    <a:pt x="669" y="7"/>
                    <a:pt x="618" y="14"/>
                    <a:pt x="570" y="21"/>
                  </a:cubicBezTo>
                  <a:lnTo>
                    <a:pt x="570" y="21"/>
                  </a:lnTo>
                  <a:lnTo>
                    <a:pt x="724" y="0"/>
                  </a:lnTo>
                  <a:close/>
                  <a:moveTo>
                    <a:pt x="570" y="21"/>
                  </a:moveTo>
                  <a:lnTo>
                    <a:pt x="1" y="97"/>
                  </a:lnTo>
                  <a:cubicBezTo>
                    <a:pt x="125" y="97"/>
                    <a:pt x="284" y="61"/>
                    <a:pt x="570" y="2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7" name="Google Shape;9107;p49"/>
            <p:cNvSpPr/>
            <p:nvPr/>
          </p:nvSpPr>
          <p:spPr>
            <a:xfrm>
              <a:off x="4508485" y="4318136"/>
              <a:ext cx="742" cy="1098"/>
            </a:xfrm>
            <a:custGeom>
              <a:avLst/>
              <a:gdLst/>
              <a:ahLst/>
              <a:cxnLst/>
              <a:rect l="l" t="t" r="r" b="b"/>
              <a:pathLst>
                <a:path w="50" h="74" extrusionOk="0">
                  <a:moveTo>
                    <a:pt x="1" y="1"/>
                  </a:moveTo>
                  <a:cubicBezTo>
                    <a:pt x="1" y="49"/>
                    <a:pt x="13" y="73"/>
                    <a:pt x="25" y="73"/>
                  </a:cubicBezTo>
                  <a:cubicBezTo>
                    <a:pt x="37" y="73"/>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8" name="Google Shape;9108;p49"/>
            <p:cNvSpPr/>
            <p:nvPr/>
          </p:nvSpPr>
          <p:spPr>
            <a:xfrm>
              <a:off x="4545686" y="4320287"/>
              <a:ext cx="20765" cy="25764"/>
            </a:xfrm>
            <a:custGeom>
              <a:avLst/>
              <a:gdLst/>
              <a:ahLst/>
              <a:cxnLst/>
              <a:rect l="l" t="t" r="r" b="b"/>
              <a:pathLst>
                <a:path w="1400" h="1737" extrusionOk="0">
                  <a:moveTo>
                    <a:pt x="1351" y="1"/>
                  </a:moveTo>
                  <a:cubicBezTo>
                    <a:pt x="965" y="580"/>
                    <a:pt x="1" y="1255"/>
                    <a:pt x="1158" y="1737"/>
                  </a:cubicBezTo>
                  <a:cubicBezTo>
                    <a:pt x="1399" y="1110"/>
                    <a:pt x="773" y="869"/>
                    <a:pt x="135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9" name="Google Shape;9109;p49"/>
            <p:cNvSpPr/>
            <p:nvPr/>
          </p:nvSpPr>
          <p:spPr>
            <a:xfrm>
              <a:off x="4519224" y="4320287"/>
              <a:ext cx="13601" cy="11466"/>
            </a:xfrm>
            <a:custGeom>
              <a:avLst/>
              <a:gdLst/>
              <a:ahLst/>
              <a:cxnLst/>
              <a:rect l="l" t="t" r="r" b="b"/>
              <a:pathLst>
                <a:path w="917" h="773" extrusionOk="0">
                  <a:moveTo>
                    <a:pt x="820" y="1"/>
                  </a:moveTo>
                  <a:lnTo>
                    <a:pt x="0" y="772"/>
                  </a:lnTo>
                  <a:lnTo>
                    <a:pt x="917" y="772"/>
                  </a:lnTo>
                  <a:cubicBezTo>
                    <a:pt x="868" y="531"/>
                    <a:pt x="627" y="290"/>
                    <a:pt x="8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0" name="Google Shape;9110;p49"/>
            <p:cNvSpPr/>
            <p:nvPr/>
          </p:nvSpPr>
          <p:spPr>
            <a:xfrm>
              <a:off x="4513498" y="4331738"/>
              <a:ext cx="5740" cy="5013"/>
            </a:xfrm>
            <a:custGeom>
              <a:avLst/>
              <a:gdLst/>
              <a:ahLst/>
              <a:cxnLst/>
              <a:rect l="l" t="t" r="r" b="b"/>
              <a:pathLst>
                <a:path w="387" h="338" extrusionOk="0">
                  <a:moveTo>
                    <a:pt x="1" y="0"/>
                  </a:moveTo>
                  <a:lnTo>
                    <a:pt x="1" y="338"/>
                  </a:lnTo>
                  <a:lnTo>
                    <a:pt x="386"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1" name="Google Shape;9111;p49"/>
            <p:cNvSpPr/>
            <p:nvPr/>
          </p:nvSpPr>
          <p:spPr>
            <a:xfrm>
              <a:off x="4426220" y="4327540"/>
              <a:ext cx="25898" cy="11362"/>
            </a:xfrm>
            <a:custGeom>
              <a:avLst/>
              <a:gdLst/>
              <a:ahLst/>
              <a:cxnLst/>
              <a:rect l="l" t="t" r="r" b="b"/>
              <a:pathLst>
                <a:path w="1746" h="766" extrusionOk="0">
                  <a:moveTo>
                    <a:pt x="1420" y="1"/>
                  </a:moveTo>
                  <a:cubicBezTo>
                    <a:pt x="1363" y="1"/>
                    <a:pt x="1293" y="13"/>
                    <a:pt x="1206" y="42"/>
                  </a:cubicBezTo>
                  <a:cubicBezTo>
                    <a:pt x="917" y="380"/>
                    <a:pt x="483" y="669"/>
                    <a:pt x="1" y="766"/>
                  </a:cubicBezTo>
                  <a:cubicBezTo>
                    <a:pt x="531" y="766"/>
                    <a:pt x="1110" y="766"/>
                    <a:pt x="1641" y="621"/>
                  </a:cubicBezTo>
                  <a:cubicBezTo>
                    <a:pt x="1641" y="416"/>
                    <a:pt x="1745" y="1"/>
                    <a:pt x="14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2" name="Google Shape;9112;p49"/>
            <p:cNvSpPr/>
            <p:nvPr/>
          </p:nvSpPr>
          <p:spPr>
            <a:xfrm>
              <a:off x="4472010" y="4324589"/>
              <a:ext cx="1632" cy="1869"/>
            </a:xfrm>
            <a:custGeom>
              <a:avLst/>
              <a:gdLst/>
              <a:ahLst/>
              <a:cxnLst/>
              <a:rect l="l" t="t" r="r" b="b"/>
              <a:pathLst>
                <a:path w="110" h="126" extrusionOk="0">
                  <a:moveTo>
                    <a:pt x="49" y="0"/>
                  </a:moveTo>
                  <a:lnTo>
                    <a:pt x="0" y="96"/>
                  </a:lnTo>
                  <a:cubicBezTo>
                    <a:pt x="18" y="114"/>
                    <a:pt x="42" y="125"/>
                    <a:pt x="61" y="125"/>
                  </a:cubicBezTo>
                  <a:cubicBezTo>
                    <a:pt x="93" y="125"/>
                    <a:pt x="110" y="92"/>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3" name="Google Shape;9113;p49"/>
            <p:cNvSpPr/>
            <p:nvPr/>
          </p:nvSpPr>
          <p:spPr>
            <a:xfrm>
              <a:off x="4356830" y="4353914"/>
              <a:ext cx="1454" cy="2166"/>
            </a:xfrm>
            <a:custGeom>
              <a:avLst/>
              <a:gdLst/>
              <a:ahLst/>
              <a:cxnLst/>
              <a:rect l="l" t="t" r="r" b="b"/>
              <a:pathLst>
                <a:path w="98" h="146" extrusionOk="0">
                  <a:moveTo>
                    <a:pt x="1" y="0"/>
                  </a:moveTo>
                  <a:lnTo>
                    <a:pt x="97" y="145"/>
                  </a:lnTo>
                  <a:lnTo>
                    <a:pt x="97"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4" name="Google Shape;9114;p49"/>
            <p:cNvSpPr/>
            <p:nvPr/>
          </p:nvSpPr>
          <p:spPr>
            <a:xfrm>
              <a:off x="4450546" y="4331738"/>
              <a:ext cx="12889" cy="7431"/>
            </a:xfrm>
            <a:custGeom>
              <a:avLst/>
              <a:gdLst/>
              <a:ahLst/>
              <a:cxnLst/>
              <a:rect l="l" t="t" r="r" b="b"/>
              <a:pathLst>
                <a:path w="869" h="501" extrusionOk="0">
                  <a:moveTo>
                    <a:pt x="869" y="0"/>
                  </a:moveTo>
                  <a:cubicBezTo>
                    <a:pt x="579" y="145"/>
                    <a:pt x="290" y="290"/>
                    <a:pt x="1" y="338"/>
                  </a:cubicBezTo>
                  <a:cubicBezTo>
                    <a:pt x="1" y="446"/>
                    <a:pt x="1" y="501"/>
                    <a:pt x="41" y="501"/>
                  </a:cubicBezTo>
                  <a:cubicBezTo>
                    <a:pt x="55" y="501"/>
                    <a:pt x="73" y="495"/>
                    <a:pt x="97" y="483"/>
                  </a:cubicBezTo>
                  <a:cubicBezTo>
                    <a:pt x="134" y="487"/>
                    <a:pt x="170" y="489"/>
                    <a:pt x="204" y="489"/>
                  </a:cubicBezTo>
                  <a:cubicBezTo>
                    <a:pt x="564" y="489"/>
                    <a:pt x="736" y="265"/>
                    <a:pt x="86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5" name="Google Shape;9115;p49"/>
            <p:cNvSpPr/>
            <p:nvPr/>
          </p:nvSpPr>
          <p:spPr>
            <a:xfrm>
              <a:off x="4400470" y="4330492"/>
              <a:ext cx="11466" cy="5547"/>
            </a:xfrm>
            <a:custGeom>
              <a:avLst/>
              <a:gdLst/>
              <a:ahLst/>
              <a:cxnLst/>
              <a:rect l="l" t="t" r="r" b="b"/>
              <a:pathLst>
                <a:path w="773" h="374" extrusionOk="0">
                  <a:moveTo>
                    <a:pt x="105" y="1"/>
                  </a:moveTo>
                  <a:cubicBezTo>
                    <a:pt x="51" y="1"/>
                    <a:pt x="12" y="25"/>
                    <a:pt x="1" y="84"/>
                  </a:cubicBezTo>
                  <a:cubicBezTo>
                    <a:pt x="242" y="181"/>
                    <a:pt x="531" y="277"/>
                    <a:pt x="772" y="374"/>
                  </a:cubicBezTo>
                  <a:cubicBezTo>
                    <a:pt x="590" y="228"/>
                    <a:pt x="272" y="1"/>
                    <a:pt x="10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6" name="Google Shape;9116;p49"/>
            <p:cNvSpPr/>
            <p:nvPr/>
          </p:nvSpPr>
          <p:spPr>
            <a:xfrm>
              <a:off x="4468435" y="4321133"/>
              <a:ext cx="2151" cy="2032"/>
            </a:xfrm>
            <a:custGeom>
              <a:avLst/>
              <a:gdLst/>
              <a:ahLst/>
              <a:cxnLst/>
              <a:rect l="l" t="t" r="r" b="b"/>
              <a:pathLst>
                <a:path w="145" h="137" extrusionOk="0">
                  <a:moveTo>
                    <a:pt x="15" y="1"/>
                  </a:moveTo>
                  <a:cubicBezTo>
                    <a:pt x="1" y="1"/>
                    <a:pt x="41" y="52"/>
                    <a:pt x="97" y="137"/>
                  </a:cubicBezTo>
                  <a:cubicBezTo>
                    <a:pt x="97" y="88"/>
                    <a:pt x="97" y="88"/>
                    <a:pt x="145" y="88"/>
                  </a:cubicBezTo>
                  <a:cubicBezTo>
                    <a:pt x="64" y="28"/>
                    <a:pt x="26" y="1"/>
                    <a:pt x="1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7" name="Google Shape;9117;p49"/>
            <p:cNvSpPr/>
            <p:nvPr/>
          </p:nvSpPr>
          <p:spPr>
            <a:xfrm>
              <a:off x="4463421" y="4323150"/>
              <a:ext cx="9315" cy="8603"/>
            </a:xfrm>
            <a:custGeom>
              <a:avLst/>
              <a:gdLst/>
              <a:ahLst/>
              <a:cxnLst/>
              <a:rect l="l" t="t" r="r" b="b"/>
              <a:pathLst>
                <a:path w="628" h="580" extrusionOk="0">
                  <a:moveTo>
                    <a:pt x="435" y="1"/>
                  </a:moveTo>
                  <a:cubicBezTo>
                    <a:pt x="242" y="145"/>
                    <a:pt x="97" y="386"/>
                    <a:pt x="1" y="579"/>
                  </a:cubicBezTo>
                  <a:cubicBezTo>
                    <a:pt x="242" y="483"/>
                    <a:pt x="435" y="338"/>
                    <a:pt x="628" y="193"/>
                  </a:cubicBezTo>
                  <a:cubicBezTo>
                    <a:pt x="531" y="145"/>
                    <a:pt x="483" y="49"/>
                    <a:pt x="43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8" name="Google Shape;9118;p49"/>
            <p:cNvSpPr/>
            <p:nvPr/>
          </p:nvSpPr>
          <p:spPr>
            <a:xfrm>
              <a:off x="4328929" y="4356065"/>
              <a:ext cx="61540" cy="78701"/>
            </a:xfrm>
            <a:custGeom>
              <a:avLst/>
              <a:gdLst/>
              <a:ahLst/>
              <a:cxnLst/>
              <a:rect l="l" t="t" r="r" b="b"/>
              <a:pathLst>
                <a:path w="4149" h="5306" extrusionOk="0">
                  <a:moveTo>
                    <a:pt x="1978" y="0"/>
                  </a:moveTo>
                  <a:lnTo>
                    <a:pt x="1978" y="0"/>
                  </a:lnTo>
                  <a:cubicBezTo>
                    <a:pt x="2026" y="338"/>
                    <a:pt x="2075" y="627"/>
                    <a:pt x="1303" y="1254"/>
                  </a:cubicBezTo>
                  <a:cubicBezTo>
                    <a:pt x="1689" y="1592"/>
                    <a:pt x="3473" y="1784"/>
                    <a:pt x="2894" y="2604"/>
                  </a:cubicBezTo>
                  <a:cubicBezTo>
                    <a:pt x="2560" y="2793"/>
                    <a:pt x="2331" y="2864"/>
                    <a:pt x="2157" y="2864"/>
                  </a:cubicBezTo>
                  <a:cubicBezTo>
                    <a:pt x="1753" y="2864"/>
                    <a:pt x="1645" y="2483"/>
                    <a:pt x="1206" y="2315"/>
                  </a:cubicBezTo>
                  <a:lnTo>
                    <a:pt x="1206" y="2315"/>
                  </a:lnTo>
                  <a:cubicBezTo>
                    <a:pt x="1882" y="3087"/>
                    <a:pt x="1" y="3955"/>
                    <a:pt x="580" y="5257"/>
                  </a:cubicBezTo>
                  <a:lnTo>
                    <a:pt x="1496" y="4582"/>
                  </a:lnTo>
                  <a:lnTo>
                    <a:pt x="1496" y="4582"/>
                  </a:lnTo>
                  <a:cubicBezTo>
                    <a:pt x="1544" y="4775"/>
                    <a:pt x="1255" y="5209"/>
                    <a:pt x="1592" y="5305"/>
                  </a:cubicBezTo>
                  <a:cubicBezTo>
                    <a:pt x="1520" y="4583"/>
                    <a:pt x="2123" y="4050"/>
                    <a:pt x="2755" y="4050"/>
                  </a:cubicBezTo>
                  <a:cubicBezTo>
                    <a:pt x="2967" y="4050"/>
                    <a:pt x="3183" y="4111"/>
                    <a:pt x="3377" y="4244"/>
                  </a:cubicBezTo>
                  <a:cubicBezTo>
                    <a:pt x="4148" y="3521"/>
                    <a:pt x="3039" y="1206"/>
                    <a:pt x="197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9" name="Google Shape;9119;p49"/>
            <p:cNvSpPr/>
            <p:nvPr/>
          </p:nvSpPr>
          <p:spPr>
            <a:xfrm>
              <a:off x="4357542" y="4338176"/>
              <a:ext cx="31489" cy="15752"/>
            </a:xfrm>
            <a:custGeom>
              <a:avLst/>
              <a:gdLst/>
              <a:ahLst/>
              <a:cxnLst/>
              <a:rect l="l" t="t" r="r" b="b"/>
              <a:pathLst>
                <a:path w="2123" h="1062" extrusionOk="0">
                  <a:moveTo>
                    <a:pt x="628" y="0"/>
                  </a:moveTo>
                  <a:cubicBezTo>
                    <a:pt x="97" y="483"/>
                    <a:pt x="1" y="820"/>
                    <a:pt x="1" y="1061"/>
                  </a:cubicBezTo>
                  <a:lnTo>
                    <a:pt x="1834" y="772"/>
                  </a:lnTo>
                  <a:lnTo>
                    <a:pt x="1737" y="917"/>
                  </a:lnTo>
                  <a:lnTo>
                    <a:pt x="1737" y="917"/>
                  </a:lnTo>
                  <a:lnTo>
                    <a:pt x="2123" y="724"/>
                  </a:lnTo>
                  <a:cubicBezTo>
                    <a:pt x="1544" y="627"/>
                    <a:pt x="1062" y="338"/>
                    <a:pt x="62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0" name="Google Shape;9120;p49"/>
            <p:cNvSpPr/>
            <p:nvPr/>
          </p:nvSpPr>
          <p:spPr>
            <a:xfrm>
              <a:off x="4389018" y="4336025"/>
              <a:ext cx="40181" cy="39365"/>
            </a:xfrm>
            <a:custGeom>
              <a:avLst/>
              <a:gdLst/>
              <a:ahLst/>
              <a:cxnLst/>
              <a:rect l="l" t="t" r="r" b="b"/>
              <a:pathLst>
                <a:path w="2709" h="2654" extrusionOk="0">
                  <a:moveTo>
                    <a:pt x="1641" y="80"/>
                  </a:moveTo>
                  <a:lnTo>
                    <a:pt x="1641" y="80"/>
                  </a:lnTo>
                  <a:cubicBezTo>
                    <a:pt x="1687" y="117"/>
                    <a:pt x="1709" y="158"/>
                    <a:pt x="1681" y="158"/>
                  </a:cubicBezTo>
                  <a:cubicBezTo>
                    <a:pt x="1672" y="158"/>
                    <a:pt x="1659" y="155"/>
                    <a:pt x="1641" y="145"/>
                  </a:cubicBezTo>
                  <a:cubicBezTo>
                    <a:pt x="1641" y="242"/>
                    <a:pt x="1641" y="338"/>
                    <a:pt x="1641" y="435"/>
                  </a:cubicBezTo>
                  <a:cubicBezTo>
                    <a:pt x="1062" y="386"/>
                    <a:pt x="1496" y="242"/>
                    <a:pt x="1641" y="145"/>
                  </a:cubicBezTo>
                  <a:cubicBezTo>
                    <a:pt x="1641" y="123"/>
                    <a:pt x="1641" y="102"/>
                    <a:pt x="1641" y="80"/>
                  </a:cubicBezTo>
                  <a:close/>
                  <a:moveTo>
                    <a:pt x="1641" y="1"/>
                  </a:moveTo>
                  <a:lnTo>
                    <a:pt x="1608" y="18"/>
                  </a:lnTo>
                  <a:lnTo>
                    <a:pt x="1608" y="18"/>
                  </a:lnTo>
                  <a:cubicBezTo>
                    <a:pt x="1586" y="13"/>
                    <a:pt x="1565" y="7"/>
                    <a:pt x="1544" y="1"/>
                  </a:cubicBezTo>
                  <a:lnTo>
                    <a:pt x="1544" y="1"/>
                  </a:lnTo>
                  <a:lnTo>
                    <a:pt x="1578" y="34"/>
                  </a:lnTo>
                  <a:lnTo>
                    <a:pt x="1578" y="34"/>
                  </a:lnTo>
                  <a:lnTo>
                    <a:pt x="1" y="869"/>
                  </a:lnTo>
                  <a:cubicBezTo>
                    <a:pt x="531" y="821"/>
                    <a:pt x="1110" y="724"/>
                    <a:pt x="1641" y="483"/>
                  </a:cubicBezTo>
                  <a:lnTo>
                    <a:pt x="1641" y="483"/>
                  </a:lnTo>
                  <a:cubicBezTo>
                    <a:pt x="1496" y="1351"/>
                    <a:pt x="724" y="1930"/>
                    <a:pt x="1448" y="2653"/>
                  </a:cubicBezTo>
                  <a:cubicBezTo>
                    <a:pt x="2509" y="2364"/>
                    <a:pt x="2026" y="1833"/>
                    <a:pt x="2605" y="1303"/>
                  </a:cubicBezTo>
                  <a:lnTo>
                    <a:pt x="2605" y="1303"/>
                  </a:lnTo>
                  <a:cubicBezTo>
                    <a:pt x="2252" y="1434"/>
                    <a:pt x="2063" y="1487"/>
                    <a:pt x="1974" y="1487"/>
                  </a:cubicBezTo>
                  <a:cubicBezTo>
                    <a:pt x="1636" y="1487"/>
                    <a:pt x="2708" y="732"/>
                    <a:pt x="1641" y="579"/>
                  </a:cubicBezTo>
                  <a:cubicBezTo>
                    <a:pt x="1930" y="386"/>
                    <a:pt x="2219" y="290"/>
                    <a:pt x="2557" y="145"/>
                  </a:cubicBezTo>
                  <a:cubicBezTo>
                    <a:pt x="2252" y="145"/>
                    <a:pt x="1946" y="106"/>
                    <a:pt x="1641" y="27"/>
                  </a:cubicBezTo>
                  <a:lnTo>
                    <a:pt x="1641" y="27"/>
                  </a:lnTo>
                  <a:cubicBezTo>
                    <a:pt x="1641" y="18"/>
                    <a:pt x="1641" y="9"/>
                    <a:pt x="164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1" name="Google Shape;9121;p49"/>
            <p:cNvSpPr/>
            <p:nvPr/>
          </p:nvSpPr>
          <p:spPr>
            <a:xfrm>
              <a:off x="4552183" y="4372514"/>
              <a:ext cx="2818" cy="2344"/>
            </a:xfrm>
            <a:custGeom>
              <a:avLst/>
              <a:gdLst/>
              <a:ahLst/>
              <a:cxnLst/>
              <a:rect l="l" t="t" r="r" b="b"/>
              <a:pathLst>
                <a:path w="190" h="158" extrusionOk="0">
                  <a:moveTo>
                    <a:pt x="93" y="0"/>
                  </a:moveTo>
                  <a:cubicBezTo>
                    <a:pt x="15" y="79"/>
                    <a:pt x="0" y="158"/>
                    <a:pt x="102" y="158"/>
                  </a:cubicBezTo>
                  <a:cubicBezTo>
                    <a:pt x="125" y="158"/>
                    <a:pt x="154" y="154"/>
                    <a:pt x="190" y="145"/>
                  </a:cubicBezTo>
                  <a:cubicBezTo>
                    <a:pt x="142" y="97"/>
                    <a:pt x="93" y="49"/>
                    <a:pt x="9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2" name="Google Shape;9122;p49"/>
            <p:cNvSpPr/>
            <p:nvPr/>
          </p:nvSpPr>
          <p:spPr>
            <a:xfrm>
              <a:off x="4523941" y="4343901"/>
              <a:ext cx="40359" cy="28627"/>
            </a:xfrm>
            <a:custGeom>
              <a:avLst/>
              <a:gdLst/>
              <a:ahLst/>
              <a:cxnLst/>
              <a:rect l="l" t="t" r="r" b="b"/>
              <a:pathLst>
                <a:path w="2721" h="1930" extrusionOk="0">
                  <a:moveTo>
                    <a:pt x="20" y="0"/>
                  </a:moveTo>
                  <a:lnTo>
                    <a:pt x="20" y="0"/>
                  </a:lnTo>
                  <a:cubicBezTo>
                    <a:pt x="1" y="29"/>
                    <a:pt x="29" y="82"/>
                    <a:pt x="92" y="150"/>
                  </a:cubicBezTo>
                  <a:lnTo>
                    <a:pt x="92" y="150"/>
                  </a:lnTo>
                  <a:cubicBezTo>
                    <a:pt x="67" y="100"/>
                    <a:pt x="43" y="50"/>
                    <a:pt x="20" y="0"/>
                  </a:cubicBezTo>
                  <a:close/>
                  <a:moveTo>
                    <a:pt x="92" y="150"/>
                  </a:moveTo>
                  <a:cubicBezTo>
                    <a:pt x="379" y="726"/>
                    <a:pt x="786" y="1292"/>
                    <a:pt x="1274" y="1736"/>
                  </a:cubicBezTo>
                  <a:cubicBezTo>
                    <a:pt x="1370" y="1592"/>
                    <a:pt x="1419" y="1254"/>
                    <a:pt x="1853" y="1254"/>
                  </a:cubicBezTo>
                  <a:cubicBezTo>
                    <a:pt x="2238" y="1447"/>
                    <a:pt x="1949" y="1640"/>
                    <a:pt x="1997" y="1929"/>
                  </a:cubicBezTo>
                  <a:cubicBezTo>
                    <a:pt x="2190" y="1640"/>
                    <a:pt x="2721" y="1158"/>
                    <a:pt x="1901" y="917"/>
                  </a:cubicBezTo>
                  <a:lnTo>
                    <a:pt x="1756" y="1061"/>
                  </a:lnTo>
                  <a:cubicBezTo>
                    <a:pt x="1176" y="945"/>
                    <a:pt x="347" y="425"/>
                    <a:pt x="92" y="15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3" name="Google Shape;9123;p49"/>
            <p:cNvSpPr/>
            <p:nvPr/>
          </p:nvSpPr>
          <p:spPr>
            <a:xfrm>
              <a:off x="4457696" y="4359639"/>
              <a:ext cx="24340" cy="18615"/>
            </a:xfrm>
            <a:custGeom>
              <a:avLst/>
              <a:gdLst/>
              <a:ahLst/>
              <a:cxnLst/>
              <a:rect l="l" t="t" r="r" b="b"/>
              <a:pathLst>
                <a:path w="1641" h="1255" extrusionOk="0">
                  <a:moveTo>
                    <a:pt x="1351" y="0"/>
                  </a:moveTo>
                  <a:lnTo>
                    <a:pt x="1" y="724"/>
                  </a:lnTo>
                  <a:lnTo>
                    <a:pt x="917" y="1254"/>
                  </a:lnTo>
                  <a:lnTo>
                    <a:pt x="772" y="868"/>
                  </a:lnTo>
                  <a:cubicBezTo>
                    <a:pt x="1641" y="868"/>
                    <a:pt x="1351" y="386"/>
                    <a:pt x="135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4" name="Google Shape;9124;p49"/>
            <p:cNvSpPr/>
            <p:nvPr/>
          </p:nvSpPr>
          <p:spPr>
            <a:xfrm>
              <a:off x="4344667" y="4335313"/>
              <a:ext cx="8603" cy="20765"/>
            </a:xfrm>
            <a:custGeom>
              <a:avLst/>
              <a:gdLst/>
              <a:ahLst/>
              <a:cxnLst/>
              <a:rect l="l" t="t" r="r" b="b"/>
              <a:pathLst>
                <a:path w="580" h="1400" extrusionOk="0">
                  <a:moveTo>
                    <a:pt x="580" y="0"/>
                  </a:moveTo>
                  <a:lnTo>
                    <a:pt x="1" y="1399"/>
                  </a:lnTo>
                  <a:lnTo>
                    <a:pt x="580" y="917"/>
                  </a:lnTo>
                  <a:lnTo>
                    <a:pt x="580"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5" name="Google Shape;9125;p49"/>
            <p:cNvSpPr/>
            <p:nvPr/>
          </p:nvSpPr>
          <p:spPr>
            <a:xfrm>
              <a:off x="4318205" y="4345325"/>
              <a:ext cx="7164" cy="10754"/>
            </a:xfrm>
            <a:custGeom>
              <a:avLst/>
              <a:gdLst/>
              <a:ahLst/>
              <a:cxnLst/>
              <a:rect l="l" t="t" r="r" b="b"/>
              <a:pathLst>
                <a:path w="483" h="725" extrusionOk="0">
                  <a:moveTo>
                    <a:pt x="386" y="1"/>
                  </a:moveTo>
                  <a:lnTo>
                    <a:pt x="0" y="531"/>
                  </a:lnTo>
                  <a:lnTo>
                    <a:pt x="483" y="724"/>
                  </a:lnTo>
                  <a:lnTo>
                    <a:pt x="483" y="724"/>
                  </a:lnTo>
                  <a:lnTo>
                    <a:pt x="38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6" name="Google Shape;9126;p49"/>
            <p:cNvSpPr/>
            <p:nvPr/>
          </p:nvSpPr>
          <p:spPr>
            <a:xfrm>
              <a:off x="3758401" y="4493582"/>
              <a:ext cx="19000" cy="18437"/>
            </a:xfrm>
            <a:custGeom>
              <a:avLst/>
              <a:gdLst/>
              <a:ahLst/>
              <a:cxnLst/>
              <a:rect l="l" t="t" r="r" b="b"/>
              <a:pathLst>
                <a:path w="1281" h="1243" extrusionOk="0">
                  <a:moveTo>
                    <a:pt x="107" y="0"/>
                  </a:moveTo>
                  <a:cubicBezTo>
                    <a:pt x="33" y="0"/>
                    <a:pt x="1" y="95"/>
                    <a:pt x="26" y="326"/>
                  </a:cubicBezTo>
                  <a:lnTo>
                    <a:pt x="219" y="1146"/>
                  </a:lnTo>
                  <a:cubicBezTo>
                    <a:pt x="352" y="1089"/>
                    <a:pt x="501" y="1062"/>
                    <a:pt x="649" y="1062"/>
                  </a:cubicBezTo>
                  <a:cubicBezTo>
                    <a:pt x="877" y="1062"/>
                    <a:pt x="1105" y="1126"/>
                    <a:pt x="1280" y="1243"/>
                  </a:cubicBezTo>
                  <a:cubicBezTo>
                    <a:pt x="821" y="712"/>
                    <a:pt x="309" y="0"/>
                    <a:pt x="10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7" name="Google Shape;9127;p49"/>
            <p:cNvSpPr/>
            <p:nvPr/>
          </p:nvSpPr>
          <p:spPr>
            <a:xfrm>
              <a:off x="3300947" y="4580682"/>
              <a:ext cx="9315" cy="12177"/>
            </a:xfrm>
            <a:custGeom>
              <a:avLst/>
              <a:gdLst/>
              <a:ahLst/>
              <a:cxnLst/>
              <a:rect l="l" t="t" r="r" b="b"/>
              <a:pathLst>
                <a:path w="628" h="821" extrusionOk="0">
                  <a:moveTo>
                    <a:pt x="627" y="1"/>
                  </a:moveTo>
                  <a:lnTo>
                    <a:pt x="1" y="531"/>
                  </a:lnTo>
                  <a:cubicBezTo>
                    <a:pt x="49" y="628"/>
                    <a:pt x="97" y="724"/>
                    <a:pt x="193" y="820"/>
                  </a:cubicBez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8" name="Google Shape;9128;p49"/>
            <p:cNvSpPr/>
            <p:nvPr/>
          </p:nvSpPr>
          <p:spPr>
            <a:xfrm>
              <a:off x="3281634" y="4631470"/>
              <a:ext cx="12177" cy="8603"/>
            </a:xfrm>
            <a:custGeom>
              <a:avLst/>
              <a:gdLst/>
              <a:ahLst/>
              <a:cxnLst/>
              <a:rect l="l" t="t" r="r" b="b"/>
              <a:pathLst>
                <a:path w="821" h="580" extrusionOk="0">
                  <a:moveTo>
                    <a:pt x="0" y="1"/>
                  </a:moveTo>
                  <a:lnTo>
                    <a:pt x="0" y="1"/>
                  </a:lnTo>
                  <a:cubicBezTo>
                    <a:pt x="193" y="242"/>
                    <a:pt x="483" y="435"/>
                    <a:pt x="820" y="580"/>
                  </a:cubicBezTo>
                  <a:lnTo>
                    <a:pt x="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9" name="Google Shape;9129;p49"/>
            <p:cNvSpPr/>
            <p:nvPr/>
          </p:nvSpPr>
          <p:spPr>
            <a:xfrm>
              <a:off x="4157250" y="4492692"/>
              <a:ext cx="15263" cy="10145"/>
            </a:xfrm>
            <a:custGeom>
              <a:avLst/>
              <a:gdLst/>
              <a:ahLst/>
              <a:cxnLst/>
              <a:rect l="l" t="t" r="r" b="b"/>
              <a:pathLst>
                <a:path w="1029" h="684" extrusionOk="0">
                  <a:moveTo>
                    <a:pt x="0" y="1"/>
                  </a:moveTo>
                  <a:lnTo>
                    <a:pt x="0" y="1"/>
                  </a:lnTo>
                  <a:cubicBezTo>
                    <a:pt x="363" y="297"/>
                    <a:pt x="725" y="684"/>
                    <a:pt x="903" y="684"/>
                  </a:cubicBezTo>
                  <a:cubicBezTo>
                    <a:pt x="985" y="684"/>
                    <a:pt x="1028" y="600"/>
                    <a:pt x="1013" y="386"/>
                  </a:cubicBezTo>
                  <a:cubicBezTo>
                    <a:pt x="724" y="145"/>
                    <a:pt x="338" y="49"/>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0" name="Google Shape;9130;p49"/>
            <p:cNvSpPr/>
            <p:nvPr/>
          </p:nvSpPr>
          <p:spPr>
            <a:xfrm>
              <a:off x="2888185" y="4512005"/>
              <a:ext cx="6452" cy="7164"/>
            </a:xfrm>
            <a:custGeom>
              <a:avLst/>
              <a:gdLst/>
              <a:ahLst/>
              <a:cxnLst/>
              <a:rect l="l" t="t" r="r" b="b"/>
              <a:pathLst>
                <a:path w="435" h="483" extrusionOk="0">
                  <a:moveTo>
                    <a:pt x="386" y="1"/>
                  </a:moveTo>
                  <a:lnTo>
                    <a:pt x="386" y="1"/>
                  </a:lnTo>
                  <a:cubicBezTo>
                    <a:pt x="97" y="145"/>
                    <a:pt x="0" y="338"/>
                    <a:pt x="0" y="483"/>
                  </a:cubicBezTo>
                  <a:cubicBezTo>
                    <a:pt x="241" y="387"/>
                    <a:pt x="434" y="242"/>
                    <a:pt x="386"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1" name="Google Shape;9131;p49"/>
            <p:cNvSpPr/>
            <p:nvPr/>
          </p:nvSpPr>
          <p:spPr>
            <a:xfrm>
              <a:off x="4137923" y="4488672"/>
              <a:ext cx="19342" cy="8321"/>
            </a:xfrm>
            <a:custGeom>
              <a:avLst/>
              <a:gdLst/>
              <a:ahLst/>
              <a:cxnLst/>
              <a:rect l="l" t="t" r="r" b="b"/>
              <a:pathLst>
                <a:path w="1304" h="561" extrusionOk="0">
                  <a:moveTo>
                    <a:pt x="635" y="0"/>
                  </a:moveTo>
                  <a:cubicBezTo>
                    <a:pt x="424" y="0"/>
                    <a:pt x="212" y="111"/>
                    <a:pt x="1" y="416"/>
                  </a:cubicBezTo>
                  <a:cubicBezTo>
                    <a:pt x="97" y="464"/>
                    <a:pt x="194" y="513"/>
                    <a:pt x="290" y="561"/>
                  </a:cubicBezTo>
                  <a:cubicBezTo>
                    <a:pt x="580" y="416"/>
                    <a:pt x="917" y="320"/>
                    <a:pt x="1303" y="272"/>
                  </a:cubicBezTo>
                  <a:cubicBezTo>
                    <a:pt x="1080" y="123"/>
                    <a:pt x="858" y="0"/>
                    <a:pt x="63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2" name="Google Shape;9132;p49"/>
            <p:cNvSpPr/>
            <p:nvPr/>
          </p:nvSpPr>
          <p:spPr>
            <a:xfrm>
              <a:off x="1682783" y="4492692"/>
              <a:ext cx="2151" cy="2166"/>
            </a:xfrm>
            <a:custGeom>
              <a:avLst/>
              <a:gdLst/>
              <a:ahLst/>
              <a:cxnLst/>
              <a:rect l="l" t="t" r="r" b="b"/>
              <a:pathLst>
                <a:path w="145" h="146" extrusionOk="0">
                  <a:moveTo>
                    <a:pt x="49" y="1"/>
                  </a:moveTo>
                  <a:lnTo>
                    <a:pt x="49" y="1"/>
                  </a:lnTo>
                  <a:cubicBezTo>
                    <a:pt x="0" y="97"/>
                    <a:pt x="0" y="145"/>
                    <a:pt x="145" y="145"/>
                  </a:cubicBezTo>
                  <a:cubicBezTo>
                    <a:pt x="145" y="97"/>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3" name="Google Shape;9133;p49"/>
            <p:cNvSpPr/>
            <p:nvPr/>
          </p:nvSpPr>
          <p:spPr>
            <a:xfrm>
              <a:off x="4212326" y="4374739"/>
              <a:ext cx="2996" cy="1365"/>
            </a:xfrm>
            <a:custGeom>
              <a:avLst/>
              <a:gdLst/>
              <a:ahLst/>
              <a:cxnLst/>
              <a:rect l="l" t="t" r="r" b="b"/>
              <a:pathLst>
                <a:path w="202" h="92" extrusionOk="0">
                  <a:moveTo>
                    <a:pt x="174" y="0"/>
                  </a:moveTo>
                  <a:cubicBezTo>
                    <a:pt x="141" y="0"/>
                    <a:pt x="27" y="39"/>
                    <a:pt x="1" y="91"/>
                  </a:cubicBezTo>
                  <a:cubicBezTo>
                    <a:pt x="175" y="26"/>
                    <a:pt x="202" y="0"/>
                    <a:pt x="17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4" name="Google Shape;9134;p49"/>
            <p:cNvSpPr/>
            <p:nvPr/>
          </p:nvSpPr>
          <p:spPr>
            <a:xfrm>
              <a:off x="4250239" y="4417577"/>
              <a:ext cx="1454" cy="6452"/>
            </a:xfrm>
            <a:custGeom>
              <a:avLst/>
              <a:gdLst/>
              <a:ahLst/>
              <a:cxnLst/>
              <a:rect l="l" t="t" r="r" b="b"/>
              <a:pathLst>
                <a:path w="98" h="435" extrusionOk="0">
                  <a:moveTo>
                    <a:pt x="97" y="1"/>
                  </a:moveTo>
                  <a:cubicBezTo>
                    <a:pt x="49" y="97"/>
                    <a:pt x="1" y="242"/>
                    <a:pt x="49" y="435"/>
                  </a:cubicBezTo>
                  <a:cubicBezTo>
                    <a:pt x="1" y="242"/>
                    <a:pt x="49" y="97"/>
                    <a:pt x="9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5" name="Google Shape;9135;p49"/>
            <p:cNvSpPr/>
            <p:nvPr/>
          </p:nvSpPr>
          <p:spPr>
            <a:xfrm>
              <a:off x="4082135" y="4574244"/>
              <a:ext cx="1439" cy="1632"/>
            </a:xfrm>
            <a:custGeom>
              <a:avLst/>
              <a:gdLst/>
              <a:ahLst/>
              <a:cxnLst/>
              <a:rect l="l" t="t" r="r" b="b"/>
              <a:pathLst>
                <a:path w="97" h="110" extrusionOk="0">
                  <a:moveTo>
                    <a:pt x="0" y="1"/>
                  </a:moveTo>
                  <a:cubicBezTo>
                    <a:pt x="73" y="73"/>
                    <a:pt x="97" y="109"/>
                    <a:pt x="97" y="109"/>
                  </a:cubicBezTo>
                  <a:cubicBezTo>
                    <a:pt x="97" y="109"/>
                    <a:pt x="73" y="73"/>
                    <a:pt x="4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6" name="Google Shape;9136;p49"/>
            <p:cNvSpPr/>
            <p:nvPr/>
          </p:nvSpPr>
          <p:spPr>
            <a:xfrm>
              <a:off x="4214477" y="4377513"/>
              <a:ext cx="7876" cy="2166"/>
            </a:xfrm>
            <a:custGeom>
              <a:avLst/>
              <a:gdLst/>
              <a:ahLst/>
              <a:cxnLst/>
              <a:rect l="l" t="t" r="r" b="b"/>
              <a:pathLst>
                <a:path w="531" h="146" extrusionOk="0">
                  <a:moveTo>
                    <a:pt x="0" y="1"/>
                  </a:moveTo>
                  <a:cubicBezTo>
                    <a:pt x="145" y="49"/>
                    <a:pt x="338" y="97"/>
                    <a:pt x="531" y="146"/>
                  </a:cubicBezTo>
                  <a:cubicBezTo>
                    <a:pt x="386" y="49"/>
                    <a:pt x="193" y="1"/>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7" name="Google Shape;9137;p49"/>
            <p:cNvSpPr/>
            <p:nvPr/>
          </p:nvSpPr>
          <p:spPr>
            <a:xfrm>
              <a:off x="4220202" y="4372055"/>
              <a:ext cx="5725" cy="1899"/>
            </a:xfrm>
            <a:custGeom>
              <a:avLst/>
              <a:gdLst/>
              <a:ahLst/>
              <a:cxnLst/>
              <a:rect l="l" t="t" r="r" b="b"/>
              <a:pathLst>
                <a:path w="386" h="128" extrusionOk="0">
                  <a:moveTo>
                    <a:pt x="308" y="1"/>
                  </a:moveTo>
                  <a:cubicBezTo>
                    <a:pt x="251" y="1"/>
                    <a:pt x="157" y="38"/>
                    <a:pt x="0" y="128"/>
                  </a:cubicBezTo>
                  <a:lnTo>
                    <a:pt x="386" y="128"/>
                  </a:lnTo>
                  <a:cubicBezTo>
                    <a:pt x="386" y="50"/>
                    <a:pt x="372" y="1"/>
                    <a:pt x="30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8" name="Google Shape;9138;p49"/>
            <p:cNvSpPr/>
            <p:nvPr/>
          </p:nvSpPr>
          <p:spPr>
            <a:xfrm>
              <a:off x="4204464" y="4376089"/>
              <a:ext cx="10027" cy="2166"/>
            </a:xfrm>
            <a:custGeom>
              <a:avLst/>
              <a:gdLst/>
              <a:ahLst/>
              <a:cxnLst/>
              <a:rect l="l" t="t" r="r" b="b"/>
              <a:pathLst>
                <a:path w="676" h="146" extrusionOk="0">
                  <a:moveTo>
                    <a:pt x="579" y="0"/>
                  </a:moveTo>
                  <a:cubicBezTo>
                    <a:pt x="570" y="0"/>
                    <a:pt x="565" y="2"/>
                    <a:pt x="562" y="5"/>
                  </a:cubicBezTo>
                  <a:lnTo>
                    <a:pt x="562" y="5"/>
                  </a:lnTo>
                  <a:lnTo>
                    <a:pt x="579" y="0"/>
                  </a:lnTo>
                  <a:close/>
                  <a:moveTo>
                    <a:pt x="562" y="5"/>
                  </a:moveTo>
                  <a:lnTo>
                    <a:pt x="0" y="145"/>
                  </a:lnTo>
                  <a:cubicBezTo>
                    <a:pt x="241" y="97"/>
                    <a:pt x="482" y="97"/>
                    <a:pt x="675" y="97"/>
                  </a:cubicBezTo>
                  <a:cubicBezTo>
                    <a:pt x="596" y="57"/>
                    <a:pt x="549" y="17"/>
                    <a:pt x="562" y="5"/>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9" name="Google Shape;9139;p49"/>
            <p:cNvSpPr/>
            <p:nvPr/>
          </p:nvSpPr>
          <p:spPr>
            <a:xfrm>
              <a:off x="2182275" y="4564944"/>
              <a:ext cx="5577" cy="3441"/>
            </a:xfrm>
            <a:custGeom>
              <a:avLst/>
              <a:gdLst/>
              <a:ahLst/>
              <a:cxnLst/>
              <a:rect l="l" t="t" r="r" b="b"/>
              <a:pathLst>
                <a:path w="376" h="232" extrusionOk="0">
                  <a:moveTo>
                    <a:pt x="327" y="1"/>
                  </a:moveTo>
                  <a:cubicBezTo>
                    <a:pt x="61" y="160"/>
                    <a:pt x="0" y="231"/>
                    <a:pt x="56" y="231"/>
                  </a:cubicBezTo>
                  <a:cubicBezTo>
                    <a:pt x="101" y="231"/>
                    <a:pt x="223" y="184"/>
                    <a:pt x="375" y="97"/>
                  </a:cubicBezTo>
                  <a:cubicBezTo>
                    <a:pt x="375" y="49"/>
                    <a:pt x="327" y="49"/>
                    <a:pt x="32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0" name="Google Shape;9140;p49"/>
            <p:cNvSpPr/>
            <p:nvPr/>
          </p:nvSpPr>
          <p:spPr>
            <a:xfrm>
              <a:off x="3622856" y="4642210"/>
              <a:ext cx="742" cy="727"/>
            </a:xfrm>
            <a:custGeom>
              <a:avLst/>
              <a:gdLst/>
              <a:ahLst/>
              <a:cxnLst/>
              <a:rect l="l" t="t" r="r" b="b"/>
              <a:pathLst>
                <a:path w="50" h="49" extrusionOk="0">
                  <a:moveTo>
                    <a:pt x="1" y="0"/>
                  </a:moveTo>
                  <a:lnTo>
                    <a:pt x="1" y="48"/>
                  </a:lnTo>
                  <a:cubicBezTo>
                    <a:pt x="1" y="48"/>
                    <a:pt x="1" y="48"/>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1" name="Google Shape;9141;p49"/>
            <p:cNvSpPr/>
            <p:nvPr/>
          </p:nvSpPr>
          <p:spPr>
            <a:xfrm>
              <a:off x="3290934" y="4626472"/>
              <a:ext cx="3589" cy="7876"/>
            </a:xfrm>
            <a:custGeom>
              <a:avLst/>
              <a:gdLst/>
              <a:ahLst/>
              <a:cxnLst/>
              <a:rect l="l" t="t" r="r" b="b"/>
              <a:pathLst>
                <a:path w="242" h="531" extrusionOk="0">
                  <a:moveTo>
                    <a:pt x="145" y="0"/>
                  </a:moveTo>
                  <a:lnTo>
                    <a:pt x="145" y="0"/>
                  </a:lnTo>
                  <a:cubicBezTo>
                    <a:pt x="0" y="145"/>
                    <a:pt x="0" y="338"/>
                    <a:pt x="241" y="531"/>
                  </a:cubicBezTo>
                  <a:cubicBezTo>
                    <a:pt x="145" y="338"/>
                    <a:pt x="145" y="193"/>
                    <a:pt x="14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2" name="Google Shape;9142;p49"/>
            <p:cNvSpPr/>
            <p:nvPr/>
          </p:nvSpPr>
          <p:spPr>
            <a:xfrm>
              <a:off x="4260252" y="4356065"/>
              <a:ext cx="12177" cy="8588"/>
            </a:xfrm>
            <a:custGeom>
              <a:avLst/>
              <a:gdLst/>
              <a:ahLst/>
              <a:cxnLst/>
              <a:rect l="l" t="t" r="r" b="b"/>
              <a:pathLst>
                <a:path w="821" h="579" extrusionOk="0">
                  <a:moveTo>
                    <a:pt x="821" y="0"/>
                  </a:moveTo>
                  <a:cubicBezTo>
                    <a:pt x="780" y="14"/>
                    <a:pt x="749" y="30"/>
                    <a:pt x="728" y="49"/>
                  </a:cubicBezTo>
                  <a:lnTo>
                    <a:pt x="728" y="49"/>
                  </a:lnTo>
                  <a:lnTo>
                    <a:pt x="821" y="0"/>
                  </a:lnTo>
                  <a:close/>
                  <a:moveTo>
                    <a:pt x="728" y="49"/>
                  </a:moveTo>
                  <a:lnTo>
                    <a:pt x="1" y="434"/>
                  </a:lnTo>
                  <a:cubicBezTo>
                    <a:pt x="97" y="402"/>
                    <a:pt x="194" y="386"/>
                    <a:pt x="289" y="386"/>
                  </a:cubicBezTo>
                  <a:cubicBezTo>
                    <a:pt x="478" y="386"/>
                    <a:pt x="660" y="450"/>
                    <a:pt x="821" y="579"/>
                  </a:cubicBezTo>
                  <a:cubicBezTo>
                    <a:pt x="779" y="372"/>
                    <a:pt x="596" y="165"/>
                    <a:pt x="728" y="49"/>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3" name="Google Shape;9143;p49"/>
            <p:cNvSpPr/>
            <p:nvPr/>
          </p:nvSpPr>
          <p:spPr>
            <a:xfrm>
              <a:off x="4392608" y="4405414"/>
              <a:ext cx="14313" cy="9315"/>
            </a:xfrm>
            <a:custGeom>
              <a:avLst/>
              <a:gdLst/>
              <a:ahLst/>
              <a:cxnLst/>
              <a:rect l="l" t="t" r="r" b="b"/>
              <a:pathLst>
                <a:path w="965" h="628" extrusionOk="0">
                  <a:moveTo>
                    <a:pt x="820" y="1"/>
                  </a:moveTo>
                  <a:cubicBezTo>
                    <a:pt x="289" y="145"/>
                    <a:pt x="0" y="580"/>
                    <a:pt x="579" y="628"/>
                  </a:cubicBezTo>
                  <a:cubicBezTo>
                    <a:pt x="723" y="483"/>
                    <a:pt x="868" y="531"/>
                    <a:pt x="965" y="387"/>
                  </a:cubicBezTo>
                  <a:lnTo>
                    <a:pt x="82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4" name="Google Shape;9144;p49"/>
            <p:cNvSpPr/>
            <p:nvPr/>
          </p:nvSpPr>
          <p:spPr>
            <a:xfrm>
              <a:off x="4293878" y="4389973"/>
              <a:ext cx="19327" cy="14729"/>
            </a:xfrm>
            <a:custGeom>
              <a:avLst/>
              <a:gdLst/>
              <a:ahLst/>
              <a:cxnLst/>
              <a:rect l="l" t="t" r="r" b="b"/>
              <a:pathLst>
                <a:path w="1303" h="993" extrusionOk="0">
                  <a:moveTo>
                    <a:pt x="864" y="0"/>
                  </a:moveTo>
                  <a:cubicBezTo>
                    <a:pt x="638" y="0"/>
                    <a:pt x="327" y="288"/>
                    <a:pt x="1" y="559"/>
                  </a:cubicBezTo>
                  <a:cubicBezTo>
                    <a:pt x="108" y="881"/>
                    <a:pt x="262" y="993"/>
                    <a:pt x="452" y="993"/>
                  </a:cubicBezTo>
                  <a:cubicBezTo>
                    <a:pt x="689" y="993"/>
                    <a:pt x="981" y="817"/>
                    <a:pt x="1303" y="656"/>
                  </a:cubicBezTo>
                  <a:lnTo>
                    <a:pt x="1206" y="656"/>
                  </a:lnTo>
                  <a:cubicBezTo>
                    <a:pt x="1164" y="172"/>
                    <a:pt x="1040" y="0"/>
                    <a:pt x="86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5" name="Google Shape;9145;p49"/>
            <p:cNvSpPr/>
            <p:nvPr/>
          </p:nvSpPr>
          <p:spPr>
            <a:xfrm>
              <a:off x="4315342" y="4393889"/>
              <a:ext cx="7876" cy="5102"/>
            </a:xfrm>
            <a:custGeom>
              <a:avLst/>
              <a:gdLst/>
              <a:ahLst/>
              <a:cxnLst/>
              <a:rect l="l" t="t" r="r" b="b"/>
              <a:pathLst>
                <a:path w="531" h="344" extrusionOk="0">
                  <a:moveTo>
                    <a:pt x="458" y="1"/>
                  </a:moveTo>
                  <a:cubicBezTo>
                    <a:pt x="365" y="1"/>
                    <a:pt x="193" y="215"/>
                    <a:pt x="0" y="344"/>
                  </a:cubicBezTo>
                  <a:cubicBezTo>
                    <a:pt x="145" y="247"/>
                    <a:pt x="338" y="199"/>
                    <a:pt x="531" y="199"/>
                  </a:cubicBezTo>
                  <a:cubicBezTo>
                    <a:pt x="531" y="54"/>
                    <a:pt x="504" y="1"/>
                    <a:pt x="45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6" name="Google Shape;9146;p49"/>
            <p:cNvSpPr/>
            <p:nvPr/>
          </p:nvSpPr>
          <p:spPr>
            <a:xfrm>
              <a:off x="4215901" y="4489117"/>
              <a:ext cx="1068" cy="2447"/>
            </a:xfrm>
            <a:custGeom>
              <a:avLst/>
              <a:gdLst/>
              <a:ahLst/>
              <a:cxnLst/>
              <a:rect l="l" t="t" r="r" b="b"/>
              <a:pathLst>
                <a:path w="72" h="165" extrusionOk="0">
                  <a:moveTo>
                    <a:pt x="49" y="0"/>
                  </a:moveTo>
                  <a:lnTo>
                    <a:pt x="1" y="145"/>
                  </a:lnTo>
                  <a:cubicBezTo>
                    <a:pt x="1" y="158"/>
                    <a:pt x="1" y="164"/>
                    <a:pt x="2" y="164"/>
                  </a:cubicBezTo>
                  <a:cubicBezTo>
                    <a:pt x="4" y="164"/>
                    <a:pt x="14" y="119"/>
                    <a:pt x="49" y="49"/>
                  </a:cubicBezTo>
                  <a:cubicBezTo>
                    <a:pt x="67" y="13"/>
                    <a:pt x="72" y="4"/>
                    <a:pt x="70" y="4"/>
                  </a:cubicBezTo>
                  <a:lnTo>
                    <a:pt x="70" y="4"/>
                  </a:lnTo>
                  <a:cubicBezTo>
                    <a:pt x="69" y="4"/>
                    <a:pt x="61" y="15"/>
                    <a:pt x="55" y="15"/>
                  </a:cubicBezTo>
                  <a:cubicBezTo>
                    <a:pt x="52" y="15"/>
                    <a:pt x="49" y="11"/>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7" name="Google Shape;9147;p49"/>
            <p:cNvSpPr/>
            <p:nvPr/>
          </p:nvSpPr>
          <p:spPr>
            <a:xfrm>
              <a:off x="4301028" y="4420440"/>
              <a:ext cx="8603" cy="13601"/>
            </a:xfrm>
            <a:custGeom>
              <a:avLst/>
              <a:gdLst/>
              <a:ahLst/>
              <a:cxnLst/>
              <a:rect l="l" t="t" r="r" b="b"/>
              <a:pathLst>
                <a:path w="580" h="917" extrusionOk="0">
                  <a:moveTo>
                    <a:pt x="146" y="1"/>
                  </a:moveTo>
                  <a:lnTo>
                    <a:pt x="1" y="869"/>
                  </a:lnTo>
                  <a:lnTo>
                    <a:pt x="580" y="917"/>
                  </a:lnTo>
                  <a:lnTo>
                    <a:pt x="580" y="917"/>
                  </a:lnTo>
                  <a:lnTo>
                    <a:pt x="14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8" name="Google Shape;9148;p49"/>
            <p:cNvSpPr/>
            <p:nvPr/>
          </p:nvSpPr>
          <p:spPr>
            <a:xfrm>
              <a:off x="4235213" y="4434027"/>
              <a:ext cx="19342" cy="5740"/>
            </a:xfrm>
            <a:custGeom>
              <a:avLst/>
              <a:gdLst/>
              <a:ahLst/>
              <a:cxnLst/>
              <a:rect l="l" t="t" r="r" b="b"/>
              <a:pathLst>
                <a:path w="1304" h="387" extrusionOk="0">
                  <a:moveTo>
                    <a:pt x="1303" y="1"/>
                  </a:moveTo>
                  <a:cubicBezTo>
                    <a:pt x="676" y="146"/>
                    <a:pt x="1" y="97"/>
                    <a:pt x="97" y="338"/>
                  </a:cubicBezTo>
                  <a:lnTo>
                    <a:pt x="1110" y="387"/>
                  </a:lnTo>
                  <a:cubicBezTo>
                    <a:pt x="1062" y="242"/>
                    <a:pt x="1158" y="146"/>
                    <a:pt x="1303"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9" name="Google Shape;9149;p49"/>
            <p:cNvSpPr/>
            <p:nvPr/>
          </p:nvSpPr>
          <p:spPr>
            <a:xfrm>
              <a:off x="4254541" y="4429740"/>
              <a:ext cx="10739" cy="4301"/>
            </a:xfrm>
            <a:custGeom>
              <a:avLst/>
              <a:gdLst/>
              <a:ahLst/>
              <a:cxnLst/>
              <a:rect l="l" t="t" r="r" b="b"/>
              <a:pathLst>
                <a:path w="724" h="290" extrusionOk="0">
                  <a:moveTo>
                    <a:pt x="724" y="1"/>
                  </a:moveTo>
                  <a:lnTo>
                    <a:pt x="724" y="1"/>
                  </a:lnTo>
                  <a:cubicBezTo>
                    <a:pt x="482" y="49"/>
                    <a:pt x="241" y="145"/>
                    <a:pt x="0" y="290"/>
                  </a:cubicBezTo>
                  <a:cubicBezTo>
                    <a:pt x="289" y="290"/>
                    <a:pt x="531" y="193"/>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0" name="Google Shape;9150;p49"/>
            <p:cNvSpPr/>
            <p:nvPr/>
          </p:nvSpPr>
          <p:spPr>
            <a:xfrm>
              <a:off x="4275990" y="4440465"/>
              <a:ext cx="15040" cy="2166"/>
            </a:xfrm>
            <a:custGeom>
              <a:avLst/>
              <a:gdLst/>
              <a:ahLst/>
              <a:cxnLst/>
              <a:rect l="l" t="t" r="r" b="b"/>
              <a:pathLst>
                <a:path w="1014" h="146" extrusionOk="0">
                  <a:moveTo>
                    <a:pt x="676" y="1"/>
                  </a:moveTo>
                  <a:lnTo>
                    <a:pt x="1" y="97"/>
                  </a:lnTo>
                  <a:lnTo>
                    <a:pt x="1014" y="146"/>
                  </a:lnTo>
                  <a:lnTo>
                    <a:pt x="1014" y="146"/>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1" name="Google Shape;9151;p49"/>
            <p:cNvSpPr/>
            <p:nvPr/>
          </p:nvSpPr>
          <p:spPr>
            <a:xfrm>
              <a:off x="3778100" y="4632909"/>
              <a:ext cx="5740" cy="5013"/>
            </a:xfrm>
            <a:custGeom>
              <a:avLst/>
              <a:gdLst/>
              <a:ahLst/>
              <a:cxnLst/>
              <a:rect l="l" t="t" r="r" b="b"/>
              <a:pathLst>
                <a:path w="387" h="338" extrusionOk="0">
                  <a:moveTo>
                    <a:pt x="386" y="0"/>
                  </a:moveTo>
                  <a:lnTo>
                    <a:pt x="386" y="0"/>
                  </a:lnTo>
                  <a:cubicBezTo>
                    <a:pt x="242" y="97"/>
                    <a:pt x="97" y="193"/>
                    <a:pt x="0" y="338"/>
                  </a:cubicBezTo>
                  <a:cubicBezTo>
                    <a:pt x="145" y="241"/>
                    <a:pt x="290" y="145"/>
                    <a:pt x="386"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2" name="Google Shape;9152;p49"/>
            <p:cNvSpPr/>
            <p:nvPr/>
          </p:nvSpPr>
          <p:spPr>
            <a:xfrm>
              <a:off x="4846414" y="4228010"/>
              <a:ext cx="11199" cy="14254"/>
            </a:xfrm>
            <a:custGeom>
              <a:avLst/>
              <a:gdLst/>
              <a:ahLst/>
              <a:cxnLst/>
              <a:rect l="l" t="t" r="r" b="b"/>
              <a:pathLst>
                <a:path w="755" h="961" extrusionOk="0">
                  <a:moveTo>
                    <a:pt x="465" y="0"/>
                  </a:moveTo>
                  <a:cubicBezTo>
                    <a:pt x="1" y="296"/>
                    <a:pt x="349" y="960"/>
                    <a:pt x="378" y="960"/>
                  </a:cubicBezTo>
                  <a:cubicBezTo>
                    <a:pt x="383" y="960"/>
                    <a:pt x="380" y="947"/>
                    <a:pt x="368" y="917"/>
                  </a:cubicBezTo>
                  <a:cubicBezTo>
                    <a:pt x="754" y="917"/>
                    <a:pt x="465" y="193"/>
                    <a:pt x="46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3" name="Google Shape;9153;p49"/>
            <p:cNvSpPr/>
            <p:nvPr/>
          </p:nvSpPr>
          <p:spPr>
            <a:xfrm>
              <a:off x="4761019" y="4283086"/>
              <a:ext cx="10027" cy="14328"/>
            </a:xfrm>
            <a:custGeom>
              <a:avLst/>
              <a:gdLst/>
              <a:ahLst/>
              <a:cxnLst/>
              <a:rect l="l" t="t" r="r" b="b"/>
              <a:pathLst>
                <a:path w="676" h="966" extrusionOk="0">
                  <a:moveTo>
                    <a:pt x="676" y="1"/>
                  </a:moveTo>
                  <a:lnTo>
                    <a:pt x="0" y="965"/>
                  </a:lnTo>
                  <a:lnTo>
                    <a:pt x="676" y="338"/>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4" name="Google Shape;9154;p49"/>
            <p:cNvSpPr/>
            <p:nvPr/>
          </p:nvSpPr>
          <p:spPr>
            <a:xfrm>
              <a:off x="4688767" y="4286660"/>
              <a:ext cx="51513" cy="25378"/>
            </a:xfrm>
            <a:custGeom>
              <a:avLst/>
              <a:gdLst/>
              <a:ahLst/>
              <a:cxnLst/>
              <a:rect l="l" t="t" r="r" b="b"/>
              <a:pathLst>
                <a:path w="3473" h="1711" extrusionOk="0">
                  <a:moveTo>
                    <a:pt x="3473" y="1"/>
                  </a:moveTo>
                  <a:lnTo>
                    <a:pt x="3473" y="1"/>
                  </a:lnTo>
                  <a:cubicBezTo>
                    <a:pt x="2410" y="399"/>
                    <a:pt x="1144" y="1326"/>
                    <a:pt x="235" y="1326"/>
                  </a:cubicBezTo>
                  <a:cubicBezTo>
                    <a:pt x="154" y="1326"/>
                    <a:pt x="75" y="1319"/>
                    <a:pt x="0" y="1303"/>
                  </a:cubicBezTo>
                  <a:lnTo>
                    <a:pt x="0" y="1303"/>
                  </a:lnTo>
                  <a:cubicBezTo>
                    <a:pt x="203" y="1600"/>
                    <a:pt x="425" y="1710"/>
                    <a:pt x="662" y="1710"/>
                  </a:cubicBezTo>
                  <a:cubicBezTo>
                    <a:pt x="1326" y="1710"/>
                    <a:pt x="2101" y="847"/>
                    <a:pt x="2842" y="847"/>
                  </a:cubicBezTo>
                  <a:cubicBezTo>
                    <a:pt x="2908" y="847"/>
                    <a:pt x="2974" y="854"/>
                    <a:pt x="3039" y="869"/>
                  </a:cubicBezTo>
                  <a:lnTo>
                    <a:pt x="3232" y="1158"/>
                  </a:lnTo>
                  <a:lnTo>
                    <a:pt x="3473"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5" name="Google Shape;9155;p49"/>
            <p:cNvSpPr/>
            <p:nvPr/>
          </p:nvSpPr>
          <p:spPr>
            <a:xfrm>
              <a:off x="4635738" y="4270923"/>
              <a:ext cx="10828" cy="7654"/>
            </a:xfrm>
            <a:custGeom>
              <a:avLst/>
              <a:gdLst/>
              <a:ahLst/>
              <a:cxnLst/>
              <a:rect l="l" t="t" r="r" b="b"/>
              <a:pathLst>
                <a:path w="730" h="516" extrusionOk="0">
                  <a:moveTo>
                    <a:pt x="585" y="1"/>
                  </a:moveTo>
                  <a:cubicBezTo>
                    <a:pt x="392" y="49"/>
                    <a:pt x="199" y="97"/>
                    <a:pt x="7" y="97"/>
                  </a:cubicBezTo>
                  <a:cubicBezTo>
                    <a:pt x="161" y="354"/>
                    <a:pt x="0" y="515"/>
                    <a:pt x="6" y="515"/>
                  </a:cubicBezTo>
                  <a:cubicBezTo>
                    <a:pt x="11" y="515"/>
                    <a:pt x="143" y="391"/>
                    <a:pt x="730" y="97"/>
                  </a:cubicBezTo>
                  <a:cubicBezTo>
                    <a:pt x="682" y="97"/>
                    <a:pt x="633" y="49"/>
                    <a:pt x="58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6" name="Google Shape;9156;p49"/>
            <p:cNvSpPr/>
            <p:nvPr/>
          </p:nvSpPr>
          <p:spPr>
            <a:xfrm>
              <a:off x="4641479" y="4268149"/>
              <a:ext cx="7594" cy="2789"/>
            </a:xfrm>
            <a:custGeom>
              <a:avLst/>
              <a:gdLst/>
              <a:ahLst/>
              <a:cxnLst/>
              <a:rect l="l" t="t" r="r" b="b"/>
              <a:pathLst>
                <a:path w="512" h="188" extrusionOk="0">
                  <a:moveTo>
                    <a:pt x="149" y="0"/>
                  </a:moveTo>
                  <a:cubicBezTo>
                    <a:pt x="54" y="0"/>
                    <a:pt x="1" y="50"/>
                    <a:pt x="198" y="188"/>
                  </a:cubicBezTo>
                  <a:cubicBezTo>
                    <a:pt x="511" y="103"/>
                    <a:pt x="287" y="0"/>
                    <a:pt x="1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7" name="Google Shape;9157;p49"/>
            <p:cNvSpPr/>
            <p:nvPr/>
          </p:nvSpPr>
          <p:spPr>
            <a:xfrm>
              <a:off x="4593627" y="4268075"/>
              <a:ext cx="21463" cy="16464"/>
            </a:xfrm>
            <a:custGeom>
              <a:avLst/>
              <a:gdLst/>
              <a:ahLst/>
              <a:cxnLst/>
              <a:rect l="l" t="t" r="r" b="b"/>
              <a:pathLst>
                <a:path w="1447" h="1110" extrusionOk="0">
                  <a:moveTo>
                    <a:pt x="723" y="0"/>
                  </a:moveTo>
                  <a:cubicBezTo>
                    <a:pt x="0" y="434"/>
                    <a:pt x="241" y="675"/>
                    <a:pt x="820" y="1109"/>
                  </a:cubicBezTo>
                  <a:lnTo>
                    <a:pt x="1447" y="482"/>
                  </a:lnTo>
                  <a:cubicBezTo>
                    <a:pt x="1254" y="193"/>
                    <a:pt x="531" y="289"/>
                    <a:pt x="72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8" name="Google Shape;9158;p49"/>
            <p:cNvSpPr/>
            <p:nvPr/>
          </p:nvSpPr>
          <p:spPr>
            <a:xfrm>
              <a:off x="4597914" y="4296109"/>
              <a:ext cx="5740" cy="5592"/>
            </a:xfrm>
            <a:custGeom>
              <a:avLst/>
              <a:gdLst/>
              <a:ahLst/>
              <a:cxnLst/>
              <a:rect l="l" t="t" r="r" b="b"/>
              <a:pathLst>
                <a:path w="387" h="377" extrusionOk="0">
                  <a:moveTo>
                    <a:pt x="242" y="1"/>
                  </a:moveTo>
                  <a:cubicBezTo>
                    <a:pt x="165" y="1"/>
                    <a:pt x="92" y="102"/>
                    <a:pt x="0" y="377"/>
                  </a:cubicBezTo>
                  <a:lnTo>
                    <a:pt x="386" y="87"/>
                  </a:lnTo>
                  <a:cubicBezTo>
                    <a:pt x="333" y="34"/>
                    <a:pt x="287" y="1"/>
                    <a:pt x="242"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9" name="Google Shape;9159;p49"/>
            <p:cNvSpPr/>
            <p:nvPr/>
          </p:nvSpPr>
          <p:spPr>
            <a:xfrm>
              <a:off x="4602927" y="4288099"/>
              <a:ext cx="11451" cy="13186"/>
            </a:xfrm>
            <a:custGeom>
              <a:avLst/>
              <a:gdLst/>
              <a:ahLst/>
              <a:cxnLst/>
              <a:rect l="l" t="t" r="r" b="b"/>
              <a:pathLst>
                <a:path w="772" h="889" extrusionOk="0">
                  <a:moveTo>
                    <a:pt x="772" y="0"/>
                  </a:moveTo>
                  <a:lnTo>
                    <a:pt x="0" y="627"/>
                  </a:lnTo>
                  <a:cubicBezTo>
                    <a:pt x="103" y="730"/>
                    <a:pt x="179" y="888"/>
                    <a:pt x="241" y="888"/>
                  </a:cubicBezTo>
                  <a:cubicBezTo>
                    <a:pt x="296" y="888"/>
                    <a:pt x="341" y="768"/>
                    <a:pt x="386" y="386"/>
                  </a:cubicBezTo>
                  <a:cubicBezTo>
                    <a:pt x="386" y="499"/>
                    <a:pt x="394" y="546"/>
                    <a:pt x="413" y="546"/>
                  </a:cubicBezTo>
                  <a:cubicBezTo>
                    <a:pt x="459" y="546"/>
                    <a:pt x="567" y="273"/>
                    <a:pt x="772"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0" name="Google Shape;9160;p49"/>
            <p:cNvSpPr/>
            <p:nvPr/>
          </p:nvSpPr>
          <p:spPr>
            <a:xfrm>
              <a:off x="4622240" y="4287432"/>
              <a:ext cx="22798" cy="15708"/>
            </a:xfrm>
            <a:custGeom>
              <a:avLst/>
              <a:gdLst/>
              <a:ahLst/>
              <a:cxnLst/>
              <a:rect l="l" t="t" r="r" b="b"/>
              <a:pathLst>
                <a:path w="1537" h="1059" extrusionOk="0">
                  <a:moveTo>
                    <a:pt x="730" y="1"/>
                  </a:moveTo>
                  <a:cubicBezTo>
                    <a:pt x="533" y="1"/>
                    <a:pt x="287" y="43"/>
                    <a:pt x="0" y="142"/>
                  </a:cubicBezTo>
                  <a:cubicBezTo>
                    <a:pt x="482" y="335"/>
                    <a:pt x="1061" y="383"/>
                    <a:pt x="386" y="1058"/>
                  </a:cubicBezTo>
                  <a:cubicBezTo>
                    <a:pt x="1537" y="636"/>
                    <a:pt x="1498" y="1"/>
                    <a:pt x="73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1" name="Google Shape;9161;p49"/>
            <p:cNvSpPr/>
            <p:nvPr/>
          </p:nvSpPr>
          <p:spPr>
            <a:xfrm>
              <a:off x="4688574" y="4323150"/>
              <a:ext cx="16657" cy="7891"/>
            </a:xfrm>
            <a:custGeom>
              <a:avLst/>
              <a:gdLst/>
              <a:ahLst/>
              <a:cxnLst/>
              <a:rect l="l" t="t" r="r" b="b"/>
              <a:pathLst>
                <a:path w="1123" h="532" extrusionOk="0">
                  <a:moveTo>
                    <a:pt x="1123" y="1"/>
                  </a:moveTo>
                  <a:lnTo>
                    <a:pt x="1121" y="3"/>
                  </a:lnTo>
                  <a:lnTo>
                    <a:pt x="1121" y="3"/>
                  </a:lnTo>
                  <a:cubicBezTo>
                    <a:pt x="1121" y="2"/>
                    <a:pt x="1122" y="1"/>
                    <a:pt x="1123" y="1"/>
                  </a:cubicBezTo>
                  <a:close/>
                  <a:moveTo>
                    <a:pt x="1121" y="3"/>
                  </a:moveTo>
                  <a:lnTo>
                    <a:pt x="1121" y="3"/>
                  </a:lnTo>
                  <a:cubicBezTo>
                    <a:pt x="1064" y="70"/>
                    <a:pt x="942" y="87"/>
                    <a:pt x="799" y="87"/>
                  </a:cubicBezTo>
                  <a:cubicBezTo>
                    <a:pt x="653" y="87"/>
                    <a:pt x="487" y="70"/>
                    <a:pt x="347" y="70"/>
                  </a:cubicBezTo>
                  <a:cubicBezTo>
                    <a:pt x="145" y="70"/>
                    <a:pt x="1" y="107"/>
                    <a:pt x="62" y="290"/>
                  </a:cubicBezTo>
                  <a:lnTo>
                    <a:pt x="689" y="531"/>
                  </a:lnTo>
                  <a:lnTo>
                    <a:pt x="1121" y="3"/>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2" name="Google Shape;9162;p49"/>
            <p:cNvSpPr/>
            <p:nvPr/>
          </p:nvSpPr>
          <p:spPr>
            <a:xfrm>
              <a:off x="4532811" y="4290250"/>
              <a:ext cx="15752" cy="15025"/>
            </a:xfrm>
            <a:custGeom>
              <a:avLst/>
              <a:gdLst/>
              <a:ahLst/>
              <a:cxnLst/>
              <a:rect l="l" t="t" r="r" b="b"/>
              <a:pathLst>
                <a:path w="1062" h="1013" extrusionOk="0">
                  <a:moveTo>
                    <a:pt x="1" y="0"/>
                  </a:moveTo>
                  <a:lnTo>
                    <a:pt x="1" y="0"/>
                  </a:lnTo>
                  <a:cubicBezTo>
                    <a:pt x="1" y="289"/>
                    <a:pt x="435" y="675"/>
                    <a:pt x="531" y="1013"/>
                  </a:cubicBezTo>
                  <a:lnTo>
                    <a:pt x="1062" y="579"/>
                  </a:lnTo>
                  <a:cubicBezTo>
                    <a:pt x="724" y="434"/>
                    <a:pt x="97" y="386"/>
                    <a:pt x="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3" name="Google Shape;9163;p49"/>
            <p:cNvSpPr/>
            <p:nvPr/>
          </p:nvSpPr>
          <p:spPr>
            <a:xfrm>
              <a:off x="4529948" y="4305261"/>
              <a:ext cx="12889" cy="10042"/>
            </a:xfrm>
            <a:custGeom>
              <a:avLst/>
              <a:gdLst/>
              <a:ahLst/>
              <a:cxnLst/>
              <a:rect l="l" t="t" r="r" b="b"/>
              <a:pathLst>
                <a:path w="869" h="677" extrusionOk="0">
                  <a:moveTo>
                    <a:pt x="724" y="1"/>
                  </a:moveTo>
                  <a:lnTo>
                    <a:pt x="1" y="676"/>
                  </a:lnTo>
                  <a:cubicBezTo>
                    <a:pt x="772" y="580"/>
                    <a:pt x="869" y="338"/>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4" name="Google Shape;9164;p49"/>
            <p:cNvSpPr/>
            <p:nvPr/>
          </p:nvSpPr>
          <p:spPr>
            <a:xfrm>
              <a:off x="4597202" y="4303837"/>
              <a:ext cx="20751" cy="21477"/>
            </a:xfrm>
            <a:custGeom>
              <a:avLst/>
              <a:gdLst/>
              <a:ahLst/>
              <a:cxnLst/>
              <a:rect l="l" t="t" r="r" b="b"/>
              <a:pathLst>
                <a:path w="1399" h="1448" extrusionOk="0">
                  <a:moveTo>
                    <a:pt x="1399" y="0"/>
                  </a:moveTo>
                  <a:lnTo>
                    <a:pt x="0" y="1447"/>
                  </a:lnTo>
                  <a:lnTo>
                    <a:pt x="241" y="1351"/>
                  </a:lnTo>
                  <a:lnTo>
                    <a:pt x="1399"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5" name="Google Shape;9165;p49"/>
            <p:cNvSpPr/>
            <p:nvPr/>
          </p:nvSpPr>
          <p:spPr>
            <a:xfrm>
              <a:off x="4480598" y="4288811"/>
              <a:ext cx="9315" cy="17191"/>
            </a:xfrm>
            <a:custGeom>
              <a:avLst/>
              <a:gdLst/>
              <a:ahLst/>
              <a:cxnLst/>
              <a:rect l="l" t="t" r="r" b="b"/>
              <a:pathLst>
                <a:path w="628" h="1159" extrusionOk="0">
                  <a:moveTo>
                    <a:pt x="627" y="1"/>
                  </a:moveTo>
                  <a:lnTo>
                    <a:pt x="0" y="1158"/>
                  </a:lnTo>
                  <a:lnTo>
                    <a:pt x="289" y="772"/>
                  </a:ln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6" name="Google Shape;9166;p49"/>
            <p:cNvSpPr/>
            <p:nvPr/>
          </p:nvSpPr>
          <p:spPr>
            <a:xfrm>
              <a:off x="4428371" y="4290250"/>
              <a:ext cx="28627" cy="20039"/>
            </a:xfrm>
            <a:custGeom>
              <a:avLst/>
              <a:gdLst/>
              <a:ahLst/>
              <a:cxnLst/>
              <a:rect l="l" t="t" r="r" b="b"/>
              <a:pathLst>
                <a:path w="1930" h="1351" extrusionOk="0">
                  <a:moveTo>
                    <a:pt x="1303" y="0"/>
                  </a:moveTo>
                  <a:lnTo>
                    <a:pt x="1303" y="0"/>
                  </a:lnTo>
                  <a:cubicBezTo>
                    <a:pt x="724" y="338"/>
                    <a:pt x="290" y="772"/>
                    <a:pt x="0" y="1350"/>
                  </a:cubicBezTo>
                  <a:cubicBezTo>
                    <a:pt x="259" y="1144"/>
                    <a:pt x="573" y="1048"/>
                    <a:pt x="890" y="1048"/>
                  </a:cubicBezTo>
                  <a:cubicBezTo>
                    <a:pt x="1165" y="1048"/>
                    <a:pt x="1442" y="1120"/>
                    <a:pt x="1688" y="1254"/>
                  </a:cubicBezTo>
                  <a:cubicBezTo>
                    <a:pt x="1930" y="675"/>
                    <a:pt x="1013" y="434"/>
                    <a:pt x="130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7" name="Google Shape;9167;p49"/>
            <p:cNvSpPr/>
            <p:nvPr/>
          </p:nvSpPr>
          <p:spPr>
            <a:xfrm>
              <a:off x="4419070" y="4310275"/>
              <a:ext cx="9315" cy="11466"/>
            </a:xfrm>
            <a:custGeom>
              <a:avLst/>
              <a:gdLst/>
              <a:ahLst/>
              <a:cxnLst/>
              <a:rect l="l" t="t" r="r" b="b"/>
              <a:pathLst>
                <a:path w="628" h="773" extrusionOk="0">
                  <a:moveTo>
                    <a:pt x="627" y="0"/>
                  </a:moveTo>
                  <a:cubicBezTo>
                    <a:pt x="386" y="193"/>
                    <a:pt x="145" y="483"/>
                    <a:pt x="0" y="772"/>
                  </a:cubicBezTo>
                  <a:cubicBezTo>
                    <a:pt x="242" y="531"/>
                    <a:pt x="435" y="290"/>
                    <a:pt x="62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8" name="Google Shape;9168;p49"/>
            <p:cNvSpPr/>
            <p:nvPr/>
          </p:nvSpPr>
          <p:spPr>
            <a:xfrm>
              <a:off x="4495609" y="4308124"/>
              <a:ext cx="12889" cy="10754"/>
            </a:xfrm>
            <a:custGeom>
              <a:avLst/>
              <a:gdLst/>
              <a:ahLst/>
              <a:cxnLst/>
              <a:rect l="l" t="t" r="r" b="b"/>
              <a:pathLst>
                <a:path w="869" h="725" extrusionOk="0">
                  <a:moveTo>
                    <a:pt x="1" y="1"/>
                  </a:moveTo>
                  <a:lnTo>
                    <a:pt x="531" y="724"/>
                  </a:lnTo>
                  <a:lnTo>
                    <a:pt x="869" y="676"/>
                  </a:lnTo>
                  <a:cubicBezTo>
                    <a:pt x="676" y="338"/>
                    <a:pt x="387" y="97"/>
                    <a:pt x="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9" name="Google Shape;9169;p49"/>
            <p:cNvSpPr/>
            <p:nvPr/>
          </p:nvSpPr>
          <p:spPr>
            <a:xfrm>
              <a:off x="4492747" y="4319575"/>
              <a:ext cx="10754" cy="1439"/>
            </a:xfrm>
            <a:custGeom>
              <a:avLst/>
              <a:gdLst/>
              <a:ahLst/>
              <a:cxnLst/>
              <a:rect l="l" t="t" r="r" b="b"/>
              <a:pathLst>
                <a:path w="725" h="97" extrusionOk="0">
                  <a:moveTo>
                    <a:pt x="724" y="0"/>
                  </a:moveTo>
                  <a:cubicBezTo>
                    <a:pt x="669" y="7"/>
                    <a:pt x="618" y="14"/>
                    <a:pt x="570" y="21"/>
                  </a:cubicBezTo>
                  <a:lnTo>
                    <a:pt x="570" y="21"/>
                  </a:lnTo>
                  <a:lnTo>
                    <a:pt x="724" y="0"/>
                  </a:lnTo>
                  <a:close/>
                  <a:moveTo>
                    <a:pt x="570" y="21"/>
                  </a:moveTo>
                  <a:lnTo>
                    <a:pt x="1" y="97"/>
                  </a:lnTo>
                  <a:cubicBezTo>
                    <a:pt x="125" y="97"/>
                    <a:pt x="284" y="61"/>
                    <a:pt x="570" y="2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0" name="Google Shape;9170;p49"/>
            <p:cNvSpPr/>
            <p:nvPr/>
          </p:nvSpPr>
          <p:spPr>
            <a:xfrm>
              <a:off x="4508485" y="4318136"/>
              <a:ext cx="742" cy="1098"/>
            </a:xfrm>
            <a:custGeom>
              <a:avLst/>
              <a:gdLst/>
              <a:ahLst/>
              <a:cxnLst/>
              <a:rect l="l" t="t" r="r" b="b"/>
              <a:pathLst>
                <a:path w="50" h="74" extrusionOk="0">
                  <a:moveTo>
                    <a:pt x="1" y="1"/>
                  </a:moveTo>
                  <a:cubicBezTo>
                    <a:pt x="1" y="49"/>
                    <a:pt x="13" y="73"/>
                    <a:pt x="25" y="73"/>
                  </a:cubicBezTo>
                  <a:cubicBezTo>
                    <a:pt x="37" y="73"/>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1" name="Google Shape;9171;p49"/>
            <p:cNvSpPr/>
            <p:nvPr/>
          </p:nvSpPr>
          <p:spPr>
            <a:xfrm>
              <a:off x="4545686" y="4320287"/>
              <a:ext cx="20765" cy="25764"/>
            </a:xfrm>
            <a:custGeom>
              <a:avLst/>
              <a:gdLst/>
              <a:ahLst/>
              <a:cxnLst/>
              <a:rect l="l" t="t" r="r" b="b"/>
              <a:pathLst>
                <a:path w="1400" h="1737" extrusionOk="0">
                  <a:moveTo>
                    <a:pt x="1351" y="1"/>
                  </a:moveTo>
                  <a:cubicBezTo>
                    <a:pt x="965" y="580"/>
                    <a:pt x="1" y="1255"/>
                    <a:pt x="1158" y="1737"/>
                  </a:cubicBezTo>
                  <a:cubicBezTo>
                    <a:pt x="1399" y="1110"/>
                    <a:pt x="773" y="869"/>
                    <a:pt x="135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2" name="Google Shape;9172;p49"/>
            <p:cNvSpPr/>
            <p:nvPr/>
          </p:nvSpPr>
          <p:spPr>
            <a:xfrm>
              <a:off x="4519224" y="4320287"/>
              <a:ext cx="13601" cy="11466"/>
            </a:xfrm>
            <a:custGeom>
              <a:avLst/>
              <a:gdLst/>
              <a:ahLst/>
              <a:cxnLst/>
              <a:rect l="l" t="t" r="r" b="b"/>
              <a:pathLst>
                <a:path w="917" h="773" extrusionOk="0">
                  <a:moveTo>
                    <a:pt x="820" y="1"/>
                  </a:moveTo>
                  <a:lnTo>
                    <a:pt x="0" y="772"/>
                  </a:lnTo>
                  <a:lnTo>
                    <a:pt x="917" y="772"/>
                  </a:lnTo>
                  <a:cubicBezTo>
                    <a:pt x="868" y="531"/>
                    <a:pt x="627" y="290"/>
                    <a:pt x="8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3" name="Google Shape;9173;p49"/>
            <p:cNvSpPr/>
            <p:nvPr/>
          </p:nvSpPr>
          <p:spPr>
            <a:xfrm>
              <a:off x="4513498" y="4331738"/>
              <a:ext cx="5740" cy="5013"/>
            </a:xfrm>
            <a:custGeom>
              <a:avLst/>
              <a:gdLst/>
              <a:ahLst/>
              <a:cxnLst/>
              <a:rect l="l" t="t" r="r" b="b"/>
              <a:pathLst>
                <a:path w="387" h="338" extrusionOk="0">
                  <a:moveTo>
                    <a:pt x="1" y="0"/>
                  </a:moveTo>
                  <a:lnTo>
                    <a:pt x="1" y="338"/>
                  </a:lnTo>
                  <a:lnTo>
                    <a:pt x="386"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4" name="Google Shape;9174;p49"/>
            <p:cNvSpPr/>
            <p:nvPr/>
          </p:nvSpPr>
          <p:spPr>
            <a:xfrm>
              <a:off x="4426220" y="4327540"/>
              <a:ext cx="25898" cy="11362"/>
            </a:xfrm>
            <a:custGeom>
              <a:avLst/>
              <a:gdLst/>
              <a:ahLst/>
              <a:cxnLst/>
              <a:rect l="l" t="t" r="r" b="b"/>
              <a:pathLst>
                <a:path w="1746" h="766" extrusionOk="0">
                  <a:moveTo>
                    <a:pt x="1420" y="1"/>
                  </a:moveTo>
                  <a:cubicBezTo>
                    <a:pt x="1363" y="1"/>
                    <a:pt x="1293" y="13"/>
                    <a:pt x="1206" y="42"/>
                  </a:cubicBezTo>
                  <a:cubicBezTo>
                    <a:pt x="917" y="380"/>
                    <a:pt x="483" y="669"/>
                    <a:pt x="1" y="766"/>
                  </a:cubicBezTo>
                  <a:cubicBezTo>
                    <a:pt x="531" y="766"/>
                    <a:pt x="1110" y="766"/>
                    <a:pt x="1641" y="621"/>
                  </a:cubicBezTo>
                  <a:cubicBezTo>
                    <a:pt x="1641" y="416"/>
                    <a:pt x="1745" y="1"/>
                    <a:pt x="14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5" name="Google Shape;9175;p49"/>
            <p:cNvSpPr/>
            <p:nvPr/>
          </p:nvSpPr>
          <p:spPr>
            <a:xfrm>
              <a:off x="4472010" y="4324589"/>
              <a:ext cx="1632" cy="1869"/>
            </a:xfrm>
            <a:custGeom>
              <a:avLst/>
              <a:gdLst/>
              <a:ahLst/>
              <a:cxnLst/>
              <a:rect l="l" t="t" r="r" b="b"/>
              <a:pathLst>
                <a:path w="110" h="126" extrusionOk="0">
                  <a:moveTo>
                    <a:pt x="49" y="0"/>
                  </a:moveTo>
                  <a:lnTo>
                    <a:pt x="0" y="96"/>
                  </a:lnTo>
                  <a:cubicBezTo>
                    <a:pt x="18" y="114"/>
                    <a:pt x="42" y="125"/>
                    <a:pt x="61" y="125"/>
                  </a:cubicBezTo>
                  <a:cubicBezTo>
                    <a:pt x="93" y="125"/>
                    <a:pt x="110" y="92"/>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6" name="Google Shape;9176;p49"/>
            <p:cNvSpPr/>
            <p:nvPr/>
          </p:nvSpPr>
          <p:spPr>
            <a:xfrm>
              <a:off x="4356830" y="4353914"/>
              <a:ext cx="1454" cy="2166"/>
            </a:xfrm>
            <a:custGeom>
              <a:avLst/>
              <a:gdLst/>
              <a:ahLst/>
              <a:cxnLst/>
              <a:rect l="l" t="t" r="r" b="b"/>
              <a:pathLst>
                <a:path w="98" h="146" extrusionOk="0">
                  <a:moveTo>
                    <a:pt x="1" y="0"/>
                  </a:moveTo>
                  <a:lnTo>
                    <a:pt x="97" y="145"/>
                  </a:lnTo>
                  <a:lnTo>
                    <a:pt x="97"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7" name="Google Shape;9177;p49"/>
            <p:cNvSpPr/>
            <p:nvPr/>
          </p:nvSpPr>
          <p:spPr>
            <a:xfrm>
              <a:off x="4450546" y="4331738"/>
              <a:ext cx="12889" cy="7431"/>
            </a:xfrm>
            <a:custGeom>
              <a:avLst/>
              <a:gdLst/>
              <a:ahLst/>
              <a:cxnLst/>
              <a:rect l="l" t="t" r="r" b="b"/>
              <a:pathLst>
                <a:path w="869" h="501" extrusionOk="0">
                  <a:moveTo>
                    <a:pt x="869" y="0"/>
                  </a:moveTo>
                  <a:cubicBezTo>
                    <a:pt x="579" y="145"/>
                    <a:pt x="290" y="290"/>
                    <a:pt x="1" y="338"/>
                  </a:cubicBezTo>
                  <a:cubicBezTo>
                    <a:pt x="1" y="446"/>
                    <a:pt x="1" y="501"/>
                    <a:pt x="41" y="501"/>
                  </a:cubicBezTo>
                  <a:cubicBezTo>
                    <a:pt x="55" y="501"/>
                    <a:pt x="73" y="495"/>
                    <a:pt x="97" y="483"/>
                  </a:cubicBezTo>
                  <a:cubicBezTo>
                    <a:pt x="134" y="487"/>
                    <a:pt x="170" y="489"/>
                    <a:pt x="204" y="489"/>
                  </a:cubicBezTo>
                  <a:cubicBezTo>
                    <a:pt x="564" y="489"/>
                    <a:pt x="736" y="265"/>
                    <a:pt x="86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8" name="Google Shape;9178;p49"/>
            <p:cNvSpPr/>
            <p:nvPr/>
          </p:nvSpPr>
          <p:spPr>
            <a:xfrm>
              <a:off x="4400470" y="4330492"/>
              <a:ext cx="11466" cy="5547"/>
            </a:xfrm>
            <a:custGeom>
              <a:avLst/>
              <a:gdLst/>
              <a:ahLst/>
              <a:cxnLst/>
              <a:rect l="l" t="t" r="r" b="b"/>
              <a:pathLst>
                <a:path w="773" h="374" extrusionOk="0">
                  <a:moveTo>
                    <a:pt x="105" y="1"/>
                  </a:moveTo>
                  <a:cubicBezTo>
                    <a:pt x="51" y="1"/>
                    <a:pt x="12" y="25"/>
                    <a:pt x="1" y="84"/>
                  </a:cubicBezTo>
                  <a:cubicBezTo>
                    <a:pt x="242" y="181"/>
                    <a:pt x="531" y="277"/>
                    <a:pt x="772" y="374"/>
                  </a:cubicBezTo>
                  <a:cubicBezTo>
                    <a:pt x="590" y="228"/>
                    <a:pt x="272" y="1"/>
                    <a:pt x="10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9" name="Google Shape;9179;p49"/>
            <p:cNvSpPr/>
            <p:nvPr/>
          </p:nvSpPr>
          <p:spPr>
            <a:xfrm>
              <a:off x="4468435" y="4321133"/>
              <a:ext cx="2151" cy="2032"/>
            </a:xfrm>
            <a:custGeom>
              <a:avLst/>
              <a:gdLst/>
              <a:ahLst/>
              <a:cxnLst/>
              <a:rect l="l" t="t" r="r" b="b"/>
              <a:pathLst>
                <a:path w="145" h="137" extrusionOk="0">
                  <a:moveTo>
                    <a:pt x="15" y="1"/>
                  </a:moveTo>
                  <a:cubicBezTo>
                    <a:pt x="1" y="1"/>
                    <a:pt x="41" y="52"/>
                    <a:pt x="97" y="137"/>
                  </a:cubicBezTo>
                  <a:cubicBezTo>
                    <a:pt x="97" y="88"/>
                    <a:pt x="97" y="88"/>
                    <a:pt x="145" y="88"/>
                  </a:cubicBezTo>
                  <a:cubicBezTo>
                    <a:pt x="64" y="28"/>
                    <a:pt x="26" y="1"/>
                    <a:pt x="1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0" name="Google Shape;9180;p49"/>
            <p:cNvSpPr/>
            <p:nvPr/>
          </p:nvSpPr>
          <p:spPr>
            <a:xfrm>
              <a:off x="4463421" y="4323150"/>
              <a:ext cx="9315" cy="8603"/>
            </a:xfrm>
            <a:custGeom>
              <a:avLst/>
              <a:gdLst/>
              <a:ahLst/>
              <a:cxnLst/>
              <a:rect l="l" t="t" r="r" b="b"/>
              <a:pathLst>
                <a:path w="628" h="580" extrusionOk="0">
                  <a:moveTo>
                    <a:pt x="435" y="1"/>
                  </a:moveTo>
                  <a:cubicBezTo>
                    <a:pt x="242" y="145"/>
                    <a:pt x="97" y="386"/>
                    <a:pt x="1" y="579"/>
                  </a:cubicBezTo>
                  <a:cubicBezTo>
                    <a:pt x="242" y="483"/>
                    <a:pt x="435" y="338"/>
                    <a:pt x="628" y="193"/>
                  </a:cubicBezTo>
                  <a:cubicBezTo>
                    <a:pt x="531" y="145"/>
                    <a:pt x="483" y="49"/>
                    <a:pt x="43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1" name="Google Shape;9181;p49"/>
            <p:cNvSpPr/>
            <p:nvPr/>
          </p:nvSpPr>
          <p:spPr>
            <a:xfrm>
              <a:off x="4328929" y="4356065"/>
              <a:ext cx="61540" cy="78701"/>
            </a:xfrm>
            <a:custGeom>
              <a:avLst/>
              <a:gdLst/>
              <a:ahLst/>
              <a:cxnLst/>
              <a:rect l="l" t="t" r="r" b="b"/>
              <a:pathLst>
                <a:path w="4149" h="5306" extrusionOk="0">
                  <a:moveTo>
                    <a:pt x="1978" y="0"/>
                  </a:moveTo>
                  <a:lnTo>
                    <a:pt x="1978" y="0"/>
                  </a:lnTo>
                  <a:cubicBezTo>
                    <a:pt x="2026" y="338"/>
                    <a:pt x="2075" y="627"/>
                    <a:pt x="1303" y="1254"/>
                  </a:cubicBezTo>
                  <a:cubicBezTo>
                    <a:pt x="1689" y="1592"/>
                    <a:pt x="3473" y="1784"/>
                    <a:pt x="2894" y="2604"/>
                  </a:cubicBezTo>
                  <a:cubicBezTo>
                    <a:pt x="2560" y="2793"/>
                    <a:pt x="2331" y="2864"/>
                    <a:pt x="2157" y="2864"/>
                  </a:cubicBezTo>
                  <a:cubicBezTo>
                    <a:pt x="1753" y="2864"/>
                    <a:pt x="1645" y="2483"/>
                    <a:pt x="1206" y="2315"/>
                  </a:cubicBezTo>
                  <a:lnTo>
                    <a:pt x="1206" y="2315"/>
                  </a:lnTo>
                  <a:cubicBezTo>
                    <a:pt x="1882" y="3087"/>
                    <a:pt x="1" y="3955"/>
                    <a:pt x="580" y="5257"/>
                  </a:cubicBezTo>
                  <a:lnTo>
                    <a:pt x="1496" y="4582"/>
                  </a:lnTo>
                  <a:lnTo>
                    <a:pt x="1496" y="4582"/>
                  </a:lnTo>
                  <a:cubicBezTo>
                    <a:pt x="1544" y="4775"/>
                    <a:pt x="1255" y="5209"/>
                    <a:pt x="1592" y="5305"/>
                  </a:cubicBezTo>
                  <a:cubicBezTo>
                    <a:pt x="1520" y="4583"/>
                    <a:pt x="2123" y="4050"/>
                    <a:pt x="2755" y="4050"/>
                  </a:cubicBezTo>
                  <a:cubicBezTo>
                    <a:pt x="2967" y="4050"/>
                    <a:pt x="3183" y="4111"/>
                    <a:pt x="3377" y="4244"/>
                  </a:cubicBezTo>
                  <a:cubicBezTo>
                    <a:pt x="4148" y="3521"/>
                    <a:pt x="3039" y="1206"/>
                    <a:pt x="197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2" name="Google Shape;9182;p49"/>
            <p:cNvSpPr/>
            <p:nvPr/>
          </p:nvSpPr>
          <p:spPr>
            <a:xfrm>
              <a:off x="4357542" y="4338176"/>
              <a:ext cx="31489" cy="15752"/>
            </a:xfrm>
            <a:custGeom>
              <a:avLst/>
              <a:gdLst/>
              <a:ahLst/>
              <a:cxnLst/>
              <a:rect l="l" t="t" r="r" b="b"/>
              <a:pathLst>
                <a:path w="2123" h="1062" extrusionOk="0">
                  <a:moveTo>
                    <a:pt x="628" y="0"/>
                  </a:moveTo>
                  <a:cubicBezTo>
                    <a:pt x="97" y="483"/>
                    <a:pt x="1" y="820"/>
                    <a:pt x="1" y="1061"/>
                  </a:cubicBezTo>
                  <a:lnTo>
                    <a:pt x="1834" y="772"/>
                  </a:lnTo>
                  <a:lnTo>
                    <a:pt x="1737" y="917"/>
                  </a:lnTo>
                  <a:lnTo>
                    <a:pt x="1737" y="917"/>
                  </a:lnTo>
                  <a:lnTo>
                    <a:pt x="2123" y="724"/>
                  </a:lnTo>
                  <a:cubicBezTo>
                    <a:pt x="1544" y="627"/>
                    <a:pt x="1062" y="338"/>
                    <a:pt x="62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3" name="Google Shape;9183;p49"/>
            <p:cNvSpPr/>
            <p:nvPr/>
          </p:nvSpPr>
          <p:spPr>
            <a:xfrm>
              <a:off x="4389018" y="4336025"/>
              <a:ext cx="40181" cy="39365"/>
            </a:xfrm>
            <a:custGeom>
              <a:avLst/>
              <a:gdLst/>
              <a:ahLst/>
              <a:cxnLst/>
              <a:rect l="l" t="t" r="r" b="b"/>
              <a:pathLst>
                <a:path w="2709" h="2654" extrusionOk="0">
                  <a:moveTo>
                    <a:pt x="1641" y="80"/>
                  </a:moveTo>
                  <a:lnTo>
                    <a:pt x="1641" y="80"/>
                  </a:lnTo>
                  <a:cubicBezTo>
                    <a:pt x="1687" y="117"/>
                    <a:pt x="1709" y="158"/>
                    <a:pt x="1681" y="158"/>
                  </a:cubicBezTo>
                  <a:cubicBezTo>
                    <a:pt x="1672" y="158"/>
                    <a:pt x="1659" y="155"/>
                    <a:pt x="1641" y="145"/>
                  </a:cubicBezTo>
                  <a:cubicBezTo>
                    <a:pt x="1641" y="242"/>
                    <a:pt x="1641" y="338"/>
                    <a:pt x="1641" y="435"/>
                  </a:cubicBezTo>
                  <a:cubicBezTo>
                    <a:pt x="1062" y="386"/>
                    <a:pt x="1496" y="242"/>
                    <a:pt x="1641" y="145"/>
                  </a:cubicBezTo>
                  <a:cubicBezTo>
                    <a:pt x="1641" y="123"/>
                    <a:pt x="1641" y="102"/>
                    <a:pt x="1641" y="80"/>
                  </a:cubicBezTo>
                  <a:close/>
                  <a:moveTo>
                    <a:pt x="1641" y="1"/>
                  </a:moveTo>
                  <a:lnTo>
                    <a:pt x="1608" y="18"/>
                  </a:lnTo>
                  <a:lnTo>
                    <a:pt x="1608" y="18"/>
                  </a:lnTo>
                  <a:cubicBezTo>
                    <a:pt x="1586" y="13"/>
                    <a:pt x="1565" y="7"/>
                    <a:pt x="1544" y="1"/>
                  </a:cubicBezTo>
                  <a:lnTo>
                    <a:pt x="1544" y="1"/>
                  </a:lnTo>
                  <a:lnTo>
                    <a:pt x="1578" y="34"/>
                  </a:lnTo>
                  <a:lnTo>
                    <a:pt x="1578" y="34"/>
                  </a:lnTo>
                  <a:lnTo>
                    <a:pt x="1" y="869"/>
                  </a:lnTo>
                  <a:cubicBezTo>
                    <a:pt x="531" y="821"/>
                    <a:pt x="1110" y="724"/>
                    <a:pt x="1641" y="483"/>
                  </a:cubicBezTo>
                  <a:lnTo>
                    <a:pt x="1641" y="483"/>
                  </a:lnTo>
                  <a:cubicBezTo>
                    <a:pt x="1496" y="1351"/>
                    <a:pt x="724" y="1930"/>
                    <a:pt x="1448" y="2653"/>
                  </a:cubicBezTo>
                  <a:cubicBezTo>
                    <a:pt x="2509" y="2364"/>
                    <a:pt x="2026" y="1833"/>
                    <a:pt x="2605" y="1303"/>
                  </a:cubicBezTo>
                  <a:lnTo>
                    <a:pt x="2605" y="1303"/>
                  </a:lnTo>
                  <a:cubicBezTo>
                    <a:pt x="2252" y="1434"/>
                    <a:pt x="2063" y="1487"/>
                    <a:pt x="1974" y="1487"/>
                  </a:cubicBezTo>
                  <a:cubicBezTo>
                    <a:pt x="1636" y="1487"/>
                    <a:pt x="2708" y="732"/>
                    <a:pt x="1641" y="579"/>
                  </a:cubicBezTo>
                  <a:cubicBezTo>
                    <a:pt x="1930" y="386"/>
                    <a:pt x="2219" y="290"/>
                    <a:pt x="2557" y="145"/>
                  </a:cubicBezTo>
                  <a:cubicBezTo>
                    <a:pt x="2252" y="145"/>
                    <a:pt x="1946" y="106"/>
                    <a:pt x="1641" y="27"/>
                  </a:cubicBezTo>
                  <a:lnTo>
                    <a:pt x="1641" y="27"/>
                  </a:lnTo>
                  <a:cubicBezTo>
                    <a:pt x="1641" y="18"/>
                    <a:pt x="1641" y="9"/>
                    <a:pt x="164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4" name="Google Shape;9184;p49"/>
            <p:cNvSpPr/>
            <p:nvPr/>
          </p:nvSpPr>
          <p:spPr>
            <a:xfrm>
              <a:off x="4552183" y="4372514"/>
              <a:ext cx="2818" cy="2344"/>
            </a:xfrm>
            <a:custGeom>
              <a:avLst/>
              <a:gdLst/>
              <a:ahLst/>
              <a:cxnLst/>
              <a:rect l="l" t="t" r="r" b="b"/>
              <a:pathLst>
                <a:path w="190" h="158" extrusionOk="0">
                  <a:moveTo>
                    <a:pt x="93" y="0"/>
                  </a:moveTo>
                  <a:cubicBezTo>
                    <a:pt x="15" y="79"/>
                    <a:pt x="0" y="158"/>
                    <a:pt x="102" y="158"/>
                  </a:cubicBezTo>
                  <a:cubicBezTo>
                    <a:pt x="125" y="158"/>
                    <a:pt x="154" y="154"/>
                    <a:pt x="190" y="145"/>
                  </a:cubicBezTo>
                  <a:cubicBezTo>
                    <a:pt x="142" y="97"/>
                    <a:pt x="93" y="49"/>
                    <a:pt x="9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5" name="Google Shape;9185;p49"/>
            <p:cNvSpPr/>
            <p:nvPr/>
          </p:nvSpPr>
          <p:spPr>
            <a:xfrm>
              <a:off x="4523941" y="4343901"/>
              <a:ext cx="40359" cy="28627"/>
            </a:xfrm>
            <a:custGeom>
              <a:avLst/>
              <a:gdLst/>
              <a:ahLst/>
              <a:cxnLst/>
              <a:rect l="l" t="t" r="r" b="b"/>
              <a:pathLst>
                <a:path w="2721" h="1930" extrusionOk="0">
                  <a:moveTo>
                    <a:pt x="20" y="0"/>
                  </a:moveTo>
                  <a:lnTo>
                    <a:pt x="20" y="0"/>
                  </a:lnTo>
                  <a:cubicBezTo>
                    <a:pt x="1" y="29"/>
                    <a:pt x="29" y="82"/>
                    <a:pt x="92" y="150"/>
                  </a:cubicBezTo>
                  <a:lnTo>
                    <a:pt x="92" y="150"/>
                  </a:lnTo>
                  <a:cubicBezTo>
                    <a:pt x="67" y="100"/>
                    <a:pt x="43" y="50"/>
                    <a:pt x="20" y="0"/>
                  </a:cubicBezTo>
                  <a:close/>
                  <a:moveTo>
                    <a:pt x="92" y="150"/>
                  </a:moveTo>
                  <a:cubicBezTo>
                    <a:pt x="379" y="726"/>
                    <a:pt x="786" y="1292"/>
                    <a:pt x="1274" y="1736"/>
                  </a:cubicBezTo>
                  <a:cubicBezTo>
                    <a:pt x="1370" y="1592"/>
                    <a:pt x="1419" y="1254"/>
                    <a:pt x="1853" y="1254"/>
                  </a:cubicBezTo>
                  <a:cubicBezTo>
                    <a:pt x="2238" y="1447"/>
                    <a:pt x="1949" y="1640"/>
                    <a:pt x="1997" y="1929"/>
                  </a:cubicBezTo>
                  <a:cubicBezTo>
                    <a:pt x="2190" y="1640"/>
                    <a:pt x="2721" y="1158"/>
                    <a:pt x="1901" y="917"/>
                  </a:cubicBezTo>
                  <a:lnTo>
                    <a:pt x="1756" y="1061"/>
                  </a:lnTo>
                  <a:cubicBezTo>
                    <a:pt x="1176" y="945"/>
                    <a:pt x="347" y="425"/>
                    <a:pt x="92" y="15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6" name="Google Shape;9186;p49"/>
            <p:cNvSpPr/>
            <p:nvPr/>
          </p:nvSpPr>
          <p:spPr>
            <a:xfrm>
              <a:off x="4457696" y="4359639"/>
              <a:ext cx="24340" cy="18615"/>
            </a:xfrm>
            <a:custGeom>
              <a:avLst/>
              <a:gdLst/>
              <a:ahLst/>
              <a:cxnLst/>
              <a:rect l="l" t="t" r="r" b="b"/>
              <a:pathLst>
                <a:path w="1641" h="1255" extrusionOk="0">
                  <a:moveTo>
                    <a:pt x="1351" y="0"/>
                  </a:moveTo>
                  <a:lnTo>
                    <a:pt x="1" y="724"/>
                  </a:lnTo>
                  <a:lnTo>
                    <a:pt x="917" y="1254"/>
                  </a:lnTo>
                  <a:lnTo>
                    <a:pt x="772" y="868"/>
                  </a:lnTo>
                  <a:cubicBezTo>
                    <a:pt x="1641" y="868"/>
                    <a:pt x="1351" y="386"/>
                    <a:pt x="135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7" name="Google Shape;9187;p49"/>
            <p:cNvSpPr/>
            <p:nvPr/>
          </p:nvSpPr>
          <p:spPr>
            <a:xfrm>
              <a:off x="4344667" y="4335313"/>
              <a:ext cx="8603" cy="20765"/>
            </a:xfrm>
            <a:custGeom>
              <a:avLst/>
              <a:gdLst/>
              <a:ahLst/>
              <a:cxnLst/>
              <a:rect l="l" t="t" r="r" b="b"/>
              <a:pathLst>
                <a:path w="580" h="1400" extrusionOk="0">
                  <a:moveTo>
                    <a:pt x="580" y="0"/>
                  </a:moveTo>
                  <a:lnTo>
                    <a:pt x="1" y="1399"/>
                  </a:lnTo>
                  <a:lnTo>
                    <a:pt x="580" y="917"/>
                  </a:lnTo>
                  <a:lnTo>
                    <a:pt x="580"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8" name="Google Shape;9188;p49"/>
            <p:cNvSpPr/>
            <p:nvPr/>
          </p:nvSpPr>
          <p:spPr>
            <a:xfrm>
              <a:off x="4318205" y="4345325"/>
              <a:ext cx="7164" cy="10754"/>
            </a:xfrm>
            <a:custGeom>
              <a:avLst/>
              <a:gdLst/>
              <a:ahLst/>
              <a:cxnLst/>
              <a:rect l="l" t="t" r="r" b="b"/>
              <a:pathLst>
                <a:path w="483" h="725" extrusionOk="0">
                  <a:moveTo>
                    <a:pt x="386" y="1"/>
                  </a:moveTo>
                  <a:lnTo>
                    <a:pt x="0" y="531"/>
                  </a:lnTo>
                  <a:lnTo>
                    <a:pt x="483" y="724"/>
                  </a:lnTo>
                  <a:lnTo>
                    <a:pt x="483" y="724"/>
                  </a:lnTo>
                  <a:lnTo>
                    <a:pt x="38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9" name="Google Shape;9189;p49"/>
            <p:cNvSpPr/>
            <p:nvPr/>
          </p:nvSpPr>
          <p:spPr>
            <a:xfrm>
              <a:off x="3758401" y="4493582"/>
              <a:ext cx="19000" cy="18437"/>
            </a:xfrm>
            <a:custGeom>
              <a:avLst/>
              <a:gdLst/>
              <a:ahLst/>
              <a:cxnLst/>
              <a:rect l="l" t="t" r="r" b="b"/>
              <a:pathLst>
                <a:path w="1281" h="1243" extrusionOk="0">
                  <a:moveTo>
                    <a:pt x="107" y="0"/>
                  </a:moveTo>
                  <a:cubicBezTo>
                    <a:pt x="33" y="0"/>
                    <a:pt x="1" y="95"/>
                    <a:pt x="26" y="326"/>
                  </a:cubicBezTo>
                  <a:lnTo>
                    <a:pt x="219" y="1146"/>
                  </a:lnTo>
                  <a:cubicBezTo>
                    <a:pt x="352" y="1089"/>
                    <a:pt x="501" y="1062"/>
                    <a:pt x="649" y="1062"/>
                  </a:cubicBezTo>
                  <a:cubicBezTo>
                    <a:pt x="877" y="1062"/>
                    <a:pt x="1105" y="1126"/>
                    <a:pt x="1280" y="1243"/>
                  </a:cubicBezTo>
                  <a:cubicBezTo>
                    <a:pt x="821" y="712"/>
                    <a:pt x="309" y="0"/>
                    <a:pt x="10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0" name="Google Shape;9190;p49"/>
            <p:cNvSpPr/>
            <p:nvPr/>
          </p:nvSpPr>
          <p:spPr>
            <a:xfrm>
              <a:off x="3300947" y="4580682"/>
              <a:ext cx="9315" cy="12177"/>
            </a:xfrm>
            <a:custGeom>
              <a:avLst/>
              <a:gdLst/>
              <a:ahLst/>
              <a:cxnLst/>
              <a:rect l="l" t="t" r="r" b="b"/>
              <a:pathLst>
                <a:path w="628" h="821" extrusionOk="0">
                  <a:moveTo>
                    <a:pt x="627" y="1"/>
                  </a:moveTo>
                  <a:lnTo>
                    <a:pt x="1" y="531"/>
                  </a:lnTo>
                  <a:cubicBezTo>
                    <a:pt x="49" y="628"/>
                    <a:pt x="97" y="724"/>
                    <a:pt x="193" y="820"/>
                  </a:cubicBez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1" name="Google Shape;9191;p49"/>
            <p:cNvSpPr/>
            <p:nvPr/>
          </p:nvSpPr>
          <p:spPr>
            <a:xfrm>
              <a:off x="3281634" y="4631470"/>
              <a:ext cx="12177" cy="8603"/>
            </a:xfrm>
            <a:custGeom>
              <a:avLst/>
              <a:gdLst/>
              <a:ahLst/>
              <a:cxnLst/>
              <a:rect l="l" t="t" r="r" b="b"/>
              <a:pathLst>
                <a:path w="821" h="580" extrusionOk="0">
                  <a:moveTo>
                    <a:pt x="0" y="1"/>
                  </a:moveTo>
                  <a:lnTo>
                    <a:pt x="0" y="1"/>
                  </a:lnTo>
                  <a:cubicBezTo>
                    <a:pt x="193" y="242"/>
                    <a:pt x="483" y="435"/>
                    <a:pt x="820" y="580"/>
                  </a:cubicBezTo>
                  <a:lnTo>
                    <a:pt x="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2" name="Google Shape;9192;p49"/>
            <p:cNvSpPr/>
            <p:nvPr/>
          </p:nvSpPr>
          <p:spPr>
            <a:xfrm>
              <a:off x="4157250" y="4492692"/>
              <a:ext cx="15263" cy="10145"/>
            </a:xfrm>
            <a:custGeom>
              <a:avLst/>
              <a:gdLst/>
              <a:ahLst/>
              <a:cxnLst/>
              <a:rect l="l" t="t" r="r" b="b"/>
              <a:pathLst>
                <a:path w="1029" h="684" extrusionOk="0">
                  <a:moveTo>
                    <a:pt x="0" y="1"/>
                  </a:moveTo>
                  <a:lnTo>
                    <a:pt x="0" y="1"/>
                  </a:lnTo>
                  <a:cubicBezTo>
                    <a:pt x="363" y="297"/>
                    <a:pt x="725" y="684"/>
                    <a:pt x="903" y="684"/>
                  </a:cubicBezTo>
                  <a:cubicBezTo>
                    <a:pt x="985" y="684"/>
                    <a:pt x="1028" y="600"/>
                    <a:pt x="1013" y="386"/>
                  </a:cubicBezTo>
                  <a:cubicBezTo>
                    <a:pt x="724" y="145"/>
                    <a:pt x="338" y="49"/>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3" name="Google Shape;9193;p49"/>
            <p:cNvSpPr/>
            <p:nvPr/>
          </p:nvSpPr>
          <p:spPr>
            <a:xfrm>
              <a:off x="2888185" y="4512005"/>
              <a:ext cx="6452" cy="7164"/>
            </a:xfrm>
            <a:custGeom>
              <a:avLst/>
              <a:gdLst/>
              <a:ahLst/>
              <a:cxnLst/>
              <a:rect l="l" t="t" r="r" b="b"/>
              <a:pathLst>
                <a:path w="435" h="483" extrusionOk="0">
                  <a:moveTo>
                    <a:pt x="386" y="1"/>
                  </a:moveTo>
                  <a:lnTo>
                    <a:pt x="386" y="1"/>
                  </a:lnTo>
                  <a:cubicBezTo>
                    <a:pt x="97" y="145"/>
                    <a:pt x="0" y="338"/>
                    <a:pt x="0" y="483"/>
                  </a:cubicBezTo>
                  <a:cubicBezTo>
                    <a:pt x="241" y="387"/>
                    <a:pt x="434" y="242"/>
                    <a:pt x="386"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4" name="Google Shape;9194;p49"/>
            <p:cNvSpPr/>
            <p:nvPr/>
          </p:nvSpPr>
          <p:spPr>
            <a:xfrm>
              <a:off x="4137923" y="4488672"/>
              <a:ext cx="19342" cy="8321"/>
            </a:xfrm>
            <a:custGeom>
              <a:avLst/>
              <a:gdLst/>
              <a:ahLst/>
              <a:cxnLst/>
              <a:rect l="l" t="t" r="r" b="b"/>
              <a:pathLst>
                <a:path w="1304" h="561" extrusionOk="0">
                  <a:moveTo>
                    <a:pt x="635" y="0"/>
                  </a:moveTo>
                  <a:cubicBezTo>
                    <a:pt x="424" y="0"/>
                    <a:pt x="212" y="111"/>
                    <a:pt x="1" y="416"/>
                  </a:cubicBezTo>
                  <a:cubicBezTo>
                    <a:pt x="97" y="464"/>
                    <a:pt x="194" y="513"/>
                    <a:pt x="290" y="561"/>
                  </a:cubicBezTo>
                  <a:cubicBezTo>
                    <a:pt x="580" y="416"/>
                    <a:pt x="917" y="320"/>
                    <a:pt x="1303" y="272"/>
                  </a:cubicBezTo>
                  <a:cubicBezTo>
                    <a:pt x="1080" y="123"/>
                    <a:pt x="858" y="0"/>
                    <a:pt x="63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5" name="Google Shape;9195;p49"/>
            <p:cNvSpPr/>
            <p:nvPr/>
          </p:nvSpPr>
          <p:spPr>
            <a:xfrm>
              <a:off x="1682783" y="4492692"/>
              <a:ext cx="2151" cy="2166"/>
            </a:xfrm>
            <a:custGeom>
              <a:avLst/>
              <a:gdLst/>
              <a:ahLst/>
              <a:cxnLst/>
              <a:rect l="l" t="t" r="r" b="b"/>
              <a:pathLst>
                <a:path w="145" h="146" extrusionOk="0">
                  <a:moveTo>
                    <a:pt x="49" y="1"/>
                  </a:moveTo>
                  <a:lnTo>
                    <a:pt x="49" y="1"/>
                  </a:lnTo>
                  <a:cubicBezTo>
                    <a:pt x="0" y="97"/>
                    <a:pt x="0" y="145"/>
                    <a:pt x="145" y="145"/>
                  </a:cubicBezTo>
                  <a:cubicBezTo>
                    <a:pt x="145" y="97"/>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6" name="Google Shape;9196;p49"/>
            <p:cNvSpPr/>
            <p:nvPr/>
          </p:nvSpPr>
          <p:spPr>
            <a:xfrm>
              <a:off x="4212326" y="4374739"/>
              <a:ext cx="2996" cy="1365"/>
            </a:xfrm>
            <a:custGeom>
              <a:avLst/>
              <a:gdLst/>
              <a:ahLst/>
              <a:cxnLst/>
              <a:rect l="l" t="t" r="r" b="b"/>
              <a:pathLst>
                <a:path w="202" h="92" extrusionOk="0">
                  <a:moveTo>
                    <a:pt x="174" y="0"/>
                  </a:moveTo>
                  <a:cubicBezTo>
                    <a:pt x="141" y="0"/>
                    <a:pt x="27" y="39"/>
                    <a:pt x="1" y="91"/>
                  </a:cubicBezTo>
                  <a:cubicBezTo>
                    <a:pt x="175" y="26"/>
                    <a:pt x="202" y="0"/>
                    <a:pt x="17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7" name="Google Shape;9197;p49"/>
            <p:cNvSpPr/>
            <p:nvPr/>
          </p:nvSpPr>
          <p:spPr>
            <a:xfrm>
              <a:off x="4250239" y="4417577"/>
              <a:ext cx="1454" cy="6452"/>
            </a:xfrm>
            <a:custGeom>
              <a:avLst/>
              <a:gdLst/>
              <a:ahLst/>
              <a:cxnLst/>
              <a:rect l="l" t="t" r="r" b="b"/>
              <a:pathLst>
                <a:path w="98" h="435" extrusionOk="0">
                  <a:moveTo>
                    <a:pt x="97" y="1"/>
                  </a:moveTo>
                  <a:cubicBezTo>
                    <a:pt x="49" y="97"/>
                    <a:pt x="1" y="242"/>
                    <a:pt x="49" y="435"/>
                  </a:cubicBezTo>
                  <a:cubicBezTo>
                    <a:pt x="1" y="242"/>
                    <a:pt x="49" y="97"/>
                    <a:pt x="9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8" name="Google Shape;9198;p49"/>
            <p:cNvSpPr/>
            <p:nvPr/>
          </p:nvSpPr>
          <p:spPr>
            <a:xfrm>
              <a:off x="4082135" y="4574244"/>
              <a:ext cx="1439" cy="1632"/>
            </a:xfrm>
            <a:custGeom>
              <a:avLst/>
              <a:gdLst/>
              <a:ahLst/>
              <a:cxnLst/>
              <a:rect l="l" t="t" r="r" b="b"/>
              <a:pathLst>
                <a:path w="97" h="110" extrusionOk="0">
                  <a:moveTo>
                    <a:pt x="0" y="1"/>
                  </a:moveTo>
                  <a:cubicBezTo>
                    <a:pt x="73" y="73"/>
                    <a:pt x="97" y="109"/>
                    <a:pt x="97" y="109"/>
                  </a:cubicBezTo>
                  <a:cubicBezTo>
                    <a:pt x="97" y="109"/>
                    <a:pt x="73" y="73"/>
                    <a:pt x="4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9" name="Google Shape;9199;p49"/>
            <p:cNvSpPr/>
            <p:nvPr/>
          </p:nvSpPr>
          <p:spPr>
            <a:xfrm>
              <a:off x="4214477" y="4377513"/>
              <a:ext cx="7876" cy="2166"/>
            </a:xfrm>
            <a:custGeom>
              <a:avLst/>
              <a:gdLst/>
              <a:ahLst/>
              <a:cxnLst/>
              <a:rect l="l" t="t" r="r" b="b"/>
              <a:pathLst>
                <a:path w="531" h="146" extrusionOk="0">
                  <a:moveTo>
                    <a:pt x="0" y="1"/>
                  </a:moveTo>
                  <a:cubicBezTo>
                    <a:pt x="145" y="49"/>
                    <a:pt x="338" y="97"/>
                    <a:pt x="531" y="146"/>
                  </a:cubicBezTo>
                  <a:cubicBezTo>
                    <a:pt x="386" y="49"/>
                    <a:pt x="193" y="1"/>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0" name="Google Shape;9200;p49"/>
            <p:cNvSpPr/>
            <p:nvPr/>
          </p:nvSpPr>
          <p:spPr>
            <a:xfrm>
              <a:off x="4220202" y="4372055"/>
              <a:ext cx="5725" cy="1899"/>
            </a:xfrm>
            <a:custGeom>
              <a:avLst/>
              <a:gdLst/>
              <a:ahLst/>
              <a:cxnLst/>
              <a:rect l="l" t="t" r="r" b="b"/>
              <a:pathLst>
                <a:path w="386" h="128" extrusionOk="0">
                  <a:moveTo>
                    <a:pt x="308" y="1"/>
                  </a:moveTo>
                  <a:cubicBezTo>
                    <a:pt x="251" y="1"/>
                    <a:pt x="157" y="38"/>
                    <a:pt x="0" y="128"/>
                  </a:cubicBezTo>
                  <a:lnTo>
                    <a:pt x="386" y="128"/>
                  </a:lnTo>
                  <a:cubicBezTo>
                    <a:pt x="386" y="50"/>
                    <a:pt x="372" y="1"/>
                    <a:pt x="30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1" name="Google Shape;9201;p49"/>
            <p:cNvSpPr/>
            <p:nvPr/>
          </p:nvSpPr>
          <p:spPr>
            <a:xfrm>
              <a:off x="4204464" y="4376089"/>
              <a:ext cx="10027" cy="2166"/>
            </a:xfrm>
            <a:custGeom>
              <a:avLst/>
              <a:gdLst/>
              <a:ahLst/>
              <a:cxnLst/>
              <a:rect l="l" t="t" r="r" b="b"/>
              <a:pathLst>
                <a:path w="676" h="146" extrusionOk="0">
                  <a:moveTo>
                    <a:pt x="579" y="0"/>
                  </a:moveTo>
                  <a:cubicBezTo>
                    <a:pt x="570" y="0"/>
                    <a:pt x="565" y="2"/>
                    <a:pt x="562" y="5"/>
                  </a:cubicBezTo>
                  <a:lnTo>
                    <a:pt x="562" y="5"/>
                  </a:lnTo>
                  <a:lnTo>
                    <a:pt x="579" y="0"/>
                  </a:lnTo>
                  <a:close/>
                  <a:moveTo>
                    <a:pt x="562" y="5"/>
                  </a:moveTo>
                  <a:lnTo>
                    <a:pt x="0" y="145"/>
                  </a:lnTo>
                  <a:cubicBezTo>
                    <a:pt x="241" y="97"/>
                    <a:pt x="482" y="97"/>
                    <a:pt x="675" y="97"/>
                  </a:cubicBezTo>
                  <a:cubicBezTo>
                    <a:pt x="596" y="57"/>
                    <a:pt x="549" y="17"/>
                    <a:pt x="562" y="5"/>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2" name="Google Shape;9202;p49"/>
            <p:cNvSpPr/>
            <p:nvPr/>
          </p:nvSpPr>
          <p:spPr>
            <a:xfrm>
              <a:off x="2182275" y="4564944"/>
              <a:ext cx="5577" cy="3441"/>
            </a:xfrm>
            <a:custGeom>
              <a:avLst/>
              <a:gdLst/>
              <a:ahLst/>
              <a:cxnLst/>
              <a:rect l="l" t="t" r="r" b="b"/>
              <a:pathLst>
                <a:path w="376" h="232" extrusionOk="0">
                  <a:moveTo>
                    <a:pt x="327" y="1"/>
                  </a:moveTo>
                  <a:cubicBezTo>
                    <a:pt x="61" y="160"/>
                    <a:pt x="0" y="231"/>
                    <a:pt x="56" y="231"/>
                  </a:cubicBezTo>
                  <a:cubicBezTo>
                    <a:pt x="101" y="231"/>
                    <a:pt x="223" y="184"/>
                    <a:pt x="375" y="97"/>
                  </a:cubicBezTo>
                  <a:cubicBezTo>
                    <a:pt x="375" y="49"/>
                    <a:pt x="327" y="49"/>
                    <a:pt x="32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3" name="Google Shape;9203;p49"/>
            <p:cNvSpPr/>
            <p:nvPr/>
          </p:nvSpPr>
          <p:spPr>
            <a:xfrm>
              <a:off x="3622856" y="4642210"/>
              <a:ext cx="742" cy="727"/>
            </a:xfrm>
            <a:custGeom>
              <a:avLst/>
              <a:gdLst/>
              <a:ahLst/>
              <a:cxnLst/>
              <a:rect l="l" t="t" r="r" b="b"/>
              <a:pathLst>
                <a:path w="50" h="49" extrusionOk="0">
                  <a:moveTo>
                    <a:pt x="1" y="0"/>
                  </a:moveTo>
                  <a:lnTo>
                    <a:pt x="1" y="48"/>
                  </a:lnTo>
                  <a:cubicBezTo>
                    <a:pt x="1" y="48"/>
                    <a:pt x="1" y="48"/>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4" name="Google Shape;9204;p49"/>
            <p:cNvSpPr/>
            <p:nvPr/>
          </p:nvSpPr>
          <p:spPr>
            <a:xfrm>
              <a:off x="3290934" y="4626472"/>
              <a:ext cx="3589" cy="7876"/>
            </a:xfrm>
            <a:custGeom>
              <a:avLst/>
              <a:gdLst/>
              <a:ahLst/>
              <a:cxnLst/>
              <a:rect l="l" t="t" r="r" b="b"/>
              <a:pathLst>
                <a:path w="242" h="531" extrusionOk="0">
                  <a:moveTo>
                    <a:pt x="145" y="0"/>
                  </a:moveTo>
                  <a:lnTo>
                    <a:pt x="145" y="0"/>
                  </a:lnTo>
                  <a:cubicBezTo>
                    <a:pt x="0" y="145"/>
                    <a:pt x="0" y="338"/>
                    <a:pt x="241" y="531"/>
                  </a:cubicBezTo>
                  <a:cubicBezTo>
                    <a:pt x="145" y="338"/>
                    <a:pt x="145" y="193"/>
                    <a:pt x="14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5" name="Google Shape;9205;p49"/>
            <p:cNvSpPr/>
            <p:nvPr/>
          </p:nvSpPr>
          <p:spPr>
            <a:xfrm>
              <a:off x="4260252" y="4356065"/>
              <a:ext cx="12177" cy="8588"/>
            </a:xfrm>
            <a:custGeom>
              <a:avLst/>
              <a:gdLst/>
              <a:ahLst/>
              <a:cxnLst/>
              <a:rect l="l" t="t" r="r" b="b"/>
              <a:pathLst>
                <a:path w="821" h="579" extrusionOk="0">
                  <a:moveTo>
                    <a:pt x="821" y="0"/>
                  </a:moveTo>
                  <a:cubicBezTo>
                    <a:pt x="780" y="14"/>
                    <a:pt x="749" y="30"/>
                    <a:pt x="728" y="49"/>
                  </a:cubicBezTo>
                  <a:lnTo>
                    <a:pt x="728" y="49"/>
                  </a:lnTo>
                  <a:lnTo>
                    <a:pt x="821" y="0"/>
                  </a:lnTo>
                  <a:close/>
                  <a:moveTo>
                    <a:pt x="728" y="49"/>
                  </a:moveTo>
                  <a:lnTo>
                    <a:pt x="1" y="434"/>
                  </a:lnTo>
                  <a:cubicBezTo>
                    <a:pt x="97" y="402"/>
                    <a:pt x="194" y="386"/>
                    <a:pt x="289" y="386"/>
                  </a:cubicBezTo>
                  <a:cubicBezTo>
                    <a:pt x="478" y="386"/>
                    <a:pt x="660" y="450"/>
                    <a:pt x="821" y="579"/>
                  </a:cubicBezTo>
                  <a:cubicBezTo>
                    <a:pt x="779" y="372"/>
                    <a:pt x="596" y="165"/>
                    <a:pt x="728" y="49"/>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6" name="Google Shape;9206;p49"/>
            <p:cNvSpPr/>
            <p:nvPr/>
          </p:nvSpPr>
          <p:spPr>
            <a:xfrm>
              <a:off x="4392608" y="4405414"/>
              <a:ext cx="14313" cy="9315"/>
            </a:xfrm>
            <a:custGeom>
              <a:avLst/>
              <a:gdLst/>
              <a:ahLst/>
              <a:cxnLst/>
              <a:rect l="l" t="t" r="r" b="b"/>
              <a:pathLst>
                <a:path w="965" h="628" extrusionOk="0">
                  <a:moveTo>
                    <a:pt x="820" y="1"/>
                  </a:moveTo>
                  <a:cubicBezTo>
                    <a:pt x="289" y="145"/>
                    <a:pt x="0" y="580"/>
                    <a:pt x="579" y="628"/>
                  </a:cubicBezTo>
                  <a:cubicBezTo>
                    <a:pt x="723" y="483"/>
                    <a:pt x="868" y="531"/>
                    <a:pt x="965" y="387"/>
                  </a:cubicBezTo>
                  <a:lnTo>
                    <a:pt x="82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7" name="Google Shape;9207;p49"/>
            <p:cNvSpPr/>
            <p:nvPr/>
          </p:nvSpPr>
          <p:spPr>
            <a:xfrm>
              <a:off x="4293878" y="4389973"/>
              <a:ext cx="19327" cy="14729"/>
            </a:xfrm>
            <a:custGeom>
              <a:avLst/>
              <a:gdLst/>
              <a:ahLst/>
              <a:cxnLst/>
              <a:rect l="l" t="t" r="r" b="b"/>
              <a:pathLst>
                <a:path w="1303" h="993" extrusionOk="0">
                  <a:moveTo>
                    <a:pt x="864" y="0"/>
                  </a:moveTo>
                  <a:cubicBezTo>
                    <a:pt x="638" y="0"/>
                    <a:pt x="327" y="288"/>
                    <a:pt x="1" y="559"/>
                  </a:cubicBezTo>
                  <a:cubicBezTo>
                    <a:pt x="108" y="881"/>
                    <a:pt x="262" y="993"/>
                    <a:pt x="452" y="993"/>
                  </a:cubicBezTo>
                  <a:cubicBezTo>
                    <a:pt x="689" y="993"/>
                    <a:pt x="981" y="817"/>
                    <a:pt x="1303" y="656"/>
                  </a:cubicBezTo>
                  <a:lnTo>
                    <a:pt x="1206" y="656"/>
                  </a:lnTo>
                  <a:cubicBezTo>
                    <a:pt x="1164" y="172"/>
                    <a:pt x="1040" y="0"/>
                    <a:pt x="86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8" name="Google Shape;9208;p49"/>
            <p:cNvSpPr/>
            <p:nvPr/>
          </p:nvSpPr>
          <p:spPr>
            <a:xfrm>
              <a:off x="4315342" y="4393889"/>
              <a:ext cx="7876" cy="5102"/>
            </a:xfrm>
            <a:custGeom>
              <a:avLst/>
              <a:gdLst/>
              <a:ahLst/>
              <a:cxnLst/>
              <a:rect l="l" t="t" r="r" b="b"/>
              <a:pathLst>
                <a:path w="531" h="344" extrusionOk="0">
                  <a:moveTo>
                    <a:pt x="458" y="1"/>
                  </a:moveTo>
                  <a:cubicBezTo>
                    <a:pt x="365" y="1"/>
                    <a:pt x="193" y="215"/>
                    <a:pt x="0" y="344"/>
                  </a:cubicBezTo>
                  <a:cubicBezTo>
                    <a:pt x="145" y="247"/>
                    <a:pt x="338" y="199"/>
                    <a:pt x="531" y="199"/>
                  </a:cubicBezTo>
                  <a:cubicBezTo>
                    <a:pt x="531" y="54"/>
                    <a:pt x="504" y="1"/>
                    <a:pt x="45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9" name="Google Shape;9209;p49"/>
            <p:cNvSpPr/>
            <p:nvPr/>
          </p:nvSpPr>
          <p:spPr>
            <a:xfrm>
              <a:off x="4215901" y="4489117"/>
              <a:ext cx="1068" cy="2447"/>
            </a:xfrm>
            <a:custGeom>
              <a:avLst/>
              <a:gdLst/>
              <a:ahLst/>
              <a:cxnLst/>
              <a:rect l="l" t="t" r="r" b="b"/>
              <a:pathLst>
                <a:path w="72" h="165" extrusionOk="0">
                  <a:moveTo>
                    <a:pt x="49" y="0"/>
                  </a:moveTo>
                  <a:lnTo>
                    <a:pt x="1" y="145"/>
                  </a:lnTo>
                  <a:cubicBezTo>
                    <a:pt x="1" y="158"/>
                    <a:pt x="1" y="164"/>
                    <a:pt x="2" y="164"/>
                  </a:cubicBezTo>
                  <a:cubicBezTo>
                    <a:pt x="4" y="164"/>
                    <a:pt x="14" y="119"/>
                    <a:pt x="49" y="49"/>
                  </a:cubicBezTo>
                  <a:cubicBezTo>
                    <a:pt x="67" y="13"/>
                    <a:pt x="72" y="4"/>
                    <a:pt x="70" y="4"/>
                  </a:cubicBezTo>
                  <a:lnTo>
                    <a:pt x="70" y="4"/>
                  </a:lnTo>
                  <a:cubicBezTo>
                    <a:pt x="69" y="4"/>
                    <a:pt x="61" y="15"/>
                    <a:pt x="55" y="15"/>
                  </a:cubicBezTo>
                  <a:cubicBezTo>
                    <a:pt x="52" y="15"/>
                    <a:pt x="49" y="11"/>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0" name="Google Shape;9210;p49"/>
            <p:cNvSpPr/>
            <p:nvPr/>
          </p:nvSpPr>
          <p:spPr>
            <a:xfrm>
              <a:off x="4301028" y="4420440"/>
              <a:ext cx="8603" cy="13601"/>
            </a:xfrm>
            <a:custGeom>
              <a:avLst/>
              <a:gdLst/>
              <a:ahLst/>
              <a:cxnLst/>
              <a:rect l="l" t="t" r="r" b="b"/>
              <a:pathLst>
                <a:path w="580" h="917" extrusionOk="0">
                  <a:moveTo>
                    <a:pt x="146" y="1"/>
                  </a:moveTo>
                  <a:lnTo>
                    <a:pt x="1" y="869"/>
                  </a:lnTo>
                  <a:lnTo>
                    <a:pt x="580" y="917"/>
                  </a:lnTo>
                  <a:lnTo>
                    <a:pt x="580" y="917"/>
                  </a:lnTo>
                  <a:lnTo>
                    <a:pt x="14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1" name="Google Shape;9211;p49"/>
            <p:cNvSpPr/>
            <p:nvPr/>
          </p:nvSpPr>
          <p:spPr>
            <a:xfrm>
              <a:off x="4235213" y="4434027"/>
              <a:ext cx="19342" cy="5740"/>
            </a:xfrm>
            <a:custGeom>
              <a:avLst/>
              <a:gdLst/>
              <a:ahLst/>
              <a:cxnLst/>
              <a:rect l="l" t="t" r="r" b="b"/>
              <a:pathLst>
                <a:path w="1304" h="387" extrusionOk="0">
                  <a:moveTo>
                    <a:pt x="1303" y="1"/>
                  </a:moveTo>
                  <a:cubicBezTo>
                    <a:pt x="676" y="146"/>
                    <a:pt x="1" y="97"/>
                    <a:pt x="97" y="338"/>
                  </a:cubicBezTo>
                  <a:lnTo>
                    <a:pt x="1110" y="387"/>
                  </a:lnTo>
                  <a:cubicBezTo>
                    <a:pt x="1062" y="242"/>
                    <a:pt x="1158" y="146"/>
                    <a:pt x="1303"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2" name="Google Shape;9212;p49"/>
            <p:cNvSpPr/>
            <p:nvPr/>
          </p:nvSpPr>
          <p:spPr>
            <a:xfrm>
              <a:off x="4254541" y="4429740"/>
              <a:ext cx="10739" cy="4301"/>
            </a:xfrm>
            <a:custGeom>
              <a:avLst/>
              <a:gdLst/>
              <a:ahLst/>
              <a:cxnLst/>
              <a:rect l="l" t="t" r="r" b="b"/>
              <a:pathLst>
                <a:path w="724" h="290" extrusionOk="0">
                  <a:moveTo>
                    <a:pt x="724" y="1"/>
                  </a:moveTo>
                  <a:lnTo>
                    <a:pt x="724" y="1"/>
                  </a:lnTo>
                  <a:cubicBezTo>
                    <a:pt x="482" y="49"/>
                    <a:pt x="241" y="145"/>
                    <a:pt x="0" y="290"/>
                  </a:cubicBezTo>
                  <a:cubicBezTo>
                    <a:pt x="289" y="290"/>
                    <a:pt x="531" y="193"/>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3" name="Google Shape;9213;p49"/>
            <p:cNvSpPr/>
            <p:nvPr/>
          </p:nvSpPr>
          <p:spPr>
            <a:xfrm>
              <a:off x="4275990" y="4440465"/>
              <a:ext cx="15040" cy="2166"/>
            </a:xfrm>
            <a:custGeom>
              <a:avLst/>
              <a:gdLst/>
              <a:ahLst/>
              <a:cxnLst/>
              <a:rect l="l" t="t" r="r" b="b"/>
              <a:pathLst>
                <a:path w="1014" h="146" extrusionOk="0">
                  <a:moveTo>
                    <a:pt x="676" y="1"/>
                  </a:moveTo>
                  <a:lnTo>
                    <a:pt x="1" y="97"/>
                  </a:lnTo>
                  <a:lnTo>
                    <a:pt x="1014" y="146"/>
                  </a:lnTo>
                  <a:lnTo>
                    <a:pt x="1014" y="146"/>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4" name="Google Shape;9214;p49"/>
            <p:cNvSpPr/>
            <p:nvPr/>
          </p:nvSpPr>
          <p:spPr>
            <a:xfrm>
              <a:off x="3778100" y="4632909"/>
              <a:ext cx="5740" cy="5013"/>
            </a:xfrm>
            <a:custGeom>
              <a:avLst/>
              <a:gdLst/>
              <a:ahLst/>
              <a:cxnLst/>
              <a:rect l="l" t="t" r="r" b="b"/>
              <a:pathLst>
                <a:path w="387" h="338" extrusionOk="0">
                  <a:moveTo>
                    <a:pt x="386" y="0"/>
                  </a:moveTo>
                  <a:lnTo>
                    <a:pt x="386" y="0"/>
                  </a:lnTo>
                  <a:cubicBezTo>
                    <a:pt x="242" y="97"/>
                    <a:pt x="97" y="193"/>
                    <a:pt x="0" y="338"/>
                  </a:cubicBezTo>
                  <a:cubicBezTo>
                    <a:pt x="145" y="241"/>
                    <a:pt x="290" y="145"/>
                    <a:pt x="386"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5" name="Google Shape;9215;p49"/>
            <p:cNvSpPr/>
            <p:nvPr/>
          </p:nvSpPr>
          <p:spPr>
            <a:xfrm>
              <a:off x="4120049" y="3921826"/>
              <a:ext cx="570132" cy="349098"/>
            </a:xfrm>
            <a:custGeom>
              <a:avLst/>
              <a:gdLst/>
              <a:ahLst/>
              <a:cxnLst/>
              <a:rect l="l" t="t" r="r" b="b"/>
              <a:pathLst>
                <a:path w="38438" h="23536" extrusionOk="0">
                  <a:moveTo>
                    <a:pt x="1881" y="1"/>
                  </a:moveTo>
                  <a:cubicBezTo>
                    <a:pt x="820" y="97"/>
                    <a:pt x="0" y="965"/>
                    <a:pt x="0" y="2026"/>
                  </a:cubicBezTo>
                  <a:lnTo>
                    <a:pt x="0" y="11383"/>
                  </a:lnTo>
                  <a:cubicBezTo>
                    <a:pt x="0" y="18086"/>
                    <a:pt x="5450" y="23536"/>
                    <a:pt x="12154" y="23536"/>
                  </a:cubicBezTo>
                  <a:lnTo>
                    <a:pt x="26236" y="23536"/>
                  </a:lnTo>
                  <a:cubicBezTo>
                    <a:pt x="32988" y="23536"/>
                    <a:pt x="38438" y="18086"/>
                    <a:pt x="38438" y="11383"/>
                  </a:cubicBezTo>
                  <a:lnTo>
                    <a:pt x="38438" y="2026"/>
                  </a:lnTo>
                  <a:cubicBezTo>
                    <a:pt x="38390" y="965"/>
                    <a:pt x="37618" y="97"/>
                    <a:pt x="36557" y="1"/>
                  </a:cubicBezTo>
                  <a:close/>
                </a:path>
              </a:pathLst>
            </a:custGeom>
            <a:solidFill>
              <a:srgbClr val="E89B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6" name="Google Shape;9216;p49"/>
            <p:cNvSpPr/>
            <p:nvPr/>
          </p:nvSpPr>
          <p:spPr>
            <a:xfrm>
              <a:off x="4147223" y="3542677"/>
              <a:ext cx="515059" cy="379148"/>
            </a:xfrm>
            <a:custGeom>
              <a:avLst/>
              <a:gdLst/>
              <a:ahLst/>
              <a:cxnLst/>
              <a:rect l="l" t="t" r="r" b="b"/>
              <a:pathLst>
                <a:path w="34725" h="25562" extrusionOk="0">
                  <a:moveTo>
                    <a:pt x="15241" y="1"/>
                  </a:moveTo>
                  <a:cubicBezTo>
                    <a:pt x="6849" y="1"/>
                    <a:pt x="49" y="6801"/>
                    <a:pt x="1" y="15241"/>
                  </a:cubicBezTo>
                  <a:lnTo>
                    <a:pt x="1" y="25562"/>
                  </a:lnTo>
                  <a:lnTo>
                    <a:pt x="3280" y="25562"/>
                  </a:lnTo>
                  <a:lnTo>
                    <a:pt x="3280" y="15241"/>
                  </a:lnTo>
                  <a:cubicBezTo>
                    <a:pt x="3280" y="8634"/>
                    <a:pt x="8634" y="3280"/>
                    <a:pt x="15241" y="3232"/>
                  </a:cubicBezTo>
                  <a:lnTo>
                    <a:pt x="19485" y="3232"/>
                  </a:lnTo>
                  <a:cubicBezTo>
                    <a:pt x="26092" y="3280"/>
                    <a:pt x="31445" y="8634"/>
                    <a:pt x="31494" y="15241"/>
                  </a:cubicBezTo>
                  <a:lnTo>
                    <a:pt x="31494" y="25562"/>
                  </a:lnTo>
                  <a:lnTo>
                    <a:pt x="34725" y="25562"/>
                  </a:lnTo>
                  <a:lnTo>
                    <a:pt x="34725" y="15241"/>
                  </a:lnTo>
                  <a:cubicBezTo>
                    <a:pt x="34725" y="6801"/>
                    <a:pt x="27925" y="1"/>
                    <a:pt x="19485" y="1"/>
                  </a:cubicBezTo>
                  <a:close/>
                </a:path>
              </a:pathLst>
            </a:custGeom>
            <a:solidFill>
              <a:srgbClr val="F2B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7" name="Google Shape;9217;p49"/>
            <p:cNvSpPr/>
            <p:nvPr/>
          </p:nvSpPr>
          <p:spPr>
            <a:xfrm>
              <a:off x="4141512" y="3955452"/>
              <a:ext cx="527206" cy="7164"/>
            </a:xfrm>
            <a:custGeom>
              <a:avLst/>
              <a:gdLst/>
              <a:ahLst/>
              <a:cxnLst/>
              <a:rect l="l" t="t" r="r" b="b"/>
              <a:pathLst>
                <a:path w="35544" h="483" extrusionOk="0">
                  <a:moveTo>
                    <a:pt x="241" y="0"/>
                  </a:moveTo>
                  <a:cubicBezTo>
                    <a:pt x="0" y="49"/>
                    <a:pt x="0" y="435"/>
                    <a:pt x="241" y="483"/>
                  </a:cubicBezTo>
                  <a:lnTo>
                    <a:pt x="35303" y="483"/>
                  </a:lnTo>
                  <a:cubicBezTo>
                    <a:pt x="35544" y="435"/>
                    <a:pt x="35544" y="49"/>
                    <a:pt x="35303"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8" name="Google Shape;9218;p49"/>
            <p:cNvSpPr/>
            <p:nvPr/>
          </p:nvSpPr>
          <p:spPr>
            <a:xfrm>
              <a:off x="4141512" y="4011966"/>
              <a:ext cx="527206" cy="6452"/>
            </a:xfrm>
            <a:custGeom>
              <a:avLst/>
              <a:gdLst/>
              <a:ahLst/>
              <a:cxnLst/>
              <a:rect l="l" t="t" r="r" b="b"/>
              <a:pathLst>
                <a:path w="35544" h="435" extrusionOk="0">
                  <a:moveTo>
                    <a:pt x="241" y="0"/>
                  </a:moveTo>
                  <a:cubicBezTo>
                    <a:pt x="0" y="0"/>
                    <a:pt x="0" y="386"/>
                    <a:pt x="241" y="435"/>
                  </a:cubicBezTo>
                  <a:lnTo>
                    <a:pt x="35303" y="435"/>
                  </a:lnTo>
                  <a:cubicBezTo>
                    <a:pt x="35544" y="386"/>
                    <a:pt x="35544" y="0"/>
                    <a:pt x="35303"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9" name="Google Shape;9219;p49"/>
            <p:cNvSpPr/>
            <p:nvPr/>
          </p:nvSpPr>
          <p:spPr>
            <a:xfrm>
              <a:off x="4140785" y="4067769"/>
              <a:ext cx="528660" cy="7164"/>
            </a:xfrm>
            <a:custGeom>
              <a:avLst/>
              <a:gdLst/>
              <a:ahLst/>
              <a:cxnLst/>
              <a:rect l="l" t="t" r="r" b="b"/>
              <a:pathLst>
                <a:path w="35642" h="483" extrusionOk="0">
                  <a:moveTo>
                    <a:pt x="290" y="0"/>
                  </a:moveTo>
                  <a:cubicBezTo>
                    <a:pt x="1" y="0"/>
                    <a:pt x="1" y="434"/>
                    <a:pt x="290" y="483"/>
                  </a:cubicBezTo>
                  <a:lnTo>
                    <a:pt x="35352" y="483"/>
                  </a:lnTo>
                  <a:cubicBezTo>
                    <a:pt x="35641" y="483"/>
                    <a:pt x="35641" y="0"/>
                    <a:pt x="35352"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0" name="Google Shape;9220;p49"/>
            <p:cNvSpPr/>
            <p:nvPr/>
          </p:nvSpPr>
          <p:spPr>
            <a:xfrm>
              <a:off x="4141512" y="4123556"/>
              <a:ext cx="527206" cy="7179"/>
            </a:xfrm>
            <a:custGeom>
              <a:avLst/>
              <a:gdLst/>
              <a:ahLst/>
              <a:cxnLst/>
              <a:rect l="l" t="t" r="r" b="b"/>
              <a:pathLst>
                <a:path w="35544" h="484" extrusionOk="0">
                  <a:moveTo>
                    <a:pt x="241" y="1"/>
                  </a:moveTo>
                  <a:cubicBezTo>
                    <a:pt x="0" y="49"/>
                    <a:pt x="0" y="435"/>
                    <a:pt x="241" y="483"/>
                  </a:cubicBezTo>
                  <a:lnTo>
                    <a:pt x="35303" y="483"/>
                  </a:lnTo>
                  <a:cubicBezTo>
                    <a:pt x="35544" y="435"/>
                    <a:pt x="35544" y="49"/>
                    <a:pt x="35303"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1" name="Google Shape;9221;p49"/>
            <p:cNvSpPr/>
            <p:nvPr/>
          </p:nvSpPr>
          <p:spPr>
            <a:xfrm>
              <a:off x="4187287" y="4179313"/>
              <a:ext cx="435527" cy="7253"/>
            </a:xfrm>
            <a:custGeom>
              <a:avLst/>
              <a:gdLst/>
              <a:ahLst/>
              <a:cxnLst/>
              <a:rect l="l" t="t" r="r" b="b"/>
              <a:pathLst>
                <a:path w="29363" h="489" extrusionOk="0">
                  <a:moveTo>
                    <a:pt x="29158" y="1"/>
                  </a:moveTo>
                  <a:cubicBezTo>
                    <a:pt x="29149" y="1"/>
                    <a:pt x="29140" y="2"/>
                    <a:pt x="29130" y="4"/>
                  </a:cubicBezTo>
                  <a:lnTo>
                    <a:pt x="242" y="4"/>
                  </a:lnTo>
                  <a:cubicBezTo>
                    <a:pt x="1" y="52"/>
                    <a:pt x="1" y="438"/>
                    <a:pt x="242" y="486"/>
                  </a:cubicBezTo>
                  <a:lnTo>
                    <a:pt x="29130" y="486"/>
                  </a:lnTo>
                  <a:cubicBezTo>
                    <a:pt x="29140" y="488"/>
                    <a:pt x="29149" y="489"/>
                    <a:pt x="29158" y="489"/>
                  </a:cubicBezTo>
                  <a:cubicBezTo>
                    <a:pt x="29362" y="489"/>
                    <a:pt x="29362" y="1"/>
                    <a:pt x="29158"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2" name="Google Shape;9222;p49"/>
            <p:cNvSpPr/>
            <p:nvPr/>
          </p:nvSpPr>
          <p:spPr>
            <a:xfrm>
              <a:off x="4232365" y="4235872"/>
              <a:ext cx="345523" cy="6452"/>
            </a:xfrm>
            <a:custGeom>
              <a:avLst/>
              <a:gdLst/>
              <a:ahLst/>
              <a:cxnLst/>
              <a:rect l="l" t="t" r="r" b="b"/>
              <a:pathLst>
                <a:path w="23295" h="435" extrusionOk="0">
                  <a:moveTo>
                    <a:pt x="289" y="1"/>
                  </a:moveTo>
                  <a:cubicBezTo>
                    <a:pt x="0" y="1"/>
                    <a:pt x="0" y="435"/>
                    <a:pt x="289" y="435"/>
                  </a:cubicBezTo>
                  <a:lnTo>
                    <a:pt x="22956" y="435"/>
                  </a:lnTo>
                  <a:cubicBezTo>
                    <a:pt x="23294" y="435"/>
                    <a:pt x="23294" y="1"/>
                    <a:pt x="22956"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3" name="Google Shape;9223;p49"/>
            <p:cNvSpPr/>
            <p:nvPr/>
          </p:nvSpPr>
          <p:spPr>
            <a:xfrm>
              <a:off x="4186931" y="3956342"/>
              <a:ext cx="7891" cy="262372"/>
            </a:xfrm>
            <a:custGeom>
              <a:avLst/>
              <a:gdLst/>
              <a:ahLst/>
              <a:cxnLst/>
              <a:rect l="l" t="t" r="r" b="b"/>
              <a:pathLst>
                <a:path w="532" h="17689" extrusionOk="0">
                  <a:moveTo>
                    <a:pt x="266" y="1"/>
                  </a:moveTo>
                  <a:cubicBezTo>
                    <a:pt x="133" y="1"/>
                    <a:pt x="1" y="61"/>
                    <a:pt x="25" y="182"/>
                  </a:cubicBezTo>
                  <a:lnTo>
                    <a:pt x="25" y="17447"/>
                  </a:lnTo>
                  <a:cubicBezTo>
                    <a:pt x="25" y="17592"/>
                    <a:pt x="121" y="17688"/>
                    <a:pt x="266" y="17688"/>
                  </a:cubicBezTo>
                  <a:cubicBezTo>
                    <a:pt x="411" y="17688"/>
                    <a:pt x="507" y="17592"/>
                    <a:pt x="507" y="17447"/>
                  </a:cubicBezTo>
                  <a:lnTo>
                    <a:pt x="507" y="182"/>
                  </a:lnTo>
                  <a:cubicBezTo>
                    <a:pt x="531" y="61"/>
                    <a:pt x="398" y="1"/>
                    <a:pt x="266"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4" name="Google Shape;9224;p49"/>
            <p:cNvSpPr/>
            <p:nvPr/>
          </p:nvSpPr>
          <p:spPr>
            <a:xfrm>
              <a:off x="4245953" y="3972080"/>
              <a:ext cx="7164" cy="270233"/>
            </a:xfrm>
            <a:custGeom>
              <a:avLst/>
              <a:gdLst/>
              <a:ahLst/>
              <a:cxnLst/>
              <a:rect l="l" t="t" r="r" b="b"/>
              <a:pathLst>
                <a:path w="483" h="18219" extrusionOk="0">
                  <a:moveTo>
                    <a:pt x="242" y="1"/>
                  </a:moveTo>
                  <a:cubicBezTo>
                    <a:pt x="133" y="1"/>
                    <a:pt x="24" y="61"/>
                    <a:pt x="0" y="182"/>
                  </a:cubicBezTo>
                  <a:lnTo>
                    <a:pt x="0" y="18026"/>
                  </a:lnTo>
                  <a:cubicBezTo>
                    <a:pt x="0" y="18122"/>
                    <a:pt x="97" y="18219"/>
                    <a:pt x="242" y="18219"/>
                  </a:cubicBezTo>
                  <a:cubicBezTo>
                    <a:pt x="386" y="18219"/>
                    <a:pt x="483" y="18122"/>
                    <a:pt x="483" y="18026"/>
                  </a:cubicBezTo>
                  <a:lnTo>
                    <a:pt x="483" y="182"/>
                  </a:lnTo>
                  <a:cubicBezTo>
                    <a:pt x="459" y="61"/>
                    <a:pt x="350" y="1"/>
                    <a:pt x="242"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5" name="Google Shape;9225;p49"/>
            <p:cNvSpPr/>
            <p:nvPr/>
          </p:nvSpPr>
          <p:spPr>
            <a:xfrm>
              <a:off x="4311411" y="3956342"/>
              <a:ext cx="7876" cy="285971"/>
            </a:xfrm>
            <a:custGeom>
              <a:avLst/>
              <a:gdLst/>
              <a:ahLst/>
              <a:cxnLst/>
              <a:rect l="l" t="t" r="r" b="b"/>
              <a:pathLst>
                <a:path w="531" h="19280" extrusionOk="0">
                  <a:moveTo>
                    <a:pt x="265" y="1"/>
                  </a:moveTo>
                  <a:cubicBezTo>
                    <a:pt x="133" y="1"/>
                    <a:pt x="0" y="61"/>
                    <a:pt x="24" y="182"/>
                  </a:cubicBezTo>
                  <a:lnTo>
                    <a:pt x="24" y="19087"/>
                  </a:lnTo>
                  <a:cubicBezTo>
                    <a:pt x="24" y="19183"/>
                    <a:pt x="121" y="19280"/>
                    <a:pt x="265" y="19280"/>
                  </a:cubicBezTo>
                  <a:cubicBezTo>
                    <a:pt x="410" y="19280"/>
                    <a:pt x="507" y="19183"/>
                    <a:pt x="507" y="19087"/>
                  </a:cubicBezTo>
                  <a:lnTo>
                    <a:pt x="507" y="182"/>
                  </a:lnTo>
                  <a:cubicBezTo>
                    <a:pt x="531" y="61"/>
                    <a:pt x="398" y="1"/>
                    <a:pt x="265"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6" name="Google Shape;9226;p49"/>
            <p:cNvSpPr/>
            <p:nvPr/>
          </p:nvSpPr>
          <p:spPr>
            <a:xfrm>
              <a:off x="4378294" y="3979779"/>
              <a:ext cx="7164" cy="262535"/>
            </a:xfrm>
            <a:custGeom>
              <a:avLst/>
              <a:gdLst/>
              <a:ahLst/>
              <a:cxnLst/>
              <a:rect l="l" t="t" r="r" b="b"/>
              <a:pathLst>
                <a:path w="483" h="17700" extrusionOk="0">
                  <a:moveTo>
                    <a:pt x="242" y="0"/>
                  </a:moveTo>
                  <a:cubicBezTo>
                    <a:pt x="97" y="0"/>
                    <a:pt x="1" y="97"/>
                    <a:pt x="1" y="241"/>
                  </a:cubicBezTo>
                  <a:lnTo>
                    <a:pt x="1" y="17507"/>
                  </a:lnTo>
                  <a:cubicBezTo>
                    <a:pt x="1" y="17603"/>
                    <a:pt x="97" y="17700"/>
                    <a:pt x="242" y="17700"/>
                  </a:cubicBezTo>
                  <a:cubicBezTo>
                    <a:pt x="338" y="17700"/>
                    <a:pt x="483" y="17603"/>
                    <a:pt x="483" y="17507"/>
                  </a:cubicBezTo>
                  <a:lnTo>
                    <a:pt x="483" y="241"/>
                  </a:lnTo>
                  <a:cubicBezTo>
                    <a:pt x="483" y="97"/>
                    <a:pt x="338" y="0"/>
                    <a:pt x="242"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7" name="Google Shape;9227;p49"/>
            <p:cNvSpPr/>
            <p:nvPr/>
          </p:nvSpPr>
          <p:spPr>
            <a:xfrm>
              <a:off x="4444465" y="3955808"/>
              <a:ext cx="7164" cy="257181"/>
            </a:xfrm>
            <a:custGeom>
              <a:avLst/>
              <a:gdLst/>
              <a:ahLst/>
              <a:cxnLst/>
              <a:rect l="l" t="t" r="r" b="b"/>
              <a:pathLst>
                <a:path w="483" h="17339" extrusionOk="0">
                  <a:moveTo>
                    <a:pt x="242" y="1"/>
                  </a:moveTo>
                  <a:cubicBezTo>
                    <a:pt x="121" y="1"/>
                    <a:pt x="1" y="73"/>
                    <a:pt x="25" y="218"/>
                  </a:cubicBezTo>
                  <a:lnTo>
                    <a:pt x="25" y="17097"/>
                  </a:lnTo>
                  <a:cubicBezTo>
                    <a:pt x="25" y="17242"/>
                    <a:pt x="121" y="17338"/>
                    <a:pt x="218" y="17338"/>
                  </a:cubicBezTo>
                  <a:cubicBezTo>
                    <a:pt x="362" y="17338"/>
                    <a:pt x="459" y="17242"/>
                    <a:pt x="459" y="17097"/>
                  </a:cubicBezTo>
                  <a:lnTo>
                    <a:pt x="459" y="218"/>
                  </a:lnTo>
                  <a:cubicBezTo>
                    <a:pt x="483" y="73"/>
                    <a:pt x="362" y="1"/>
                    <a:pt x="242"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8" name="Google Shape;9228;p49"/>
            <p:cNvSpPr/>
            <p:nvPr/>
          </p:nvSpPr>
          <p:spPr>
            <a:xfrm>
              <a:off x="4510279" y="3956342"/>
              <a:ext cx="7891" cy="285971"/>
            </a:xfrm>
            <a:custGeom>
              <a:avLst/>
              <a:gdLst/>
              <a:ahLst/>
              <a:cxnLst/>
              <a:rect l="l" t="t" r="r" b="b"/>
              <a:pathLst>
                <a:path w="532" h="19280" extrusionOk="0">
                  <a:moveTo>
                    <a:pt x="266" y="1"/>
                  </a:moveTo>
                  <a:cubicBezTo>
                    <a:pt x="133" y="1"/>
                    <a:pt x="1" y="61"/>
                    <a:pt x="25" y="182"/>
                  </a:cubicBezTo>
                  <a:lnTo>
                    <a:pt x="25" y="19087"/>
                  </a:lnTo>
                  <a:cubicBezTo>
                    <a:pt x="25" y="19183"/>
                    <a:pt x="121" y="19280"/>
                    <a:pt x="266" y="19280"/>
                  </a:cubicBezTo>
                  <a:cubicBezTo>
                    <a:pt x="410" y="19280"/>
                    <a:pt x="507" y="19183"/>
                    <a:pt x="507" y="19087"/>
                  </a:cubicBezTo>
                  <a:lnTo>
                    <a:pt x="507" y="182"/>
                  </a:lnTo>
                  <a:cubicBezTo>
                    <a:pt x="531" y="61"/>
                    <a:pt x="398" y="1"/>
                    <a:pt x="266"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9" name="Google Shape;9229;p49"/>
            <p:cNvSpPr/>
            <p:nvPr/>
          </p:nvSpPr>
          <p:spPr>
            <a:xfrm>
              <a:off x="4577162" y="3955452"/>
              <a:ext cx="6452" cy="286861"/>
            </a:xfrm>
            <a:custGeom>
              <a:avLst/>
              <a:gdLst/>
              <a:ahLst/>
              <a:cxnLst/>
              <a:rect l="l" t="t" r="r" b="b"/>
              <a:pathLst>
                <a:path w="435" h="19340" extrusionOk="0">
                  <a:moveTo>
                    <a:pt x="194" y="0"/>
                  </a:moveTo>
                  <a:cubicBezTo>
                    <a:pt x="97" y="0"/>
                    <a:pt x="1" y="97"/>
                    <a:pt x="1" y="242"/>
                  </a:cubicBezTo>
                  <a:lnTo>
                    <a:pt x="1" y="19147"/>
                  </a:lnTo>
                  <a:cubicBezTo>
                    <a:pt x="1" y="19243"/>
                    <a:pt x="97" y="19340"/>
                    <a:pt x="194" y="19340"/>
                  </a:cubicBezTo>
                  <a:cubicBezTo>
                    <a:pt x="338" y="19340"/>
                    <a:pt x="435" y="19243"/>
                    <a:pt x="435" y="19147"/>
                  </a:cubicBezTo>
                  <a:lnTo>
                    <a:pt x="435" y="242"/>
                  </a:lnTo>
                  <a:cubicBezTo>
                    <a:pt x="435" y="97"/>
                    <a:pt x="338" y="0"/>
                    <a:pt x="194"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0" name="Google Shape;9230;p49"/>
            <p:cNvSpPr/>
            <p:nvPr/>
          </p:nvSpPr>
          <p:spPr>
            <a:xfrm>
              <a:off x="4643704" y="3972080"/>
              <a:ext cx="6452" cy="192259"/>
            </a:xfrm>
            <a:custGeom>
              <a:avLst/>
              <a:gdLst/>
              <a:ahLst/>
              <a:cxnLst/>
              <a:rect l="l" t="t" r="r" b="b"/>
              <a:pathLst>
                <a:path w="435" h="12962" extrusionOk="0">
                  <a:moveTo>
                    <a:pt x="217" y="1"/>
                  </a:moveTo>
                  <a:cubicBezTo>
                    <a:pt x="121" y="1"/>
                    <a:pt x="24" y="61"/>
                    <a:pt x="0" y="182"/>
                  </a:cubicBezTo>
                  <a:lnTo>
                    <a:pt x="0" y="12721"/>
                  </a:lnTo>
                  <a:cubicBezTo>
                    <a:pt x="0" y="12866"/>
                    <a:pt x="96" y="12962"/>
                    <a:pt x="193" y="12962"/>
                  </a:cubicBezTo>
                  <a:cubicBezTo>
                    <a:pt x="338" y="12962"/>
                    <a:pt x="434" y="12866"/>
                    <a:pt x="434" y="12721"/>
                  </a:cubicBezTo>
                  <a:lnTo>
                    <a:pt x="434" y="182"/>
                  </a:lnTo>
                  <a:cubicBezTo>
                    <a:pt x="410" y="61"/>
                    <a:pt x="313" y="1"/>
                    <a:pt x="217"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1" name="Google Shape;9231;p49"/>
            <p:cNvSpPr/>
            <p:nvPr/>
          </p:nvSpPr>
          <p:spPr>
            <a:xfrm>
              <a:off x="4171549" y="3578455"/>
              <a:ext cx="466423" cy="343372"/>
            </a:xfrm>
            <a:custGeom>
              <a:avLst/>
              <a:gdLst/>
              <a:ahLst/>
              <a:cxnLst/>
              <a:rect l="l" t="t" r="r" b="b"/>
              <a:pathLst>
                <a:path w="31446" h="23150" extrusionOk="0">
                  <a:moveTo>
                    <a:pt x="13794" y="0"/>
                  </a:moveTo>
                  <a:cubicBezTo>
                    <a:pt x="6222" y="0"/>
                    <a:pt x="49" y="6174"/>
                    <a:pt x="1" y="13794"/>
                  </a:cubicBezTo>
                  <a:lnTo>
                    <a:pt x="1" y="23150"/>
                  </a:lnTo>
                  <a:lnTo>
                    <a:pt x="1640" y="23150"/>
                  </a:lnTo>
                  <a:lnTo>
                    <a:pt x="1640" y="12829"/>
                  </a:lnTo>
                  <a:cubicBezTo>
                    <a:pt x="1640" y="6222"/>
                    <a:pt x="6994" y="868"/>
                    <a:pt x="13601" y="820"/>
                  </a:cubicBezTo>
                  <a:lnTo>
                    <a:pt x="17845" y="820"/>
                  </a:lnTo>
                  <a:cubicBezTo>
                    <a:pt x="24452" y="868"/>
                    <a:pt x="29805" y="6222"/>
                    <a:pt x="29854" y="12829"/>
                  </a:cubicBezTo>
                  <a:lnTo>
                    <a:pt x="29854" y="23150"/>
                  </a:lnTo>
                  <a:lnTo>
                    <a:pt x="31445" y="23150"/>
                  </a:lnTo>
                  <a:lnTo>
                    <a:pt x="31445" y="13794"/>
                  </a:lnTo>
                  <a:cubicBezTo>
                    <a:pt x="31445" y="6174"/>
                    <a:pt x="25272" y="0"/>
                    <a:pt x="17652" y="0"/>
                  </a:cubicBezTo>
                  <a:close/>
                </a:path>
              </a:pathLst>
            </a:custGeom>
            <a:solidFill>
              <a:srgbClr val="CC8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2" name="Google Shape;9232;p49"/>
            <p:cNvSpPr/>
            <p:nvPr/>
          </p:nvSpPr>
          <p:spPr>
            <a:xfrm>
              <a:off x="3651484" y="2488905"/>
              <a:ext cx="321821" cy="430350"/>
            </a:xfrm>
            <a:custGeom>
              <a:avLst/>
              <a:gdLst/>
              <a:ahLst/>
              <a:cxnLst/>
              <a:rect l="l" t="t" r="r" b="b"/>
              <a:pathLst>
                <a:path w="21697" h="29014" extrusionOk="0">
                  <a:moveTo>
                    <a:pt x="15401" y="1"/>
                  </a:moveTo>
                  <a:cubicBezTo>
                    <a:pt x="13828" y="1"/>
                    <a:pt x="12353" y="622"/>
                    <a:pt x="11237" y="1691"/>
                  </a:cubicBezTo>
                  <a:cubicBezTo>
                    <a:pt x="10579" y="1572"/>
                    <a:pt x="9823" y="1484"/>
                    <a:pt x="9019" y="1484"/>
                  </a:cubicBezTo>
                  <a:cubicBezTo>
                    <a:pt x="7231" y="1484"/>
                    <a:pt x="5202" y="1916"/>
                    <a:pt x="3473" y="3379"/>
                  </a:cubicBezTo>
                  <a:cubicBezTo>
                    <a:pt x="675" y="5791"/>
                    <a:pt x="0" y="12880"/>
                    <a:pt x="3183" y="17510"/>
                  </a:cubicBezTo>
                  <a:cubicBezTo>
                    <a:pt x="4485" y="19439"/>
                    <a:pt x="5064" y="21754"/>
                    <a:pt x="4823" y="24117"/>
                  </a:cubicBezTo>
                  <a:lnTo>
                    <a:pt x="4823" y="24166"/>
                  </a:lnTo>
                  <a:cubicBezTo>
                    <a:pt x="4614" y="26716"/>
                    <a:pt x="7885" y="29013"/>
                    <a:pt x="10865" y="29013"/>
                  </a:cubicBezTo>
                  <a:cubicBezTo>
                    <a:pt x="11322" y="29013"/>
                    <a:pt x="11772" y="28959"/>
                    <a:pt x="12202" y="28844"/>
                  </a:cubicBezTo>
                  <a:cubicBezTo>
                    <a:pt x="12202" y="28844"/>
                    <a:pt x="16349" y="27445"/>
                    <a:pt x="15819" y="23153"/>
                  </a:cubicBezTo>
                  <a:cubicBezTo>
                    <a:pt x="15819" y="23056"/>
                    <a:pt x="15771" y="22960"/>
                    <a:pt x="15771" y="22815"/>
                  </a:cubicBezTo>
                  <a:cubicBezTo>
                    <a:pt x="15433" y="21465"/>
                    <a:pt x="15915" y="20066"/>
                    <a:pt x="16976" y="19150"/>
                  </a:cubicBezTo>
                  <a:cubicBezTo>
                    <a:pt x="17603" y="18668"/>
                    <a:pt x="18086" y="18041"/>
                    <a:pt x="18375" y="17269"/>
                  </a:cubicBezTo>
                  <a:cubicBezTo>
                    <a:pt x="19291" y="14472"/>
                    <a:pt x="19098" y="12880"/>
                    <a:pt x="19870" y="10228"/>
                  </a:cubicBezTo>
                  <a:cubicBezTo>
                    <a:pt x="20687" y="7632"/>
                    <a:pt x="21696" y="3"/>
                    <a:pt x="15635" y="3"/>
                  </a:cubicBezTo>
                  <a:cubicBezTo>
                    <a:pt x="15616" y="3"/>
                    <a:pt x="15597" y="3"/>
                    <a:pt x="15578" y="3"/>
                  </a:cubicBezTo>
                  <a:cubicBezTo>
                    <a:pt x="15519" y="2"/>
                    <a:pt x="15460" y="1"/>
                    <a:pt x="154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3" name="Google Shape;9233;p49"/>
            <p:cNvSpPr/>
            <p:nvPr/>
          </p:nvSpPr>
          <p:spPr>
            <a:xfrm>
              <a:off x="3733037" y="2554052"/>
              <a:ext cx="153813" cy="336223"/>
            </a:xfrm>
            <a:custGeom>
              <a:avLst/>
              <a:gdLst/>
              <a:ahLst/>
              <a:cxnLst/>
              <a:rect l="l" t="t" r="r" b="b"/>
              <a:pathLst>
                <a:path w="10370" h="22668" extrusionOk="0">
                  <a:moveTo>
                    <a:pt x="5691" y="0"/>
                  </a:moveTo>
                  <a:cubicBezTo>
                    <a:pt x="5546" y="0"/>
                    <a:pt x="5450" y="48"/>
                    <a:pt x="5402" y="193"/>
                  </a:cubicBezTo>
                  <a:cubicBezTo>
                    <a:pt x="5016" y="2701"/>
                    <a:pt x="4775" y="5209"/>
                    <a:pt x="4726" y="7717"/>
                  </a:cubicBezTo>
                  <a:cubicBezTo>
                    <a:pt x="3231" y="6897"/>
                    <a:pt x="1784" y="5884"/>
                    <a:pt x="482" y="4726"/>
                  </a:cubicBezTo>
                  <a:cubicBezTo>
                    <a:pt x="434" y="4678"/>
                    <a:pt x="374" y="4654"/>
                    <a:pt x="314" y="4654"/>
                  </a:cubicBezTo>
                  <a:cubicBezTo>
                    <a:pt x="253" y="4654"/>
                    <a:pt x="193" y="4678"/>
                    <a:pt x="145" y="4726"/>
                  </a:cubicBezTo>
                  <a:cubicBezTo>
                    <a:pt x="48" y="4823"/>
                    <a:pt x="48" y="4968"/>
                    <a:pt x="145" y="5064"/>
                  </a:cubicBezTo>
                  <a:cubicBezTo>
                    <a:pt x="241" y="5160"/>
                    <a:pt x="2894" y="7475"/>
                    <a:pt x="4726" y="8247"/>
                  </a:cubicBezTo>
                  <a:cubicBezTo>
                    <a:pt x="4630" y="10562"/>
                    <a:pt x="4630" y="12973"/>
                    <a:pt x="4630" y="15144"/>
                  </a:cubicBezTo>
                  <a:cubicBezTo>
                    <a:pt x="3135" y="14276"/>
                    <a:pt x="1688" y="13263"/>
                    <a:pt x="386" y="12154"/>
                  </a:cubicBezTo>
                  <a:cubicBezTo>
                    <a:pt x="338" y="12105"/>
                    <a:pt x="277" y="12081"/>
                    <a:pt x="223" y="12081"/>
                  </a:cubicBezTo>
                  <a:cubicBezTo>
                    <a:pt x="169" y="12081"/>
                    <a:pt x="121" y="12105"/>
                    <a:pt x="97" y="12154"/>
                  </a:cubicBezTo>
                  <a:cubicBezTo>
                    <a:pt x="0" y="12202"/>
                    <a:pt x="0" y="12346"/>
                    <a:pt x="97" y="12443"/>
                  </a:cubicBezTo>
                  <a:cubicBezTo>
                    <a:pt x="193" y="12539"/>
                    <a:pt x="2797" y="14854"/>
                    <a:pt x="4630" y="15674"/>
                  </a:cubicBezTo>
                  <a:cubicBezTo>
                    <a:pt x="4630" y="19484"/>
                    <a:pt x="4775" y="22378"/>
                    <a:pt x="4775" y="22474"/>
                  </a:cubicBezTo>
                  <a:cubicBezTo>
                    <a:pt x="4775" y="22571"/>
                    <a:pt x="4823" y="22667"/>
                    <a:pt x="4919" y="22667"/>
                  </a:cubicBezTo>
                  <a:lnTo>
                    <a:pt x="5016" y="22667"/>
                  </a:lnTo>
                  <a:cubicBezTo>
                    <a:pt x="5112" y="22667"/>
                    <a:pt x="5209" y="22571"/>
                    <a:pt x="5209" y="22426"/>
                  </a:cubicBezTo>
                  <a:cubicBezTo>
                    <a:pt x="5209" y="22378"/>
                    <a:pt x="5160" y="20642"/>
                    <a:pt x="5112" y="18134"/>
                  </a:cubicBezTo>
                  <a:cubicBezTo>
                    <a:pt x="6800" y="17217"/>
                    <a:pt x="8343" y="16060"/>
                    <a:pt x="9646" y="14661"/>
                  </a:cubicBezTo>
                  <a:cubicBezTo>
                    <a:pt x="9694" y="14565"/>
                    <a:pt x="9742" y="14420"/>
                    <a:pt x="9646" y="14324"/>
                  </a:cubicBezTo>
                  <a:cubicBezTo>
                    <a:pt x="9609" y="14287"/>
                    <a:pt x="9565" y="14271"/>
                    <a:pt x="9519" y="14271"/>
                  </a:cubicBezTo>
                  <a:cubicBezTo>
                    <a:pt x="9446" y="14271"/>
                    <a:pt x="9368" y="14312"/>
                    <a:pt x="9308" y="14372"/>
                  </a:cubicBezTo>
                  <a:cubicBezTo>
                    <a:pt x="8102" y="15674"/>
                    <a:pt x="6704" y="16783"/>
                    <a:pt x="5160" y="17603"/>
                  </a:cubicBezTo>
                  <a:cubicBezTo>
                    <a:pt x="5160" y="15819"/>
                    <a:pt x="5112" y="13697"/>
                    <a:pt x="5160" y="11527"/>
                  </a:cubicBezTo>
                  <a:cubicBezTo>
                    <a:pt x="5305" y="11430"/>
                    <a:pt x="8633" y="9212"/>
                    <a:pt x="10224" y="7090"/>
                  </a:cubicBezTo>
                  <a:cubicBezTo>
                    <a:pt x="10370" y="6944"/>
                    <a:pt x="10159" y="6717"/>
                    <a:pt x="10005" y="6717"/>
                  </a:cubicBezTo>
                  <a:cubicBezTo>
                    <a:pt x="9955" y="6717"/>
                    <a:pt x="9911" y="6741"/>
                    <a:pt x="9887" y="6800"/>
                  </a:cubicBezTo>
                  <a:cubicBezTo>
                    <a:pt x="8536" y="8536"/>
                    <a:pt x="5932" y="10417"/>
                    <a:pt x="5112" y="10948"/>
                  </a:cubicBezTo>
                  <a:cubicBezTo>
                    <a:pt x="5209" y="6945"/>
                    <a:pt x="5402" y="2846"/>
                    <a:pt x="5884" y="289"/>
                  </a:cubicBezTo>
                  <a:cubicBezTo>
                    <a:pt x="5884" y="145"/>
                    <a:pt x="5787" y="48"/>
                    <a:pt x="5691" y="0"/>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4" name="Google Shape;9234;p49"/>
            <p:cNvSpPr/>
            <p:nvPr/>
          </p:nvSpPr>
          <p:spPr>
            <a:xfrm>
              <a:off x="2871008" y="3103306"/>
              <a:ext cx="400611" cy="470843"/>
            </a:xfrm>
            <a:custGeom>
              <a:avLst/>
              <a:gdLst/>
              <a:ahLst/>
              <a:cxnLst/>
              <a:rect l="l" t="t" r="r" b="b"/>
              <a:pathLst>
                <a:path w="27009" h="31744" extrusionOk="0">
                  <a:moveTo>
                    <a:pt x="18860" y="1"/>
                  </a:moveTo>
                  <a:cubicBezTo>
                    <a:pt x="18268" y="1"/>
                    <a:pt x="17893" y="58"/>
                    <a:pt x="17893" y="58"/>
                  </a:cubicBezTo>
                  <a:lnTo>
                    <a:pt x="11672" y="782"/>
                  </a:lnTo>
                  <a:lnTo>
                    <a:pt x="1" y="31744"/>
                  </a:lnTo>
                  <a:lnTo>
                    <a:pt x="16784" y="31744"/>
                  </a:lnTo>
                  <a:cubicBezTo>
                    <a:pt x="16784" y="31744"/>
                    <a:pt x="27008" y="16118"/>
                    <a:pt x="26381" y="7485"/>
                  </a:cubicBezTo>
                  <a:cubicBezTo>
                    <a:pt x="25891" y="737"/>
                    <a:pt x="20981" y="1"/>
                    <a:pt x="18860" y="1"/>
                  </a:cubicBezTo>
                  <a:close/>
                </a:path>
              </a:pathLst>
            </a:custGeom>
            <a:solidFill>
              <a:srgbClr val="EAA1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5" name="Google Shape;9235;p49"/>
            <p:cNvSpPr/>
            <p:nvPr/>
          </p:nvSpPr>
          <p:spPr>
            <a:xfrm>
              <a:off x="3250158" y="3964753"/>
              <a:ext cx="79413" cy="124489"/>
            </a:xfrm>
            <a:custGeom>
              <a:avLst/>
              <a:gdLst/>
              <a:ahLst/>
              <a:cxnLst/>
              <a:rect l="l" t="t" r="r" b="b"/>
              <a:pathLst>
                <a:path w="5354" h="8393" extrusionOk="0">
                  <a:moveTo>
                    <a:pt x="3521" y="0"/>
                  </a:moveTo>
                  <a:cubicBezTo>
                    <a:pt x="2363" y="145"/>
                    <a:pt x="1206" y="290"/>
                    <a:pt x="0" y="434"/>
                  </a:cubicBezTo>
                  <a:cubicBezTo>
                    <a:pt x="724" y="3039"/>
                    <a:pt x="965" y="5740"/>
                    <a:pt x="724" y="8392"/>
                  </a:cubicBezTo>
                  <a:lnTo>
                    <a:pt x="3955" y="7620"/>
                  </a:lnTo>
                  <a:cubicBezTo>
                    <a:pt x="3955" y="7620"/>
                    <a:pt x="5354" y="4727"/>
                    <a:pt x="3521" y="0"/>
                  </a:cubicBezTo>
                  <a:close/>
                </a:path>
              </a:pathLst>
            </a:custGeom>
            <a:solidFill>
              <a:srgbClr val="5B3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6" name="Google Shape;9236;p49"/>
            <p:cNvSpPr/>
            <p:nvPr/>
          </p:nvSpPr>
          <p:spPr>
            <a:xfrm>
              <a:off x="2844545" y="4171333"/>
              <a:ext cx="104450" cy="153650"/>
            </a:xfrm>
            <a:custGeom>
              <a:avLst/>
              <a:gdLst/>
              <a:ahLst/>
              <a:cxnLst/>
              <a:rect l="l" t="t" r="r" b="b"/>
              <a:pathLst>
                <a:path w="7042" h="10359" extrusionOk="0">
                  <a:moveTo>
                    <a:pt x="1128" y="0"/>
                  </a:moveTo>
                  <a:cubicBezTo>
                    <a:pt x="746" y="0"/>
                    <a:pt x="362" y="81"/>
                    <a:pt x="0" y="252"/>
                  </a:cubicBezTo>
                  <a:cubicBezTo>
                    <a:pt x="627" y="2182"/>
                    <a:pt x="1158" y="4159"/>
                    <a:pt x="1543" y="6184"/>
                  </a:cubicBezTo>
                  <a:lnTo>
                    <a:pt x="2604" y="10332"/>
                  </a:lnTo>
                  <a:cubicBezTo>
                    <a:pt x="2757" y="10350"/>
                    <a:pt x="2908" y="10359"/>
                    <a:pt x="3058" y="10359"/>
                  </a:cubicBezTo>
                  <a:cubicBezTo>
                    <a:pt x="4524" y="10359"/>
                    <a:pt x="5859" y="9522"/>
                    <a:pt x="6559" y="8210"/>
                  </a:cubicBezTo>
                  <a:cubicBezTo>
                    <a:pt x="6559" y="8162"/>
                    <a:pt x="6607" y="8065"/>
                    <a:pt x="6656" y="8017"/>
                  </a:cubicBezTo>
                  <a:lnTo>
                    <a:pt x="6029" y="5461"/>
                  </a:lnTo>
                  <a:cubicBezTo>
                    <a:pt x="5836" y="4786"/>
                    <a:pt x="5884" y="4014"/>
                    <a:pt x="6270" y="3387"/>
                  </a:cubicBezTo>
                  <a:lnTo>
                    <a:pt x="7041" y="2037"/>
                  </a:lnTo>
                  <a:cubicBezTo>
                    <a:pt x="6897" y="1796"/>
                    <a:pt x="6752" y="1651"/>
                    <a:pt x="6607" y="1458"/>
                  </a:cubicBezTo>
                  <a:cubicBezTo>
                    <a:pt x="6108" y="1030"/>
                    <a:pt x="5450" y="787"/>
                    <a:pt x="4790" y="787"/>
                  </a:cubicBezTo>
                  <a:cubicBezTo>
                    <a:pt x="4558" y="787"/>
                    <a:pt x="4325" y="817"/>
                    <a:pt x="4100" y="879"/>
                  </a:cubicBezTo>
                  <a:cubicBezTo>
                    <a:pt x="3907" y="928"/>
                    <a:pt x="3714" y="976"/>
                    <a:pt x="3521" y="976"/>
                  </a:cubicBezTo>
                  <a:cubicBezTo>
                    <a:pt x="3231" y="879"/>
                    <a:pt x="2990" y="735"/>
                    <a:pt x="2797" y="542"/>
                  </a:cubicBezTo>
                  <a:cubicBezTo>
                    <a:pt x="2301" y="191"/>
                    <a:pt x="1716" y="0"/>
                    <a:pt x="1128" y="0"/>
                  </a:cubicBezTo>
                  <a:close/>
                </a:path>
              </a:pathLst>
            </a:custGeom>
            <a:solidFill>
              <a:srgbClr val="995F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7" name="Google Shape;9237;p49"/>
            <p:cNvSpPr/>
            <p:nvPr/>
          </p:nvSpPr>
          <p:spPr>
            <a:xfrm>
              <a:off x="2883171" y="4290250"/>
              <a:ext cx="145937" cy="99541"/>
            </a:xfrm>
            <a:custGeom>
              <a:avLst/>
              <a:gdLst/>
              <a:ahLst/>
              <a:cxnLst/>
              <a:rect l="l" t="t" r="r" b="b"/>
              <a:pathLst>
                <a:path w="9839" h="6711" extrusionOk="0">
                  <a:moveTo>
                    <a:pt x="4052" y="0"/>
                  </a:moveTo>
                  <a:cubicBezTo>
                    <a:pt x="4003" y="48"/>
                    <a:pt x="3955" y="145"/>
                    <a:pt x="3955" y="193"/>
                  </a:cubicBezTo>
                  <a:cubicBezTo>
                    <a:pt x="3255" y="1505"/>
                    <a:pt x="1920" y="2342"/>
                    <a:pt x="454" y="2342"/>
                  </a:cubicBezTo>
                  <a:cubicBezTo>
                    <a:pt x="304" y="2342"/>
                    <a:pt x="153" y="2333"/>
                    <a:pt x="0" y="2315"/>
                  </a:cubicBezTo>
                  <a:lnTo>
                    <a:pt x="0" y="2315"/>
                  </a:lnTo>
                  <a:lnTo>
                    <a:pt x="145" y="2846"/>
                  </a:lnTo>
                  <a:cubicBezTo>
                    <a:pt x="386" y="3858"/>
                    <a:pt x="1110" y="4678"/>
                    <a:pt x="2123" y="5064"/>
                  </a:cubicBezTo>
                  <a:cubicBezTo>
                    <a:pt x="3873" y="5755"/>
                    <a:pt x="6812" y="6710"/>
                    <a:pt x="9426" y="6710"/>
                  </a:cubicBezTo>
                  <a:cubicBezTo>
                    <a:pt x="9548" y="6710"/>
                    <a:pt x="9670" y="6708"/>
                    <a:pt x="9791" y="6704"/>
                  </a:cubicBezTo>
                  <a:cubicBezTo>
                    <a:pt x="9839" y="6559"/>
                    <a:pt x="9839" y="6414"/>
                    <a:pt x="9791" y="6270"/>
                  </a:cubicBezTo>
                  <a:cubicBezTo>
                    <a:pt x="9405" y="3955"/>
                    <a:pt x="7138" y="2604"/>
                    <a:pt x="5691" y="2026"/>
                  </a:cubicBezTo>
                  <a:cubicBezTo>
                    <a:pt x="4920" y="1688"/>
                    <a:pt x="4293" y="965"/>
                    <a:pt x="4100" y="145"/>
                  </a:cubicBezTo>
                  <a:lnTo>
                    <a:pt x="4052" y="0"/>
                  </a:lnTo>
                  <a:close/>
                </a:path>
              </a:pathLst>
            </a:custGeom>
            <a:solidFill>
              <a:srgbClr val="A66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8" name="Google Shape;9238;p49"/>
            <p:cNvSpPr/>
            <p:nvPr/>
          </p:nvSpPr>
          <p:spPr>
            <a:xfrm>
              <a:off x="2717203" y="3973341"/>
              <a:ext cx="547972" cy="228198"/>
            </a:xfrm>
            <a:custGeom>
              <a:avLst/>
              <a:gdLst/>
              <a:ahLst/>
              <a:cxnLst/>
              <a:rect l="l" t="t" r="r" b="b"/>
              <a:pathLst>
                <a:path w="36944" h="15385" extrusionOk="0">
                  <a:moveTo>
                    <a:pt x="35979" y="0"/>
                  </a:moveTo>
                  <a:lnTo>
                    <a:pt x="34435" y="193"/>
                  </a:lnTo>
                  <a:lnTo>
                    <a:pt x="32988" y="338"/>
                  </a:lnTo>
                  <a:lnTo>
                    <a:pt x="32892" y="338"/>
                  </a:lnTo>
                  <a:lnTo>
                    <a:pt x="30625" y="579"/>
                  </a:lnTo>
                  <a:lnTo>
                    <a:pt x="29661" y="675"/>
                  </a:lnTo>
                  <a:cubicBezTo>
                    <a:pt x="29661" y="1254"/>
                    <a:pt x="29468" y="1833"/>
                    <a:pt x="29178" y="2315"/>
                  </a:cubicBezTo>
                  <a:cubicBezTo>
                    <a:pt x="28894" y="2803"/>
                    <a:pt x="28368" y="3120"/>
                    <a:pt x="27805" y="3120"/>
                  </a:cubicBezTo>
                  <a:cubicBezTo>
                    <a:pt x="27701" y="3120"/>
                    <a:pt x="27596" y="3109"/>
                    <a:pt x="27490" y="3087"/>
                  </a:cubicBezTo>
                  <a:lnTo>
                    <a:pt x="27490" y="3087"/>
                  </a:lnTo>
                  <a:cubicBezTo>
                    <a:pt x="27635" y="3714"/>
                    <a:pt x="27346" y="4389"/>
                    <a:pt x="26767" y="4678"/>
                  </a:cubicBezTo>
                  <a:cubicBezTo>
                    <a:pt x="26304" y="4931"/>
                    <a:pt x="25767" y="5073"/>
                    <a:pt x="25221" y="5073"/>
                  </a:cubicBezTo>
                  <a:cubicBezTo>
                    <a:pt x="25142" y="5073"/>
                    <a:pt x="25062" y="5070"/>
                    <a:pt x="24983" y="5064"/>
                  </a:cubicBezTo>
                  <a:cubicBezTo>
                    <a:pt x="24880" y="5069"/>
                    <a:pt x="24775" y="5072"/>
                    <a:pt x="24671" y="5072"/>
                  </a:cubicBezTo>
                  <a:cubicBezTo>
                    <a:pt x="23845" y="5072"/>
                    <a:pt x="22999" y="4886"/>
                    <a:pt x="22571" y="4244"/>
                  </a:cubicBezTo>
                  <a:lnTo>
                    <a:pt x="22571" y="4244"/>
                  </a:lnTo>
                  <a:cubicBezTo>
                    <a:pt x="22619" y="4678"/>
                    <a:pt x="22378" y="5112"/>
                    <a:pt x="21944" y="5353"/>
                  </a:cubicBezTo>
                  <a:cubicBezTo>
                    <a:pt x="21623" y="5554"/>
                    <a:pt x="21268" y="5655"/>
                    <a:pt x="20879" y="5655"/>
                  </a:cubicBezTo>
                  <a:cubicBezTo>
                    <a:pt x="20802" y="5655"/>
                    <a:pt x="20723" y="5651"/>
                    <a:pt x="20642" y="5643"/>
                  </a:cubicBezTo>
                  <a:cubicBezTo>
                    <a:pt x="19919" y="5643"/>
                    <a:pt x="19195" y="5353"/>
                    <a:pt x="18617" y="4871"/>
                  </a:cubicBezTo>
                  <a:cubicBezTo>
                    <a:pt x="18086" y="4341"/>
                    <a:pt x="17845" y="3569"/>
                    <a:pt x="18086" y="2846"/>
                  </a:cubicBezTo>
                  <a:lnTo>
                    <a:pt x="18086" y="2846"/>
                  </a:lnTo>
                  <a:cubicBezTo>
                    <a:pt x="17990" y="2873"/>
                    <a:pt x="17895" y="2886"/>
                    <a:pt x="17802" y="2886"/>
                  </a:cubicBezTo>
                  <a:cubicBezTo>
                    <a:pt x="17239" y="2886"/>
                    <a:pt x="16736" y="2419"/>
                    <a:pt x="16446" y="1881"/>
                  </a:cubicBezTo>
                  <a:cubicBezTo>
                    <a:pt x="16398" y="1881"/>
                    <a:pt x="16398" y="1833"/>
                    <a:pt x="16350" y="1833"/>
                  </a:cubicBezTo>
                  <a:lnTo>
                    <a:pt x="16109" y="1833"/>
                  </a:lnTo>
                  <a:lnTo>
                    <a:pt x="14228" y="1929"/>
                  </a:lnTo>
                  <a:lnTo>
                    <a:pt x="13119" y="2026"/>
                  </a:lnTo>
                  <a:lnTo>
                    <a:pt x="12395" y="2074"/>
                  </a:lnTo>
                  <a:lnTo>
                    <a:pt x="11238" y="2122"/>
                  </a:lnTo>
                  <a:cubicBezTo>
                    <a:pt x="9743" y="2219"/>
                    <a:pt x="8392" y="2267"/>
                    <a:pt x="7235" y="2363"/>
                  </a:cubicBezTo>
                  <a:lnTo>
                    <a:pt x="6367" y="2412"/>
                  </a:lnTo>
                  <a:lnTo>
                    <a:pt x="4872" y="2412"/>
                  </a:lnTo>
                  <a:lnTo>
                    <a:pt x="4004" y="2460"/>
                  </a:lnTo>
                  <a:lnTo>
                    <a:pt x="2267" y="2460"/>
                  </a:lnTo>
                  <a:cubicBezTo>
                    <a:pt x="1496" y="2701"/>
                    <a:pt x="724" y="2990"/>
                    <a:pt x="1" y="3280"/>
                  </a:cubicBezTo>
                  <a:cubicBezTo>
                    <a:pt x="2026" y="3473"/>
                    <a:pt x="3859" y="4485"/>
                    <a:pt x="5065" y="6125"/>
                  </a:cubicBezTo>
                  <a:cubicBezTo>
                    <a:pt x="5595" y="6752"/>
                    <a:pt x="6029" y="7475"/>
                    <a:pt x="6415" y="8199"/>
                  </a:cubicBezTo>
                  <a:cubicBezTo>
                    <a:pt x="7331" y="9935"/>
                    <a:pt x="8055" y="11768"/>
                    <a:pt x="8633" y="13649"/>
                  </a:cubicBezTo>
                  <a:cubicBezTo>
                    <a:pt x="9016" y="13468"/>
                    <a:pt x="9423" y="13379"/>
                    <a:pt x="9824" y="13379"/>
                  </a:cubicBezTo>
                  <a:cubicBezTo>
                    <a:pt x="10384" y="13379"/>
                    <a:pt x="10933" y="13552"/>
                    <a:pt x="11382" y="13890"/>
                  </a:cubicBezTo>
                  <a:cubicBezTo>
                    <a:pt x="11575" y="14131"/>
                    <a:pt x="11865" y="14276"/>
                    <a:pt x="12106" y="14372"/>
                  </a:cubicBezTo>
                  <a:cubicBezTo>
                    <a:pt x="12299" y="14372"/>
                    <a:pt x="12540" y="14324"/>
                    <a:pt x="12733" y="14227"/>
                  </a:cubicBezTo>
                  <a:cubicBezTo>
                    <a:pt x="12947" y="14180"/>
                    <a:pt x="13163" y="14156"/>
                    <a:pt x="13378" y="14156"/>
                  </a:cubicBezTo>
                  <a:cubicBezTo>
                    <a:pt x="14037" y="14156"/>
                    <a:pt x="14683" y="14382"/>
                    <a:pt x="15192" y="14854"/>
                  </a:cubicBezTo>
                  <a:cubicBezTo>
                    <a:pt x="15385" y="14999"/>
                    <a:pt x="15530" y="15192"/>
                    <a:pt x="15626" y="15385"/>
                  </a:cubicBezTo>
                  <a:lnTo>
                    <a:pt x="17363" y="12395"/>
                  </a:lnTo>
                  <a:lnTo>
                    <a:pt x="36654" y="7813"/>
                  </a:lnTo>
                  <a:cubicBezTo>
                    <a:pt x="36943" y="5209"/>
                    <a:pt x="36702" y="2508"/>
                    <a:pt x="35979" y="0"/>
                  </a:cubicBezTo>
                  <a:close/>
                </a:path>
              </a:pathLst>
            </a:custGeom>
            <a:solidFill>
              <a:srgbClr val="A66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9" name="Google Shape;9239;p49"/>
            <p:cNvSpPr/>
            <p:nvPr/>
          </p:nvSpPr>
          <p:spPr>
            <a:xfrm>
              <a:off x="2665702" y="4021979"/>
              <a:ext cx="362684" cy="399172"/>
            </a:xfrm>
            <a:custGeom>
              <a:avLst/>
              <a:gdLst/>
              <a:ahLst/>
              <a:cxnLst/>
              <a:rect l="l" t="t" r="r" b="b"/>
              <a:pathLst>
                <a:path w="24452" h="26912" extrusionOk="0">
                  <a:moveTo>
                    <a:pt x="3424" y="1"/>
                  </a:moveTo>
                  <a:cubicBezTo>
                    <a:pt x="2556" y="338"/>
                    <a:pt x="1785" y="724"/>
                    <a:pt x="1013" y="1206"/>
                  </a:cubicBezTo>
                  <a:cubicBezTo>
                    <a:pt x="531" y="1737"/>
                    <a:pt x="193" y="2316"/>
                    <a:pt x="0" y="2991"/>
                  </a:cubicBezTo>
                  <a:cubicBezTo>
                    <a:pt x="527" y="2847"/>
                    <a:pt x="1159" y="2730"/>
                    <a:pt x="1832" y="2730"/>
                  </a:cubicBezTo>
                  <a:cubicBezTo>
                    <a:pt x="3193" y="2730"/>
                    <a:pt x="4722" y="3209"/>
                    <a:pt x="5884" y="4920"/>
                  </a:cubicBezTo>
                  <a:cubicBezTo>
                    <a:pt x="5932" y="5016"/>
                    <a:pt x="6029" y="5161"/>
                    <a:pt x="6125" y="5306"/>
                  </a:cubicBezTo>
                  <a:cubicBezTo>
                    <a:pt x="6704" y="6367"/>
                    <a:pt x="7234" y="7476"/>
                    <a:pt x="7668" y="8585"/>
                  </a:cubicBezTo>
                  <a:cubicBezTo>
                    <a:pt x="9694" y="13697"/>
                    <a:pt x="11575" y="21173"/>
                    <a:pt x="12491" y="23054"/>
                  </a:cubicBezTo>
                  <a:cubicBezTo>
                    <a:pt x="13311" y="24983"/>
                    <a:pt x="14951" y="26381"/>
                    <a:pt x="16976" y="26912"/>
                  </a:cubicBezTo>
                  <a:cubicBezTo>
                    <a:pt x="20786" y="26767"/>
                    <a:pt x="24066" y="26092"/>
                    <a:pt x="24452" y="24790"/>
                  </a:cubicBezTo>
                  <a:lnTo>
                    <a:pt x="24452" y="24790"/>
                  </a:lnTo>
                  <a:cubicBezTo>
                    <a:pt x="24336" y="24794"/>
                    <a:pt x="24219" y="24796"/>
                    <a:pt x="24102" y="24796"/>
                  </a:cubicBezTo>
                  <a:cubicBezTo>
                    <a:pt x="21484" y="24796"/>
                    <a:pt x="18535" y="23796"/>
                    <a:pt x="16735" y="23150"/>
                  </a:cubicBezTo>
                  <a:cubicBezTo>
                    <a:pt x="15771" y="22764"/>
                    <a:pt x="15047" y="21944"/>
                    <a:pt x="14758" y="20932"/>
                  </a:cubicBezTo>
                  <a:lnTo>
                    <a:pt x="13552" y="16253"/>
                  </a:lnTo>
                  <a:cubicBezTo>
                    <a:pt x="13552" y="16253"/>
                    <a:pt x="12347" y="9550"/>
                    <a:pt x="9839" y="4920"/>
                  </a:cubicBezTo>
                  <a:cubicBezTo>
                    <a:pt x="9453" y="4196"/>
                    <a:pt x="9019" y="3473"/>
                    <a:pt x="8488" y="2798"/>
                  </a:cubicBezTo>
                  <a:cubicBezTo>
                    <a:pt x="7283" y="1206"/>
                    <a:pt x="5450" y="194"/>
                    <a:pt x="3424" y="1"/>
                  </a:cubicBezTo>
                  <a:close/>
                </a:path>
              </a:pathLst>
            </a:custGeom>
            <a:solidFill>
              <a:srgbClr val="5B3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0" name="Google Shape;9240;p49"/>
            <p:cNvSpPr/>
            <p:nvPr/>
          </p:nvSpPr>
          <p:spPr>
            <a:xfrm>
              <a:off x="2662127" y="4062621"/>
              <a:ext cx="255386" cy="358769"/>
            </a:xfrm>
            <a:custGeom>
              <a:avLst/>
              <a:gdLst/>
              <a:ahLst/>
              <a:cxnLst/>
              <a:rect l="l" t="t" r="r" b="b"/>
              <a:pathLst>
                <a:path w="17218" h="24188" extrusionOk="0">
                  <a:moveTo>
                    <a:pt x="2037" y="0"/>
                  </a:moveTo>
                  <a:cubicBezTo>
                    <a:pt x="1376" y="0"/>
                    <a:pt x="756" y="110"/>
                    <a:pt x="241" y="251"/>
                  </a:cubicBezTo>
                  <a:cubicBezTo>
                    <a:pt x="0" y="1360"/>
                    <a:pt x="0" y="2517"/>
                    <a:pt x="241" y="3627"/>
                  </a:cubicBezTo>
                  <a:cubicBezTo>
                    <a:pt x="531" y="4784"/>
                    <a:pt x="916" y="5845"/>
                    <a:pt x="1447" y="6906"/>
                  </a:cubicBezTo>
                  <a:cubicBezTo>
                    <a:pt x="1688" y="7388"/>
                    <a:pt x="1929" y="7871"/>
                    <a:pt x="2122" y="8257"/>
                  </a:cubicBezTo>
                  <a:cubicBezTo>
                    <a:pt x="2556" y="8980"/>
                    <a:pt x="2797" y="9848"/>
                    <a:pt x="2797" y="10716"/>
                  </a:cubicBezTo>
                  <a:cubicBezTo>
                    <a:pt x="2797" y="13369"/>
                    <a:pt x="2942" y="19108"/>
                    <a:pt x="4871" y="21616"/>
                  </a:cubicBezTo>
                  <a:cubicBezTo>
                    <a:pt x="6125" y="23317"/>
                    <a:pt x="11370" y="24187"/>
                    <a:pt x="16128" y="24187"/>
                  </a:cubicBezTo>
                  <a:cubicBezTo>
                    <a:pt x="16495" y="24187"/>
                    <a:pt x="16859" y="24182"/>
                    <a:pt x="17217" y="24172"/>
                  </a:cubicBezTo>
                  <a:cubicBezTo>
                    <a:pt x="15192" y="23641"/>
                    <a:pt x="13552" y="22243"/>
                    <a:pt x="12732" y="20314"/>
                  </a:cubicBezTo>
                  <a:cubicBezTo>
                    <a:pt x="11864" y="18433"/>
                    <a:pt x="9983" y="10957"/>
                    <a:pt x="7958" y="5845"/>
                  </a:cubicBezTo>
                  <a:cubicBezTo>
                    <a:pt x="7524" y="4736"/>
                    <a:pt x="6993" y="3627"/>
                    <a:pt x="6366" y="2566"/>
                  </a:cubicBezTo>
                  <a:cubicBezTo>
                    <a:pt x="6318" y="2421"/>
                    <a:pt x="6221" y="2276"/>
                    <a:pt x="6125" y="2180"/>
                  </a:cubicBezTo>
                  <a:cubicBezTo>
                    <a:pt x="4983" y="483"/>
                    <a:pt x="3421" y="0"/>
                    <a:pt x="2037" y="0"/>
                  </a:cubicBezTo>
                  <a:close/>
                </a:path>
              </a:pathLst>
            </a:custGeom>
            <a:solidFill>
              <a:srgbClr val="17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1" name="Google Shape;9241;p49"/>
            <p:cNvSpPr/>
            <p:nvPr/>
          </p:nvSpPr>
          <p:spPr>
            <a:xfrm>
              <a:off x="2339491" y="3257971"/>
              <a:ext cx="635231" cy="172042"/>
            </a:xfrm>
            <a:custGeom>
              <a:avLst/>
              <a:gdLst/>
              <a:ahLst/>
              <a:cxnLst/>
              <a:rect l="l" t="t" r="r" b="b"/>
              <a:pathLst>
                <a:path w="42827" h="11599" extrusionOk="0">
                  <a:moveTo>
                    <a:pt x="3183" y="0"/>
                  </a:moveTo>
                  <a:cubicBezTo>
                    <a:pt x="1978" y="1978"/>
                    <a:pt x="965" y="4051"/>
                    <a:pt x="0" y="6173"/>
                  </a:cubicBezTo>
                  <a:cubicBezTo>
                    <a:pt x="4268" y="8365"/>
                    <a:pt x="16871" y="11598"/>
                    <a:pt x="31019" y="11598"/>
                  </a:cubicBezTo>
                  <a:cubicBezTo>
                    <a:pt x="34619" y="11598"/>
                    <a:pt x="38319" y="11389"/>
                    <a:pt x="42007" y="10900"/>
                  </a:cubicBezTo>
                  <a:lnTo>
                    <a:pt x="42007" y="10755"/>
                  </a:lnTo>
                  <a:lnTo>
                    <a:pt x="42827" y="5354"/>
                  </a:lnTo>
                  <a:lnTo>
                    <a:pt x="3183" y="0"/>
                  </a:ln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2" name="Google Shape;9242;p49"/>
            <p:cNvSpPr/>
            <p:nvPr/>
          </p:nvSpPr>
          <p:spPr>
            <a:xfrm>
              <a:off x="2226463" y="3348824"/>
              <a:ext cx="1547297" cy="747691"/>
            </a:xfrm>
            <a:custGeom>
              <a:avLst/>
              <a:gdLst/>
              <a:ahLst/>
              <a:cxnLst/>
              <a:rect l="l" t="t" r="r" b="b"/>
              <a:pathLst>
                <a:path w="104318" h="50409" extrusionOk="0">
                  <a:moveTo>
                    <a:pt x="34195" y="31475"/>
                  </a:moveTo>
                  <a:cubicBezTo>
                    <a:pt x="34565" y="31475"/>
                    <a:pt x="34929" y="31559"/>
                    <a:pt x="35255" y="31734"/>
                  </a:cubicBezTo>
                  <a:cubicBezTo>
                    <a:pt x="35882" y="32072"/>
                    <a:pt x="36557" y="32409"/>
                    <a:pt x="37232" y="32699"/>
                  </a:cubicBezTo>
                  <a:lnTo>
                    <a:pt x="38004" y="32409"/>
                  </a:lnTo>
                  <a:lnTo>
                    <a:pt x="40994" y="32168"/>
                  </a:lnTo>
                  <a:cubicBezTo>
                    <a:pt x="41375" y="32102"/>
                    <a:pt x="41755" y="32070"/>
                    <a:pt x="42134" y="32070"/>
                  </a:cubicBezTo>
                  <a:cubicBezTo>
                    <a:pt x="42859" y="32070"/>
                    <a:pt x="43577" y="32188"/>
                    <a:pt x="44273" y="32409"/>
                  </a:cubicBezTo>
                  <a:cubicBezTo>
                    <a:pt x="45334" y="32892"/>
                    <a:pt x="46154" y="34001"/>
                    <a:pt x="45817" y="35062"/>
                  </a:cubicBezTo>
                  <a:cubicBezTo>
                    <a:pt x="45624" y="35641"/>
                    <a:pt x="45238" y="36171"/>
                    <a:pt x="44708" y="36509"/>
                  </a:cubicBezTo>
                  <a:cubicBezTo>
                    <a:pt x="44515" y="36702"/>
                    <a:pt x="44273" y="36798"/>
                    <a:pt x="44032" y="36846"/>
                  </a:cubicBezTo>
                  <a:cubicBezTo>
                    <a:pt x="43936" y="36846"/>
                    <a:pt x="43791" y="36798"/>
                    <a:pt x="43695" y="36750"/>
                  </a:cubicBezTo>
                  <a:lnTo>
                    <a:pt x="43695" y="36750"/>
                  </a:lnTo>
                  <a:cubicBezTo>
                    <a:pt x="44032" y="37714"/>
                    <a:pt x="43598" y="38824"/>
                    <a:pt x="42730" y="39354"/>
                  </a:cubicBezTo>
                  <a:cubicBezTo>
                    <a:pt x="42089" y="39690"/>
                    <a:pt x="41370" y="39852"/>
                    <a:pt x="40647" y="39852"/>
                  </a:cubicBezTo>
                  <a:cubicBezTo>
                    <a:pt x="40229" y="39852"/>
                    <a:pt x="39809" y="39798"/>
                    <a:pt x="39402" y="39692"/>
                  </a:cubicBezTo>
                  <a:cubicBezTo>
                    <a:pt x="38679" y="39547"/>
                    <a:pt x="38004" y="39354"/>
                    <a:pt x="37329" y="39065"/>
                  </a:cubicBezTo>
                  <a:cubicBezTo>
                    <a:pt x="36702" y="38872"/>
                    <a:pt x="36123" y="38438"/>
                    <a:pt x="36219" y="37811"/>
                  </a:cubicBezTo>
                  <a:lnTo>
                    <a:pt x="36219" y="37811"/>
                  </a:lnTo>
                  <a:cubicBezTo>
                    <a:pt x="35821" y="37897"/>
                    <a:pt x="35422" y="37938"/>
                    <a:pt x="35030" y="37938"/>
                  </a:cubicBezTo>
                  <a:cubicBezTo>
                    <a:pt x="32998" y="37938"/>
                    <a:pt x="31120" y="36824"/>
                    <a:pt x="30191" y="34965"/>
                  </a:cubicBezTo>
                  <a:cubicBezTo>
                    <a:pt x="29998" y="34628"/>
                    <a:pt x="29950" y="34290"/>
                    <a:pt x="29998" y="33904"/>
                  </a:cubicBezTo>
                  <a:cubicBezTo>
                    <a:pt x="30143" y="33519"/>
                    <a:pt x="30529" y="33229"/>
                    <a:pt x="30914" y="33133"/>
                  </a:cubicBezTo>
                  <a:cubicBezTo>
                    <a:pt x="31130" y="33075"/>
                    <a:pt x="31346" y="33048"/>
                    <a:pt x="31560" y="33048"/>
                  </a:cubicBezTo>
                  <a:cubicBezTo>
                    <a:pt x="32061" y="33048"/>
                    <a:pt x="32548" y="33200"/>
                    <a:pt x="32988" y="33470"/>
                  </a:cubicBezTo>
                  <a:cubicBezTo>
                    <a:pt x="32361" y="33085"/>
                    <a:pt x="32554" y="32072"/>
                    <a:pt x="33181" y="31686"/>
                  </a:cubicBezTo>
                  <a:cubicBezTo>
                    <a:pt x="33506" y="31547"/>
                    <a:pt x="33853" y="31475"/>
                    <a:pt x="34195" y="31475"/>
                  </a:cubicBezTo>
                  <a:close/>
                  <a:moveTo>
                    <a:pt x="7620" y="0"/>
                  </a:moveTo>
                  <a:cubicBezTo>
                    <a:pt x="4341" y="7234"/>
                    <a:pt x="0" y="19725"/>
                    <a:pt x="2267" y="31638"/>
                  </a:cubicBezTo>
                  <a:cubicBezTo>
                    <a:pt x="3666" y="38872"/>
                    <a:pt x="9067" y="42393"/>
                    <a:pt x="15192" y="44032"/>
                  </a:cubicBezTo>
                  <a:cubicBezTo>
                    <a:pt x="15482" y="44080"/>
                    <a:pt x="15771" y="44177"/>
                    <a:pt x="16108" y="44225"/>
                  </a:cubicBezTo>
                  <a:cubicBezTo>
                    <a:pt x="19475" y="45026"/>
                    <a:pt x="22979" y="45277"/>
                    <a:pt x="26058" y="45277"/>
                  </a:cubicBezTo>
                  <a:cubicBezTo>
                    <a:pt x="31139" y="45277"/>
                    <a:pt x="35063" y="44593"/>
                    <a:pt x="35303" y="44563"/>
                  </a:cubicBezTo>
                  <a:lnTo>
                    <a:pt x="37088" y="44563"/>
                  </a:lnTo>
                  <a:lnTo>
                    <a:pt x="37956" y="44515"/>
                  </a:lnTo>
                  <a:lnTo>
                    <a:pt x="38341" y="44515"/>
                  </a:lnTo>
                  <a:lnTo>
                    <a:pt x="39065" y="44466"/>
                  </a:lnTo>
                  <a:lnTo>
                    <a:pt x="39451" y="44466"/>
                  </a:lnTo>
                  <a:lnTo>
                    <a:pt x="40319" y="44418"/>
                  </a:lnTo>
                  <a:cubicBezTo>
                    <a:pt x="41476" y="44370"/>
                    <a:pt x="42827" y="44322"/>
                    <a:pt x="44322" y="44225"/>
                  </a:cubicBezTo>
                  <a:lnTo>
                    <a:pt x="45479" y="44129"/>
                  </a:lnTo>
                  <a:lnTo>
                    <a:pt x="46203" y="44080"/>
                  </a:lnTo>
                  <a:lnTo>
                    <a:pt x="47312" y="44032"/>
                  </a:lnTo>
                  <a:lnTo>
                    <a:pt x="49193" y="43888"/>
                  </a:lnTo>
                  <a:lnTo>
                    <a:pt x="50302" y="43839"/>
                  </a:lnTo>
                  <a:lnTo>
                    <a:pt x="51218" y="43743"/>
                  </a:lnTo>
                  <a:lnTo>
                    <a:pt x="52472" y="43646"/>
                  </a:lnTo>
                  <a:cubicBezTo>
                    <a:pt x="55993" y="43405"/>
                    <a:pt x="59803" y="43068"/>
                    <a:pt x="63661" y="42634"/>
                  </a:cubicBezTo>
                  <a:lnTo>
                    <a:pt x="65928" y="42393"/>
                  </a:lnTo>
                  <a:lnTo>
                    <a:pt x="66024" y="42393"/>
                  </a:lnTo>
                  <a:lnTo>
                    <a:pt x="67471" y="42248"/>
                  </a:lnTo>
                  <a:lnTo>
                    <a:pt x="69014" y="42055"/>
                  </a:lnTo>
                  <a:cubicBezTo>
                    <a:pt x="70220" y="41910"/>
                    <a:pt x="71377" y="41766"/>
                    <a:pt x="72583" y="41573"/>
                  </a:cubicBezTo>
                  <a:cubicBezTo>
                    <a:pt x="74368" y="46395"/>
                    <a:pt x="72969" y="49241"/>
                    <a:pt x="72969" y="49241"/>
                  </a:cubicBezTo>
                  <a:cubicBezTo>
                    <a:pt x="73508" y="49995"/>
                    <a:pt x="74936" y="50408"/>
                    <a:pt x="76987" y="50408"/>
                  </a:cubicBezTo>
                  <a:cubicBezTo>
                    <a:pt x="80444" y="50408"/>
                    <a:pt x="85671" y="49234"/>
                    <a:pt x="91392" y="46540"/>
                  </a:cubicBezTo>
                  <a:cubicBezTo>
                    <a:pt x="100507" y="42296"/>
                    <a:pt x="104317" y="34628"/>
                    <a:pt x="97179" y="24741"/>
                  </a:cubicBezTo>
                  <a:cubicBezTo>
                    <a:pt x="95009" y="21655"/>
                    <a:pt x="89559" y="18713"/>
                    <a:pt x="83145" y="16157"/>
                  </a:cubicBezTo>
                  <a:lnTo>
                    <a:pt x="83049" y="16205"/>
                  </a:lnTo>
                  <a:cubicBezTo>
                    <a:pt x="83579" y="16976"/>
                    <a:pt x="83193" y="18134"/>
                    <a:pt x="82470" y="18713"/>
                  </a:cubicBezTo>
                  <a:cubicBezTo>
                    <a:pt x="81698" y="19195"/>
                    <a:pt x="80782" y="19533"/>
                    <a:pt x="79866" y="19581"/>
                  </a:cubicBezTo>
                  <a:cubicBezTo>
                    <a:pt x="79473" y="19665"/>
                    <a:pt x="79081" y="19716"/>
                    <a:pt x="78698" y="19716"/>
                  </a:cubicBezTo>
                  <a:cubicBezTo>
                    <a:pt x="78422" y="19716"/>
                    <a:pt x="78151" y="19690"/>
                    <a:pt x="77888" y="19629"/>
                  </a:cubicBezTo>
                  <a:cubicBezTo>
                    <a:pt x="77213" y="19533"/>
                    <a:pt x="76634" y="19098"/>
                    <a:pt x="76393" y="18472"/>
                  </a:cubicBezTo>
                  <a:cubicBezTo>
                    <a:pt x="76210" y="19067"/>
                    <a:pt x="75723" y="19488"/>
                    <a:pt x="75096" y="19488"/>
                  </a:cubicBezTo>
                  <a:cubicBezTo>
                    <a:pt x="75063" y="19488"/>
                    <a:pt x="75029" y="19487"/>
                    <a:pt x="74995" y="19484"/>
                  </a:cubicBezTo>
                  <a:cubicBezTo>
                    <a:pt x="74368" y="19484"/>
                    <a:pt x="73789" y="19147"/>
                    <a:pt x="73403" y="18664"/>
                  </a:cubicBezTo>
                  <a:cubicBezTo>
                    <a:pt x="73065" y="18327"/>
                    <a:pt x="72873" y="17845"/>
                    <a:pt x="72824" y="17362"/>
                  </a:cubicBezTo>
                  <a:cubicBezTo>
                    <a:pt x="72824" y="16880"/>
                    <a:pt x="73065" y="16398"/>
                    <a:pt x="73500" y="16157"/>
                  </a:cubicBezTo>
                  <a:cubicBezTo>
                    <a:pt x="72776" y="16108"/>
                    <a:pt x="72439" y="15288"/>
                    <a:pt x="72294" y="14662"/>
                  </a:cubicBezTo>
                  <a:cubicBezTo>
                    <a:pt x="72004" y="13890"/>
                    <a:pt x="71956" y="13070"/>
                    <a:pt x="72101" y="12347"/>
                  </a:cubicBezTo>
                  <a:cubicBezTo>
                    <a:pt x="63275" y="9598"/>
                    <a:pt x="54739" y="7620"/>
                    <a:pt x="51122" y="6849"/>
                  </a:cubicBezTo>
                  <a:cubicBezTo>
                    <a:pt x="50157" y="6607"/>
                    <a:pt x="49530" y="5739"/>
                    <a:pt x="49627" y="4727"/>
                  </a:cubicBezTo>
                  <a:lnTo>
                    <a:pt x="49627" y="4727"/>
                  </a:lnTo>
                  <a:cubicBezTo>
                    <a:pt x="46153" y="5147"/>
                    <a:pt x="42517" y="5339"/>
                    <a:pt x="38880" y="5339"/>
                  </a:cubicBezTo>
                  <a:cubicBezTo>
                    <a:pt x="26257" y="5339"/>
                    <a:pt x="13611" y="3033"/>
                    <a:pt x="76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3" name="Google Shape;9243;p49"/>
            <p:cNvSpPr/>
            <p:nvPr/>
          </p:nvSpPr>
          <p:spPr>
            <a:xfrm>
              <a:off x="3550604" y="3913964"/>
              <a:ext cx="88001" cy="17176"/>
            </a:xfrm>
            <a:custGeom>
              <a:avLst/>
              <a:gdLst/>
              <a:ahLst/>
              <a:cxnLst/>
              <a:rect l="l" t="t" r="r" b="b"/>
              <a:pathLst>
                <a:path w="5933" h="1158" fill="none" extrusionOk="0">
                  <a:moveTo>
                    <a:pt x="1" y="0"/>
                  </a:moveTo>
                  <a:cubicBezTo>
                    <a:pt x="1" y="0"/>
                    <a:pt x="4438" y="1158"/>
                    <a:pt x="5933" y="627"/>
                  </a:cubicBezTo>
                </a:path>
              </a:pathLst>
            </a:custGeom>
            <a:noFill/>
            <a:ln w="10850" cap="flat" cmpd="sng">
              <a:solidFill>
                <a:schemeClr val="hlink"/>
              </a:solidFill>
              <a:prstDash val="solid"/>
              <a:miter lim="48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4" name="Google Shape;9244;p49"/>
            <p:cNvSpPr/>
            <p:nvPr/>
          </p:nvSpPr>
          <p:spPr>
            <a:xfrm>
              <a:off x="2435343" y="4115694"/>
              <a:ext cx="248237" cy="76669"/>
            </a:xfrm>
            <a:custGeom>
              <a:avLst/>
              <a:gdLst/>
              <a:ahLst/>
              <a:cxnLst/>
              <a:rect l="l" t="t" r="r" b="b"/>
              <a:pathLst>
                <a:path w="16736" h="5169" extrusionOk="0">
                  <a:moveTo>
                    <a:pt x="242" y="0"/>
                  </a:moveTo>
                  <a:cubicBezTo>
                    <a:pt x="49" y="1110"/>
                    <a:pt x="1" y="2267"/>
                    <a:pt x="49" y="3376"/>
                  </a:cubicBezTo>
                  <a:cubicBezTo>
                    <a:pt x="49" y="3376"/>
                    <a:pt x="2210" y="5168"/>
                    <a:pt x="6706" y="5168"/>
                  </a:cubicBezTo>
                  <a:cubicBezTo>
                    <a:pt x="8293" y="5168"/>
                    <a:pt x="10171" y="4945"/>
                    <a:pt x="12347" y="4341"/>
                  </a:cubicBezTo>
                  <a:cubicBezTo>
                    <a:pt x="13891" y="3955"/>
                    <a:pt x="15337" y="3618"/>
                    <a:pt x="16736" y="3328"/>
                  </a:cubicBezTo>
                  <a:cubicBezTo>
                    <a:pt x="16205" y="2267"/>
                    <a:pt x="15820" y="1206"/>
                    <a:pt x="15530" y="49"/>
                  </a:cubicBezTo>
                  <a:cubicBezTo>
                    <a:pt x="14517" y="290"/>
                    <a:pt x="13456" y="579"/>
                    <a:pt x="12347" y="869"/>
                  </a:cubicBezTo>
                  <a:cubicBezTo>
                    <a:pt x="10185" y="1470"/>
                    <a:pt x="8317" y="1693"/>
                    <a:pt x="6735" y="1693"/>
                  </a:cubicBezTo>
                  <a:cubicBezTo>
                    <a:pt x="2989" y="1693"/>
                    <a:pt x="852" y="441"/>
                    <a:pt x="242"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5" name="Google Shape;9245;p49"/>
            <p:cNvSpPr/>
            <p:nvPr/>
          </p:nvSpPr>
          <p:spPr>
            <a:xfrm>
              <a:off x="2458245" y="4004817"/>
              <a:ext cx="292586" cy="134486"/>
            </a:xfrm>
            <a:custGeom>
              <a:avLst/>
              <a:gdLst/>
              <a:ahLst/>
              <a:cxnLst/>
              <a:rect l="l" t="t" r="r" b="b"/>
              <a:pathLst>
                <a:path w="19726" h="9067" extrusionOk="0">
                  <a:moveTo>
                    <a:pt x="482" y="0"/>
                  </a:moveTo>
                  <a:cubicBezTo>
                    <a:pt x="338" y="482"/>
                    <a:pt x="193" y="1013"/>
                    <a:pt x="0" y="1543"/>
                  </a:cubicBezTo>
                  <a:cubicBezTo>
                    <a:pt x="290" y="1447"/>
                    <a:pt x="579" y="1399"/>
                    <a:pt x="868" y="1302"/>
                  </a:cubicBezTo>
                  <a:cubicBezTo>
                    <a:pt x="1061" y="1254"/>
                    <a:pt x="1302" y="1254"/>
                    <a:pt x="1495" y="1254"/>
                  </a:cubicBezTo>
                  <a:cubicBezTo>
                    <a:pt x="1736" y="1351"/>
                    <a:pt x="1929" y="1495"/>
                    <a:pt x="2074" y="1688"/>
                  </a:cubicBezTo>
                  <a:cubicBezTo>
                    <a:pt x="2556" y="2170"/>
                    <a:pt x="3039" y="2701"/>
                    <a:pt x="3424" y="3183"/>
                  </a:cubicBezTo>
                  <a:cubicBezTo>
                    <a:pt x="3810" y="3665"/>
                    <a:pt x="4148" y="4485"/>
                    <a:pt x="3617" y="4823"/>
                  </a:cubicBezTo>
                  <a:cubicBezTo>
                    <a:pt x="4678" y="4871"/>
                    <a:pt x="5643" y="5209"/>
                    <a:pt x="6559" y="5691"/>
                  </a:cubicBezTo>
                  <a:cubicBezTo>
                    <a:pt x="7427" y="6270"/>
                    <a:pt x="8006" y="7379"/>
                    <a:pt x="7620" y="8344"/>
                  </a:cubicBezTo>
                  <a:cubicBezTo>
                    <a:pt x="7524" y="8633"/>
                    <a:pt x="7379" y="8874"/>
                    <a:pt x="7138" y="9067"/>
                  </a:cubicBezTo>
                  <a:cubicBezTo>
                    <a:pt x="8392" y="8922"/>
                    <a:pt x="9598" y="8681"/>
                    <a:pt x="10803" y="8344"/>
                  </a:cubicBezTo>
                  <a:cubicBezTo>
                    <a:pt x="11912" y="8054"/>
                    <a:pt x="12973" y="7765"/>
                    <a:pt x="14034" y="7524"/>
                  </a:cubicBezTo>
                  <a:cubicBezTo>
                    <a:pt x="13745" y="6414"/>
                    <a:pt x="13745" y="5257"/>
                    <a:pt x="14034" y="4148"/>
                  </a:cubicBezTo>
                  <a:cubicBezTo>
                    <a:pt x="14179" y="3473"/>
                    <a:pt x="14565" y="2894"/>
                    <a:pt x="14999" y="2363"/>
                  </a:cubicBezTo>
                  <a:cubicBezTo>
                    <a:pt x="15771" y="1881"/>
                    <a:pt x="16591" y="1495"/>
                    <a:pt x="17410" y="1158"/>
                  </a:cubicBezTo>
                  <a:cubicBezTo>
                    <a:pt x="18182" y="820"/>
                    <a:pt x="18954" y="579"/>
                    <a:pt x="19725" y="338"/>
                  </a:cubicBezTo>
                  <a:lnTo>
                    <a:pt x="19725" y="338"/>
                  </a:lnTo>
                  <a:cubicBezTo>
                    <a:pt x="19487" y="397"/>
                    <a:pt x="15599" y="1065"/>
                    <a:pt x="10558" y="1065"/>
                  </a:cubicBezTo>
                  <a:cubicBezTo>
                    <a:pt x="7444" y="1065"/>
                    <a:pt x="3889" y="810"/>
                    <a:pt x="482" y="0"/>
                  </a:cubicBezTo>
                  <a:close/>
                </a:path>
              </a:pathLst>
            </a:custGeom>
            <a:solidFill>
              <a:srgbClr val="844F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6" name="Google Shape;9246;p49"/>
            <p:cNvSpPr/>
            <p:nvPr/>
          </p:nvSpPr>
          <p:spPr>
            <a:xfrm>
              <a:off x="3292002" y="3879908"/>
              <a:ext cx="344351" cy="87897"/>
            </a:xfrm>
            <a:custGeom>
              <a:avLst/>
              <a:gdLst/>
              <a:ahLst/>
              <a:cxnLst/>
              <a:rect l="l" t="t" r="r" b="b"/>
              <a:pathLst>
                <a:path w="23216" h="5926" extrusionOk="0">
                  <a:moveTo>
                    <a:pt x="22646" y="1"/>
                  </a:moveTo>
                  <a:cubicBezTo>
                    <a:pt x="22484" y="1"/>
                    <a:pt x="22309" y="28"/>
                    <a:pt x="22210" y="78"/>
                  </a:cubicBezTo>
                  <a:cubicBezTo>
                    <a:pt x="19509" y="1669"/>
                    <a:pt x="16374" y="2441"/>
                    <a:pt x="13384" y="3164"/>
                  </a:cubicBezTo>
                  <a:cubicBezTo>
                    <a:pt x="9236" y="4177"/>
                    <a:pt x="5040" y="4852"/>
                    <a:pt x="796" y="5431"/>
                  </a:cubicBezTo>
                  <a:cubicBezTo>
                    <a:pt x="398" y="5475"/>
                    <a:pt x="0" y="5925"/>
                    <a:pt x="495" y="5925"/>
                  </a:cubicBezTo>
                  <a:cubicBezTo>
                    <a:pt x="540" y="5925"/>
                    <a:pt x="592" y="5921"/>
                    <a:pt x="652" y="5913"/>
                  </a:cubicBezTo>
                  <a:cubicBezTo>
                    <a:pt x="5040" y="5335"/>
                    <a:pt x="9429" y="4611"/>
                    <a:pt x="13721" y="3550"/>
                  </a:cubicBezTo>
                  <a:cubicBezTo>
                    <a:pt x="16808" y="2827"/>
                    <a:pt x="20039" y="1959"/>
                    <a:pt x="22837" y="319"/>
                  </a:cubicBezTo>
                  <a:cubicBezTo>
                    <a:pt x="23215" y="98"/>
                    <a:pt x="22953" y="1"/>
                    <a:pt x="22646"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7" name="Google Shape;9247;p49"/>
            <p:cNvSpPr/>
            <p:nvPr/>
          </p:nvSpPr>
          <p:spPr>
            <a:xfrm>
              <a:off x="2820219" y="3437422"/>
              <a:ext cx="864853" cy="576450"/>
            </a:xfrm>
            <a:custGeom>
              <a:avLst/>
              <a:gdLst/>
              <a:ahLst/>
              <a:cxnLst/>
              <a:rect l="l" t="t" r="r" b="b"/>
              <a:pathLst>
                <a:path w="58308" h="38864" extrusionOk="0">
                  <a:moveTo>
                    <a:pt x="746" y="0"/>
                  </a:moveTo>
                  <a:cubicBezTo>
                    <a:pt x="449" y="0"/>
                    <a:pt x="49" y="163"/>
                    <a:pt x="49" y="345"/>
                  </a:cubicBezTo>
                  <a:cubicBezTo>
                    <a:pt x="0" y="2419"/>
                    <a:pt x="676" y="4396"/>
                    <a:pt x="1833" y="6084"/>
                  </a:cubicBezTo>
                  <a:cubicBezTo>
                    <a:pt x="3039" y="7820"/>
                    <a:pt x="4871" y="8689"/>
                    <a:pt x="6752" y="9460"/>
                  </a:cubicBezTo>
                  <a:cubicBezTo>
                    <a:pt x="12106" y="11486"/>
                    <a:pt x="17604" y="12981"/>
                    <a:pt x="23246" y="13849"/>
                  </a:cubicBezTo>
                  <a:cubicBezTo>
                    <a:pt x="25465" y="14235"/>
                    <a:pt x="27731" y="14428"/>
                    <a:pt x="29998" y="14621"/>
                  </a:cubicBezTo>
                  <a:cubicBezTo>
                    <a:pt x="32313" y="14862"/>
                    <a:pt x="34676" y="15247"/>
                    <a:pt x="36943" y="15682"/>
                  </a:cubicBezTo>
                  <a:cubicBezTo>
                    <a:pt x="42103" y="16694"/>
                    <a:pt x="47360" y="17852"/>
                    <a:pt x="52183" y="19974"/>
                  </a:cubicBezTo>
                  <a:cubicBezTo>
                    <a:pt x="53678" y="20601"/>
                    <a:pt x="55896" y="21517"/>
                    <a:pt x="56620" y="23109"/>
                  </a:cubicBezTo>
                  <a:cubicBezTo>
                    <a:pt x="57488" y="25182"/>
                    <a:pt x="57295" y="28317"/>
                    <a:pt x="55752" y="30053"/>
                  </a:cubicBezTo>
                  <a:cubicBezTo>
                    <a:pt x="55704" y="30053"/>
                    <a:pt x="55704" y="30102"/>
                    <a:pt x="55704" y="30150"/>
                  </a:cubicBezTo>
                  <a:cubicBezTo>
                    <a:pt x="56330" y="31549"/>
                    <a:pt x="55077" y="32947"/>
                    <a:pt x="54064" y="33671"/>
                  </a:cubicBezTo>
                  <a:cubicBezTo>
                    <a:pt x="52135" y="35069"/>
                    <a:pt x="49627" y="35600"/>
                    <a:pt x="47408" y="36227"/>
                  </a:cubicBezTo>
                  <a:cubicBezTo>
                    <a:pt x="45190" y="36950"/>
                    <a:pt x="42923" y="37529"/>
                    <a:pt x="40608" y="37963"/>
                  </a:cubicBezTo>
                  <a:cubicBezTo>
                    <a:pt x="39548" y="38158"/>
                    <a:pt x="38439" y="38321"/>
                    <a:pt x="37338" y="38321"/>
                  </a:cubicBezTo>
                  <a:cubicBezTo>
                    <a:pt x="36536" y="38321"/>
                    <a:pt x="35738" y="38235"/>
                    <a:pt x="34966" y="38011"/>
                  </a:cubicBezTo>
                  <a:cubicBezTo>
                    <a:pt x="34950" y="38009"/>
                    <a:pt x="34934" y="38007"/>
                    <a:pt x="34915" y="38007"/>
                  </a:cubicBezTo>
                  <a:cubicBezTo>
                    <a:pt x="34585" y="38007"/>
                    <a:pt x="33790" y="38404"/>
                    <a:pt x="34339" y="38542"/>
                  </a:cubicBezTo>
                  <a:cubicBezTo>
                    <a:pt x="35240" y="38754"/>
                    <a:pt x="36171" y="38864"/>
                    <a:pt x="37107" y="38864"/>
                  </a:cubicBezTo>
                  <a:cubicBezTo>
                    <a:pt x="37873" y="38864"/>
                    <a:pt x="38643" y="38790"/>
                    <a:pt x="39403" y="38638"/>
                  </a:cubicBezTo>
                  <a:cubicBezTo>
                    <a:pt x="41766" y="38252"/>
                    <a:pt x="44081" y="37722"/>
                    <a:pt x="46347" y="37046"/>
                  </a:cubicBezTo>
                  <a:cubicBezTo>
                    <a:pt x="48807" y="36371"/>
                    <a:pt x="51411" y="35744"/>
                    <a:pt x="53678" y="34539"/>
                  </a:cubicBezTo>
                  <a:cubicBezTo>
                    <a:pt x="54932" y="34008"/>
                    <a:pt x="55945" y="33044"/>
                    <a:pt x="56620" y="31838"/>
                  </a:cubicBezTo>
                  <a:cubicBezTo>
                    <a:pt x="56861" y="31307"/>
                    <a:pt x="56957" y="30632"/>
                    <a:pt x="56765" y="30053"/>
                  </a:cubicBezTo>
                  <a:cubicBezTo>
                    <a:pt x="56754" y="30010"/>
                    <a:pt x="56741" y="29989"/>
                    <a:pt x="56729" y="29979"/>
                  </a:cubicBezTo>
                  <a:lnTo>
                    <a:pt x="56729" y="29979"/>
                  </a:lnTo>
                  <a:cubicBezTo>
                    <a:pt x="56747" y="29969"/>
                    <a:pt x="56774" y="29948"/>
                    <a:pt x="56813" y="29909"/>
                  </a:cubicBezTo>
                  <a:cubicBezTo>
                    <a:pt x="57102" y="29523"/>
                    <a:pt x="57343" y="29089"/>
                    <a:pt x="57536" y="28655"/>
                  </a:cubicBezTo>
                  <a:cubicBezTo>
                    <a:pt x="58260" y="26870"/>
                    <a:pt x="58308" y="24845"/>
                    <a:pt x="57681" y="23012"/>
                  </a:cubicBezTo>
                  <a:cubicBezTo>
                    <a:pt x="57295" y="22192"/>
                    <a:pt x="56716" y="21517"/>
                    <a:pt x="55945" y="21083"/>
                  </a:cubicBezTo>
                  <a:cubicBezTo>
                    <a:pt x="53485" y="19395"/>
                    <a:pt x="50495" y="18479"/>
                    <a:pt x="47698" y="17611"/>
                  </a:cubicBezTo>
                  <a:cubicBezTo>
                    <a:pt x="44177" y="16550"/>
                    <a:pt x="40608" y="15730"/>
                    <a:pt x="36991" y="15055"/>
                  </a:cubicBezTo>
                  <a:cubicBezTo>
                    <a:pt x="34049" y="14524"/>
                    <a:pt x="31156" y="14235"/>
                    <a:pt x="28165" y="13945"/>
                  </a:cubicBezTo>
                  <a:cubicBezTo>
                    <a:pt x="24404" y="13511"/>
                    <a:pt x="20690" y="12836"/>
                    <a:pt x="17025" y="11920"/>
                  </a:cubicBezTo>
                  <a:cubicBezTo>
                    <a:pt x="13408" y="11100"/>
                    <a:pt x="9887" y="9991"/>
                    <a:pt x="6511" y="8544"/>
                  </a:cubicBezTo>
                  <a:cubicBezTo>
                    <a:pt x="5305" y="8062"/>
                    <a:pt x="4244" y="7338"/>
                    <a:pt x="3376" y="6422"/>
                  </a:cubicBezTo>
                  <a:cubicBezTo>
                    <a:pt x="2122" y="4975"/>
                    <a:pt x="1303" y="3142"/>
                    <a:pt x="1110" y="1213"/>
                  </a:cubicBezTo>
                  <a:cubicBezTo>
                    <a:pt x="1061" y="876"/>
                    <a:pt x="1061" y="538"/>
                    <a:pt x="1061" y="200"/>
                  </a:cubicBezTo>
                  <a:cubicBezTo>
                    <a:pt x="1061" y="57"/>
                    <a:pt x="922" y="0"/>
                    <a:pt x="746"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8" name="Google Shape;9248;p49"/>
            <p:cNvSpPr/>
            <p:nvPr/>
          </p:nvSpPr>
          <p:spPr>
            <a:xfrm>
              <a:off x="2966874" y="3470396"/>
              <a:ext cx="54376" cy="125231"/>
            </a:xfrm>
            <a:custGeom>
              <a:avLst/>
              <a:gdLst/>
              <a:ahLst/>
              <a:cxnLst/>
              <a:rect l="l" t="t" r="r" b="b"/>
              <a:pathLst>
                <a:path w="3666" h="8443" extrusionOk="0">
                  <a:moveTo>
                    <a:pt x="3358" y="1"/>
                  </a:moveTo>
                  <a:cubicBezTo>
                    <a:pt x="3051" y="1"/>
                    <a:pt x="2522" y="182"/>
                    <a:pt x="2556" y="389"/>
                  </a:cubicBezTo>
                  <a:cubicBezTo>
                    <a:pt x="2653" y="1353"/>
                    <a:pt x="2604" y="2366"/>
                    <a:pt x="2460" y="3331"/>
                  </a:cubicBezTo>
                  <a:cubicBezTo>
                    <a:pt x="2219" y="5163"/>
                    <a:pt x="1592" y="6996"/>
                    <a:pt x="145" y="8153"/>
                  </a:cubicBezTo>
                  <a:cubicBezTo>
                    <a:pt x="0" y="8298"/>
                    <a:pt x="0" y="8395"/>
                    <a:pt x="193" y="8443"/>
                  </a:cubicBezTo>
                  <a:cubicBezTo>
                    <a:pt x="482" y="8443"/>
                    <a:pt x="724" y="8395"/>
                    <a:pt x="916" y="8250"/>
                  </a:cubicBezTo>
                  <a:cubicBezTo>
                    <a:pt x="2363" y="6948"/>
                    <a:pt x="3280" y="5212"/>
                    <a:pt x="3473" y="3282"/>
                  </a:cubicBezTo>
                  <a:cubicBezTo>
                    <a:pt x="3617" y="2221"/>
                    <a:pt x="3665" y="1160"/>
                    <a:pt x="3569" y="99"/>
                  </a:cubicBezTo>
                  <a:cubicBezTo>
                    <a:pt x="3569" y="30"/>
                    <a:pt x="3482" y="1"/>
                    <a:pt x="3358"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9" name="Google Shape;9249;p49"/>
            <p:cNvSpPr/>
            <p:nvPr/>
          </p:nvSpPr>
          <p:spPr>
            <a:xfrm>
              <a:off x="3016224" y="3483790"/>
              <a:ext cx="57965" cy="126328"/>
            </a:xfrm>
            <a:custGeom>
              <a:avLst/>
              <a:gdLst/>
              <a:ahLst/>
              <a:cxnLst/>
              <a:rect l="l" t="t" r="r" b="b"/>
              <a:pathLst>
                <a:path w="3908" h="8517" extrusionOk="0">
                  <a:moveTo>
                    <a:pt x="3323" y="0"/>
                  </a:moveTo>
                  <a:cubicBezTo>
                    <a:pt x="3012" y="0"/>
                    <a:pt x="2573" y="193"/>
                    <a:pt x="2605" y="450"/>
                  </a:cubicBezTo>
                  <a:cubicBezTo>
                    <a:pt x="2702" y="1415"/>
                    <a:pt x="2653" y="2428"/>
                    <a:pt x="2509" y="3392"/>
                  </a:cubicBezTo>
                  <a:cubicBezTo>
                    <a:pt x="2268" y="5177"/>
                    <a:pt x="1641" y="7009"/>
                    <a:pt x="194" y="8167"/>
                  </a:cubicBezTo>
                  <a:cubicBezTo>
                    <a:pt x="1" y="8311"/>
                    <a:pt x="97" y="8456"/>
                    <a:pt x="290" y="8504"/>
                  </a:cubicBezTo>
                  <a:cubicBezTo>
                    <a:pt x="333" y="8513"/>
                    <a:pt x="376" y="8517"/>
                    <a:pt x="418" y="8517"/>
                  </a:cubicBezTo>
                  <a:cubicBezTo>
                    <a:pt x="615" y="8517"/>
                    <a:pt x="807" y="8431"/>
                    <a:pt x="965" y="8311"/>
                  </a:cubicBezTo>
                  <a:cubicBezTo>
                    <a:pt x="3329" y="6527"/>
                    <a:pt x="3907" y="2958"/>
                    <a:pt x="3618" y="161"/>
                  </a:cubicBezTo>
                  <a:cubicBezTo>
                    <a:pt x="3602" y="48"/>
                    <a:pt x="3479" y="0"/>
                    <a:pt x="3323"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0" name="Google Shape;9250;p49"/>
            <p:cNvSpPr/>
            <p:nvPr/>
          </p:nvSpPr>
          <p:spPr>
            <a:xfrm>
              <a:off x="2473257" y="3516793"/>
              <a:ext cx="215338" cy="176121"/>
            </a:xfrm>
            <a:custGeom>
              <a:avLst/>
              <a:gdLst/>
              <a:ahLst/>
              <a:cxnLst/>
              <a:rect l="l" t="t" r="r" b="b"/>
              <a:pathLst>
                <a:path w="14518" h="11874" extrusionOk="0">
                  <a:moveTo>
                    <a:pt x="3380" y="1"/>
                  </a:moveTo>
                  <a:cubicBezTo>
                    <a:pt x="3172" y="1"/>
                    <a:pt x="2979" y="137"/>
                    <a:pt x="2895" y="347"/>
                  </a:cubicBezTo>
                  <a:cubicBezTo>
                    <a:pt x="2316" y="2325"/>
                    <a:pt x="1" y="11874"/>
                    <a:pt x="6801" y="11874"/>
                  </a:cubicBezTo>
                  <a:cubicBezTo>
                    <a:pt x="12588" y="11874"/>
                    <a:pt x="14228" y="3675"/>
                    <a:pt x="14518" y="1939"/>
                  </a:cubicBezTo>
                  <a:cubicBezTo>
                    <a:pt x="14518" y="1746"/>
                    <a:pt x="14373" y="1553"/>
                    <a:pt x="14180" y="1553"/>
                  </a:cubicBezTo>
                  <a:lnTo>
                    <a:pt x="3473" y="10"/>
                  </a:lnTo>
                  <a:cubicBezTo>
                    <a:pt x="3442" y="4"/>
                    <a:pt x="3411" y="1"/>
                    <a:pt x="3380"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1" name="Google Shape;9251;p49"/>
            <p:cNvSpPr/>
            <p:nvPr/>
          </p:nvSpPr>
          <p:spPr>
            <a:xfrm>
              <a:off x="3292358" y="2819445"/>
              <a:ext cx="691743" cy="569420"/>
            </a:xfrm>
            <a:custGeom>
              <a:avLst/>
              <a:gdLst/>
              <a:ahLst/>
              <a:cxnLst/>
              <a:rect l="l" t="t" r="r" b="b"/>
              <a:pathLst>
                <a:path w="46637" h="38390" extrusionOk="0">
                  <a:moveTo>
                    <a:pt x="35786" y="1"/>
                  </a:moveTo>
                  <a:cubicBezTo>
                    <a:pt x="33278" y="290"/>
                    <a:pt x="30529" y="10080"/>
                    <a:pt x="30529" y="10080"/>
                  </a:cubicBezTo>
                  <a:lnTo>
                    <a:pt x="18665" y="19195"/>
                  </a:lnTo>
                  <a:lnTo>
                    <a:pt x="12636" y="4341"/>
                  </a:lnTo>
                  <a:lnTo>
                    <a:pt x="1" y="12733"/>
                  </a:lnTo>
                  <a:cubicBezTo>
                    <a:pt x="1" y="12733"/>
                    <a:pt x="7717" y="36461"/>
                    <a:pt x="14614" y="38294"/>
                  </a:cubicBezTo>
                  <a:cubicBezTo>
                    <a:pt x="14859" y="38358"/>
                    <a:pt x="15110" y="38389"/>
                    <a:pt x="15366" y="38389"/>
                  </a:cubicBezTo>
                  <a:cubicBezTo>
                    <a:pt x="22390" y="38389"/>
                    <a:pt x="33567" y="15048"/>
                    <a:pt x="33567" y="15048"/>
                  </a:cubicBezTo>
                  <a:cubicBezTo>
                    <a:pt x="33567" y="15048"/>
                    <a:pt x="33648" y="15057"/>
                    <a:pt x="33800" y="15057"/>
                  </a:cubicBezTo>
                  <a:cubicBezTo>
                    <a:pt x="34734" y="15057"/>
                    <a:pt x="38342" y="14700"/>
                    <a:pt x="42200" y="9598"/>
                  </a:cubicBezTo>
                  <a:cubicBezTo>
                    <a:pt x="46637" y="3666"/>
                    <a:pt x="42200" y="1"/>
                    <a:pt x="42200" y="1"/>
                  </a:cubicBezTo>
                  <a:cubicBezTo>
                    <a:pt x="40609" y="3425"/>
                    <a:pt x="35786" y="4341"/>
                    <a:pt x="35786" y="4341"/>
                  </a:cubicBezTo>
                  <a:cubicBezTo>
                    <a:pt x="36847" y="290"/>
                    <a:pt x="35786" y="1"/>
                    <a:pt x="35786" y="1"/>
                  </a:cubicBezTo>
                  <a:close/>
                </a:path>
              </a:pathLst>
            </a:custGeom>
            <a:solidFill>
              <a:srgbClr val="EF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2" name="Google Shape;9252;p49"/>
            <p:cNvSpPr/>
            <p:nvPr/>
          </p:nvSpPr>
          <p:spPr>
            <a:xfrm>
              <a:off x="2974736" y="2938199"/>
              <a:ext cx="290450" cy="419923"/>
            </a:xfrm>
            <a:custGeom>
              <a:avLst/>
              <a:gdLst/>
              <a:ahLst/>
              <a:cxnLst/>
              <a:rect l="l" t="t" r="r" b="b"/>
              <a:pathLst>
                <a:path w="19582" h="28311" extrusionOk="0">
                  <a:moveTo>
                    <a:pt x="11189" y="0"/>
                  </a:moveTo>
                  <a:lnTo>
                    <a:pt x="1" y="24018"/>
                  </a:lnTo>
                  <a:lnTo>
                    <a:pt x="3473" y="28310"/>
                  </a:lnTo>
                  <a:cubicBezTo>
                    <a:pt x="13746" y="23777"/>
                    <a:pt x="19581" y="2460"/>
                    <a:pt x="19581" y="2460"/>
                  </a:cubicBezTo>
                  <a:lnTo>
                    <a:pt x="11189" y="0"/>
                  </a:ln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3" name="Google Shape;9253;p49"/>
            <p:cNvSpPr/>
            <p:nvPr/>
          </p:nvSpPr>
          <p:spPr>
            <a:xfrm>
              <a:off x="2352366" y="2472633"/>
              <a:ext cx="912792" cy="895483"/>
            </a:xfrm>
            <a:custGeom>
              <a:avLst/>
              <a:gdLst/>
              <a:ahLst/>
              <a:cxnLst/>
              <a:rect l="l" t="t" r="r" b="b"/>
              <a:pathLst>
                <a:path w="61540" h="60373" extrusionOk="0">
                  <a:moveTo>
                    <a:pt x="53766" y="1"/>
                  </a:moveTo>
                  <a:cubicBezTo>
                    <a:pt x="53351" y="1"/>
                    <a:pt x="52936" y="13"/>
                    <a:pt x="52521" y="39"/>
                  </a:cubicBezTo>
                  <a:lnTo>
                    <a:pt x="7813" y="19282"/>
                  </a:lnTo>
                  <a:cubicBezTo>
                    <a:pt x="7813" y="19282"/>
                    <a:pt x="2653" y="36789"/>
                    <a:pt x="0" y="45711"/>
                  </a:cubicBezTo>
                  <a:cubicBezTo>
                    <a:pt x="85" y="45705"/>
                    <a:pt x="169" y="45702"/>
                    <a:pt x="253" y="45702"/>
                  </a:cubicBezTo>
                  <a:cubicBezTo>
                    <a:pt x="843" y="45702"/>
                    <a:pt x="1423" y="45850"/>
                    <a:pt x="1930" y="46145"/>
                  </a:cubicBezTo>
                  <a:cubicBezTo>
                    <a:pt x="2557" y="46483"/>
                    <a:pt x="2942" y="47158"/>
                    <a:pt x="2991" y="47833"/>
                  </a:cubicBezTo>
                  <a:cubicBezTo>
                    <a:pt x="2942" y="48267"/>
                    <a:pt x="2798" y="48701"/>
                    <a:pt x="3039" y="48991"/>
                  </a:cubicBezTo>
                  <a:cubicBezTo>
                    <a:pt x="3232" y="49184"/>
                    <a:pt x="3521" y="49232"/>
                    <a:pt x="3762" y="49376"/>
                  </a:cubicBezTo>
                  <a:cubicBezTo>
                    <a:pt x="4389" y="49666"/>
                    <a:pt x="4534" y="50486"/>
                    <a:pt x="4630" y="51161"/>
                  </a:cubicBezTo>
                  <a:cubicBezTo>
                    <a:pt x="4775" y="52656"/>
                    <a:pt x="4920" y="54247"/>
                    <a:pt x="4148" y="55501"/>
                  </a:cubicBezTo>
                  <a:cubicBezTo>
                    <a:pt x="3810" y="55935"/>
                    <a:pt x="3473" y="56321"/>
                    <a:pt x="3135" y="56707"/>
                  </a:cubicBezTo>
                  <a:cubicBezTo>
                    <a:pt x="3087" y="56804"/>
                    <a:pt x="3039" y="56852"/>
                    <a:pt x="2991" y="56900"/>
                  </a:cubicBezTo>
                  <a:lnTo>
                    <a:pt x="33808" y="60372"/>
                  </a:lnTo>
                  <a:lnTo>
                    <a:pt x="34146" y="60372"/>
                  </a:lnTo>
                  <a:cubicBezTo>
                    <a:pt x="31107" y="56755"/>
                    <a:pt x="32072" y="50341"/>
                    <a:pt x="33037" y="46965"/>
                  </a:cubicBezTo>
                  <a:cubicBezTo>
                    <a:pt x="34194" y="43010"/>
                    <a:pt x="33953" y="42239"/>
                    <a:pt x="43840" y="21115"/>
                  </a:cubicBezTo>
                  <a:cubicBezTo>
                    <a:pt x="50254" y="7515"/>
                    <a:pt x="57343" y="3029"/>
                    <a:pt x="61539" y="1534"/>
                  </a:cubicBezTo>
                  <a:cubicBezTo>
                    <a:pt x="59077" y="533"/>
                    <a:pt x="56433" y="1"/>
                    <a:pt x="5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4" name="Google Shape;9254;p49"/>
            <p:cNvSpPr/>
            <p:nvPr/>
          </p:nvSpPr>
          <p:spPr>
            <a:xfrm>
              <a:off x="2813781" y="2495387"/>
              <a:ext cx="706057" cy="876319"/>
            </a:xfrm>
            <a:custGeom>
              <a:avLst/>
              <a:gdLst/>
              <a:ahLst/>
              <a:cxnLst/>
              <a:rect l="l" t="t" r="r" b="b"/>
              <a:pathLst>
                <a:path w="47602" h="59081" extrusionOk="0">
                  <a:moveTo>
                    <a:pt x="30432" y="0"/>
                  </a:moveTo>
                  <a:cubicBezTo>
                    <a:pt x="26236" y="1495"/>
                    <a:pt x="19147" y="5981"/>
                    <a:pt x="12733" y="19581"/>
                  </a:cubicBezTo>
                  <a:cubicBezTo>
                    <a:pt x="2846" y="40705"/>
                    <a:pt x="3087" y="41476"/>
                    <a:pt x="1930" y="45431"/>
                  </a:cubicBezTo>
                  <a:cubicBezTo>
                    <a:pt x="965" y="48807"/>
                    <a:pt x="0" y="55221"/>
                    <a:pt x="3039" y="58838"/>
                  </a:cubicBezTo>
                  <a:cubicBezTo>
                    <a:pt x="3879" y="58908"/>
                    <a:pt x="6131" y="59080"/>
                    <a:pt x="8434" y="59080"/>
                  </a:cubicBezTo>
                  <a:cubicBezTo>
                    <a:pt x="10890" y="59080"/>
                    <a:pt x="13403" y="58885"/>
                    <a:pt x="14324" y="58163"/>
                  </a:cubicBezTo>
                  <a:cubicBezTo>
                    <a:pt x="16398" y="56620"/>
                    <a:pt x="12106" y="49337"/>
                    <a:pt x="19822" y="45286"/>
                  </a:cubicBezTo>
                  <a:cubicBezTo>
                    <a:pt x="27538" y="41187"/>
                    <a:pt x="29419" y="34580"/>
                    <a:pt x="29419" y="34580"/>
                  </a:cubicBezTo>
                  <a:lnTo>
                    <a:pt x="30625" y="37184"/>
                  </a:lnTo>
                  <a:cubicBezTo>
                    <a:pt x="30865" y="37664"/>
                    <a:pt x="31369" y="37944"/>
                    <a:pt x="31892" y="37944"/>
                  </a:cubicBezTo>
                  <a:cubicBezTo>
                    <a:pt x="32000" y="37944"/>
                    <a:pt x="32109" y="37932"/>
                    <a:pt x="32217" y="37907"/>
                  </a:cubicBezTo>
                  <a:cubicBezTo>
                    <a:pt x="40801" y="35496"/>
                    <a:pt x="45865" y="28696"/>
                    <a:pt x="47312" y="26526"/>
                  </a:cubicBezTo>
                  <a:cubicBezTo>
                    <a:pt x="47553" y="26140"/>
                    <a:pt x="47601" y="25658"/>
                    <a:pt x="47408" y="25224"/>
                  </a:cubicBezTo>
                  <a:cubicBezTo>
                    <a:pt x="45913" y="22041"/>
                    <a:pt x="39258" y="8103"/>
                    <a:pt x="34966" y="3232"/>
                  </a:cubicBezTo>
                  <a:cubicBezTo>
                    <a:pt x="33712" y="1833"/>
                    <a:pt x="32168" y="724"/>
                    <a:pt x="30432" y="0"/>
                  </a:cubicBezTo>
                  <a:close/>
                </a:path>
              </a:pathLst>
            </a:custGeom>
            <a:solidFill>
              <a:srgbClr val="CDDD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5" name="Google Shape;9255;p49"/>
            <p:cNvSpPr/>
            <p:nvPr/>
          </p:nvSpPr>
          <p:spPr>
            <a:xfrm>
              <a:off x="3177906" y="2868098"/>
              <a:ext cx="72264" cy="140212"/>
            </a:xfrm>
            <a:custGeom>
              <a:avLst/>
              <a:gdLst/>
              <a:ahLst/>
              <a:cxnLst/>
              <a:rect l="l" t="t" r="r" b="b"/>
              <a:pathLst>
                <a:path w="4872" h="9453" extrusionOk="0">
                  <a:moveTo>
                    <a:pt x="0" y="0"/>
                  </a:moveTo>
                  <a:lnTo>
                    <a:pt x="0" y="0"/>
                  </a:lnTo>
                  <a:cubicBezTo>
                    <a:pt x="676" y="1640"/>
                    <a:pt x="1447" y="3231"/>
                    <a:pt x="2267" y="4823"/>
                  </a:cubicBezTo>
                  <a:cubicBezTo>
                    <a:pt x="3087" y="6366"/>
                    <a:pt x="3907" y="7958"/>
                    <a:pt x="4871" y="9453"/>
                  </a:cubicBezTo>
                  <a:cubicBezTo>
                    <a:pt x="4244" y="7765"/>
                    <a:pt x="3473" y="6173"/>
                    <a:pt x="2653" y="4630"/>
                  </a:cubicBezTo>
                  <a:cubicBezTo>
                    <a:pt x="1833" y="3038"/>
                    <a:pt x="965" y="1495"/>
                    <a:pt x="0" y="0"/>
                  </a:cubicBezTo>
                  <a:close/>
                </a:path>
              </a:pathLst>
            </a:custGeom>
            <a:solidFill>
              <a:srgbClr val="9FBC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6" name="Google Shape;9256;p49"/>
            <p:cNvSpPr/>
            <p:nvPr/>
          </p:nvSpPr>
          <p:spPr>
            <a:xfrm>
              <a:off x="2797331" y="2492865"/>
              <a:ext cx="432323" cy="861412"/>
            </a:xfrm>
            <a:custGeom>
              <a:avLst/>
              <a:gdLst/>
              <a:ahLst/>
              <a:cxnLst/>
              <a:rect l="l" t="t" r="r" b="b"/>
              <a:pathLst>
                <a:path w="29147" h="58076" extrusionOk="0">
                  <a:moveTo>
                    <a:pt x="28688" y="0"/>
                  </a:moveTo>
                  <a:cubicBezTo>
                    <a:pt x="28628" y="0"/>
                    <a:pt x="28565" y="8"/>
                    <a:pt x="28503" y="26"/>
                  </a:cubicBezTo>
                  <a:cubicBezTo>
                    <a:pt x="27249" y="604"/>
                    <a:pt x="26043" y="1280"/>
                    <a:pt x="24886" y="2051"/>
                  </a:cubicBezTo>
                  <a:cubicBezTo>
                    <a:pt x="24596" y="2292"/>
                    <a:pt x="24307" y="2485"/>
                    <a:pt x="23969" y="2726"/>
                  </a:cubicBezTo>
                  <a:lnTo>
                    <a:pt x="23680" y="2968"/>
                  </a:lnTo>
                  <a:cubicBezTo>
                    <a:pt x="23294" y="3257"/>
                    <a:pt x="22957" y="3595"/>
                    <a:pt x="22619" y="3884"/>
                  </a:cubicBezTo>
                  <a:cubicBezTo>
                    <a:pt x="20111" y="6344"/>
                    <a:pt x="17989" y="9141"/>
                    <a:pt x="16253" y="12179"/>
                  </a:cubicBezTo>
                  <a:cubicBezTo>
                    <a:pt x="14661" y="14928"/>
                    <a:pt x="13166" y="17774"/>
                    <a:pt x="11864" y="20715"/>
                  </a:cubicBezTo>
                  <a:cubicBezTo>
                    <a:pt x="10514" y="23609"/>
                    <a:pt x="9067" y="26503"/>
                    <a:pt x="7668" y="29445"/>
                  </a:cubicBezTo>
                  <a:cubicBezTo>
                    <a:pt x="5498" y="33833"/>
                    <a:pt x="3231" y="38222"/>
                    <a:pt x="1640" y="42900"/>
                  </a:cubicBezTo>
                  <a:cubicBezTo>
                    <a:pt x="820" y="45360"/>
                    <a:pt x="338" y="47868"/>
                    <a:pt x="145" y="50472"/>
                  </a:cubicBezTo>
                  <a:cubicBezTo>
                    <a:pt x="0" y="53076"/>
                    <a:pt x="531" y="55681"/>
                    <a:pt x="1785" y="57996"/>
                  </a:cubicBezTo>
                  <a:cubicBezTo>
                    <a:pt x="1813" y="58052"/>
                    <a:pt x="1891" y="58076"/>
                    <a:pt x="1984" y="58076"/>
                  </a:cubicBezTo>
                  <a:cubicBezTo>
                    <a:pt x="2210" y="58076"/>
                    <a:pt x="2528" y="57939"/>
                    <a:pt x="2460" y="57803"/>
                  </a:cubicBezTo>
                  <a:lnTo>
                    <a:pt x="2412" y="57803"/>
                  </a:lnTo>
                  <a:cubicBezTo>
                    <a:pt x="1302" y="55729"/>
                    <a:pt x="772" y="53462"/>
                    <a:pt x="772" y="51147"/>
                  </a:cubicBezTo>
                  <a:cubicBezTo>
                    <a:pt x="868" y="48784"/>
                    <a:pt x="1206" y="46469"/>
                    <a:pt x="1881" y="44202"/>
                  </a:cubicBezTo>
                  <a:cubicBezTo>
                    <a:pt x="3183" y="39765"/>
                    <a:pt x="5305" y="35521"/>
                    <a:pt x="7331" y="31374"/>
                  </a:cubicBezTo>
                  <a:cubicBezTo>
                    <a:pt x="8633" y="28673"/>
                    <a:pt x="9935" y="26021"/>
                    <a:pt x="11237" y="23320"/>
                  </a:cubicBezTo>
                  <a:cubicBezTo>
                    <a:pt x="12684" y="20281"/>
                    <a:pt x="14034" y="17291"/>
                    <a:pt x="15626" y="14349"/>
                  </a:cubicBezTo>
                  <a:cubicBezTo>
                    <a:pt x="17459" y="10829"/>
                    <a:pt x="19774" y="7549"/>
                    <a:pt x="22474" y="4607"/>
                  </a:cubicBezTo>
                  <a:cubicBezTo>
                    <a:pt x="24307" y="2823"/>
                    <a:pt x="26429" y="1328"/>
                    <a:pt x="28792" y="315"/>
                  </a:cubicBezTo>
                  <a:cubicBezTo>
                    <a:pt x="29147" y="158"/>
                    <a:pt x="28954" y="0"/>
                    <a:pt x="28688"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7" name="Google Shape;9257;p49"/>
            <p:cNvSpPr/>
            <p:nvPr/>
          </p:nvSpPr>
          <p:spPr>
            <a:xfrm>
              <a:off x="2344490" y="3065912"/>
              <a:ext cx="58559" cy="226299"/>
            </a:xfrm>
            <a:custGeom>
              <a:avLst/>
              <a:gdLst/>
              <a:ahLst/>
              <a:cxnLst/>
              <a:rect l="l" t="t" r="r" b="b"/>
              <a:pathLst>
                <a:path w="3948" h="15257" extrusionOk="0">
                  <a:moveTo>
                    <a:pt x="3708" y="1"/>
                  </a:moveTo>
                  <a:cubicBezTo>
                    <a:pt x="3518" y="1"/>
                    <a:pt x="3260" y="76"/>
                    <a:pt x="3232" y="216"/>
                  </a:cubicBezTo>
                  <a:cubicBezTo>
                    <a:pt x="2075" y="2724"/>
                    <a:pt x="1207" y="5377"/>
                    <a:pt x="676" y="8126"/>
                  </a:cubicBezTo>
                  <a:cubicBezTo>
                    <a:pt x="146" y="10392"/>
                    <a:pt x="1" y="12804"/>
                    <a:pt x="290" y="15167"/>
                  </a:cubicBezTo>
                  <a:cubicBezTo>
                    <a:pt x="306" y="15229"/>
                    <a:pt x="387" y="15256"/>
                    <a:pt x="488" y="15256"/>
                  </a:cubicBezTo>
                  <a:cubicBezTo>
                    <a:pt x="699" y="15256"/>
                    <a:pt x="998" y="15137"/>
                    <a:pt x="966" y="14974"/>
                  </a:cubicBezTo>
                  <a:cubicBezTo>
                    <a:pt x="676" y="12562"/>
                    <a:pt x="821" y="10151"/>
                    <a:pt x="1351" y="7788"/>
                  </a:cubicBezTo>
                  <a:cubicBezTo>
                    <a:pt x="1930" y="5135"/>
                    <a:pt x="2798" y="2579"/>
                    <a:pt x="3907" y="120"/>
                  </a:cubicBezTo>
                  <a:cubicBezTo>
                    <a:pt x="3948" y="39"/>
                    <a:pt x="3845" y="1"/>
                    <a:pt x="3708"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8" name="Google Shape;9258;p49"/>
            <p:cNvSpPr/>
            <p:nvPr/>
          </p:nvSpPr>
          <p:spPr>
            <a:xfrm>
              <a:off x="3137841" y="1883033"/>
              <a:ext cx="359110" cy="490125"/>
            </a:xfrm>
            <a:custGeom>
              <a:avLst/>
              <a:gdLst/>
              <a:ahLst/>
              <a:cxnLst/>
              <a:rect l="l" t="t" r="r" b="b"/>
              <a:pathLst>
                <a:path w="24211" h="33044" extrusionOk="0">
                  <a:moveTo>
                    <a:pt x="20304" y="0"/>
                  </a:moveTo>
                  <a:lnTo>
                    <a:pt x="18182" y="965"/>
                  </a:lnTo>
                  <a:cubicBezTo>
                    <a:pt x="6849" y="6222"/>
                    <a:pt x="1" y="18038"/>
                    <a:pt x="1013" y="30529"/>
                  </a:cubicBezTo>
                  <a:cubicBezTo>
                    <a:pt x="1013" y="30529"/>
                    <a:pt x="9260" y="32795"/>
                    <a:pt x="11286" y="33036"/>
                  </a:cubicBezTo>
                  <a:cubicBezTo>
                    <a:pt x="11317" y="33041"/>
                    <a:pt x="11348" y="33043"/>
                    <a:pt x="11380" y="33043"/>
                  </a:cubicBezTo>
                  <a:cubicBezTo>
                    <a:pt x="13030" y="33043"/>
                    <a:pt x="15738" y="26972"/>
                    <a:pt x="16543" y="25079"/>
                  </a:cubicBezTo>
                  <a:cubicBezTo>
                    <a:pt x="16687" y="24741"/>
                    <a:pt x="17025" y="24500"/>
                    <a:pt x="17411" y="24500"/>
                  </a:cubicBezTo>
                  <a:lnTo>
                    <a:pt x="19436" y="24500"/>
                  </a:lnTo>
                  <a:cubicBezTo>
                    <a:pt x="19919" y="24500"/>
                    <a:pt x="20304" y="24114"/>
                    <a:pt x="20304" y="23632"/>
                  </a:cubicBezTo>
                  <a:lnTo>
                    <a:pt x="20304" y="15723"/>
                  </a:lnTo>
                  <a:cubicBezTo>
                    <a:pt x="20304" y="15578"/>
                    <a:pt x="20353" y="15433"/>
                    <a:pt x="20401" y="15289"/>
                  </a:cubicBezTo>
                  <a:cubicBezTo>
                    <a:pt x="24211" y="8344"/>
                    <a:pt x="20304" y="0"/>
                    <a:pt x="20304" y="0"/>
                  </a:cubicBezTo>
                  <a:close/>
                </a:path>
              </a:pathLst>
            </a:custGeom>
            <a:solidFill>
              <a:srgbClr val="EF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9" name="Google Shape;9259;p49"/>
            <p:cNvSpPr/>
            <p:nvPr/>
          </p:nvSpPr>
          <p:spPr>
            <a:xfrm>
              <a:off x="2306576" y="1823656"/>
              <a:ext cx="1229688" cy="1322703"/>
            </a:xfrm>
            <a:custGeom>
              <a:avLst/>
              <a:gdLst/>
              <a:ahLst/>
              <a:cxnLst/>
              <a:rect l="l" t="t" r="r" b="b"/>
              <a:pathLst>
                <a:path w="82905" h="89176" extrusionOk="0">
                  <a:moveTo>
                    <a:pt x="77358" y="0"/>
                  </a:moveTo>
                  <a:lnTo>
                    <a:pt x="33423" y="20111"/>
                  </a:lnTo>
                  <a:cubicBezTo>
                    <a:pt x="33375" y="23632"/>
                    <a:pt x="32748" y="28455"/>
                    <a:pt x="29372" y="31831"/>
                  </a:cubicBezTo>
                  <a:cubicBezTo>
                    <a:pt x="25128" y="36027"/>
                    <a:pt x="20884" y="33808"/>
                    <a:pt x="14421" y="38004"/>
                  </a:cubicBezTo>
                  <a:cubicBezTo>
                    <a:pt x="13505" y="38631"/>
                    <a:pt x="5451" y="44081"/>
                    <a:pt x="4775" y="53292"/>
                  </a:cubicBezTo>
                  <a:cubicBezTo>
                    <a:pt x="4534" y="56475"/>
                    <a:pt x="5161" y="59658"/>
                    <a:pt x="6560" y="62552"/>
                  </a:cubicBezTo>
                  <a:cubicBezTo>
                    <a:pt x="1882" y="66700"/>
                    <a:pt x="1" y="73066"/>
                    <a:pt x="1785" y="78708"/>
                  </a:cubicBezTo>
                  <a:cubicBezTo>
                    <a:pt x="4021" y="85795"/>
                    <a:pt x="11133" y="89176"/>
                    <a:pt x="16926" y="89176"/>
                  </a:cubicBezTo>
                  <a:cubicBezTo>
                    <a:pt x="17008" y="89176"/>
                    <a:pt x="17089" y="89175"/>
                    <a:pt x="17170" y="89174"/>
                  </a:cubicBezTo>
                  <a:cubicBezTo>
                    <a:pt x="24983" y="89126"/>
                    <a:pt x="29999" y="82759"/>
                    <a:pt x="30674" y="81843"/>
                  </a:cubicBezTo>
                  <a:cubicBezTo>
                    <a:pt x="36124" y="74802"/>
                    <a:pt x="31879" y="69256"/>
                    <a:pt x="37570" y="63951"/>
                  </a:cubicBezTo>
                  <a:cubicBezTo>
                    <a:pt x="40560" y="61202"/>
                    <a:pt x="43695" y="60912"/>
                    <a:pt x="46541" y="56427"/>
                  </a:cubicBezTo>
                  <a:cubicBezTo>
                    <a:pt x="47023" y="55704"/>
                    <a:pt x="47409" y="54980"/>
                    <a:pt x="47746" y="54209"/>
                  </a:cubicBezTo>
                  <a:cubicBezTo>
                    <a:pt x="49772" y="50736"/>
                    <a:pt x="50833" y="50447"/>
                    <a:pt x="59707" y="44032"/>
                  </a:cubicBezTo>
                  <a:cubicBezTo>
                    <a:pt x="65494" y="39788"/>
                    <a:pt x="68436" y="30963"/>
                    <a:pt x="69738" y="25417"/>
                  </a:cubicBezTo>
                  <a:cubicBezTo>
                    <a:pt x="70510" y="22233"/>
                    <a:pt x="72680" y="19581"/>
                    <a:pt x="75622" y="18231"/>
                  </a:cubicBezTo>
                  <a:cubicBezTo>
                    <a:pt x="77648" y="17314"/>
                    <a:pt x="79384" y="16012"/>
                    <a:pt x="80782" y="14324"/>
                  </a:cubicBezTo>
                  <a:cubicBezTo>
                    <a:pt x="82133" y="12781"/>
                    <a:pt x="82856" y="10852"/>
                    <a:pt x="82904" y="8826"/>
                  </a:cubicBezTo>
                  <a:cubicBezTo>
                    <a:pt x="82663" y="3859"/>
                    <a:pt x="77358" y="0"/>
                    <a:pt x="77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0" name="Google Shape;9260;p49"/>
            <p:cNvSpPr/>
            <p:nvPr/>
          </p:nvSpPr>
          <p:spPr>
            <a:xfrm>
              <a:off x="2760842" y="1613560"/>
              <a:ext cx="796194" cy="628587"/>
            </a:xfrm>
            <a:custGeom>
              <a:avLst/>
              <a:gdLst/>
              <a:ahLst/>
              <a:cxnLst/>
              <a:rect l="l" t="t" r="r" b="b"/>
              <a:pathLst>
                <a:path w="53679" h="42379" extrusionOk="0">
                  <a:moveTo>
                    <a:pt x="37649" y="0"/>
                  </a:moveTo>
                  <a:cubicBezTo>
                    <a:pt x="35668" y="0"/>
                    <a:pt x="33545" y="271"/>
                    <a:pt x="31349" y="805"/>
                  </a:cubicBezTo>
                  <a:cubicBezTo>
                    <a:pt x="32072" y="1288"/>
                    <a:pt x="32699" y="1915"/>
                    <a:pt x="33229" y="2590"/>
                  </a:cubicBezTo>
                  <a:cubicBezTo>
                    <a:pt x="33567" y="3072"/>
                    <a:pt x="33808" y="3554"/>
                    <a:pt x="34049" y="4037"/>
                  </a:cubicBezTo>
                  <a:cubicBezTo>
                    <a:pt x="36171" y="9004"/>
                    <a:pt x="32844" y="16576"/>
                    <a:pt x="25899" y="21688"/>
                  </a:cubicBezTo>
                  <a:cubicBezTo>
                    <a:pt x="21722" y="24762"/>
                    <a:pt x="17104" y="26332"/>
                    <a:pt x="13186" y="26332"/>
                  </a:cubicBezTo>
                  <a:cubicBezTo>
                    <a:pt x="11450" y="26332"/>
                    <a:pt x="9851" y="26024"/>
                    <a:pt x="8489" y="25402"/>
                  </a:cubicBezTo>
                  <a:cubicBezTo>
                    <a:pt x="7958" y="25160"/>
                    <a:pt x="7476" y="24871"/>
                    <a:pt x="7042" y="24533"/>
                  </a:cubicBezTo>
                  <a:lnTo>
                    <a:pt x="5499" y="22990"/>
                  </a:lnTo>
                  <a:cubicBezTo>
                    <a:pt x="5016" y="22363"/>
                    <a:pt x="4679" y="21640"/>
                    <a:pt x="4437" y="20868"/>
                  </a:cubicBezTo>
                  <a:cubicBezTo>
                    <a:pt x="724" y="27234"/>
                    <a:pt x="1" y="33649"/>
                    <a:pt x="3135" y="37844"/>
                  </a:cubicBezTo>
                  <a:cubicBezTo>
                    <a:pt x="5374" y="40897"/>
                    <a:pt x="9245" y="42378"/>
                    <a:pt x="13910" y="42378"/>
                  </a:cubicBezTo>
                  <a:cubicBezTo>
                    <a:pt x="20300" y="42378"/>
                    <a:pt x="28180" y="39600"/>
                    <a:pt x="35400" y="34275"/>
                  </a:cubicBezTo>
                  <a:cubicBezTo>
                    <a:pt x="47891" y="25064"/>
                    <a:pt x="53678" y="11801"/>
                    <a:pt x="48373" y="4519"/>
                  </a:cubicBezTo>
                  <a:cubicBezTo>
                    <a:pt x="46144" y="1479"/>
                    <a:pt x="42282" y="0"/>
                    <a:pt x="37649" y="0"/>
                  </a:cubicBezTo>
                  <a:close/>
                </a:path>
              </a:pathLst>
            </a:custGeom>
            <a:solidFill>
              <a:srgbClr val="A56B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1" name="Google Shape;9261;p49"/>
            <p:cNvSpPr/>
            <p:nvPr/>
          </p:nvSpPr>
          <p:spPr>
            <a:xfrm>
              <a:off x="2865282" y="1651963"/>
              <a:ext cx="498609" cy="408784"/>
            </a:xfrm>
            <a:custGeom>
              <a:avLst/>
              <a:gdLst/>
              <a:ahLst/>
              <a:cxnLst/>
              <a:rect l="l" t="t" r="r" b="b"/>
              <a:pathLst>
                <a:path w="33616" h="27560" extrusionOk="0">
                  <a:moveTo>
                    <a:pt x="26188" y="1"/>
                  </a:moveTo>
                  <a:lnTo>
                    <a:pt x="26188" y="1"/>
                  </a:lnTo>
                  <a:cubicBezTo>
                    <a:pt x="26526" y="435"/>
                    <a:pt x="26767" y="917"/>
                    <a:pt x="27008" y="1448"/>
                  </a:cubicBezTo>
                  <a:cubicBezTo>
                    <a:pt x="29179" y="6415"/>
                    <a:pt x="25803" y="13987"/>
                    <a:pt x="18858" y="19099"/>
                  </a:cubicBezTo>
                  <a:cubicBezTo>
                    <a:pt x="14681" y="22173"/>
                    <a:pt x="10063" y="23743"/>
                    <a:pt x="6145" y="23743"/>
                  </a:cubicBezTo>
                  <a:cubicBezTo>
                    <a:pt x="4409" y="23743"/>
                    <a:pt x="2810" y="23435"/>
                    <a:pt x="1448" y="22813"/>
                  </a:cubicBezTo>
                  <a:cubicBezTo>
                    <a:pt x="965" y="22571"/>
                    <a:pt x="435" y="22282"/>
                    <a:pt x="1" y="21944"/>
                  </a:cubicBezTo>
                  <a:lnTo>
                    <a:pt x="1" y="21944"/>
                  </a:lnTo>
                  <a:lnTo>
                    <a:pt x="2267" y="24259"/>
                  </a:lnTo>
                  <a:cubicBezTo>
                    <a:pt x="3910" y="26472"/>
                    <a:pt x="6697" y="27560"/>
                    <a:pt x="9964" y="27560"/>
                  </a:cubicBezTo>
                  <a:cubicBezTo>
                    <a:pt x="13890" y="27560"/>
                    <a:pt x="18509" y="25989"/>
                    <a:pt x="22668" y="22909"/>
                  </a:cubicBezTo>
                  <a:cubicBezTo>
                    <a:pt x="30336" y="17266"/>
                    <a:pt x="33616" y="8730"/>
                    <a:pt x="29998" y="3859"/>
                  </a:cubicBezTo>
                  <a:cubicBezTo>
                    <a:pt x="29613" y="3232"/>
                    <a:pt x="29082" y="2750"/>
                    <a:pt x="28503" y="2316"/>
                  </a:cubicBezTo>
                  <a:lnTo>
                    <a:pt x="26188" y="1"/>
                  </a:lnTo>
                  <a:close/>
                </a:path>
              </a:pathLst>
            </a:custGeom>
            <a:solidFill>
              <a:srgbClr val="753D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2" name="Google Shape;9262;p49"/>
            <p:cNvSpPr/>
            <p:nvPr/>
          </p:nvSpPr>
          <p:spPr>
            <a:xfrm>
              <a:off x="2803042" y="1602910"/>
              <a:ext cx="495035" cy="401219"/>
            </a:xfrm>
            <a:custGeom>
              <a:avLst/>
              <a:gdLst/>
              <a:ahLst/>
              <a:cxnLst/>
              <a:rect l="l" t="t" r="r" b="b"/>
              <a:pathLst>
                <a:path w="33375" h="27050" extrusionOk="0">
                  <a:moveTo>
                    <a:pt x="22742" y="0"/>
                  </a:moveTo>
                  <a:cubicBezTo>
                    <a:pt x="18837" y="0"/>
                    <a:pt x="14239" y="1557"/>
                    <a:pt x="10032" y="4658"/>
                  </a:cubicBezTo>
                  <a:cubicBezTo>
                    <a:pt x="3377" y="9529"/>
                    <a:pt x="1" y="16570"/>
                    <a:pt x="1592" y="21586"/>
                  </a:cubicBezTo>
                  <a:cubicBezTo>
                    <a:pt x="1834" y="22358"/>
                    <a:pt x="2171" y="23081"/>
                    <a:pt x="2654" y="23708"/>
                  </a:cubicBezTo>
                  <a:lnTo>
                    <a:pt x="4197" y="25251"/>
                  </a:lnTo>
                  <a:cubicBezTo>
                    <a:pt x="4631" y="25589"/>
                    <a:pt x="5161" y="25878"/>
                    <a:pt x="5644" y="26120"/>
                  </a:cubicBezTo>
                  <a:cubicBezTo>
                    <a:pt x="7006" y="26742"/>
                    <a:pt x="8605" y="27050"/>
                    <a:pt x="10341" y="27050"/>
                  </a:cubicBezTo>
                  <a:cubicBezTo>
                    <a:pt x="14259" y="27050"/>
                    <a:pt x="18877" y="25480"/>
                    <a:pt x="23054" y="22406"/>
                  </a:cubicBezTo>
                  <a:cubicBezTo>
                    <a:pt x="29999" y="17294"/>
                    <a:pt x="33375" y="9770"/>
                    <a:pt x="31204" y="4755"/>
                  </a:cubicBezTo>
                  <a:cubicBezTo>
                    <a:pt x="31011" y="4272"/>
                    <a:pt x="30722" y="3790"/>
                    <a:pt x="30433" y="3356"/>
                  </a:cubicBezTo>
                  <a:cubicBezTo>
                    <a:pt x="29902" y="2633"/>
                    <a:pt x="29275" y="2006"/>
                    <a:pt x="28552" y="1523"/>
                  </a:cubicBezTo>
                  <a:cubicBezTo>
                    <a:pt x="26975" y="507"/>
                    <a:pt x="24971" y="0"/>
                    <a:pt x="22742" y="0"/>
                  </a:cubicBezTo>
                  <a:close/>
                </a:path>
              </a:pathLst>
            </a:custGeom>
            <a:solidFill>
              <a:srgbClr val="C48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3" name="Google Shape;9263;p49"/>
            <p:cNvSpPr/>
            <p:nvPr/>
          </p:nvSpPr>
          <p:spPr>
            <a:xfrm>
              <a:off x="2344490" y="3365718"/>
              <a:ext cx="110947" cy="597661"/>
            </a:xfrm>
            <a:custGeom>
              <a:avLst/>
              <a:gdLst/>
              <a:ahLst/>
              <a:cxnLst/>
              <a:rect l="l" t="t" r="r" b="b"/>
              <a:pathLst>
                <a:path w="7480" h="40294" extrusionOk="0">
                  <a:moveTo>
                    <a:pt x="6866" y="0"/>
                  </a:moveTo>
                  <a:cubicBezTo>
                    <a:pt x="6545" y="0"/>
                    <a:pt x="6172" y="145"/>
                    <a:pt x="6078" y="405"/>
                  </a:cubicBezTo>
                  <a:lnTo>
                    <a:pt x="6078" y="356"/>
                  </a:lnTo>
                  <a:cubicBezTo>
                    <a:pt x="4727" y="3298"/>
                    <a:pt x="3618" y="6337"/>
                    <a:pt x="2798" y="9423"/>
                  </a:cubicBezTo>
                  <a:cubicBezTo>
                    <a:pt x="966" y="15741"/>
                    <a:pt x="1" y="22396"/>
                    <a:pt x="724" y="28955"/>
                  </a:cubicBezTo>
                  <a:cubicBezTo>
                    <a:pt x="1158" y="32910"/>
                    <a:pt x="2461" y="36720"/>
                    <a:pt x="4534" y="40096"/>
                  </a:cubicBezTo>
                  <a:cubicBezTo>
                    <a:pt x="4604" y="40235"/>
                    <a:pt x="4760" y="40293"/>
                    <a:pt x="4941" y="40293"/>
                  </a:cubicBezTo>
                  <a:cubicBezTo>
                    <a:pt x="5388" y="40293"/>
                    <a:pt x="5981" y="39930"/>
                    <a:pt x="5740" y="39517"/>
                  </a:cubicBezTo>
                  <a:cubicBezTo>
                    <a:pt x="2075" y="33585"/>
                    <a:pt x="1400" y="26351"/>
                    <a:pt x="2123" y="19503"/>
                  </a:cubicBezTo>
                  <a:cubicBezTo>
                    <a:pt x="2750" y="14053"/>
                    <a:pt x="4052" y="8700"/>
                    <a:pt x="6029" y="3588"/>
                  </a:cubicBezTo>
                  <a:cubicBezTo>
                    <a:pt x="6463" y="2527"/>
                    <a:pt x="6849" y="1514"/>
                    <a:pt x="7332" y="501"/>
                  </a:cubicBezTo>
                  <a:cubicBezTo>
                    <a:pt x="7479" y="157"/>
                    <a:pt x="7200" y="0"/>
                    <a:pt x="6866"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4" name="Google Shape;9264;p49"/>
            <p:cNvSpPr/>
            <p:nvPr/>
          </p:nvSpPr>
          <p:spPr>
            <a:xfrm>
              <a:off x="3881116" y="3707829"/>
              <a:ext cx="365547" cy="547482"/>
            </a:xfrm>
            <a:custGeom>
              <a:avLst/>
              <a:gdLst/>
              <a:ahLst/>
              <a:cxnLst/>
              <a:rect l="l" t="t" r="r" b="b"/>
              <a:pathLst>
                <a:path w="24645" h="36911" extrusionOk="0">
                  <a:moveTo>
                    <a:pt x="18888" y="0"/>
                  </a:moveTo>
                  <a:cubicBezTo>
                    <a:pt x="15666" y="0"/>
                    <a:pt x="11173" y="4010"/>
                    <a:pt x="8006" y="10907"/>
                  </a:cubicBezTo>
                  <a:cubicBezTo>
                    <a:pt x="6029" y="12595"/>
                    <a:pt x="4582" y="14862"/>
                    <a:pt x="3955" y="17370"/>
                  </a:cubicBezTo>
                  <a:cubicBezTo>
                    <a:pt x="3473" y="19443"/>
                    <a:pt x="3521" y="21614"/>
                    <a:pt x="4148" y="23687"/>
                  </a:cubicBezTo>
                  <a:cubicBezTo>
                    <a:pt x="1640" y="24893"/>
                    <a:pt x="48" y="27401"/>
                    <a:pt x="0" y="30150"/>
                  </a:cubicBezTo>
                  <a:cubicBezTo>
                    <a:pt x="48" y="33767"/>
                    <a:pt x="3280" y="36468"/>
                    <a:pt x="6077" y="36854"/>
                  </a:cubicBezTo>
                  <a:cubicBezTo>
                    <a:pt x="6339" y="36892"/>
                    <a:pt x="6598" y="36911"/>
                    <a:pt x="6854" y="36911"/>
                  </a:cubicBezTo>
                  <a:cubicBezTo>
                    <a:pt x="11395" y="36911"/>
                    <a:pt x="14873" y="31103"/>
                    <a:pt x="16060" y="29185"/>
                  </a:cubicBezTo>
                  <a:cubicBezTo>
                    <a:pt x="17459" y="26822"/>
                    <a:pt x="18423" y="24218"/>
                    <a:pt x="18809" y="21517"/>
                  </a:cubicBezTo>
                  <a:cubicBezTo>
                    <a:pt x="19774" y="20553"/>
                    <a:pt x="24645" y="15537"/>
                    <a:pt x="24066" y="8544"/>
                  </a:cubicBezTo>
                  <a:cubicBezTo>
                    <a:pt x="24018" y="8013"/>
                    <a:pt x="23391" y="1213"/>
                    <a:pt x="19918" y="152"/>
                  </a:cubicBezTo>
                  <a:cubicBezTo>
                    <a:pt x="19593" y="50"/>
                    <a:pt x="19249" y="0"/>
                    <a:pt x="188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5" name="Google Shape;9265;p49"/>
            <p:cNvSpPr/>
            <p:nvPr/>
          </p:nvSpPr>
          <p:spPr>
            <a:xfrm>
              <a:off x="3710861" y="3686469"/>
              <a:ext cx="329059" cy="533347"/>
            </a:xfrm>
            <a:custGeom>
              <a:avLst/>
              <a:gdLst/>
              <a:ahLst/>
              <a:cxnLst/>
              <a:rect l="l" t="t" r="r" b="b"/>
              <a:pathLst>
                <a:path w="22185" h="35958" extrusionOk="0">
                  <a:moveTo>
                    <a:pt x="14806" y="1"/>
                  </a:moveTo>
                  <a:cubicBezTo>
                    <a:pt x="11719" y="1"/>
                    <a:pt x="8392" y="3377"/>
                    <a:pt x="7861" y="8248"/>
                  </a:cubicBezTo>
                  <a:cubicBezTo>
                    <a:pt x="4775" y="11334"/>
                    <a:pt x="2701" y="15241"/>
                    <a:pt x="1881" y="19533"/>
                  </a:cubicBezTo>
                  <a:cubicBezTo>
                    <a:pt x="1736" y="20449"/>
                    <a:pt x="0" y="30770"/>
                    <a:pt x="5691" y="34628"/>
                  </a:cubicBezTo>
                  <a:cubicBezTo>
                    <a:pt x="6999" y="35515"/>
                    <a:pt x="8529" y="35958"/>
                    <a:pt x="10119" y="35958"/>
                  </a:cubicBezTo>
                  <a:cubicBezTo>
                    <a:pt x="10346" y="35958"/>
                    <a:pt x="10574" y="35949"/>
                    <a:pt x="10803" y="35931"/>
                  </a:cubicBezTo>
                  <a:cubicBezTo>
                    <a:pt x="15336" y="35304"/>
                    <a:pt x="17603" y="29950"/>
                    <a:pt x="17941" y="29082"/>
                  </a:cubicBezTo>
                  <a:cubicBezTo>
                    <a:pt x="19339" y="25754"/>
                    <a:pt x="18134" y="24935"/>
                    <a:pt x="18954" y="19533"/>
                  </a:cubicBezTo>
                  <a:cubicBezTo>
                    <a:pt x="19918" y="12733"/>
                    <a:pt x="22185" y="11817"/>
                    <a:pt x="21558" y="7910"/>
                  </a:cubicBezTo>
                  <a:cubicBezTo>
                    <a:pt x="20979" y="4582"/>
                    <a:pt x="18423" y="1"/>
                    <a:pt x="14806" y="1"/>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6" name="Google Shape;9266;p49"/>
            <p:cNvSpPr/>
            <p:nvPr/>
          </p:nvSpPr>
          <p:spPr>
            <a:xfrm>
              <a:off x="3843203" y="3767310"/>
              <a:ext cx="79413" cy="429223"/>
            </a:xfrm>
            <a:custGeom>
              <a:avLst/>
              <a:gdLst/>
              <a:ahLst/>
              <a:cxnLst/>
              <a:rect l="l" t="t" r="r" b="b"/>
              <a:pathLst>
                <a:path w="5354" h="28938" extrusionOk="0">
                  <a:moveTo>
                    <a:pt x="5112" y="1"/>
                  </a:moveTo>
                  <a:cubicBezTo>
                    <a:pt x="4968" y="1"/>
                    <a:pt x="4871" y="49"/>
                    <a:pt x="4871" y="193"/>
                  </a:cubicBezTo>
                  <a:cubicBezTo>
                    <a:pt x="4823" y="386"/>
                    <a:pt x="2363" y="20304"/>
                    <a:pt x="48" y="28648"/>
                  </a:cubicBezTo>
                  <a:cubicBezTo>
                    <a:pt x="0" y="28793"/>
                    <a:pt x="97" y="28889"/>
                    <a:pt x="193" y="28937"/>
                  </a:cubicBezTo>
                  <a:lnTo>
                    <a:pt x="241" y="28937"/>
                  </a:lnTo>
                  <a:cubicBezTo>
                    <a:pt x="386" y="28937"/>
                    <a:pt x="482" y="28889"/>
                    <a:pt x="482" y="28793"/>
                  </a:cubicBezTo>
                  <a:cubicBezTo>
                    <a:pt x="2846" y="20401"/>
                    <a:pt x="5305" y="435"/>
                    <a:pt x="5305" y="242"/>
                  </a:cubicBezTo>
                  <a:cubicBezTo>
                    <a:pt x="5353" y="145"/>
                    <a:pt x="5257" y="1"/>
                    <a:pt x="5112" y="1"/>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7" name="Google Shape;9267;p49"/>
            <p:cNvSpPr/>
            <p:nvPr/>
          </p:nvSpPr>
          <p:spPr>
            <a:xfrm>
              <a:off x="3893991" y="3830039"/>
              <a:ext cx="80348" cy="93237"/>
            </a:xfrm>
            <a:custGeom>
              <a:avLst/>
              <a:gdLst/>
              <a:ahLst/>
              <a:cxnLst/>
              <a:rect l="l" t="t" r="r" b="b"/>
              <a:pathLst>
                <a:path w="5417" h="6286" extrusionOk="0">
                  <a:moveTo>
                    <a:pt x="5109" y="1"/>
                  </a:moveTo>
                  <a:cubicBezTo>
                    <a:pt x="5061" y="1"/>
                    <a:pt x="5012" y="20"/>
                    <a:pt x="4968" y="64"/>
                  </a:cubicBezTo>
                  <a:lnTo>
                    <a:pt x="97" y="5899"/>
                  </a:lnTo>
                  <a:cubicBezTo>
                    <a:pt x="0" y="5996"/>
                    <a:pt x="49" y="6141"/>
                    <a:pt x="97" y="6237"/>
                  </a:cubicBezTo>
                  <a:cubicBezTo>
                    <a:pt x="145" y="6285"/>
                    <a:pt x="193" y="6285"/>
                    <a:pt x="290" y="6285"/>
                  </a:cubicBezTo>
                  <a:cubicBezTo>
                    <a:pt x="338" y="6285"/>
                    <a:pt x="386" y="6285"/>
                    <a:pt x="434" y="6237"/>
                  </a:cubicBezTo>
                  <a:lnTo>
                    <a:pt x="5305" y="401"/>
                  </a:lnTo>
                  <a:cubicBezTo>
                    <a:pt x="5417" y="215"/>
                    <a:pt x="5270" y="1"/>
                    <a:pt x="5109" y="1"/>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8" name="Google Shape;9268;p49"/>
            <p:cNvSpPr/>
            <p:nvPr/>
          </p:nvSpPr>
          <p:spPr>
            <a:xfrm>
              <a:off x="3813907" y="3950469"/>
              <a:ext cx="62919" cy="125883"/>
            </a:xfrm>
            <a:custGeom>
              <a:avLst/>
              <a:gdLst/>
              <a:ahLst/>
              <a:cxnLst/>
              <a:rect l="l" t="t" r="r" b="b"/>
              <a:pathLst>
                <a:path w="4242" h="8487" extrusionOk="0">
                  <a:moveTo>
                    <a:pt x="308" y="0"/>
                  </a:moveTo>
                  <a:cubicBezTo>
                    <a:pt x="151" y="0"/>
                    <a:pt x="0" y="148"/>
                    <a:pt x="94" y="336"/>
                  </a:cubicBezTo>
                  <a:lnTo>
                    <a:pt x="3760" y="8342"/>
                  </a:lnTo>
                  <a:cubicBezTo>
                    <a:pt x="3808" y="8391"/>
                    <a:pt x="3904" y="8439"/>
                    <a:pt x="4001" y="8439"/>
                  </a:cubicBezTo>
                  <a:cubicBezTo>
                    <a:pt x="4049" y="8487"/>
                    <a:pt x="4049" y="8487"/>
                    <a:pt x="4097" y="8487"/>
                  </a:cubicBezTo>
                  <a:cubicBezTo>
                    <a:pt x="4194" y="8391"/>
                    <a:pt x="4242" y="8294"/>
                    <a:pt x="4194" y="8149"/>
                  </a:cubicBezTo>
                  <a:lnTo>
                    <a:pt x="528" y="144"/>
                  </a:lnTo>
                  <a:cubicBezTo>
                    <a:pt x="478" y="43"/>
                    <a:pt x="392" y="0"/>
                    <a:pt x="308" y="0"/>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9" name="Google Shape;9269;p49"/>
            <p:cNvSpPr/>
            <p:nvPr/>
          </p:nvSpPr>
          <p:spPr>
            <a:xfrm>
              <a:off x="3968394" y="3796427"/>
              <a:ext cx="177664" cy="427280"/>
            </a:xfrm>
            <a:custGeom>
              <a:avLst/>
              <a:gdLst/>
              <a:ahLst/>
              <a:cxnLst/>
              <a:rect l="l" t="t" r="r" b="b"/>
              <a:pathLst>
                <a:path w="11978" h="28807" extrusionOk="0">
                  <a:moveTo>
                    <a:pt x="11692" y="1"/>
                  </a:moveTo>
                  <a:cubicBezTo>
                    <a:pt x="11619" y="1"/>
                    <a:pt x="11541" y="33"/>
                    <a:pt x="11478" y="111"/>
                  </a:cubicBezTo>
                  <a:cubicBezTo>
                    <a:pt x="6993" y="7635"/>
                    <a:pt x="96" y="28325"/>
                    <a:pt x="48" y="28518"/>
                  </a:cubicBezTo>
                  <a:cubicBezTo>
                    <a:pt x="0" y="28662"/>
                    <a:pt x="48" y="28807"/>
                    <a:pt x="193" y="28807"/>
                  </a:cubicBezTo>
                  <a:lnTo>
                    <a:pt x="241" y="28807"/>
                  </a:lnTo>
                  <a:cubicBezTo>
                    <a:pt x="338" y="28807"/>
                    <a:pt x="434" y="28759"/>
                    <a:pt x="434" y="28662"/>
                  </a:cubicBezTo>
                  <a:cubicBezTo>
                    <a:pt x="531" y="28469"/>
                    <a:pt x="7427" y="7828"/>
                    <a:pt x="11912" y="304"/>
                  </a:cubicBezTo>
                  <a:cubicBezTo>
                    <a:pt x="11977" y="141"/>
                    <a:pt x="11845" y="1"/>
                    <a:pt x="11692" y="1"/>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0" name="Google Shape;9270;p49"/>
            <p:cNvSpPr/>
            <p:nvPr/>
          </p:nvSpPr>
          <p:spPr>
            <a:xfrm>
              <a:off x="4002718" y="3935873"/>
              <a:ext cx="42940" cy="94706"/>
            </a:xfrm>
            <a:custGeom>
              <a:avLst/>
              <a:gdLst/>
              <a:ahLst/>
              <a:cxnLst/>
              <a:rect l="l" t="t" r="r" b="b"/>
              <a:pathLst>
                <a:path w="2895" h="6385" extrusionOk="0">
                  <a:moveTo>
                    <a:pt x="293" y="0"/>
                  </a:moveTo>
                  <a:cubicBezTo>
                    <a:pt x="263" y="0"/>
                    <a:pt x="230" y="6"/>
                    <a:pt x="194" y="18"/>
                  </a:cubicBezTo>
                  <a:cubicBezTo>
                    <a:pt x="97" y="67"/>
                    <a:pt x="1" y="211"/>
                    <a:pt x="49" y="308"/>
                  </a:cubicBezTo>
                  <a:lnTo>
                    <a:pt x="2412" y="6240"/>
                  </a:lnTo>
                  <a:cubicBezTo>
                    <a:pt x="2461" y="6336"/>
                    <a:pt x="2557" y="6384"/>
                    <a:pt x="2653" y="6384"/>
                  </a:cubicBezTo>
                  <a:lnTo>
                    <a:pt x="2702" y="6384"/>
                  </a:lnTo>
                  <a:cubicBezTo>
                    <a:pt x="2846" y="6336"/>
                    <a:pt x="2895" y="6191"/>
                    <a:pt x="2846" y="6047"/>
                  </a:cubicBezTo>
                  <a:lnTo>
                    <a:pt x="483" y="163"/>
                  </a:lnTo>
                  <a:cubicBezTo>
                    <a:pt x="447" y="54"/>
                    <a:pt x="384" y="0"/>
                    <a:pt x="293"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1" name="Google Shape;9271;p49"/>
            <p:cNvSpPr/>
            <p:nvPr/>
          </p:nvSpPr>
          <p:spPr>
            <a:xfrm>
              <a:off x="4004869" y="4051556"/>
              <a:ext cx="96589" cy="67725"/>
            </a:xfrm>
            <a:custGeom>
              <a:avLst/>
              <a:gdLst/>
              <a:ahLst/>
              <a:cxnLst/>
              <a:rect l="l" t="t" r="r" b="b"/>
              <a:pathLst>
                <a:path w="6512" h="4566" extrusionOk="0">
                  <a:moveTo>
                    <a:pt x="6298" y="1"/>
                  </a:moveTo>
                  <a:cubicBezTo>
                    <a:pt x="6245" y="1"/>
                    <a:pt x="6185" y="12"/>
                    <a:pt x="6126" y="32"/>
                  </a:cubicBezTo>
                  <a:lnTo>
                    <a:pt x="145" y="4132"/>
                  </a:lnTo>
                  <a:cubicBezTo>
                    <a:pt x="49" y="4228"/>
                    <a:pt x="1" y="4373"/>
                    <a:pt x="97" y="4469"/>
                  </a:cubicBezTo>
                  <a:cubicBezTo>
                    <a:pt x="145" y="4517"/>
                    <a:pt x="194" y="4566"/>
                    <a:pt x="290" y="4566"/>
                  </a:cubicBezTo>
                  <a:cubicBezTo>
                    <a:pt x="338" y="4566"/>
                    <a:pt x="386" y="4566"/>
                    <a:pt x="435" y="4517"/>
                  </a:cubicBezTo>
                  <a:lnTo>
                    <a:pt x="6415" y="418"/>
                  </a:lnTo>
                  <a:cubicBezTo>
                    <a:pt x="6511" y="370"/>
                    <a:pt x="6511" y="225"/>
                    <a:pt x="6463" y="80"/>
                  </a:cubicBezTo>
                  <a:cubicBezTo>
                    <a:pt x="6435" y="24"/>
                    <a:pt x="6374" y="1"/>
                    <a:pt x="6298" y="1"/>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2" name="Google Shape;9272;p49"/>
            <p:cNvSpPr/>
            <p:nvPr/>
          </p:nvSpPr>
          <p:spPr>
            <a:xfrm>
              <a:off x="4082847" y="3851205"/>
              <a:ext cx="97539" cy="67770"/>
            </a:xfrm>
            <a:custGeom>
              <a:avLst/>
              <a:gdLst/>
              <a:ahLst/>
              <a:cxnLst/>
              <a:rect l="l" t="t" r="r" b="b"/>
              <a:pathLst>
                <a:path w="6576" h="4569" extrusionOk="0">
                  <a:moveTo>
                    <a:pt x="6245" y="0"/>
                  </a:moveTo>
                  <a:cubicBezTo>
                    <a:pt x="6207" y="0"/>
                    <a:pt x="6166" y="11"/>
                    <a:pt x="6125" y="35"/>
                  </a:cubicBezTo>
                  <a:lnTo>
                    <a:pt x="145" y="4135"/>
                  </a:lnTo>
                  <a:cubicBezTo>
                    <a:pt x="49" y="4231"/>
                    <a:pt x="0" y="4376"/>
                    <a:pt x="97" y="4472"/>
                  </a:cubicBezTo>
                  <a:cubicBezTo>
                    <a:pt x="145" y="4521"/>
                    <a:pt x="193" y="4569"/>
                    <a:pt x="290" y="4569"/>
                  </a:cubicBezTo>
                  <a:cubicBezTo>
                    <a:pt x="338" y="4569"/>
                    <a:pt x="386" y="4521"/>
                    <a:pt x="434" y="4521"/>
                  </a:cubicBezTo>
                  <a:lnTo>
                    <a:pt x="6415" y="421"/>
                  </a:lnTo>
                  <a:cubicBezTo>
                    <a:pt x="6575" y="261"/>
                    <a:pt x="6435" y="0"/>
                    <a:pt x="6245"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3" name="Google Shape;9273;p49"/>
            <p:cNvSpPr/>
            <p:nvPr/>
          </p:nvSpPr>
          <p:spPr>
            <a:xfrm>
              <a:off x="3441877" y="3747166"/>
              <a:ext cx="302598" cy="572490"/>
            </a:xfrm>
            <a:custGeom>
              <a:avLst/>
              <a:gdLst/>
              <a:ahLst/>
              <a:cxnLst/>
              <a:rect l="l" t="t" r="r" b="b"/>
              <a:pathLst>
                <a:path w="20401" h="38597" extrusionOk="0">
                  <a:moveTo>
                    <a:pt x="5948" y="0"/>
                  </a:moveTo>
                  <a:cubicBezTo>
                    <a:pt x="5547" y="0"/>
                    <a:pt x="5154" y="62"/>
                    <a:pt x="4775" y="201"/>
                  </a:cubicBezTo>
                  <a:cubicBezTo>
                    <a:pt x="1592" y="1359"/>
                    <a:pt x="0" y="7773"/>
                    <a:pt x="1881" y="16020"/>
                  </a:cubicBezTo>
                  <a:cubicBezTo>
                    <a:pt x="1303" y="18528"/>
                    <a:pt x="1544" y="21180"/>
                    <a:pt x="2605" y="23592"/>
                  </a:cubicBezTo>
                  <a:cubicBezTo>
                    <a:pt x="3473" y="25521"/>
                    <a:pt x="4823" y="27209"/>
                    <a:pt x="6559" y="28463"/>
                  </a:cubicBezTo>
                  <a:cubicBezTo>
                    <a:pt x="5305" y="30922"/>
                    <a:pt x="5547" y="33912"/>
                    <a:pt x="7235" y="36131"/>
                  </a:cubicBezTo>
                  <a:cubicBezTo>
                    <a:pt x="8587" y="37866"/>
                    <a:pt x="10657" y="38597"/>
                    <a:pt x="12625" y="38597"/>
                  </a:cubicBezTo>
                  <a:cubicBezTo>
                    <a:pt x="13884" y="38597"/>
                    <a:pt x="15100" y="38297"/>
                    <a:pt x="16060" y="37771"/>
                  </a:cubicBezTo>
                  <a:cubicBezTo>
                    <a:pt x="20401" y="35359"/>
                    <a:pt x="19629" y="27980"/>
                    <a:pt x="19340" y="25617"/>
                  </a:cubicBezTo>
                  <a:cubicBezTo>
                    <a:pt x="19050" y="22868"/>
                    <a:pt x="18230" y="20216"/>
                    <a:pt x="16880" y="17852"/>
                  </a:cubicBezTo>
                  <a:cubicBezTo>
                    <a:pt x="17073" y="16502"/>
                    <a:pt x="17845" y="9557"/>
                    <a:pt x="13167" y="4349"/>
                  </a:cubicBezTo>
                  <a:cubicBezTo>
                    <a:pt x="12866" y="4006"/>
                    <a:pt x="9171" y="0"/>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4" name="Google Shape;9274;p49"/>
            <p:cNvSpPr/>
            <p:nvPr/>
          </p:nvSpPr>
          <p:spPr>
            <a:xfrm>
              <a:off x="3536305" y="3838138"/>
              <a:ext cx="128776" cy="444945"/>
            </a:xfrm>
            <a:custGeom>
              <a:avLst/>
              <a:gdLst/>
              <a:ahLst/>
              <a:cxnLst/>
              <a:rect l="l" t="t" r="r" b="b"/>
              <a:pathLst>
                <a:path w="8682" h="29998" extrusionOk="0">
                  <a:moveTo>
                    <a:pt x="193" y="0"/>
                  </a:moveTo>
                  <a:cubicBezTo>
                    <a:pt x="97" y="48"/>
                    <a:pt x="0" y="145"/>
                    <a:pt x="0" y="289"/>
                  </a:cubicBezTo>
                  <a:cubicBezTo>
                    <a:pt x="1013" y="8970"/>
                    <a:pt x="8103" y="29612"/>
                    <a:pt x="8199" y="29805"/>
                  </a:cubicBezTo>
                  <a:cubicBezTo>
                    <a:pt x="8199" y="29901"/>
                    <a:pt x="8296" y="29998"/>
                    <a:pt x="8392" y="29998"/>
                  </a:cubicBezTo>
                  <a:lnTo>
                    <a:pt x="8489" y="29998"/>
                  </a:lnTo>
                  <a:cubicBezTo>
                    <a:pt x="8585" y="29950"/>
                    <a:pt x="8681" y="29805"/>
                    <a:pt x="8633" y="29660"/>
                  </a:cubicBezTo>
                  <a:cubicBezTo>
                    <a:pt x="8537" y="29467"/>
                    <a:pt x="1495" y="8874"/>
                    <a:pt x="483" y="241"/>
                  </a:cubicBezTo>
                  <a:cubicBezTo>
                    <a:pt x="434" y="97"/>
                    <a:pt x="338" y="0"/>
                    <a:pt x="193" y="0"/>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5" name="Google Shape;9275;p49"/>
            <p:cNvSpPr/>
            <p:nvPr/>
          </p:nvSpPr>
          <p:spPr>
            <a:xfrm>
              <a:off x="3513417" y="4031561"/>
              <a:ext cx="88713" cy="55533"/>
            </a:xfrm>
            <a:custGeom>
              <a:avLst/>
              <a:gdLst/>
              <a:ahLst/>
              <a:cxnLst/>
              <a:rect l="l" t="t" r="r" b="b"/>
              <a:pathLst>
                <a:path w="5981" h="3744" extrusionOk="0">
                  <a:moveTo>
                    <a:pt x="268" y="1"/>
                  </a:moveTo>
                  <a:cubicBezTo>
                    <a:pt x="197" y="1"/>
                    <a:pt x="127" y="35"/>
                    <a:pt x="97" y="126"/>
                  </a:cubicBezTo>
                  <a:cubicBezTo>
                    <a:pt x="0" y="223"/>
                    <a:pt x="48" y="367"/>
                    <a:pt x="145" y="416"/>
                  </a:cubicBezTo>
                  <a:lnTo>
                    <a:pt x="5595" y="3695"/>
                  </a:lnTo>
                  <a:cubicBezTo>
                    <a:pt x="5643" y="3743"/>
                    <a:pt x="5691" y="3743"/>
                    <a:pt x="5739" y="3743"/>
                  </a:cubicBezTo>
                  <a:cubicBezTo>
                    <a:pt x="5787" y="3743"/>
                    <a:pt x="5884" y="3695"/>
                    <a:pt x="5932" y="3647"/>
                  </a:cubicBezTo>
                  <a:cubicBezTo>
                    <a:pt x="5980" y="3502"/>
                    <a:pt x="5980" y="3358"/>
                    <a:pt x="5836" y="3309"/>
                  </a:cubicBezTo>
                  <a:lnTo>
                    <a:pt x="386" y="30"/>
                  </a:lnTo>
                  <a:cubicBezTo>
                    <a:pt x="351" y="12"/>
                    <a:pt x="309" y="1"/>
                    <a:pt x="268" y="1"/>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6" name="Google Shape;9276;p49"/>
            <p:cNvSpPr/>
            <p:nvPr/>
          </p:nvSpPr>
          <p:spPr>
            <a:xfrm>
              <a:off x="3622144" y="4068288"/>
              <a:ext cx="41946" cy="108945"/>
            </a:xfrm>
            <a:custGeom>
              <a:avLst/>
              <a:gdLst/>
              <a:ahLst/>
              <a:cxnLst/>
              <a:rect l="l" t="t" r="r" b="b"/>
              <a:pathLst>
                <a:path w="2828" h="7345" extrusionOk="0">
                  <a:moveTo>
                    <a:pt x="2528" y="0"/>
                  </a:moveTo>
                  <a:cubicBezTo>
                    <a:pt x="2439" y="0"/>
                    <a:pt x="2353" y="48"/>
                    <a:pt x="2316" y="158"/>
                  </a:cubicBezTo>
                  <a:lnTo>
                    <a:pt x="49" y="7055"/>
                  </a:lnTo>
                  <a:cubicBezTo>
                    <a:pt x="1" y="7199"/>
                    <a:pt x="97" y="7296"/>
                    <a:pt x="194" y="7344"/>
                  </a:cubicBezTo>
                  <a:lnTo>
                    <a:pt x="290" y="7344"/>
                  </a:lnTo>
                  <a:cubicBezTo>
                    <a:pt x="387" y="7344"/>
                    <a:pt x="483" y="7296"/>
                    <a:pt x="483" y="7199"/>
                  </a:cubicBezTo>
                  <a:lnTo>
                    <a:pt x="2798" y="303"/>
                  </a:lnTo>
                  <a:cubicBezTo>
                    <a:pt x="2828" y="124"/>
                    <a:pt x="2673" y="0"/>
                    <a:pt x="2528" y="0"/>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7" name="Google Shape;9277;p49"/>
            <p:cNvSpPr/>
            <p:nvPr/>
          </p:nvSpPr>
          <p:spPr>
            <a:xfrm>
              <a:off x="3562767" y="3861544"/>
              <a:ext cx="40789" cy="109657"/>
            </a:xfrm>
            <a:custGeom>
              <a:avLst/>
              <a:gdLst/>
              <a:ahLst/>
              <a:cxnLst/>
              <a:rect l="l" t="t" r="r" b="b"/>
              <a:pathLst>
                <a:path w="2750" h="7393" extrusionOk="0">
                  <a:moveTo>
                    <a:pt x="2526" y="1"/>
                  </a:moveTo>
                  <a:cubicBezTo>
                    <a:pt x="2411" y="1"/>
                    <a:pt x="2307" y="80"/>
                    <a:pt x="2268" y="158"/>
                  </a:cubicBezTo>
                  <a:lnTo>
                    <a:pt x="49" y="7055"/>
                  </a:lnTo>
                  <a:cubicBezTo>
                    <a:pt x="1" y="7200"/>
                    <a:pt x="49" y="7344"/>
                    <a:pt x="194" y="7392"/>
                  </a:cubicBezTo>
                  <a:lnTo>
                    <a:pt x="242" y="7392"/>
                  </a:lnTo>
                  <a:cubicBezTo>
                    <a:pt x="338" y="7392"/>
                    <a:pt x="435" y="7296"/>
                    <a:pt x="483" y="7200"/>
                  </a:cubicBezTo>
                  <a:lnTo>
                    <a:pt x="2750" y="303"/>
                  </a:lnTo>
                  <a:cubicBezTo>
                    <a:pt x="2750" y="207"/>
                    <a:pt x="2702" y="62"/>
                    <a:pt x="2605" y="14"/>
                  </a:cubicBezTo>
                  <a:cubicBezTo>
                    <a:pt x="2579" y="5"/>
                    <a:pt x="2552" y="1"/>
                    <a:pt x="2526" y="1"/>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8" name="Google Shape;9278;p49"/>
            <p:cNvSpPr/>
            <p:nvPr/>
          </p:nvSpPr>
          <p:spPr>
            <a:xfrm>
              <a:off x="4002006" y="3746573"/>
              <a:ext cx="328362" cy="513620"/>
            </a:xfrm>
            <a:custGeom>
              <a:avLst/>
              <a:gdLst/>
              <a:ahLst/>
              <a:cxnLst/>
              <a:rect l="l" t="t" r="r" b="b"/>
              <a:pathLst>
                <a:path w="22138" h="34628" extrusionOk="0">
                  <a:moveTo>
                    <a:pt x="16189" y="0"/>
                  </a:moveTo>
                  <a:cubicBezTo>
                    <a:pt x="15433" y="0"/>
                    <a:pt x="14678" y="174"/>
                    <a:pt x="13987" y="530"/>
                  </a:cubicBezTo>
                  <a:cubicBezTo>
                    <a:pt x="11865" y="1591"/>
                    <a:pt x="12106" y="3713"/>
                    <a:pt x="10177" y="6897"/>
                  </a:cubicBezTo>
                  <a:cubicBezTo>
                    <a:pt x="7958" y="10658"/>
                    <a:pt x="6367" y="9838"/>
                    <a:pt x="3762" y="13455"/>
                  </a:cubicBezTo>
                  <a:cubicBezTo>
                    <a:pt x="3039" y="14468"/>
                    <a:pt x="1" y="18664"/>
                    <a:pt x="483" y="24259"/>
                  </a:cubicBezTo>
                  <a:cubicBezTo>
                    <a:pt x="579" y="25657"/>
                    <a:pt x="1013" y="30383"/>
                    <a:pt x="4775" y="32988"/>
                  </a:cubicBezTo>
                  <a:cubicBezTo>
                    <a:pt x="6270" y="34049"/>
                    <a:pt x="8055" y="34628"/>
                    <a:pt x="9887" y="34628"/>
                  </a:cubicBezTo>
                  <a:cubicBezTo>
                    <a:pt x="15916" y="34579"/>
                    <a:pt x="22041" y="27442"/>
                    <a:pt x="22137" y="20159"/>
                  </a:cubicBezTo>
                  <a:cubicBezTo>
                    <a:pt x="22137" y="16928"/>
                    <a:pt x="21076" y="13793"/>
                    <a:pt x="19147" y="11237"/>
                  </a:cubicBezTo>
                  <a:cubicBezTo>
                    <a:pt x="21944" y="7089"/>
                    <a:pt x="21366" y="2556"/>
                    <a:pt x="19002" y="868"/>
                  </a:cubicBezTo>
                  <a:cubicBezTo>
                    <a:pt x="18157" y="295"/>
                    <a:pt x="17173" y="0"/>
                    <a:pt x="16189"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9" name="Google Shape;9279;p49"/>
            <p:cNvSpPr/>
            <p:nvPr/>
          </p:nvSpPr>
          <p:spPr>
            <a:xfrm>
              <a:off x="4094298" y="3839369"/>
              <a:ext cx="153086" cy="378629"/>
            </a:xfrm>
            <a:custGeom>
              <a:avLst/>
              <a:gdLst/>
              <a:ahLst/>
              <a:cxnLst/>
              <a:rect l="l" t="t" r="r" b="b"/>
              <a:pathLst>
                <a:path w="10321" h="25527" extrusionOk="0">
                  <a:moveTo>
                    <a:pt x="10056" y="1"/>
                  </a:moveTo>
                  <a:cubicBezTo>
                    <a:pt x="9951" y="1"/>
                    <a:pt x="9878" y="87"/>
                    <a:pt x="9839" y="206"/>
                  </a:cubicBezTo>
                  <a:cubicBezTo>
                    <a:pt x="9839" y="351"/>
                    <a:pt x="7138" y="16700"/>
                    <a:pt x="97" y="25140"/>
                  </a:cubicBezTo>
                  <a:cubicBezTo>
                    <a:pt x="0" y="25237"/>
                    <a:pt x="0" y="25381"/>
                    <a:pt x="145" y="25478"/>
                  </a:cubicBezTo>
                  <a:cubicBezTo>
                    <a:pt x="145" y="25526"/>
                    <a:pt x="193" y="25526"/>
                    <a:pt x="289" y="25526"/>
                  </a:cubicBezTo>
                  <a:cubicBezTo>
                    <a:pt x="338" y="25526"/>
                    <a:pt x="386" y="25478"/>
                    <a:pt x="434" y="25430"/>
                  </a:cubicBezTo>
                  <a:cubicBezTo>
                    <a:pt x="7572" y="16893"/>
                    <a:pt x="10321" y="448"/>
                    <a:pt x="10321" y="303"/>
                  </a:cubicBezTo>
                  <a:cubicBezTo>
                    <a:pt x="10321" y="158"/>
                    <a:pt x="10224" y="14"/>
                    <a:pt x="10128" y="14"/>
                  </a:cubicBezTo>
                  <a:cubicBezTo>
                    <a:pt x="10102" y="5"/>
                    <a:pt x="10078" y="1"/>
                    <a:pt x="10056"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0" name="Google Shape;9280;p49"/>
            <p:cNvSpPr/>
            <p:nvPr/>
          </p:nvSpPr>
          <p:spPr>
            <a:xfrm>
              <a:off x="4127910" y="4029855"/>
              <a:ext cx="16479" cy="129488"/>
            </a:xfrm>
            <a:custGeom>
              <a:avLst/>
              <a:gdLst/>
              <a:ahLst/>
              <a:cxnLst/>
              <a:rect l="l" t="t" r="r" b="b"/>
              <a:pathLst>
                <a:path w="1111" h="8730" extrusionOk="0">
                  <a:moveTo>
                    <a:pt x="194" y="0"/>
                  </a:moveTo>
                  <a:cubicBezTo>
                    <a:pt x="97" y="48"/>
                    <a:pt x="1" y="145"/>
                    <a:pt x="1" y="290"/>
                  </a:cubicBezTo>
                  <a:cubicBezTo>
                    <a:pt x="483" y="2990"/>
                    <a:pt x="676" y="5739"/>
                    <a:pt x="483" y="8488"/>
                  </a:cubicBezTo>
                  <a:cubicBezTo>
                    <a:pt x="483" y="8633"/>
                    <a:pt x="580" y="8729"/>
                    <a:pt x="724" y="8729"/>
                  </a:cubicBezTo>
                  <a:cubicBezTo>
                    <a:pt x="869" y="8729"/>
                    <a:pt x="965" y="8633"/>
                    <a:pt x="965" y="8536"/>
                  </a:cubicBezTo>
                  <a:cubicBezTo>
                    <a:pt x="1110" y="5739"/>
                    <a:pt x="965" y="2942"/>
                    <a:pt x="483" y="193"/>
                  </a:cubicBezTo>
                  <a:cubicBezTo>
                    <a:pt x="435" y="97"/>
                    <a:pt x="338" y="0"/>
                    <a:pt x="194"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1" name="Google Shape;9281;p49"/>
            <p:cNvSpPr/>
            <p:nvPr/>
          </p:nvSpPr>
          <p:spPr>
            <a:xfrm>
              <a:off x="4195876" y="3959457"/>
              <a:ext cx="53664" cy="61110"/>
            </a:xfrm>
            <a:custGeom>
              <a:avLst/>
              <a:gdLst/>
              <a:ahLst/>
              <a:cxnLst/>
              <a:rect l="l" t="t" r="r" b="b"/>
              <a:pathLst>
                <a:path w="3618" h="4120" extrusionOk="0">
                  <a:moveTo>
                    <a:pt x="3371" y="1"/>
                  </a:moveTo>
                  <a:cubicBezTo>
                    <a:pt x="3304" y="1"/>
                    <a:pt x="3237" y="37"/>
                    <a:pt x="3183" y="116"/>
                  </a:cubicBezTo>
                  <a:cubicBezTo>
                    <a:pt x="3183" y="116"/>
                    <a:pt x="1351" y="2287"/>
                    <a:pt x="97" y="3733"/>
                  </a:cubicBezTo>
                  <a:cubicBezTo>
                    <a:pt x="0" y="3782"/>
                    <a:pt x="0" y="3926"/>
                    <a:pt x="97" y="4023"/>
                  </a:cubicBezTo>
                  <a:cubicBezTo>
                    <a:pt x="145" y="4071"/>
                    <a:pt x="193" y="4119"/>
                    <a:pt x="242" y="4119"/>
                  </a:cubicBezTo>
                  <a:cubicBezTo>
                    <a:pt x="338" y="4119"/>
                    <a:pt x="386" y="4071"/>
                    <a:pt x="434" y="4023"/>
                  </a:cubicBezTo>
                  <a:cubicBezTo>
                    <a:pt x="1688" y="2576"/>
                    <a:pt x="3521" y="406"/>
                    <a:pt x="3521" y="406"/>
                  </a:cubicBezTo>
                  <a:cubicBezTo>
                    <a:pt x="3618" y="309"/>
                    <a:pt x="3618" y="165"/>
                    <a:pt x="3521" y="68"/>
                  </a:cubicBezTo>
                  <a:cubicBezTo>
                    <a:pt x="3478" y="25"/>
                    <a:pt x="3425" y="1"/>
                    <a:pt x="3371"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2" name="Google Shape;9282;p49"/>
            <p:cNvSpPr/>
            <p:nvPr/>
          </p:nvSpPr>
          <p:spPr>
            <a:xfrm>
              <a:off x="4209745" y="3825782"/>
              <a:ext cx="27633" cy="71730"/>
            </a:xfrm>
            <a:custGeom>
              <a:avLst/>
              <a:gdLst/>
              <a:ahLst/>
              <a:cxnLst/>
              <a:rect l="l" t="t" r="r" b="b"/>
              <a:pathLst>
                <a:path w="1863" h="4836" extrusionOk="0">
                  <a:moveTo>
                    <a:pt x="279" y="0"/>
                  </a:moveTo>
                  <a:cubicBezTo>
                    <a:pt x="136" y="0"/>
                    <a:pt x="0" y="124"/>
                    <a:pt x="30" y="303"/>
                  </a:cubicBezTo>
                  <a:lnTo>
                    <a:pt x="1380" y="4643"/>
                  </a:lnTo>
                  <a:cubicBezTo>
                    <a:pt x="1429" y="4740"/>
                    <a:pt x="1525" y="4788"/>
                    <a:pt x="1622" y="4836"/>
                  </a:cubicBezTo>
                  <a:lnTo>
                    <a:pt x="1718" y="4836"/>
                  </a:lnTo>
                  <a:cubicBezTo>
                    <a:pt x="1814" y="4788"/>
                    <a:pt x="1863" y="4643"/>
                    <a:pt x="1863" y="4547"/>
                  </a:cubicBezTo>
                  <a:lnTo>
                    <a:pt x="512" y="158"/>
                  </a:lnTo>
                  <a:cubicBezTo>
                    <a:pt x="457" y="47"/>
                    <a:pt x="367" y="0"/>
                    <a:pt x="279"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3" name="Google Shape;9283;p49"/>
            <p:cNvSpPr/>
            <p:nvPr/>
          </p:nvSpPr>
          <p:spPr>
            <a:xfrm>
              <a:off x="3556329" y="3713317"/>
              <a:ext cx="349098" cy="527488"/>
            </a:xfrm>
            <a:custGeom>
              <a:avLst/>
              <a:gdLst/>
              <a:ahLst/>
              <a:cxnLst/>
              <a:rect l="l" t="t" r="r" b="b"/>
              <a:pathLst>
                <a:path w="23536" h="35563" extrusionOk="0">
                  <a:moveTo>
                    <a:pt x="11391" y="0"/>
                  </a:moveTo>
                  <a:cubicBezTo>
                    <a:pt x="10850" y="0"/>
                    <a:pt x="10309" y="87"/>
                    <a:pt x="9791" y="265"/>
                  </a:cubicBezTo>
                  <a:cubicBezTo>
                    <a:pt x="7090" y="1326"/>
                    <a:pt x="5354" y="5570"/>
                    <a:pt x="6994" y="10248"/>
                  </a:cubicBezTo>
                  <a:cubicBezTo>
                    <a:pt x="4486" y="12273"/>
                    <a:pt x="2653" y="15022"/>
                    <a:pt x="1785" y="18109"/>
                  </a:cubicBezTo>
                  <a:cubicBezTo>
                    <a:pt x="1" y="25150"/>
                    <a:pt x="4100" y="33638"/>
                    <a:pt x="9888" y="35278"/>
                  </a:cubicBezTo>
                  <a:cubicBezTo>
                    <a:pt x="10636" y="35465"/>
                    <a:pt x="11412" y="35563"/>
                    <a:pt x="12192" y="35563"/>
                  </a:cubicBezTo>
                  <a:cubicBezTo>
                    <a:pt x="13220" y="35563"/>
                    <a:pt x="14254" y="35393"/>
                    <a:pt x="15241" y="35037"/>
                  </a:cubicBezTo>
                  <a:cubicBezTo>
                    <a:pt x="19581" y="33494"/>
                    <a:pt x="21173" y="29008"/>
                    <a:pt x="21655" y="27706"/>
                  </a:cubicBezTo>
                  <a:cubicBezTo>
                    <a:pt x="23536" y="22401"/>
                    <a:pt x="21703" y="17530"/>
                    <a:pt x="21269" y="16421"/>
                  </a:cubicBezTo>
                  <a:cubicBezTo>
                    <a:pt x="19678" y="12273"/>
                    <a:pt x="17942" y="12611"/>
                    <a:pt x="16736" y="8415"/>
                  </a:cubicBezTo>
                  <a:cubicBezTo>
                    <a:pt x="15723" y="4846"/>
                    <a:pt x="16495" y="2869"/>
                    <a:pt x="14759" y="1277"/>
                  </a:cubicBezTo>
                  <a:cubicBezTo>
                    <a:pt x="13823" y="442"/>
                    <a:pt x="12609" y="0"/>
                    <a:pt x="11391"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4" name="Google Shape;9284;p49"/>
            <p:cNvSpPr/>
            <p:nvPr/>
          </p:nvSpPr>
          <p:spPr>
            <a:xfrm>
              <a:off x="3690822" y="3805223"/>
              <a:ext cx="77277" cy="403785"/>
            </a:xfrm>
            <a:custGeom>
              <a:avLst/>
              <a:gdLst/>
              <a:ahLst/>
              <a:cxnLst/>
              <a:rect l="l" t="t" r="r" b="b"/>
              <a:pathLst>
                <a:path w="5210" h="27223" extrusionOk="0">
                  <a:moveTo>
                    <a:pt x="1930" y="1"/>
                  </a:moveTo>
                  <a:cubicBezTo>
                    <a:pt x="1785" y="1"/>
                    <a:pt x="1689" y="97"/>
                    <a:pt x="1640" y="242"/>
                  </a:cubicBezTo>
                  <a:cubicBezTo>
                    <a:pt x="1640" y="386"/>
                    <a:pt x="1" y="16977"/>
                    <a:pt x="4679" y="27105"/>
                  </a:cubicBezTo>
                  <a:cubicBezTo>
                    <a:pt x="4727" y="27153"/>
                    <a:pt x="4775" y="27201"/>
                    <a:pt x="4872" y="27201"/>
                  </a:cubicBezTo>
                  <a:cubicBezTo>
                    <a:pt x="4888" y="27217"/>
                    <a:pt x="4904" y="27223"/>
                    <a:pt x="4920" y="27223"/>
                  </a:cubicBezTo>
                  <a:cubicBezTo>
                    <a:pt x="4952" y="27223"/>
                    <a:pt x="4984" y="27201"/>
                    <a:pt x="5016" y="27201"/>
                  </a:cubicBezTo>
                  <a:cubicBezTo>
                    <a:pt x="5161" y="27153"/>
                    <a:pt x="5209" y="27008"/>
                    <a:pt x="5113" y="26864"/>
                  </a:cubicBezTo>
                  <a:cubicBezTo>
                    <a:pt x="483" y="16880"/>
                    <a:pt x="2123" y="435"/>
                    <a:pt x="2123" y="242"/>
                  </a:cubicBezTo>
                  <a:cubicBezTo>
                    <a:pt x="2123" y="145"/>
                    <a:pt x="2026" y="49"/>
                    <a:pt x="1930"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5" name="Google Shape;9285;p49"/>
            <p:cNvSpPr/>
            <p:nvPr/>
          </p:nvSpPr>
          <p:spPr>
            <a:xfrm>
              <a:off x="3735885" y="4018374"/>
              <a:ext cx="46515" cy="123792"/>
            </a:xfrm>
            <a:custGeom>
              <a:avLst/>
              <a:gdLst/>
              <a:ahLst/>
              <a:cxnLst/>
              <a:rect l="l" t="t" r="r" b="b"/>
              <a:pathLst>
                <a:path w="3136" h="8346" extrusionOk="0">
                  <a:moveTo>
                    <a:pt x="2829" y="1"/>
                  </a:moveTo>
                  <a:cubicBezTo>
                    <a:pt x="2756" y="1"/>
                    <a:pt x="2685" y="54"/>
                    <a:pt x="2654" y="147"/>
                  </a:cubicBezTo>
                  <a:cubicBezTo>
                    <a:pt x="1496" y="2655"/>
                    <a:pt x="580" y="5308"/>
                    <a:pt x="49" y="8057"/>
                  </a:cubicBezTo>
                  <a:cubicBezTo>
                    <a:pt x="1" y="8153"/>
                    <a:pt x="97" y="8298"/>
                    <a:pt x="242" y="8346"/>
                  </a:cubicBezTo>
                  <a:cubicBezTo>
                    <a:pt x="387" y="8298"/>
                    <a:pt x="483" y="8249"/>
                    <a:pt x="483" y="8153"/>
                  </a:cubicBezTo>
                  <a:cubicBezTo>
                    <a:pt x="1062" y="5452"/>
                    <a:pt x="1930" y="2848"/>
                    <a:pt x="3088" y="340"/>
                  </a:cubicBezTo>
                  <a:cubicBezTo>
                    <a:pt x="3136" y="195"/>
                    <a:pt x="3088" y="99"/>
                    <a:pt x="2943" y="51"/>
                  </a:cubicBezTo>
                  <a:cubicBezTo>
                    <a:pt x="2909" y="17"/>
                    <a:pt x="2868" y="1"/>
                    <a:pt x="2829"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6" name="Google Shape;9286;p49"/>
            <p:cNvSpPr/>
            <p:nvPr/>
          </p:nvSpPr>
          <p:spPr>
            <a:xfrm>
              <a:off x="3681551" y="3921143"/>
              <a:ext cx="38609" cy="70810"/>
            </a:xfrm>
            <a:custGeom>
              <a:avLst/>
              <a:gdLst/>
              <a:ahLst/>
              <a:cxnLst/>
              <a:rect l="l" t="t" r="r" b="b"/>
              <a:pathLst>
                <a:path w="2603" h="4774" extrusionOk="0">
                  <a:moveTo>
                    <a:pt x="309" y="0"/>
                  </a:moveTo>
                  <a:cubicBezTo>
                    <a:pt x="152" y="0"/>
                    <a:pt x="1" y="148"/>
                    <a:pt x="95" y="336"/>
                  </a:cubicBezTo>
                  <a:cubicBezTo>
                    <a:pt x="95" y="384"/>
                    <a:pt x="1301" y="2940"/>
                    <a:pt x="2169" y="4628"/>
                  </a:cubicBezTo>
                  <a:cubicBezTo>
                    <a:pt x="2169" y="4725"/>
                    <a:pt x="2265" y="4773"/>
                    <a:pt x="2362" y="4773"/>
                  </a:cubicBezTo>
                  <a:cubicBezTo>
                    <a:pt x="2410" y="4773"/>
                    <a:pt x="2410" y="4773"/>
                    <a:pt x="2458" y="4725"/>
                  </a:cubicBezTo>
                  <a:cubicBezTo>
                    <a:pt x="2555" y="4677"/>
                    <a:pt x="2603" y="4532"/>
                    <a:pt x="2555" y="4435"/>
                  </a:cubicBezTo>
                  <a:cubicBezTo>
                    <a:pt x="1735" y="2748"/>
                    <a:pt x="529" y="143"/>
                    <a:pt x="529" y="143"/>
                  </a:cubicBezTo>
                  <a:cubicBezTo>
                    <a:pt x="479" y="42"/>
                    <a:pt x="393" y="0"/>
                    <a:pt x="309"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7" name="Google Shape;9287;p49"/>
            <p:cNvSpPr/>
            <p:nvPr/>
          </p:nvSpPr>
          <p:spPr>
            <a:xfrm>
              <a:off x="3711573" y="3799453"/>
              <a:ext cx="44453" cy="64447"/>
            </a:xfrm>
            <a:custGeom>
              <a:avLst/>
              <a:gdLst/>
              <a:ahLst/>
              <a:cxnLst/>
              <a:rect l="l" t="t" r="r" b="b"/>
              <a:pathLst>
                <a:path w="2997" h="4345" extrusionOk="0">
                  <a:moveTo>
                    <a:pt x="2678" y="0"/>
                  </a:moveTo>
                  <a:cubicBezTo>
                    <a:pt x="2614" y="0"/>
                    <a:pt x="2550" y="30"/>
                    <a:pt x="2508" y="100"/>
                  </a:cubicBezTo>
                  <a:lnTo>
                    <a:pt x="48" y="4007"/>
                  </a:lnTo>
                  <a:cubicBezTo>
                    <a:pt x="0" y="4103"/>
                    <a:pt x="0" y="4248"/>
                    <a:pt x="145" y="4296"/>
                  </a:cubicBezTo>
                  <a:cubicBezTo>
                    <a:pt x="145" y="4344"/>
                    <a:pt x="193" y="4344"/>
                    <a:pt x="241" y="4344"/>
                  </a:cubicBezTo>
                  <a:cubicBezTo>
                    <a:pt x="338" y="4344"/>
                    <a:pt x="434" y="4296"/>
                    <a:pt x="483" y="4248"/>
                  </a:cubicBezTo>
                  <a:lnTo>
                    <a:pt x="2894" y="341"/>
                  </a:lnTo>
                  <a:cubicBezTo>
                    <a:pt x="2996" y="171"/>
                    <a:pt x="2833" y="0"/>
                    <a:pt x="2678"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8" name="Google Shape;9288;p49"/>
            <p:cNvSpPr/>
            <p:nvPr/>
          </p:nvSpPr>
          <p:spPr>
            <a:xfrm>
              <a:off x="3500542" y="4134295"/>
              <a:ext cx="812628" cy="262550"/>
            </a:xfrm>
            <a:custGeom>
              <a:avLst/>
              <a:gdLst/>
              <a:ahLst/>
              <a:cxnLst/>
              <a:rect l="l" t="t" r="r" b="b"/>
              <a:pathLst>
                <a:path w="54787" h="17701" extrusionOk="0">
                  <a:moveTo>
                    <a:pt x="1350" y="0"/>
                  </a:moveTo>
                  <a:cubicBezTo>
                    <a:pt x="627" y="0"/>
                    <a:pt x="48" y="579"/>
                    <a:pt x="48" y="1303"/>
                  </a:cubicBezTo>
                  <a:lnTo>
                    <a:pt x="48" y="16350"/>
                  </a:lnTo>
                  <a:cubicBezTo>
                    <a:pt x="0" y="17073"/>
                    <a:pt x="627" y="17700"/>
                    <a:pt x="1350" y="17700"/>
                  </a:cubicBezTo>
                  <a:lnTo>
                    <a:pt x="53485" y="17700"/>
                  </a:lnTo>
                  <a:cubicBezTo>
                    <a:pt x="54208" y="17700"/>
                    <a:pt x="54787" y="17073"/>
                    <a:pt x="54787" y="16350"/>
                  </a:cubicBezTo>
                  <a:lnTo>
                    <a:pt x="54787" y="1303"/>
                  </a:lnTo>
                  <a:cubicBezTo>
                    <a:pt x="54787" y="579"/>
                    <a:pt x="54208" y="0"/>
                    <a:pt x="53485" y="0"/>
                  </a:cubicBezTo>
                  <a:close/>
                </a:path>
              </a:pathLst>
            </a:custGeom>
            <a:solidFill>
              <a:srgbClr val="B97C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9" name="Google Shape;9289;p49"/>
            <p:cNvSpPr/>
            <p:nvPr/>
          </p:nvSpPr>
          <p:spPr>
            <a:xfrm>
              <a:off x="3723010" y="4134295"/>
              <a:ext cx="590170" cy="262550"/>
            </a:xfrm>
            <a:custGeom>
              <a:avLst/>
              <a:gdLst/>
              <a:ahLst/>
              <a:cxnLst/>
              <a:rect l="l" t="t" r="r" b="b"/>
              <a:pathLst>
                <a:path w="39789" h="17701" extrusionOk="0">
                  <a:moveTo>
                    <a:pt x="1303" y="0"/>
                  </a:moveTo>
                  <a:cubicBezTo>
                    <a:pt x="580" y="0"/>
                    <a:pt x="1" y="579"/>
                    <a:pt x="1" y="1303"/>
                  </a:cubicBezTo>
                  <a:lnTo>
                    <a:pt x="1" y="16350"/>
                  </a:lnTo>
                  <a:cubicBezTo>
                    <a:pt x="1" y="17073"/>
                    <a:pt x="580" y="17700"/>
                    <a:pt x="1303" y="17700"/>
                  </a:cubicBezTo>
                  <a:lnTo>
                    <a:pt x="38487" y="17700"/>
                  </a:lnTo>
                  <a:cubicBezTo>
                    <a:pt x="39210" y="17700"/>
                    <a:pt x="39789" y="17073"/>
                    <a:pt x="39789" y="16350"/>
                  </a:cubicBezTo>
                  <a:lnTo>
                    <a:pt x="39789" y="1303"/>
                  </a:lnTo>
                  <a:cubicBezTo>
                    <a:pt x="39789" y="579"/>
                    <a:pt x="39210" y="0"/>
                    <a:pt x="38487" y="0"/>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0" name="Google Shape;9290;p49"/>
            <p:cNvSpPr/>
            <p:nvPr/>
          </p:nvSpPr>
          <p:spPr>
            <a:xfrm>
              <a:off x="3738748" y="4165059"/>
              <a:ext cx="557272" cy="6452"/>
            </a:xfrm>
            <a:custGeom>
              <a:avLst/>
              <a:gdLst/>
              <a:ahLst/>
              <a:cxnLst/>
              <a:rect l="l" t="t" r="r" b="b"/>
              <a:pathLst>
                <a:path w="37571" h="435" extrusionOk="0">
                  <a:moveTo>
                    <a:pt x="28166" y="0"/>
                  </a:moveTo>
                  <a:cubicBezTo>
                    <a:pt x="25031" y="0"/>
                    <a:pt x="21896" y="0"/>
                    <a:pt x="18810" y="97"/>
                  </a:cubicBezTo>
                  <a:cubicBezTo>
                    <a:pt x="17218" y="145"/>
                    <a:pt x="15675" y="145"/>
                    <a:pt x="14083" y="145"/>
                  </a:cubicBezTo>
                  <a:cubicBezTo>
                    <a:pt x="12540" y="145"/>
                    <a:pt x="10949" y="48"/>
                    <a:pt x="9405" y="48"/>
                  </a:cubicBezTo>
                  <a:cubicBezTo>
                    <a:pt x="8622" y="36"/>
                    <a:pt x="7838" y="30"/>
                    <a:pt x="7054" y="30"/>
                  </a:cubicBezTo>
                  <a:cubicBezTo>
                    <a:pt x="4703" y="30"/>
                    <a:pt x="2352" y="85"/>
                    <a:pt x="1" y="193"/>
                  </a:cubicBezTo>
                  <a:cubicBezTo>
                    <a:pt x="2396" y="340"/>
                    <a:pt x="4790" y="403"/>
                    <a:pt x="7185" y="403"/>
                  </a:cubicBezTo>
                  <a:cubicBezTo>
                    <a:pt x="7925" y="403"/>
                    <a:pt x="8665" y="397"/>
                    <a:pt x="9405" y="386"/>
                  </a:cubicBezTo>
                  <a:cubicBezTo>
                    <a:pt x="10949" y="338"/>
                    <a:pt x="12540" y="290"/>
                    <a:pt x="14083" y="290"/>
                  </a:cubicBezTo>
                  <a:cubicBezTo>
                    <a:pt x="14550" y="275"/>
                    <a:pt x="15012" y="270"/>
                    <a:pt x="15472" y="270"/>
                  </a:cubicBezTo>
                  <a:cubicBezTo>
                    <a:pt x="16583" y="270"/>
                    <a:pt x="17684" y="304"/>
                    <a:pt x="18810" y="338"/>
                  </a:cubicBezTo>
                  <a:cubicBezTo>
                    <a:pt x="21896" y="434"/>
                    <a:pt x="25031" y="434"/>
                    <a:pt x="28166" y="434"/>
                  </a:cubicBezTo>
                  <a:cubicBezTo>
                    <a:pt x="31301" y="434"/>
                    <a:pt x="34436" y="338"/>
                    <a:pt x="37570" y="193"/>
                  </a:cubicBezTo>
                  <a:cubicBezTo>
                    <a:pt x="34436" y="48"/>
                    <a:pt x="31301" y="0"/>
                    <a:pt x="28166" y="0"/>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1" name="Google Shape;9291;p49"/>
            <p:cNvSpPr/>
            <p:nvPr/>
          </p:nvSpPr>
          <p:spPr>
            <a:xfrm>
              <a:off x="3738748" y="4203684"/>
              <a:ext cx="557272" cy="6452"/>
            </a:xfrm>
            <a:custGeom>
              <a:avLst/>
              <a:gdLst/>
              <a:ahLst/>
              <a:cxnLst/>
              <a:rect l="l" t="t" r="r" b="b"/>
              <a:pathLst>
                <a:path w="37571" h="435" extrusionOk="0">
                  <a:moveTo>
                    <a:pt x="9405" y="1"/>
                  </a:moveTo>
                  <a:cubicBezTo>
                    <a:pt x="6271" y="1"/>
                    <a:pt x="3136" y="49"/>
                    <a:pt x="1" y="193"/>
                  </a:cubicBezTo>
                  <a:cubicBezTo>
                    <a:pt x="3136" y="338"/>
                    <a:pt x="6271" y="386"/>
                    <a:pt x="9405" y="435"/>
                  </a:cubicBezTo>
                  <a:cubicBezTo>
                    <a:pt x="12540" y="435"/>
                    <a:pt x="15675" y="386"/>
                    <a:pt x="18810" y="290"/>
                  </a:cubicBezTo>
                  <a:cubicBezTo>
                    <a:pt x="20353" y="242"/>
                    <a:pt x="21945" y="242"/>
                    <a:pt x="23488" y="242"/>
                  </a:cubicBezTo>
                  <a:cubicBezTo>
                    <a:pt x="25031" y="242"/>
                    <a:pt x="26623" y="338"/>
                    <a:pt x="28166" y="386"/>
                  </a:cubicBezTo>
                  <a:cubicBezTo>
                    <a:pt x="31301" y="386"/>
                    <a:pt x="34436" y="338"/>
                    <a:pt x="37570" y="193"/>
                  </a:cubicBezTo>
                  <a:cubicBezTo>
                    <a:pt x="35219" y="85"/>
                    <a:pt x="32868" y="31"/>
                    <a:pt x="30517" y="31"/>
                  </a:cubicBezTo>
                  <a:cubicBezTo>
                    <a:pt x="29733" y="31"/>
                    <a:pt x="28950" y="37"/>
                    <a:pt x="28166" y="49"/>
                  </a:cubicBezTo>
                  <a:cubicBezTo>
                    <a:pt x="26623" y="49"/>
                    <a:pt x="25031" y="97"/>
                    <a:pt x="23488" y="145"/>
                  </a:cubicBezTo>
                  <a:cubicBezTo>
                    <a:pt x="21896" y="145"/>
                    <a:pt x="20353" y="145"/>
                    <a:pt x="18810" y="97"/>
                  </a:cubicBezTo>
                  <a:cubicBezTo>
                    <a:pt x="15675" y="1"/>
                    <a:pt x="12540" y="1"/>
                    <a:pt x="9405"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2" name="Google Shape;9292;p49"/>
            <p:cNvSpPr/>
            <p:nvPr/>
          </p:nvSpPr>
          <p:spPr>
            <a:xfrm>
              <a:off x="3738748" y="4241598"/>
              <a:ext cx="557272" cy="7446"/>
            </a:xfrm>
            <a:custGeom>
              <a:avLst/>
              <a:gdLst/>
              <a:ahLst/>
              <a:cxnLst/>
              <a:rect l="l" t="t" r="r" b="b"/>
              <a:pathLst>
                <a:path w="37571" h="502" extrusionOk="0">
                  <a:moveTo>
                    <a:pt x="28166" y="1"/>
                  </a:moveTo>
                  <a:cubicBezTo>
                    <a:pt x="25031" y="1"/>
                    <a:pt x="21896" y="49"/>
                    <a:pt x="18810" y="145"/>
                  </a:cubicBezTo>
                  <a:cubicBezTo>
                    <a:pt x="17218" y="194"/>
                    <a:pt x="15675" y="194"/>
                    <a:pt x="14083" y="194"/>
                  </a:cubicBezTo>
                  <a:cubicBezTo>
                    <a:pt x="12540" y="194"/>
                    <a:pt x="10949" y="97"/>
                    <a:pt x="9405" y="49"/>
                  </a:cubicBezTo>
                  <a:cubicBezTo>
                    <a:pt x="6271" y="49"/>
                    <a:pt x="3136" y="97"/>
                    <a:pt x="1" y="242"/>
                  </a:cubicBezTo>
                  <a:cubicBezTo>
                    <a:pt x="1" y="242"/>
                    <a:pt x="1" y="290"/>
                    <a:pt x="1" y="290"/>
                  </a:cubicBezTo>
                  <a:cubicBezTo>
                    <a:pt x="2352" y="398"/>
                    <a:pt x="4703" y="453"/>
                    <a:pt x="7054" y="453"/>
                  </a:cubicBezTo>
                  <a:cubicBezTo>
                    <a:pt x="7838" y="453"/>
                    <a:pt x="8622" y="447"/>
                    <a:pt x="9405" y="435"/>
                  </a:cubicBezTo>
                  <a:cubicBezTo>
                    <a:pt x="10949" y="435"/>
                    <a:pt x="12540" y="386"/>
                    <a:pt x="14083" y="338"/>
                  </a:cubicBezTo>
                  <a:cubicBezTo>
                    <a:pt x="15675" y="338"/>
                    <a:pt x="17218" y="338"/>
                    <a:pt x="18810" y="386"/>
                  </a:cubicBezTo>
                  <a:cubicBezTo>
                    <a:pt x="21069" y="457"/>
                    <a:pt x="23355" y="502"/>
                    <a:pt x="25647" y="502"/>
                  </a:cubicBezTo>
                  <a:cubicBezTo>
                    <a:pt x="26486" y="502"/>
                    <a:pt x="27326" y="496"/>
                    <a:pt x="28166" y="483"/>
                  </a:cubicBezTo>
                  <a:cubicBezTo>
                    <a:pt x="31301" y="483"/>
                    <a:pt x="34436" y="435"/>
                    <a:pt x="37570" y="290"/>
                  </a:cubicBezTo>
                  <a:lnTo>
                    <a:pt x="37570" y="242"/>
                  </a:lnTo>
                  <a:cubicBezTo>
                    <a:pt x="34436" y="97"/>
                    <a:pt x="31301" y="49"/>
                    <a:pt x="28166"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3" name="Google Shape;9293;p49"/>
            <p:cNvSpPr/>
            <p:nvPr/>
          </p:nvSpPr>
          <p:spPr>
            <a:xfrm>
              <a:off x="3738748" y="4280223"/>
              <a:ext cx="557272" cy="7179"/>
            </a:xfrm>
            <a:custGeom>
              <a:avLst/>
              <a:gdLst/>
              <a:ahLst/>
              <a:cxnLst/>
              <a:rect l="l" t="t" r="r" b="b"/>
              <a:pathLst>
                <a:path w="37571" h="484" extrusionOk="0">
                  <a:moveTo>
                    <a:pt x="9405" y="1"/>
                  </a:moveTo>
                  <a:cubicBezTo>
                    <a:pt x="6271" y="1"/>
                    <a:pt x="3136" y="97"/>
                    <a:pt x="1" y="242"/>
                  </a:cubicBezTo>
                  <a:cubicBezTo>
                    <a:pt x="1" y="242"/>
                    <a:pt x="1" y="290"/>
                    <a:pt x="1" y="290"/>
                  </a:cubicBezTo>
                  <a:cubicBezTo>
                    <a:pt x="3136" y="435"/>
                    <a:pt x="6271" y="483"/>
                    <a:pt x="9405" y="483"/>
                  </a:cubicBezTo>
                  <a:cubicBezTo>
                    <a:pt x="12540" y="483"/>
                    <a:pt x="15675" y="435"/>
                    <a:pt x="18810" y="387"/>
                  </a:cubicBezTo>
                  <a:cubicBezTo>
                    <a:pt x="20353" y="338"/>
                    <a:pt x="21945" y="338"/>
                    <a:pt x="23488" y="338"/>
                  </a:cubicBezTo>
                  <a:cubicBezTo>
                    <a:pt x="25031" y="338"/>
                    <a:pt x="26623" y="387"/>
                    <a:pt x="28166" y="435"/>
                  </a:cubicBezTo>
                  <a:cubicBezTo>
                    <a:pt x="28950" y="447"/>
                    <a:pt x="29733" y="453"/>
                    <a:pt x="30517" y="453"/>
                  </a:cubicBezTo>
                  <a:cubicBezTo>
                    <a:pt x="32868" y="453"/>
                    <a:pt x="35219" y="399"/>
                    <a:pt x="37570" y="290"/>
                  </a:cubicBezTo>
                  <a:lnTo>
                    <a:pt x="37570" y="242"/>
                  </a:lnTo>
                  <a:cubicBezTo>
                    <a:pt x="35176" y="95"/>
                    <a:pt x="32781" y="32"/>
                    <a:pt x="30386" y="32"/>
                  </a:cubicBezTo>
                  <a:cubicBezTo>
                    <a:pt x="29646" y="32"/>
                    <a:pt x="28906" y="38"/>
                    <a:pt x="28166" y="49"/>
                  </a:cubicBezTo>
                  <a:cubicBezTo>
                    <a:pt x="26623" y="97"/>
                    <a:pt x="25031" y="146"/>
                    <a:pt x="23488" y="194"/>
                  </a:cubicBezTo>
                  <a:cubicBezTo>
                    <a:pt x="21896" y="194"/>
                    <a:pt x="20353" y="146"/>
                    <a:pt x="18810" y="146"/>
                  </a:cubicBezTo>
                  <a:cubicBezTo>
                    <a:pt x="15675" y="49"/>
                    <a:pt x="12540" y="1"/>
                    <a:pt x="9405"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4" name="Google Shape;9294;p49"/>
            <p:cNvSpPr/>
            <p:nvPr/>
          </p:nvSpPr>
          <p:spPr>
            <a:xfrm>
              <a:off x="3738748" y="4318581"/>
              <a:ext cx="557272" cy="7446"/>
            </a:xfrm>
            <a:custGeom>
              <a:avLst/>
              <a:gdLst/>
              <a:ahLst/>
              <a:cxnLst/>
              <a:rect l="l" t="t" r="r" b="b"/>
              <a:pathLst>
                <a:path w="37571" h="502" extrusionOk="0">
                  <a:moveTo>
                    <a:pt x="25655" y="0"/>
                  </a:moveTo>
                  <a:cubicBezTo>
                    <a:pt x="23374" y="0"/>
                    <a:pt x="21105" y="45"/>
                    <a:pt x="18810" y="116"/>
                  </a:cubicBezTo>
                  <a:cubicBezTo>
                    <a:pt x="17218" y="164"/>
                    <a:pt x="15675" y="164"/>
                    <a:pt x="14083" y="164"/>
                  </a:cubicBezTo>
                  <a:cubicBezTo>
                    <a:pt x="12540" y="164"/>
                    <a:pt x="10949" y="67"/>
                    <a:pt x="9405" y="67"/>
                  </a:cubicBezTo>
                  <a:cubicBezTo>
                    <a:pt x="8622" y="55"/>
                    <a:pt x="7838" y="49"/>
                    <a:pt x="7054" y="49"/>
                  </a:cubicBezTo>
                  <a:cubicBezTo>
                    <a:pt x="4703" y="49"/>
                    <a:pt x="2352" y="104"/>
                    <a:pt x="1" y="212"/>
                  </a:cubicBezTo>
                  <a:cubicBezTo>
                    <a:pt x="1" y="212"/>
                    <a:pt x="1" y="260"/>
                    <a:pt x="1" y="260"/>
                  </a:cubicBezTo>
                  <a:cubicBezTo>
                    <a:pt x="3136" y="453"/>
                    <a:pt x="6271" y="453"/>
                    <a:pt x="9405" y="453"/>
                  </a:cubicBezTo>
                  <a:cubicBezTo>
                    <a:pt x="10949" y="405"/>
                    <a:pt x="12540" y="357"/>
                    <a:pt x="14083" y="309"/>
                  </a:cubicBezTo>
                  <a:cubicBezTo>
                    <a:pt x="15675" y="309"/>
                    <a:pt x="17218" y="357"/>
                    <a:pt x="18810" y="357"/>
                  </a:cubicBezTo>
                  <a:cubicBezTo>
                    <a:pt x="21896" y="501"/>
                    <a:pt x="25031" y="501"/>
                    <a:pt x="28166" y="501"/>
                  </a:cubicBezTo>
                  <a:cubicBezTo>
                    <a:pt x="31301" y="501"/>
                    <a:pt x="34436" y="405"/>
                    <a:pt x="37570" y="260"/>
                  </a:cubicBezTo>
                  <a:lnTo>
                    <a:pt x="37570" y="212"/>
                  </a:lnTo>
                  <a:cubicBezTo>
                    <a:pt x="34436" y="67"/>
                    <a:pt x="31301" y="19"/>
                    <a:pt x="28166" y="19"/>
                  </a:cubicBezTo>
                  <a:cubicBezTo>
                    <a:pt x="27326" y="6"/>
                    <a:pt x="26489" y="0"/>
                    <a:pt x="25655" y="0"/>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5" name="Google Shape;9295;p49"/>
            <p:cNvSpPr/>
            <p:nvPr/>
          </p:nvSpPr>
          <p:spPr>
            <a:xfrm>
              <a:off x="3738748" y="4357207"/>
              <a:ext cx="557272" cy="7446"/>
            </a:xfrm>
            <a:custGeom>
              <a:avLst/>
              <a:gdLst/>
              <a:ahLst/>
              <a:cxnLst/>
              <a:rect l="l" t="t" r="r" b="b"/>
              <a:pathLst>
                <a:path w="37571" h="502" extrusionOk="0">
                  <a:moveTo>
                    <a:pt x="11925" y="1"/>
                  </a:moveTo>
                  <a:cubicBezTo>
                    <a:pt x="11085" y="1"/>
                    <a:pt x="10245" y="7"/>
                    <a:pt x="9405" y="20"/>
                  </a:cubicBezTo>
                  <a:cubicBezTo>
                    <a:pt x="6271" y="20"/>
                    <a:pt x="3136" y="68"/>
                    <a:pt x="1" y="212"/>
                  </a:cubicBezTo>
                  <a:cubicBezTo>
                    <a:pt x="1" y="212"/>
                    <a:pt x="1" y="261"/>
                    <a:pt x="1" y="261"/>
                  </a:cubicBezTo>
                  <a:cubicBezTo>
                    <a:pt x="3136" y="405"/>
                    <a:pt x="6271" y="454"/>
                    <a:pt x="9405" y="502"/>
                  </a:cubicBezTo>
                  <a:cubicBezTo>
                    <a:pt x="12540" y="502"/>
                    <a:pt x="15675" y="454"/>
                    <a:pt x="18810" y="357"/>
                  </a:cubicBezTo>
                  <a:cubicBezTo>
                    <a:pt x="20353" y="309"/>
                    <a:pt x="21945" y="309"/>
                    <a:pt x="23488" y="309"/>
                  </a:cubicBezTo>
                  <a:cubicBezTo>
                    <a:pt x="25031" y="309"/>
                    <a:pt x="26623" y="405"/>
                    <a:pt x="28166" y="454"/>
                  </a:cubicBezTo>
                  <a:cubicBezTo>
                    <a:pt x="31301" y="454"/>
                    <a:pt x="34436" y="405"/>
                    <a:pt x="37570" y="261"/>
                  </a:cubicBezTo>
                  <a:lnTo>
                    <a:pt x="37570" y="212"/>
                  </a:lnTo>
                  <a:cubicBezTo>
                    <a:pt x="35219" y="104"/>
                    <a:pt x="32868" y="50"/>
                    <a:pt x="30517" y="50"/>
                  </a:cubicBezTo>
                  <a:cubicBezTo>
                    <a:pt x="29733" y="50"/>
                    <a:pt x="28950" y="56"/>
                    <a:pt x="28166" y="68"/>
                  </a:cubicBezTo>
                  <a:cubicBezTo>
                    <a:pt x="26623" y="68"/>
                    <a:pt x="25031" y="116"/>
                    <a:pt x="23488" y="164"/>
                  </a:cubicBezTo>
                  <a:cubicBezTo>
                    <a:pt x="23022" y="178"/>
                    <a:pt x="22560" y="184"/>
                    <a:pt x="22101" y="184"/>
                  </a:cubicBezTo>
                  <a:cubicBezTo>
                    <a:pt x="20992" y="184"/>
                    <a:pt x="19901" y="150"/>
                    <a:pt x="18810" y="116"/>
                  </a:cubicBezTo>
                  <a:cubicBezTo>
                    <a:pt x="16515" y="45"/>
                    <a:pt x="14220" y="1"/>
                    <a:pt x="11925"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6" name="Google Shape;9296;p49"/>
            <p:cNvSpPr/>
            <p:nvPr/>
          </p:nvSpPr>
          <p:spPr>
            <a:xfrm>
              <a:off x="3519855" y="4166483"/>
              <a:ext cx="183137" cy="3589"/>
            </a:xfrm>
            <a:custGeom>
              <a:avLst/>
              <a:gdLst/>
              <a:ahLst/>
              <a:cxnLst/>
              <a:rect l="l" t="t" r="r" b="b"/>
              <a:pathLst>
                <a:path w="12347" h="242" extrusionOk="0">
                  <a:moveTo>
                    <a:pt x="3087" y="1"/>
                  </a:moveTo>
                  <a:cubicBezTo>
                    <a:pt x="2118" y="1"/>
                    <a:pt x="1190" y="41"/>
                    <a:pt x="265" y="121"/>
                  </a:cubicBezTo>
                  <a:lnTo>
                    <a:pt x="265" y="121"/>
                  </a:lnTo>
                  <a:cubicBezTo>
                    <a:pt x="177" y="114"/>
                    <a:pt x="89" y="106"/>
                    <a:pt x="0" y="97"/>
                  </a:cubicBezTo>
                  <a:lnTo>
                    <a:pt x="0" y="145"/>
                  </a:lnTo>
                  <a:cubicBezTo>
                    <a:pt x="89" y="137"/>
                    <a:pt x="177" y="129"/>
                    <a:pt x="265" y="121"/>
                  </a:cubicBezTo>
                  <a:lnTo>
                    <a:pt x="265" y="121"/>
                  </a:lnTo>
                  <a:cubicBezTo>
                    <a:pt x="918" y="178"/>
                    <a:pt x="1574" y="212"/>
                    <a:pt x="2243" y="212"/>
                  </a:cubicBezTo>
                  <a:cubicBezTo>
                    <a:pt x="2522" y="212"/>
                    <a:pt x="2802" y="207"/>
                    <a:pt x="3087" y="194"/>
                  </a:cubicBezTo>
                  <a:cubicBezTo>
                    <a:pt x="3593" y="169"/>
                    <a:pt x="4100" y="157"/>
                    <a:pt x="4612" y="157"/>
                  </a:cubicBezTo>
                  <a:cubicBezTo>
                    <a:pt x="5124" y="157"/>
                    <a:pt x="5643" y="169"/>
                    <a:pt x="6173" y="194"/>
                  </a:cubicBezTo>
                  <a:cubicBezTo>
                    <a:pt x="7186" y="242"/>
                    <a:pt x="8199" y="242"/>
                    <a:pt x="9260" y="242"/>
                  </a:cubicBezTo>
                  <a:cubicBezTo>
                    <a:pt x="10273" y="242"/>
                    <a:pt x="11285" y="194"/>
                    <a:pt x="12347" y="97"/>
                  </a:cubicBezTo>
                  <a:cubicBezTo>
                    <a:pt x="11285" y="49"/>
                    <a:pt x="10273" y="1"/>
                    <a:pt x="9260" y="1"/>
                  </a:cubicBezTo>
                  <a:cubicBezTo>
                    <a:pt x="8199" y="1"/>
                    <a:pt x="7186" y="1"/>
                    <a:pt x="6173" y="49"/>
                  </a:cubicBezTo>
                  <a:cubicBezTo>
                    <a:pt x="5734" y="69"/>
                    <a:pt x="5303" y="81"/>
                    <a:pt x="4876" y="81"/>
                  </a:cubicBezTo>
                  <a:cubicBezTo>
                    <a:pt x="4273" y="81"/>
                    <a:pt x="3680" y="57"/>
                    <a:pt x="3087"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7" name="Google Shape;9297;p49"/>
            <p:cNvSpPr/>
            <p:nvPr/>
          </p:nvSpPr>
          <p:spPr>
            <a:xfrm>
              <a:off x="3519855" y="4205108"/>
              <a:ext cx="183137" cy="3604"/>
            </a:xfrm>
            <a:custGeom>
              <a:avLst/>
              <a:gdLst/>
              <a:ahLst/>
              <a:cxnLst/>
              <a:rect l="l" t="t" r="r" b="b"/>
              <a:pathLst>
                <a:path w="12347" h="243" extrusionOk="0">
                  <a:moveTo>
                    <a:pt x="3087" y="1"/>
                  </a:moveTo>
                  <a:cubicBezTo>
                    <a:pt x="2026" y="1"/>
                    <a:pt x="1013" y="49"/>
                    <a:pt x="0" y="97"/>
                  </a:cubicBezTo>
                  <a:cubicBezTo>
                    <a:pt x="1013" y="194"/>
                    <a:pt x="2026" y="242"/>
                    <a:pt x="3087" y="242"/>
                  </a:cubicBezTo>
                  <a:cubicBezTo>
                    <a:pt x="4100" y="242"/>
                    <a:pt x="5112" y="242"/>
                    <a:pt x="6173" y="194"/>
                  </a:cubicBezTo>
                  <a:cubicBezTo>
                    <a:pt x="6680" y="170"/>
                    <a:pt x="7186" y="158"/>
                    <a:pt x="7699" y="158"/>
                  </a:cubicBezTo>
                  <a:cubicBezTo>
                    <a:pt x="8211" y="158"/>
                    <a:pt x="8729" y="170"/>
                    <a:pt x="9260" y="194"/>
                  </a:cubicBezTo>
                  <a:cubicBezTo>
                    <a:pt x="9531" y="207"/>
                    <a:pt x="9803" y="213"/>
                    <a:pt x="10075" y="213"/>
                  </a:cubicBezTo>
                  <a:cubicBezTo>
                    <a:pt x="10819" y="213"/>
                    <a:pt x="11570" y="168"/>
                    <a:pt x="12347" y="97"/>
                  </a:cubicBezTo>
                  <a:cubicBezTo>
                    <a:pt x="11285" y="1"/>
                    <a:pt x="10273" y="1"/>
                    <a:pt x="9260" y="1"/>
                  </a:cubicBezTo>
                  <a:cubicBezTo>
                    <a:pt x="8638" y="57"/>
                    <a:pt x="8033" y="81"/>
                    <a:pt x="7435" y="81"/>
                  </a:cubicBezTo>
                  <a:cubicBezTo>
                    <a:pt x="7012" y="81"/>
                    <a:pt x="6593" y="69"/>
                    <a:pt x="6173" y="49"/>
                  </a:cubicBezTo>
                  <a:cubicBezTo>
                    <a:pt x="5112" y="1"/>
                    <a:pt x="4100" y="1"/>
                    <a:pt x="3087"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8" name="Google Shape;9298;p49"/>
            <p:cNvSpPr/>
            <p:nvPr/>
          </p:nvSpPr>
          <p:spPr>
            <a:xfrm>
              <a:off x="3519855" y="4243036"/>
              <a:ext cx="183137" cy="4301"/>
            </a:xfrm>
            <a:custGeom>
              <a:avLst/>
              <a:gdLst/>
              <a:ahLst/>
              <a:cxnLst/>
              <a:rect l="l" t="t" r="r" b="b"/>
              <a:pathLst>
                <a:path w="12347" h="290" extrusionOk="0">
                  <a:moveTo>
                    <a:pt x="9260" y="0"/>
                  </a:moveTo>
                  <a:cubicBezTo>
                    <a:pt x="8199" y="0"/>
                    <a:pt x="7186" y="48"/>
                    <a:pt x="6173" y="97"/>
                  </a:cubicBezTo>
                  <a:cubicBezTo>
                    <a:pt x="5734" y="116"/>
                    <a:pt x="5303" y="128"/>
                    <a:pt x="4876" y="128"/>
                  </a:cubicBezTo>
                  <a:cubicBezTo>
                    <a:pt x="4273" y="128"/>
                    <a:pt x="3680" y="105"/>
                    <a:pt x="3087" y="48"/>
                  </a:cubicBezTo>
                  <a:cubicBezTo>
                    <a:pt x="2026" y="48"/>
                    <a:pt x="1013" y="48"/>
                    <a:pt x="0" y="145"/>
                  </a:cubicBezTo>
                  <a:cubicBezTo>
                    <a:pt x="742" y="215"/>
                    <a:pt x="1483" y="260"/>
                    <a:pt x="2243" y="260"/>
                  </a:cubicBezTo>
                  <a:cubicBezTo>
                    <a:pt x="2522" y="260"/>
                    <a:pt x="2802" y="254"/>
                    <a:pt x="3087" y="241"/>
                  </a:cubicBezTo>
                  <a:cubicBezTo>
                    <a:pt x="3803" y="207"/>
                    <a:pt x="4519" y="173"/>
                    <a:pt x="5252" y="173"/>
                  </a:cubicBezTo>
                  <a:cubicBezTo>
                    <a:pt x="5556" y="173"/>
                    <a:pt x="5863" y="179"/>
                    <a:pt x="6173" y="193"/>
                  </a:cubicBezTo>
                  <a:cubicBezTo>
                    <a:pt x="7186" y="289"/>
                    <a:pt x="8199" y="289"/>
                    <a:pt x="9260" y="289"/>
                  </a:cubicBezTo>
                  <a:cubicBezTo>
                    <a:pt x="10273" y="289"/>
                    <a:pt x="11285" y="241"/>
                    <a:pt x="12347" y="145"/>
                  </a:cubicBezTo>
                  <a:cubicBezTo>
                    <a:pt x="11285" y="48"/>
                    <a:pt x="10273" y="48"/>
                    <a:pt x="9260" y="0"/>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9" name="Google Shape;9299;p49"/>
            <p:cNvSpPr/>
            <p:nvPr/>
          </p:nvSpPr>
          <p:spPr>
            <a:xfrm>
              <a:off x="3519855" y="4281662"/>
              <a:ext cx="183137" cy="4301"/>
            </a:xfrm>
            <a:custGeom>
              <a:avLst/>
              <a:gdLst/>
              <a:ahLst/>
              <a:cxnLst/>
              <a:rect l="l" t="t" r="r" b="b"/>
              <a:pathLst>
                <a:path w="12347" h="290" extrusionOk="0">
                  <a:moveTo>
                    <a:pt x="3087" y="0"/>
                  </a:moveTo>
                  <a:cubicBezTo>
                    <a:pt x="2026" y="0"/>
                    <a:pt x="1013" y="49"/>
                    <a:pt x="0" y="145"/>
                  </a:cubicBezTo>
                  <a:cubicBezTo>
                    <a:pt x="1013" y="241"/>
                    <a:pt x="2026" y="241"/>
                    <a:pt x="3087" y="290"/>
                  </a:cubicBezTo>
                  <a:cubicBezTo>
                    <a:pt x="4100" y="290"/>
                    <a:pt x="5112" y="241"/>
                    <a:pt x="6173" y="193"/>
                  </a:cubicBezTo>
                  <a:cubicBezTo>
                    <a:pt x="6593" y="173"/>
                    <a:pt x="7012" y="162"/>
                    <a:pt x="7435" y="162"/>
                  </a:cubicBezTo>
                  <a:cubicBezTo>
                    <a:pt x="8033" y="162"/>
                    <a:pt x="8638" y="185"/>
                    <a:pt x="9260" y="241"/>
                  </a:cubicBezTo>
                  <a:cubicBezTo>
                    <a:pt x="10273" y="241"/>
                    <a:pt x="11285" y="241"/>
                    <a:pt x="12347" y="145"/>
                  </a:cubicBezTo>
                  <a:cubicBezTo>
                    <a:pt x="11570" y="74"/>
                    <a:pt x="10819" y="30"/>
                    <a:pt x="10075" y="30"/>
                  </a:cubicBezTo>
                  <a:cubicBezTo>
                    <a:pt x="9803" y="30"/>
                    <a:pt x="9531" y="36"/>
                    <a:pt x="9260" y="49"/>
                  </a:cubicBezTo>
                  <a:cubicBezTo>
                    <a:pt x="8510" y="83"/>
                    <a:pt x="7784" y="117"/>
                    <a:pt x="7064" y="117"/>
                  </a:cubicBezTo>
                  <a:cubicBezTo>
                    <a:pt x="6767" y="117"/>
                    <a:pt x="6470" y="111"/>
                    <a:pt x="6173" y="97"/>
                  </a:cubicBezTo>
                  <a:cubicBezTo>
                    <a:pt x="5112" y="0"/>
                    <a:pt x="4100" y="0"/>
                    <a:pt x="3087" y="0"/>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0" name="Google Shape;9300;p49"/>
            <p:cNvSpPr/>
            <p:nvPr/>
          </p:nvSpPr>
          <p:spPr>
            <a:xfrm>
              <a:off x="3519128" y="4320717"/>
              <a:ext cx="39365" cy="3159"/>
            </a:xfrm>
            <a:custGeom>
              <a:avLst/>
              <a:gdLst/>
              <a:ahLst/>
              <a:cxnLst/>
              <a:rect l="l" t="t" r="r" b="b"/>
              <a:pathLst>
                <a:path w="2654" h="213" extrusionOk="0">
                  <a:moveTo>
                    <a:pt x="1955" y="1"/>
                  </a:moveTo>
                  <a:cubicBezTo>
                    <a:pt x="1317" y="1"/>
                    <a:pt x="672" y="46"/>
                    <a:pt x="1" y="116"/>
                  </a:cubicBezTo>
                  <a:cubicBezTo>
                    <a:pt x="869" y="213"/>
                    <a:pt x="1785" y="213"/>
                    <a:pt x="2653" y="213"/>
                  </a:cubicBezTo>
                  <a:cubicBezTo>
                    <a:pt x="2653" y="165"/>
                    <a:pt x="2653" y="68"/>
                    <a:pt x="2653" y="20"/>
                  </a:cubicBezTo>
                  <a:cubicBezTo>
                    <a:pt x="2421" y="7"/>
                    <a:pt x="2188" y="1"/>
                    <a:pt x="1955"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1" name="Google Shape;9301;p49"/>
            <p:cNvSpPr/>
            <p:nvPr/>
          </p:nvSpPr>
          <p:spPr>
            <a:xfrm>
              <a:off x="3662920" y="4320287"/>
              <a:ext cx="40077" cy="4316"/>
            </a:xfrm>
            <a:custGeom>
              <a:avLst/>
              <a:gdLst/>
              <a:ahLst/>
              <a:cxnLst/>
              <a:rect l="l" t="t" r="r" b="b"/>
              <a:pathLst>
                <a:path w="2702" h="291" extrusionOk="0">
                  <a:moveTo>
                    <a:pt x="1" y="1"/>
                  </a:moveTo>
                  <a:cubicBezTo>
                    <a:pt x="49" y="97"/>
                    <a:pt x="49" y="194"/>
                    <a:pt x="1" y="290"/>
                  </a:cubicBezTo>
                  <a:cubicBezTo>
                    <a:pt x="917" y="242"/>
                    <a:pt x="1785" y="242"/>
                    <a:pt x="2702" y="145"/>
                  </a:cubicBezTo>
                  <a:cubicBezTo>
                    <a:pt x="2702" y="145"/>
                    <a:pt x="2702" y="97"/>
                    <a:pt x="2653" y="97"/>
                  </a:cubicBezTo>
                  <a:cubicBezTo>
                    <a:pt x="1785" y="49"/>
                    <a:pt x="917" y="1"/>
                    <a:pt x="1"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2" name="Google Shape;9302;p49"/>
            <p:cNvSpPr/>
            <p:nvPr/>
          </p:nvSpPr>
          <p:spPr>
            <a:xfrm>
              <a:off x="3519855" y="4358912"/>
              <a:ext cx="183137" cy="3604"/>
            </a:xfrm>
            <a:custGeom>
              <a:avLst/>
              <a:gdLst/>
              <a:ahLst/>
              <a:cxnLst/>
              <a:rect l="l" t="t" r="r" b="b"/>
              <a:pathLst>
                <a:path w="12347" h="243" extrusionOk="0">
                  <a:moveTo>
                    <a:pt x="3087" y="1"/>
                  </a:moveTo>
                  <a:cubicBezTo>
                    <a:pt x="2026" y="1"/>
                    <a:pt x="1013" y="49"/>
                    <a:pt x="0" y="97"/>
                  </a:cubicBezTo>
                  <a:cubicBezTo>
                    <a:pt x="1013" y="194"/>
                    <a:pt x="2026" y="242"/>
                    <a:pt x="3087" y="242"/>
                  </a:cubicBezTo>
                  <a:cubicBezTo>
                    <a:pt x="4100" y="242"/>
                    <a:pt x="5112" y="242"/>
                    <a:pt x="6173" y="194"/>
                  </a:cubicBezTo>
                  <a:cubicBezTo>
                    <a:pt x="6593" y="174"/>
                    <a:pt x="7012" y="162"/>
                    <a:pt x="7435" y="162"/>
                  </a:cubicBezTo>
                  <a:cubicBezTo>
                    <a:pt x="8033" y="162"/>
                    <a:pt x="8638" y="186"/>
                    <a:pt x="9260" y="242"/>
                  </a:cubicBezTo>
                  <a:cubicBezTo>
                    <a:pt x="10273" y="242"/>
                    <a:pt x="11285" y="194"/>
                    <a:pt x="12347" y="97"/>
                  </a:cubicBezTo>
                  <a:cubicBezTo>
                    <a:pt x="11285" y="49"/>
                    <a:pt x="10273" y="1"/>
                    <a:pt x="9260" y="1"/>
                  </a:cubicBezTo>
                  <a:cubicBezTo>
                    <a:pt x="8638" y="57"/>
                    <a:pt x="8033" y="81"/>
                    <a:pt x="7435" y="81"/>
                  </a:cubicBezTo>
                  <a:cubicBezTo>
                    <a:pt x="7012" y="81"/>
                    <a:pt x="6593" y="69"/>
                    <a:pt x="6173" y="49"/>
                  </a:cubicBezTo>
                  <a:cubicBezTo>
                    <a:pt x="5112" y="1"/>
                    <a:pt x="4100" y="1"/>
                    <a:pt x="3087"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3" name="Google Shape;9303;p49"/>
            <p:cNvSpPr/>
            <p:nvPr/>
          </p:nvSpPr>
          <p:spPr>
            <a:xfrm>
              <a:off x="3564206" y="4318136"/>
              <a:ext cx="93727" cy="38653"/>
            </a:xfrm>
            <a:custGeom>
              <a:avLst/>
              <a:gdLst/>
              <a:ahLst/>
              <a:cxnLst/>
              <a:rect l="l" t="t" r="r" b="b"/>
              <a:pathLst>
                <a:path w="6319" h="2606" extrusionOk="0">
                  <a:moveTo>
                    <a:pt x="0" y="1"/>
                  </a:moveTo>
                  <a:cubicBezTo>
                    <a:pt x="0" y="1448"/>
                    <a:pt x="1158" y="2605"/>
                    <a:pt x="2605" y="2605"/>
                  </a:cubicBezTo>
                  <a:lnTo>
                    <a:pt x="3714" y="2605"/>
                  </a:lnTo>
                  <a:cubicBezTo>
                    <a:pt x="5161" y="2605"/>
                    <a:pt x="6318" y="1448"/>
                    <a:pt x="6318" y="1"/>
                  </a:cubicBezTo>
                  <a:close/>
                </a:path>
              </a:pathLst>
            </a:custGeom>
            <a:solidFill>
              <a:srgbClr val="5B3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4" name="Google Shape;9304;p49"/>
            <p:cNvSpPr/>
            <p:nvPr/>
          </p:nvSpPr>
          <p:spPr>
            <a:xfrm>
              <a:off x="2314572" y="3407132"/>
              <a:ext cx="528259" cy="106868"/>
            </a:xfrm>
            <a:custGeom>
              <a:avLst/>
              <a:gdLst/>
              <a:ahLst/>
              <a:cxnLst/>
              <a:rect l="l" t="t" r="r" b="b"/>
              <a:pathLst>
                <a:path w="35615" h="7205" extrusionOk="0">
                  <a:moveTo>
                    <a:pt x="1100" y="0"/>
                  </a:moveTo>
                  <a:cubicBezTo>
                    <a:pt x="615" y="0"/>
                    <a:pt x="1" y="361"/>
                    <a:pt x="282" y="747"/>
                  </a:cubicBezTo>
                  <a:lnTo>
                    <a:pt x="282" y="796"/>
                  </a:lnTo>
                  <a:lnTo>
                    <a:pt x="4863" y="7065"/>
                  </a:lnTo>
                  <a:cubicBezTo>
                    <a:pt x="4970" y="7172"/>
                    <a:pt x="5121" y="7205"/>
                    <a:pt x="5267" y="7205"/>
                  </a:cubicBezTo>
                  <a:cubicBezTo>
                    <a:pt x="5385" y="7205"/>
                    <a:pt x="5501" y="7183"/>
                    <a:pt x="5587" y="7162"/>
                  </a:cubicBezTo>
                  <a:cubicBezTo>
                    <a:pt x="12773" y="5715"/>
                    <a:pt x="20007" y="4413"/>
                    <a:pt x="27289" y="3496"/>
                  </a:cubicBezTo>
                  <a:cubicBezTo>
                    <a:pt x="29701" y="3159"/>
                    <a:pt x="32112" y="2869"/>
                    <a:pt x="34572" y="2773"/>
                  </a:cubicBezTo>
                  <a:cubicBezTo>
                    <a:pt x="35276" y="2726"/>
                    <a:pt x="35614" y="1903"/>
                    <a:pt x="34788" y="1903"/>
                  </a:cubicBezTo>
                  <a:cubicBezTo>
                    <a:pt x="34765" y="1903"/>
                    <a:pt x="34741" y="1904"/>
                    <a:pt x="34716" y="1905"/>
                  </a:cubicBezTo>
                  <a:cubicBezTo>
                    <a:pt x="30038" y="2194"/>
                    <a:pt x="25408" y="2725"/>
                    <a:pt x="20827" y="3545"/>
                  </a:cubicBezTo>
                  <a:cubicBezTo>
                    <a:pt x="16535" y="4268"/>
                    <a:pt x="12290" y="4991"/>
                    <a:pt x="7998" y="5859"/>
                  </a:cubicBezTo>
                  <a:lnTo>
                    <a:pt x="5980" y="6233"/>
                  </a:lnTo>
                  <a:lnTo>
                    <a:pt x="5980" y="6233"/>
                  </a:lnTo>
                  <a:lnTo>
                    <a:pt x="1536" y="169"/>
                  </a:lnTo>
                  <a:cubicBezTo>
                    <a:pt x="1444" y="51"/>
                    <a:pt x="1281" y="0"/>
                    <a:pt x="1100"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5" name="Google Shape;9305;p49"/>
            <p:cNvSpPr/>
            <p:nvPr/>
          </p:nvSpPr>
          <p:spPr>
            <a:xfrm>
              <a:off x="1689932" y="3754212"/>
              <a:ext cx="689607" cy="601117"/>
            </a:xfrm>
            <a:custGeom>
              <a:avLst/>
              <a:gdLst/>
              <a:ahLst/>
              <a:cxnLst/>
              <a:rect l="l" t="t" r="r" b="b"/>
              <a:pathLst>
                <a:path w="46493" h="40527" extrusionOk="0">
                  <a:moveTo>
                    <a:pt x="29486" y="1"/>
                  </a:moveTo>
                  <a:cubicBezTo>
                    <a:pt x="27828" y="1"/>
                    <a:pt x="26135" y="343"/>
                    <a:pt x="24500" y="1076"/>
                  </a:cubicBezTo>
                  <a:lnTo>
                    <a:pt x="9453" y="7780"/>
                  </a:lnTo>
                  <a:cubicBezTo>
                    <a:pt x="2460" y="10867"/>
                    <a:pt x="1" y="19596"/>
                    <a:pt x="4389" y="25866"/>
                  </a:cubicBezTo>
                  <a:lnTo>
                    <a:pt x="14517" y="40527"/>
                  </a:lnTo>
                  <a:cubicBezTo>
                    <a:pt x="16639" y="40093"/>
                    <a:pt x="18906" y="40382"/>
                    <a:pt x="21028" y="39948"/>
                  </a:cubicBezTo>
                  <a:cubicBezTo>
                    <a:pt x="23277" y="38315"/>
                    <a:pt x="27259" y="36505"/>
                    <a:pt x="30810" y="36505"/>
                  </a:cubicBezTo>
                  <a:cubicBezTo>
                    <a:pt x="32817" y="36505"/>
                    <a:pt x="34686" y="37083"/>
                    <a:pt x="36027" y="38598"/>
                  </a:cubicBezTo>
                  <a:cubicBezTo>
                    <a:pt x="37966" y="37243"/>
                    <a:pt x="39520" y="36782"/>
                    <a:pt x="40898" y="36782"/>
                  </a:cubicBezTo>
                  <a:cubicBezTo>
                    <a:pt x="42364" y="36782"/>
                    <a:pt x="43631" y="37304"/>
                    <a:pt x="44949" y="37826"/>
                  </a:cubicBezTo>
                  <a:cubicBezTo>
                    <a:pt x="46203" y="34547"/>
                    <a:pt x="46492" y="31026"/>
                    <a:pt x="45672" y="27602"/>
                  </a:cubicBezTo>
                  <a:lnTo>
                    <a:pt x="41332" y="9372"/>
                  </a:lnTo>
                  <a:cubicBezTo>
                    <a:pt x="39965" y="3681"/>
                    <a:pt x="34917" y="1"/>
                    <a:pt x="29486" y="1"/>
                  </a:cubicBezTo>
                  <a:close/>
                </a:path>
              </a:pathLst>
            </a:custGeom>
            <a:solidFill>
              <a:srgbClr val="B6B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6" name="Google Shape;9306;p49"/>
            <p:cNvSpPr/>
            <p:nvPr/>
          </p:nvSpPr>
          <p:spPr>
            <a:xfrm>
              <a:off x="1404498" y="2812548"/>
              <a:ext cx="560846" cy="1018399"/>
            </a:xfrm>
            <a:custGeom>
              <a:avLst/>
              <a:gdLst/>
              <a:ahLst/>
              <a:cxnLst/>
              <a:rect l="l" t="t" r="r" b="b"/>
              <a:pathLst>
                <a:path w="37812" h="68660" extrusionOk="0">
                  <a:moveTo>
                    <a:pt x="13360" y="2588"/>
                  </a:moveTo>
                  <a:lnTo>
                    <a:pt x="14758" y="5819"/>
                  </a:lnTo>
                  <a:cubicBezTo>
                    <a:pt x="16109" y="8664"/>
                    <a:pt x="14855" y="12089"/>
                    <a:pt x="11913" y="13391"/>
                  </a:cubicBezTo>
                  <a:cubicBezTo>
                    <a:pt x="11162" y="13729"/>
                    <a:pt x="10375" y="13888"/>
                    <a:pt x="9600" y="13888"/>
                  </a:cubicBezTo>
                  <a:cubicBezTo>
                    <a:pt x="7388" y="13888"/>
                    <a:pt x="5270" y="12591"/>
                    <a:pt x="4341" y="10449"/>
                  </a:cubicBezTo>
                  <a:lnTo>
                    <a:pt x="2943" y="7266"/>
                  </a:lnTo>
                  <a:lnTo>
                    <a:pt x="13360" y="2588"/>
                  </a:lnTo>
                  <a:close/>
                  <a:moveTo>
                    <a:pt x="13365" y="0"/>
                  </a:moveTo>
                  <a:cubicBezTo>
                    <a:pt x="13023" y="0"/>
                    <a:pt x="12677" y="72"/>
                    <a:pt x="12347" y="224"/>
                  </a:cubicBezTo>
                  <a:lnTo>
                    <a:pt x="1882" y="4903"/>
                  </a:lnTo>
                  <a:cubicBezTo>
                    <a:pt x="579" y="5481"/>
                    <a:pt x="1" y="6976"/>
                    <a:pt x="579" y="8279"/>
                  </a:cubicBezTo>
                  <a:lnTo>
                    <a:pt x="2026" y="11462"/>
                  </a:lnTo>
                  <a:cubicBezTo>
                    <a:pt x="3377" y="14490"/>
                    <a:pt x="6359" y="16372"/>
                    <a:pt x="9559" y="16372"/>
                  </a:cubicBezTo>
                  <a:cubicBezTo>
                    <a:pt x="10130" y="16372"/>
                    <a:pt x="10709" y="16312"/>
                    <a:pt x="11286" y="16188"/>
                  </a:cubicBezTo>
                  <a:lnTo>
                    <a:pt x="34628" y="68660"/>
                  </a:lnTo>
                  <a:lnTo>
                    <a:pt x="37811" y="67261"/>
                  </a:lnTo>
                  <a:lnTo>
                    <a:pt x="14469" y="14789"/>
                  </a:lnTo>
                  <a:cubicBezTo>
                    <a:pt x="17604" y="12474"/>
                    <a:pt x="18713" y="8327"/>
                    <a:pt x="17122" y="4758"/>
                  </a:cubicBezTo>
                  <a:lnTo>
                    <a:pt x="15675" y="1527"/>
                  </a:lnTo>
                  <a:cubicBezTo>
                    <a:pt x="15248" y="567"/>
                    <a:pt x="14324" y="0"/>
                    <a:pt x="13365" y="0"/>
                  </a:cubicBezTo>
                  <a:close/>
                </a:path>
              </a:pathLst>
            </a:custGeom>
            <a:solidFill>
              <a:srgbClr val="6D41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7" name="Google Shape;9307;p49"/>
            <p:cNvSpPr/>
            <p:nvPr/>
          </p:nvSpPr>
          <p:spPr>
            <a:xfrm>
              <a:off x="1780073" y="3820976"/>
              <a:ext cx="529357" cy="498594"/>
            </a:xfrm>
            <a:custGeom>
              <a:avLst/>
              <a:gdLst/>
              <a:ahLst/>
              <a:cxnLst/>
              <a:rect l="l" t="t" r="r" b="b"/>
              <a:pathLst>
                <a:path w="35689" h="33615" extrusionOk="0">
                  <a:moveTo>
                    <a:pt x="22735" y="1"/>
                  </a:moveTo>
                  <a:cubicBezTo>
                    <a:pt x="22408" y="1"/>
                    <a:pt x="22080" y="16"/>
                    <a:pt x="21751" y="48"/>
                  </a:cubicBezTo>
                  <a:cubicBezTo>
                    <a:pt x="21317" y="96"/>
                    <a:pt x="20883" y="144"/>
                    <a:pt x="20497" y="241"/>
                  </a:cubicBezTo>
                  <a:cubicBezTo>
                    <a:pt x="20063" y="337"/>
                    <a:pt x="19629" y="482"/>
                    <a:pt x="19243" y="627"/>
                  </a:cubicBezTo>
                  <a:lnTo>
                    <a:pt x="18616" y="868"/>
                  </a:lnTo>
                  <a:lnTo>
                    <a:pt x="18086" y="1109"/>
                  </a:lnTo>
                  <a:lnTo>
                    <a:pt x="16976" y="1591"/>
                  </a:lnTo>
                  <a:lnTo>
                    <a:pt x="12539" y="3520"/>
                  </a:lnTo>
                  <a:lnTo>
                    <a:pt x="8151" y="5498"/>
                  </a:lnTo>
                  <a:lnTo>
                    <a:pt x="7042" y="6028"/>
                  </a:lnTo>
                  <a:lnTo>
                    <a:pt x="6511" y="6269"/>
                  </a:lnTo>
                  <a:lnTo>
                    <a:pt x="5884" y="6559"/>
                  </a:lnTo>
                  <a:cubicBezTo>
                    <a:pt x="5498" y="6752"/>
                    <a:pt x="5161" y="6993"/>
                    <a:pt x="4775" y="7234"/>
                  </a:cubicBezTo>
                  <a:cubicBezTo>
                    <a:pt x="4437" y="7475"/>
                    <a:pt x="4100" y="7764"/>
                    <a:pt x="3762" y="8054"/>
                  </a:cubicBezTo>
                  <a:cubicBezTo>
                    <a:pt x="1206" y="10417"/>
                    <a:pt x="0" y="13937"/>
                    <a:pt x="579" y="17410"/>
                  </a:cubicBezTo>
                  <a:cubicBezTo>
                    <a:pt x="675" y="17844"/>
                    <a:pt x="772" y="18278"/>
                    <a:pt x="917" y="18664"/>
                  </a:cubicBezTo>
                  <a:lnTo>
                    <a:pt x="1110" y="19291"/>
                  </a:lnTo>
                  <a:cubicBezTo>
                    <a:pt x="1158" y="19484"/>
                    <a:pt x="1254" y="19677"/>
                    <a:pt x="1351" y="19869"/>
                  </a:cubicBezTo>
                  <a:cubicBezTo>
                    <a:pt x="1688" y="20641"/>
                    <a:pt x="2122" y="21365"/>
                    <a:pt x="2653" y="22040"/>
                  </a:cubicBezTo>
                  <a:lnTo>
                    <a:pt x="5498" y="25898"/>
                  </a:lnTo>
                  <a:cubicBezTo>
                    <a:pt x="7427" y="28502"/>
                    <a:pt x="9356" y="31107"/>
                    <a:pt x="11334" y="33614"/>
                  </a:cubicBezTo>
                  <a:cubicBezTo>
                    <a:pt x="9598" y="30914"/>
                    <a:pt x="7861" y="28213"/>
                    <a:pt x="6125" y="25512"/>
                  </a:cubicBezTo>
                  <a:lnTo>
                    <a:pt x="3521" y="21461"/>
                  </a:lnTo>
                  <a:cubicBezTo>
                    <a:pt x="3280" y="21123"/>
                    <a:pt x="3087" y="20786"/>
                    <a:pt x="2894" y="20496"/>
                  </a:cubicBezTo>
                  <a:cubicBezTo>
                    <a:pt x="2701" y="20159"/>
                    <a:pt x="2556" y="19821"/>
                    <a:pt x="2412" y="19484"/>
                  </a:cubicBezTo>
                  <a:cubicBezTo>
                    <a:pt x="2315" y="19291"/>
                    <a:pt x="2267" y="19098"/>
                    <a:pt x="2219" y="18905"/>
                  </a:cubicBezTo>
                  <a:lnTo>
                    <a:pt x="2026" y="18374"/>
                  </a:lnTo>
                  <a:cubicBezTo>
                    <a:pt x="1929" y="18037"/>
                    <a:pt x="1881" y="17651"/>
                    <a:pt x="1785" y="17265"/>
                  </a:cubicBezTo>
                  <a:cubicBezTo>
                    <a:pt x="1399" y="14275"/>
                    <a:pt x="2508" y="11237"/>
                    <a:pt x="4775" y="9211"/>
                  </a:cubicBezTo>
                  <a:cubicBezTo>
                    <a:pt x="5064" y="8922"/>
                    <a:pt x="5354" y="8729"/>
                    <a:pt x="5643" y="8488"/>
                  </a:cubicBezTo>
                  <a:cubicBezTo>
                    <a:pt x="5932" y="8295"/>
                    <a:pt x="6270" y="8102"/>
                    <a:pt x="6607" y="7957"/>
                  </a:cubicBezTo>
                  <a:lnTo>
                    <a:pt x="7090" y="7668"/>
                  </a:lnTo>
                  <a:lnTo>
                    <a:pt x="7668" y="7427"/>
                  </a:lnTo>
                  <a:lnTo>
                    <a:pt x="8778" y="6944"/>
                  </a:lnTo>
                  <a:lnTo>
                    <a:pt x="13166" y="5015"/>
                  </a:lnTo>
                  <a:lnTo>
                    <a:pt x="17555" y="3038"/>
                  </a:lnTo>
                  <a:lnTo>
                    <a:pt x="18664" y="2507"/>
                  </a:lnTo>
                  <a:lnTo>
                    <a:pt x="19195" y="2218"/>
                  </a:lnTo>
                  <a:lnTo>
                    <a:pt x="19725" y="2025"/>
                  </a:lnTo>
                  <a:cubicBezTo>
                    <a:pt x="20063" y="1881"/>
                    <a:pt x="20401" y="1784"/>
                    <a:pt x="20786" y="1736"/>
                  </a:cubicBezTo>
                  <a:cubicBezTo>
                    <a:pt x="21124" y="1639"/>
                    <a:pt x="21510" y="1543"/>
                    <a:pt x="21896" y="1495"/>
                  </a:cubicBezTo>
                  <a:cubicBezTo>
                    <a:pt x="22202" y="1465"/>
                    <a:pt x="22508" y="1451"/>
                    <a:pt x="22812" y="1451"/>
                  </a:cubicBezTo>
                  <a:cubicBezTo>
                    <a:pt x="25527" y="1451"/>
                    <a:pt x="28124" y="2601"/>
                    <a:pt x="29901" y="4726"/>
                  </a:cubicBezTo>
                  <a:cubicBezTo>
                    <a:pt x="30094" y="5015"/>
                    <a:pt x="30336" y="5305"/>
                    <a:pt x="30577" y="5642"/>
                  </a:cubicBezTo>
                  <a:lnTo>
                    <a:pt x="30866" y="6125"/>
                  </a:lnTo>
                  <a:cubicBezTo>
                    <a:pt x="30962" y="6269"/>
                    <a:pt x="31059" y="6414"/>
                    <a:pt x="31107" y="6607"/>
                  </a:cubicBezTo>
                  <a:cubicBezTo>
                    <a:pt x="31300" y="6944"/>
                    <a:pt x="31445" y="7282"/>
                    <a:pt x="31541" y="7668"/>
                  </a:cubicBezTo>
                  <a:cubicBezTo>
                    <a:pt x="31638" y="8005"/>
                    <a:pt x="31782" y="8391"/>
                    <a:pt x="31879" y="8777"/>
                  </a:cubicBezTo>
                  <a:lnTo>
                    <a:pt x="33133" y="13455"/>
                  </a:lnTo>
                  <a:cubicBezTo>
                    <a:pt x="33953" y="16542"/>
                    <a:pt x="34821" y="19677"/>
                    <a:pt x="35689" y="22763"/>
                  </a:cubicBezTo>
                  <a:cubicBezTo>
                    <a:pt x="35158" y="19580"/>
                    <a:pt x="34483" y="16445"/>
                    <a:pt x="33856" y="13262"/>
                  </a:cubicBezTo>
                  <a:lnTo>
                    <a:pt x="32892" y="8536"/>
                  </a:lnTo>
                  <a:cubicBezTo>
                    <a:pt x="32795" y="8150"/>
                    <a:pt x="32699" y="7764"/>
                    <a:pt x="32602" y="7330"/>
                  </a:cubicBezTo>
                  <a:cubicBezTo>
                    <a:pt x="32458" y="6944"/>
                    <a:pt x="32313" y="6510"/>
                    <a:pt x="32168" y="6125"/>
                  </a:cubicBezTo>
                  <a:cubicBezTo>
                    <a:pt x="32072" y="5932"/>
                    <a:pt x="31975" y="5739"/>
                    <a:pt x="31879" y="5546"/>
                  </a:cubicBezTo>
                  <a:lnTo>
                    <a:pt x="31589" y="5015"/>
                  </a:lnTo>
                  <a:cubicBezTo>
                    <a:pt x="31348" y="4629"/>
                    <a:pt x="31107" y="4292"/>
                    <a:pt x="30866" y="3954"/>
                  </a:cubicBezTo>
                  <a:cubicBezTo>
                    <a:pt x="28899" y="1462"/>
                    <a:pt x="25901" y="1"/>
                    <a:pt x="22735" y="1"/>
                  </a:cubicBezTo>
                  <a:close/>
                </a:path>
              </a:pathLst>
            </a:custGeom>
            <a:solidFill>
              <a:srgbClr val="D6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8" name="Google Shape;9308;p49"/>
            <p:cNvSpPr/>
            <p:nvPr/>
          </p:nvSpPr>
          <p:spPr>
            <a:xfrm>
              <a:off x="2958998" y="3981203"/>
              <a:ext cx="197450" cy="73881"/>
            </a:xfrm>
            <a:custGeom>
              <a:avLst/>
              <a:gdLst/>
              <a:ahLst/>
              <a:cxnLst/>
              <a:rect l="l" t="t" r="r" b="b"/>
              <a:pathLst>
                <a:path w="13312" h="4981" extrusionOk="0">
                  <a:moveTo>
                    <a:pt x="13311" y="1"/>
                  </a:moveTo>
                  <a:lnTo>
                    <a:pt x="13311" y="1"/>
                  </a:lnTo>
                  <a:cubicBezTo>
                    <a:pt x="9743" y="386"/>
                    <a:pt x="6318" y="676"/>
                    <a:pt x="3039" y="917"/>
                  </a:cubicBezTo>
                  <a:lnTo>
                    <a:pt x="1785" y="1013"/>
                  </a:lnTo>
                  <a:lnTo>
                    <a:pt x="869" y="1062"/>
                  </a:lnTo>
                  <a:lnTo>
                    <a:pt x="1" y="1158"/>
                  </a:lnTo>
                  <a:cubicBezTo>
                    <a:pt x="49" y="1158"/>
                    <a:pt x="49" y="1206"/>
                    <a:pt x="49" y="1206"/>
                  </a:cubicBezTo>
                  <a:cubicBezTo>
                    <a:pt x="383" y="1708"/>
                    <a:pt x="898" y="2209"/>
                    <a:pt x="1469" y="2209"/>
                  </a:cubicBezTo>
                  <a:cubicBezTo>
                    <a:pt x="1557" y="2209"/>
                    <a:pt x="1646" y="2197"/>
                    <a:pt x="1737" y="2171"/>
                  </a:cubicBezTo>
                  <a:lnTo>
                    <a:pt x="1737" y="2171"/>
                  </a:lnTo>
                  <a:cubicBezTo>
                    <a:pt x="1496" y="2894"/>
                    <a:pt x="1737" y="3666"/>
                    <a:pt x="2267" y="4196"/>
                  </a:cubicBezTo>
                  <a:cubicBezTo>
                    <a:pt x="2846" y="4679"/>
                    <a:pt x="3569" y="4968"/>
                    <a:pt x="4293" y="4968"/>
                  </a:cubicBezTo>
                  <a:cubicBezTo>
                    <a:pt x="4365" y="4976"/>
                    <a:pt x="4439" y="4980"/>
                    <a:pt x="4513" y="4980"/>
                  </a:cubicBezTo>
                  <a:cubicBezTo>
                    <a:pt x="4885" y="4980"/>
                    <a:pt x="5274" y="4880"/>
                    <a:pt x="5595" y="4679"/>
                  </a:cubicBezTo>
                  <a:cubicBezTo>
                    <a:pt x="6029" y="4486"/>
                    <a:pt x="6222" y="4052"/>
                    <a:pt x="6222" y="3570"/>
                  </a:cubicBezTo>
                  <a:cubicBezTo>
                    <a:pt x="6753" y="4293"/>
                    <a:pt x="7717" y="4389"/>
                    <a:pt x="8633" y="4389"/>
                  </a:cubicBezTo>
                  <a:cubicBezTo>
                    <a:pt x="8733" y="4397"/>
                    <a:pt x="8832" y="4401"/>
                    <a:pt x="8931" y="4401"/>
                  </a:cubicBezTo>
                  <a:cubicBezTo>
                    <a:pt x="9456" y="4401"/>
                    <a:pt x="9971" y="4288"/>
                    <a:pt x="10418" y="4004"/>
                  </a:cubicBezTo>
                  <a:cubicBezTo>
                    <a:pt x="10997" y="3714"/>
                    <a:pt x="11286" y="3039"/>
                    <a:pt x="11093" y="2412"/>
                  </a:cubicBezTo>
                  <a:lnTo>
                    <a:pt x="11093" y="2412"/>
                  </a:lnTo>
                  <a:cubicBezTo>
                    <a:pt x="11206" y="2435"/>
                    <a:pt x="11318" y="2445"/>
                    <a:pt x="11427" y="2445"/>
                  </a:cubicBezTo>
                  <a:cubicBezTo>
                    <a:pt x="12019" y="2445"/>
                    <a:pt x="12544" y="2129"/>
                    <a:pt x="12829" y="1640"/>
                  </a:cubicBezTo>
                  <a:cubicBezTo>
                    <a:pt x="13119" y="1158"/>
                    <a:pt x="13311" y="579"/>
                    <a:pt x="13311" y="1"/>
                  </a:cubicBezTo>
                  <a:close/>
                </a:path>
              </a:pathLst>
            </a:custGeom>
            <a:solidFill>
              <a:srgbClr val="995F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9" name="Google Shape;9309;p49"/>
            <p:cNvSpPr/>
            <p:nvPr/>
          </p:nvSpPr>
          <p:spPr>
            <a:xfrm>
              <a:off x="2438933" y="4023418"/>
              <a:ext cx="138061" cy="117473"/>
            </a:xfrm>
            <a:custGeom>
              <a:avLst/>
              <a:gdLst/>
              <a:ahLst/>
              <a:cxnLst/>
              <a:rect l="l" t="t" r="r" b="b"/>
              <a:pathLst>
                <a:path w="9308" h="7920" extrusionOk="0">
                  <a:moveTo>
                    <a:pt x="2845" y="0"/>
                  </a:moveTo>
                  <a:cubicBezTo>
                    <a:pt x="2604" y="0"/>
                    <a:pt x="2411" y="0"/>
                    <a:pt x="2170" y="48"/>
                  </a:cubicBezTo>
                  <a:cubicBezTo>
                    <a:pt x="1929" y="145"/>
                    <a:pt x="1640" y="193"/>
                    <a:pt x="1350" y="289"/>
                  </a:cubicBezTo>
                  <a:cubicBezTo>
                    <a:pt x="772" y="2219"/>
                    <a:pt x="338" y="4244"/>
                    <a:pt x="0" y="6221"/>
                  </a:cubicBezTo>
                  <a:cubicBezTo>
                    <a:pt x="581" y="6678"/>
                    <a:pt x="2733" y="7920"/>
                    <a:pt x="6486" y="7920"/>
                  </a:cubicBezTo>
                  <a:cubicBezTo>
                    <a:pt x="7095" y="7920"/>
                    <a:pt x="7746" y="7887"/>
                    <a:pt x="8440" y="7813"/>
                  </a:cubicBezTo>
                  <a:cubicBezTo>
                    <a:pt x="8681" y="7620"/>
                    <a:pt x="8826" y="7379"/>
                    <a:pt x="8922" y="7090"/>
                  </a:cubicBezTo>
                  <a:cubicBezTo>
                    <a:pt x="9308" y="6125"/>
                    <a:pt x="8729" y="5064"/>
                    <a:pt x="7909" y="4437"/>
                  </a:cubicBezTo>
                  <a:cubicBezTo>
                    <a:pt x="6993" y="3955"/>
                    <a:pt x="5980" y="3617"/>
                    <a:pt x="4968" y="3569"/>
                  </a:cubicBezTo>
                  <a:cubicBezTo>
                    <a:pt x="5498" y="3231"/>
                    <a:pt x="5209" y="2460"/>
                    <a:pt x="4775" y="1929"/>
                  </a:cubicBezTo>
                  <a:cubicBezTo>
                    <a:pt x="4341" y="1447"/>
                    <a:pt x="3906" y="916"/>
                    <a:pt x="3424" y="434"/>
                  </a:cubicBezTo>
                  <a:cubicBezTo>
                    <a:pt x="3280" y="241"/>
                    <a:pt x="3038" y="97"/>
                    <a:pt x="2845" y="0"/>
                  </a:cubicBezTo>
                  <a:close/>
                </a:path>
              </a:pathLst>
            </a:custGeom>
            <a:solidFill>
              <a:srgbClr val="703E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0" name="Google Shape;9310;p49"/>
            <p:cNvSpPr/>
            <p:nvPr/>
          </p:nvSpPr>
          <p:spPr>
            <a:xfrm>
              <a:off x="3293797" y="3531953"/>
              <a:ext cx="172413" cy="109330"/>
            </a:xfrm>
            <a:custGeom>
              <a:avLst/>
              <a:gdLst/>
              <a:ahLst/>
              <a:cxnLst/>
              <a:rect l="l" t="t" r="r" b="b"/>
              <a:pathLst>
                <a:path w="11624" h="7371" extrusionOk="0">
                  <a:moveTo>
                    <a:pt x="193" y="1"/>
                  </a:moveTo>
                  <a:lnTo>
                    <a:pt x="193" y="1"/>
                  </a:lnTo>
                  <a:cubicBezTo>
                    <a:pt x="0" y="724"/>
                    <a:pt x="48" y="1544"/>
                    <a:pt x="338" y="2267"/>
                  </a:cubicBezTo>
                  <a:cubicBezTo>
                    <a:pt x="483" y="2942"/>
                    <a:pt x="820" y="3762"/>
                    <a:pt x="1544" y="3811"/>
                  </a:cubicBezTo>
                  <a:cubicBezTo>
                    <a:pt x="1109" y="4052"/>
                    <a:pt x="868" y="4534"/>
                    <a:pt x="868" y="5016"/>
                  </a:cubicBezTo>
                  <a:cubicBezTo>
                    <a:pt x="917" y="5499"/>
                    <a:pt x="1109" y="5981"/>
                    <a:pt x="1447" y="6318"/>
                  </a:cubicBezTo>
                  <a:cubicBezTo>
                    <a:pt x="1833" y="6801"/>
                    <a:pt x="2412" y="7138"/>
                    <a:pt x="3087" y="7138"/>
                  </a:cubicBezTo>
                  <a:cubicBezTo>
                    <a:pt x="3119" y="7141"/>
                    <a:pt x="3150" y="7142"/>
                    <a:pt x="3182" y="7142"/>
                  </a:cubicBezTo>
                  <a:cubicBezTo>
                    <a:pt x="3771" y="7142"/>
                    <a:pt x="4300" y="6721"/>
                    <a:pt x="4437" y="6126"/>
                  </a:cubicBezTo>
                  <a:cubicBezTo>
                    <a:pt x="4727" y="6752"/>
                    <a:pt x="5257" y="7187"/>
                    <a:pt x="5932" y="7283"/>
                  </a:cubicBezTo>
                  <a:cubicBezTo>
                    <a:pt x="6215" y="7344"/>
                    <a:pt x="6489" y="7370"/>
                    <a:pt x="6762" y="7370"/>
                  </a:cubicBezTo>
                  <a:cubicBezTo>
                    <a:pt x="7141" y="7370"/>
                    <a:pt x="7517" y="7319"/>
                    <a:pt x="7910" y="7235"/>
                  </a:cubicBezTo>
                  <a:cubicBezTo>
                    <a:pt x="8826" y="7187"/>
                    <a:pt x="9742" y="6849"/>
                    <a:pt x="10514" y="6367"/>
                  </a:cubicBezTo>
                  <a:cubicBezTo>
                    <a:pt x="11237" y="5788"/>
                    <a:pt x="11623" y="4630"/>
                    <a:pt x="11141" y="3859"/>
                  </a:cubicBezTo>
                  <a:lnTo>
                    <a:pt x="11189" y="3811"/>
                  </a:lnTo>
                  <a:cubicBezTo>
                    <a:pt x="7717" y="2412"/>
                    <a:pt x="3907" y="1110"/>
                    <a:pt x="193" y="1"/>
                  </a:cubicBezTo>
                  <a:close/>
                </a:path>
              </a:pathLst>
            </a:custGeom>
            <a:solidFill>
              <a:srgbClr val="CE7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1" name="Google Shape;9311;p49"/>
            <p:cNvSpPr/>
            <p:nvPr/>
          </p:nvSpPr>
          <p:spPr>
            <a:xfrm>
              <a:off x="2670701" y="3815680"/>
              <a:ext cx="240375" cy="124282"/>
            </a:xfrm>
            <a:custGeom>
              <a:avLst/>
              <a:gdLst/>
              <a:ahLst/>
              <a:cxnLst/>
              <a:rect l="l" t="t" r="r" b="b"/>
              <a:pathLst>
                <a:path w="16206" h="8379" extrusionOk="0">
                  <a:moveTo>
                    <a:pt x="4246" y="1"/>
                  </a:moveTo>
                  <a:cubicBezTo>
                    <a:pt x="3904" y="1"/>
                    <a:pt x="3557" y="73"/>
                    <a:pt x="3232" y="212"/>
                  </a:cubicBezTo>
                  <a:cubicBezTo>
                    <a:pt x="2605" y="598"/>
                    <a:pt x="2412" y="1611"/>
                    <a:pt x="3039" y="1996"/>
                  </a:cubicBezTo>
                  <a:cubicBezTo>
                    <a:pt x="2599" y="1726"/>
                    <a:pt x="2112" y="1574"/>
                    <a:pt x="1611" y="1574"/>
                  </a:cubicBezTo>
                  <a:cubicBezTo>
                    <a:pt x="1397" y="1574"/>
                    <a:pt x="1181" y="1601"/>
                    <a:pt x="965" y="1659"/>
                  </a:cubicBezTo>
                  <a:cubicBezTo>
                    <a:pt x="580" y="1755"/>
                    <a:pt x="194" y="2045"/>
                    <a:pt x="49" y="2430"/>
                  </a:cubicBezTo>
                  <a:cubicBezTo>
                    <a:pt x="1" y="2816"/>
                    <a:pt x="49" y="3154"/>
                    <a:pt x="242" y="3491"/>
                  </a:cubicBezTo>
                  <a:cubicBezTo>
                    <a:pt x="1171" y="5350"/>
                    <a:pt x="3049" y="6464"/>
                    <a:pt x="5081" y="6464"/>
                  </a:cubicBezTo>
                  <a:cubicBezTo>
                    <a:pt x="5473" y="6464"/>
                    <a:pt x="5872" y="6423"/>
                    <a:pt x="6270" y="6337"/>
                  </a:cubicBezTo>
                  <a:lnTo>
                    <a:pt x="6270" y="6337"/>
                  </a:lnTo>
                  <a:cubicBezTo>
                    <a:pt x="6174" y="6964"/>
                    <a:pt x="6753" y="7398"/>
                    <a:pt x="7380" y="7591"/>
                  </a:cubicBezTo>
                  <a:cubicBezTo>
                    <a:pt x="8055" y="7880"/>
                    <a:pt x="8730" y="8073"/>
                    <a:pt x="9453" y="8218"/>
                  </a:cubicBezTo>
                  <a:cubicBezTo>
                    <a:pt x="9860" y="8324"/>
                    <a:pt x="10280" y="8378"/>
                    <a:pt x="10698" y="8378"/>
                  </a:cubicBezTo>
                  <a:cubicBezTo>
                    <a:pt x="11421" y="8378"/>
                    <a:pt x="12140" y="8216"/>
                    <a:pt x="12781" y="7880"/>
                  </a:cubicBezTo>
                  <a:cubicBezTo>
                    <a:pt x="13649" y="7350"/>
                    <a:pt x="14083" y="6240"/>
                    <a:pt x="13746" y="5276"/>
                  </a:cubicBezTo>
                  <a:lnTo>
                    <a:pt x="13746" y="5276"/>
                  </a:lnTo>
                  <a:cubicBezTo>
                    <a:pt x="13842" y="5324"/>
                    <a:pt x="13987" y="5372"/>
                    <a:pt x="14083" y="5372"/>
                  </a:cubicBezTo>
                  <a:cubicBezTo>
                    <a:pt x="14324" y="5324"/>
                    <a:pt x="14566" y="5228"/>
                    <a:pt x="14759" y="5035"/>
                  </a:cubicBezTo>
                  <a:cubicBezTo>
                    <a:pt x="15289" y="4697"/>
                    <a:pt x="15675" y="4167"/>
                    <a:pt x="15868" y="3588"/>
                  </a:cubicBezTo>
                  <a:cubicBezTo>
                    <a:pt x="16205" y="2527"/>
                    <a:pt x="15385" y="1418"/>
                    <a:pt x="14324" y="935"/>
                  </a:cubicBezTo>
                  <a:cubicBezTo>
                    <a:pt x="13628" y="714"/>
                    <a:pt x="12910" y="596"/>
                    <a:pt x="12185" y="596"/>
                  </a:cubicBezTo>
                  <a:cubicBezTo>
                    <a:pt x="11806" y="596"/>
                    <a:pt x="11426" y="628"/>
                    <a:pt x="11045" y="694"/>
                  </a:cubicBezTo>
                  <a:lnTo>
                    <a:pt x="8055" y="935"/>
                  </a:lnTo>
                  <a:lnTo>
                    <a:pt x="7283" y="1225"/>
                  </a:lnTo>
                  <a:cubicBezTo>
                    <a:pt x="6608" y="935"/>
                    <a:pt x="5933" y="598"/>
                    <a:pt x="5306" y="260"/>
                  </a:cubicBezTo>
                  <a:cubicBezTo>
                    <a:pt x="4980" y="85"/>
                    <a:pt x="4616" y="1"/>
                    <a:pt x="4246" y="1"/>
                  </a:cubicBezTo>
                  <a:close/>
                </a:path>
              </a:pathLst>
            </a:custGeom>
            <a:solidFill>
              <a:srgbClr val="CE7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2" name="Google Shape;9312;p49"/>
            <p:cNvSpPr/>
            <p:nvPr/>
          </p:nvSpPr>
          <p:spPr>
            <a:xfrm>
              <a:off x="2308727" y="3149586"/>
              <a:ext cx="116613" cy="167044"/>
            </a:xfrm>
            <a:custGeom>
              <a:avLst/>
              <a:gdLst/>
              <a:ahLst/>
              <a:cxnLst/>
              <a:rect l="l" t="t" r="r" b="b"/>
              <a:pathLst>
                <a:path w="7862" h="11262" extrusionOk="0">
                  <a:moveTo>
                    <a:pt x="3295" y="0"/>
                  </a:moveTo>
                  <a:cubicBezTo>
                    <a:pt x="3178" y="0"/>
                    <a:pt x="3060" y="8"/>
                    <a:pt x="2942" y="25"/>
                  </a:cubicBezTo>
                  <a:cubicBezTo>
                    <a:pt x="2557" y="1423"/>
                    <a:pt x="2171" y="2629"/>
                    <a:pt x="1930" y="3497"/>
                  </a:cubicBezTo>
                  <a:cubicBezTo>
                    <a:pt x="1" y="9960"/>
                    <a:pt x="3039" y="10924"/>
                    <a:pt x="3039" y="10924"/>
                  </a:cubicBezTo>
                  <a:lnTo>
                    <a:pt x="5933" y="11262"/>
                  </a:lnTo>
                  <a:cubicBezTo>
                    <a:pt x="5981" y="11166"/>
                    <a:pt x="6029" y="11117"/>
                    <a:pt x="6077" y="11069"/>
                  </a:cubicBezTo>
                  <a:cubicBezTo>
                    <a:pt x="6415" y="10635"/>
                    <a:pt x="6752" y="10249"/>
                    <a:pt x="7090" y="9815"/>
                  </a:cubicBezTo>
                  <a:cubicBezTo>
                    <a:pt x="7862" y="8561"/>
                    <a:pt x="7717" y="6970"/>
                    <a:pt x="7572" y="5475"/>
                  </a:cubicBezTo>
                  <a:cubicBezTo>
                    <a:pt x="7476" y="4799"/>
                    <a:pt x="7283" y="3980"/>
                    <a:pt x="6704" y="3690"/>
                  </a:cubicBezTo>
                  <a:cubicBezTo>
                    <a:pt x="6463" y="3546"/>
                    <a:pt x="6174" y="3497"/>
                    <a:pt x="5981" y="3304"/>
                  </a:cubicBezTo>
                  <a:cubicBezTo>
                    <a:pt x="5740" y="3015"/>
                    <a:pt x="5933" y="2533"/>
                    <a:pt x="5933" y="2147"/>
                  </a:cubicBezTo>
                  <a:cubicBezTo>
                    <a:pt x="5884" y="1423"/>
                    <a:pt x="5499" y="797"/>
                    <a:pt x="4872" y="459"/>
                  </a:cubicBezTo>
                  <a:cubicBezTo>
                    <a:pt x="4394" y="180"/>
                    <a:pt x="3850" y="0"/>
                    <a:pt x="3295" y="0"/>
                  </a:cubicBezTo>
                  <a:close/>
                </a:path>
              </a:pathLst>
            </a:custGeom>
            <a:solidFill>
              <a:srgbClr val="CE7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3" name="Google Shape;9313;p49"/>
            <p:cNvSpPr/>
            <p:nvPr/>
          </p:nvSpPr>
          <p:spPr>
            <a:xfrm>
              <a:off x="3273758" y="4378240"/>
              <a:ext cx="277575" cy="35776"/>
            </a:xfrm>
            <a:custGeom>
              <a:avLst/>
              <a:gdLst/>
              <a:ahLst/>
              <a:cxnLst/>
              <a:rect l="l" t="t" r="r" b="b"/>
              <a:pathLst>
                <a:path w="18714" h="2412" extrusionOk="0">
                  <a:moveTo>
                    <a:pt x="13746" y="0"/>
                  </a:moveTo>
                  <a:cubicBezTo>
                    <a:pt x="12781" y="0"/>
                    <a:pt x="11865" y="193"/>
                    <a:pt x="10949" y="579"/>
                  </a:cubicBezTo>
                  <a:cubicBezTo>
                    <a:pt x="10152" y="907"/>
                    <a:pt x="9402" y="1416"/>
                    <a:pt x="8741" y="2020"/>
                  </a:cubicBezTo>
                  <a:lnTo>
                    <a:pt x="8741" y="2020"/>
                  </a:lnTo>
                  <a:cubicBezTo>
                    <a:pt x="8090" y="1611"/>
                    <a:pt x="7397" y="1290"/>
                    <a:pt x="6705" y="1013"/>
                  </a:cubicBezTo>
                  <a:cubicBezTo>
                    <a:pt x="5933" y="724"/>
                    <a:pt x="5161" y="531"/>
                    <a:pt x="4341" y="531"/>
                  </a:cubicBezTo>
                  <a:cubicBezTo>
                    <a:pt x="2702" y="531"/>
                    <a:pt x="1158" y="1206"/>
                    <a:pt x="1" y="2363"/>
                  </a:cubicBezTo>
                  <a:cubicBezTo>
                    <a:pt x="1" y="2363"/>
                    <a:pt x="1" y="2412"/>
                    <a:pt x="49" y="2412"/>
                  </a:cubicBezTo>
                  <a:cubicBezTo>
                    <a:pt x="724" y="1977"/>
                    <a:pt x="1399" y="1640"/>
                    <a:pt x="2171" y="1399"/>
                  </a:cubicBezTo>
                  <a:cubicBezTo>
                    <a:pt x="2846" y="1158"/>
                    <a:pt x="3618" y="1061"/>
                    <a:pt x="4341" y="1013"/>
                  </a:cubicBezTo>
                  <a:cubicBezTo>
                    <a:pt x="4478" y="1004"/>
                    <a:pt x="4615" y="1000"/>
                    <a:pt x="4751" y="1000"/>
                  </a:cubicBezTo>
                  <a:cubicBezTo>
                    <a:pt x="5385" y="1000"/>
                    <a:pt x="6013" y="1087"/>
                    <a:pt x="6608" y="1206"/>
                  </a:cubicBezTo>
                  <a:cubicBezTo>
                    <a:pt x="7380" y="1399"/>
                    <a:pt x="8055" y="1785"/>
                    <a:pt x="8682" y="2267"/>
                  </a:cubicBezTo>
                  <a:lnTo>
                    <a:pt x="8827" y="2267"/>
                  </a:lnTo>
                  <a:cubicBezTo>
                    <a:pt x="9502" y="1736"/>
                    <a:pt x="10322" y="1302"/>
                    <a:pt x="11141" y="1061"/>
                  </a:cubicBezTo>
                  <a:cubicBezTo>
                    <a:pt x="11961" y="772"/>
                    <a:pt x="12829" y="627"/>
                    <a:pt x="13698" y="627"/>
                  </a:cubicBezTo>
                  <a:cubicBezTo>
                    <a:pt x="14566" y="627"/>
                    <a:pt x="15434" y="772"/>
                    <a:pt x="16254" y="1013"/>
                  </a:cubicBezTo>
                  <a:cubicBezTo>
                    <a:pt x="17122" y="1302"/>
                    <a:pt x="17942" y="1688"/>
                    <a:pt x="18665" y="2170"/>
                  </a:cubicBezTo>
                  <a:lnTo>
                    <a:pt x="18713" y="2170"/>
                  </a:lnTo>
                  <a:cubicBezTo>
                    <a:pt x="17411" y="820"/>
                    <a:pt x="15627" y="48"/>
                    <a:pt x="13746"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4" name="Google Shape;9314;p49"/>
            <p:cNvSpPr/>
            <p:nvPr/>
          </p:nvSpPr>
          <p:spPr>
            <a:xfrm>
              <a:off x="3410401" y="4538897"/>
              <a:ext cx="187438" cy="27499"/>
            </a:xfrm>
            <a:custGeom>
              <a:avLst/>
              <a:gdLst/>
              <a:ahLst/>
              <a:cxnLst/>
              <a:rect l="l" t="t" r="r" b="b"/>
              <a:pathLst>
                <a:path w="12637" h="1854" extrusionOk="0">
                  <a:moveTo>
                    <a:pt x="3338" y="0"/>
                  </a:moveTo>
                  <a:cubicBezTo>
                    <a:pt x="3082" y="0"/>
                    <a:pt x="2843" y="35"/>
                    <a:pt x="2605" y="69"/>
                  </a:cubicBezTo>
                  <a:cubicBezTo>
                    <a:pt x="2219" y="165"/>
                    <a:pt x="1929" y="262"/>
                    <a:pt x="1592" y="454"/>
                  </a:cubicBezTo>
                  <a:cubicBezTo>
                    <a:pt x="965" y="744"/>
                    <a:pt x="434" y="1226"/>
                    <a:pt x="49" y="1805"/>
                  </a:cubicBezTo>
                  <a:cubicBezTo>
                    <a:pt x="0" y="1805"/>
                    <a:pt x="0" y="1853"/>
                    <a:pt x="0" y="1853"/>
                  </a:cubicBezTo>
                  <a:lnTo>
                    <a:pt x="49" y="1853"/>
                  </a:lnTo>
                  <a:cubicBezTo>
                    <a:pt x="579" y="1467"/>
                    <a:pt x="1158" y="1130"/>
                    <a:pt x="1785" y="888"/>
                  </a:cubicBezTo>
                  <a:cubicBezTo>
                    <a:pt x="2364" y="647"/>
                    <a:pt x="2990" y="503"/>
                    <a:pt x="3666" y="358"/>
                  </a:cubicBezTo>
                  <a:cubicBezTo>
                    <a:pt x="3855" y="329"/>
                    <a:pt x="4050" y="313"/>
                    <a:pt x="4246" y="313"/>
                  </a:cubicBezTo>
                  <a:cubicBezTo>
                    <a:pt x="4697" y="313"/>
                    <a:pt x="5158" y="397"/>
                    <a:pt x="5595" y="599"/>
                  </a:cubicBezTo>
                  <a:cubicBezTo>
                    <a:pt x="6174" y="840"/>
                    <a:pt x="6752" y="1226"/>
                    <a:pt x="7186" y="1708"/>
                  </a:cubicBezTo>
                  <a:cubicBezTo>
                    <a:pt x="7235" y="1732"/>
                    <a:pt x="7295" y="1745"/>
                    <a:pt x="7355" y="1745"/>
                  </a:cubicBezTo>
                  <a:cubicBezTo>
                    <a:pt x="7415" y="1745"/>
                    <a:pt x="7476" y="1732"/>
                    <a:pt x="7524" y="1708"/>
                  </a:cubicBezTo>
                  <a:cubicBezTo>
                    <a:pt x="7861" y="1419"/>
                    <a:pt x="8247" y="1226"/>
                    <a:pt x="8681" y="1081"/>
                  </a:cubicBezTo>
                  <a:cubicBezTo>
                    <a:pt x="9067" y="937"/>
                    <a:pt x="9501" y="792"/>
                    <a:pt x="9935" y="744"/>
                  </a:cubicBezTo>
                  <a:cubicBezTo>
                    <a:pt x="10253" y="673"/>
                    <a:pt x="10571" y="628"/>
                    <a:pt x="10889" y="628"/>
                  </a:cubicBezTo>
                  <a:cubicBezTo>
                    <a:pt x="11005" y="628"/>
                    <a:pt x="11121" y="634"/>
                    <a:pt x="11237" y="647"/>
                  </a:cubicBezTo>
                  <a:cubicBezTo>
                    <a:pt x="11671" y="647"/>
                    <a:pt x="12154" y="696"/>
                    <a:pt x="12588" y="792"/>
                  </a:cubicBezTo>
                  <a:cubicBezTo>
                    <a:pt x="12636" y="792"/>
                    <a:pt x="12636" y="792"/>
                    <a:pt x="12588" y="744"/>
                  </a:cubicBezTo>
                  <a:cubicBezTo>
                    <a:pt x="12202" y="503"/>
                    <a:pt x="11768" y="358"/>
                    <a:pt x="11286" y="213"/>
                  </a:cubicBezTo>
                  <a:cubicBezTo>
                    <a:pt x="11003" y="157"/>
                    <a:pt x="10721" y="133"/>
                    <a:pt x="10438" y="133"/>
                  </a:cubicBezTo>
                  <a:cubicBezTo>
                    <a:pt x="10238" y="133"/>
                    <a:pt x="10039" y="145"/>
                    <a:pt x="9839" y="165"/>
                  </a:cubicBezTo>
                  <a:cubicBezTo>
                    <a:pt x="9357" y="213"/>
                    <a:pt x="8874" y="310"/>
                    <a:pt x="8440" y="503"/>
                  </a:cubicBezTo>
                  <a:cubicBezTo>
                    <a:pt x="8068" y="668"/>
                    <a:pt x="7732" y="904"/>
                    <a:pt x="7400" y="1151"/>
                  </a:cubicBezTo>
                  <a:lnTo>
                    <a:pt x="7400" y="1151"/>
                  </a:lnTo>
                  <a:cubicBezTo>
                    <a:pt x="6870" y="785"/>
                    <a:pt x="6300" y="537"/>
                    <a:pt x="5691" y="406"/>
                  </a:cubicBezTo>
                  <a:cubicBezTo>
                    <a:pt x="5354" y="262"/>
                    <a:pt x="5016" y="213"/>
                    <a:pt x="4678" y="165"/>
                  </a:cubicBezTo>
                  <a:cubicBezTo>
                    <a:pt x="4341" y="69"/>
                    <a:pt x="4003" y="20"/>
                    <a:pt x="3666" y="20"/>
                  </a:cubicBezTo>
                  <a:cubicBezTo>
                    <a:pt x="3553" y="6"/>
                    <a:pt x="3444" y="0"/>
                    <a:pt x="3338"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5" name="Google Shape;9315;p49"/>
            <p:cNvSpPr/>
            <p:nvPr/>
          </p:nvSpPr>
          <p:spPr>
            <a:xfrm>
              <a:off x="3828889" y="4462596"/>
              <a:ext cx="210325" cy="34397"/>
            </a:xfrm>
            <a:custGeom>
              <a:avLst/>
              <a:gdLst/>
              <a:ahLst/>
              <a:cxnLst/>
              <a:rect l="l" t="t" r="r" b="b"/>
              <a:pathLst>
                <a:path w="14180" h="2319" extrusionOk="0">
                  <a:moveTo>
                    <a:pt x="10560" y="1"/>
                  </a:moveTo>
                  <a:cubicBezTo>
                    <a:pt x="10497" y="1"/>
                    <a:pt x="10433" y="2"/>
                    <a:pt x="10370" y="4"/>
                  </a:cubicBezTo>
                  <a:cubicBezTo>
                    <a:pt x="9646" y="4"/>
                    <a:pt x="8971" y="197"/>
                    <a:pt x="8296" y="438"/>
                  </a:cubicBezTo>
                  <a:cubicBezTo>
                    <a:pt x="7692" y="717"/>
                    <a:pt x="7132" y="1085"/>
                    <a:pt x="6661" y="1586"/>
                  </a:cubicBezTo>
                  <a:lnTo>
                    <a:pt x="6661" y="1586"/>
                  </a:lnTo>
                  <a:cubicBezTo>
                    <a:pt x="6156" y="1273"/>
                    <a:pt x="5610" y="1006"/>
                    <a:pt x="5065" y="824"/>
                  </a:cubicBezTo>
                  <a:cubicBezTo>
                    <a:pt x="4486" y="583"/>
                    <a:pt x="3859" y="486"/>
                    <a:pt x="3232" y="486"/>
                  </a:cubicBezTo>
                  <a:cubicBezTo>
                    <a:pt x="1930" y="583"/>
                    <a:pt x="772" y="1258"/>
                    <a:pt x="1" y="2319"/>
                  </a:cubicBezTo>
                  <a:lnTo>
                    <a:pt x="97" y="2319"/>
                  </a:lnTo>
                  <a:cubicBezTo>
                    <a:pt x="531" y="1933"/>
                    <a:pt x="1062" y="1644"/>
                    <a:pt x="1592" y="1403"/>
                  </a:cubicBezTo>
                  <a:cubicBezTo>
                    <a:pt x="2171" y="1161"/>
                    <a:pt x="2701" y="1065"/>
                    <a:pt x="3280" y="969"/>
                  </a:cubicBezTo>
                  <a:cubicBezTo>
                    <a:pt x="3501" y="932"/>
                    <a:pt x="3722" y="916"/>
                    <a:pt x="3943" y="916"/>
                  </a:cubicBezTo>
                  <a:cubicBezTo>
                    <a:pt x="4301" y="916"/>
                    <a:pt x="4659" y="957"/>
                    <a:pt x="5016" y="1017"/>
                  </a:cubicBezTo>
                  <a:cubicBezTo>
                    <a:pt x="5595" y="1161"/>
                    <a:pt x="6174" y="1451"/>
                    <a:pt x="6608" y="1837"/>
                  </a:cubicBezTo>
                  <a:lnTo>
                    <a:pt x="6752" y="1837"/>
                  </a:lnTo>
                  <a:cubicBezTo>
                    <a:pt x="7283" y="1451"/>
                    <a:pt x="7910" y="1161"/>
                    <a:pt x="8489" y="969"/>
                  </a:cubicBezTo>
                  <a:cubicBezTo>
                    <a:pt x="9116" y="727"/>
                    <a:pt x="9743" y="631"/>
                    <a:pt x="10370" y="631"/>
                  </a:cubicBezTo>
                  <a:cubicBezTo>
                    <a:pt x="10538" y="619"/>
                    <a:pt x="10704" y="613"/>
                    <a:pt x="10868" y="613"/>
                  </a:cubicBezTo>
                  <a:cubicBezTo>
                    <a:pt x="11358" y="613"/>
                    <a:pt x="11828" y="667"/>
                    <a:pt x="12299" y="776"/>
                  </a:cubicBezTo>
                  <a:cubicBezTo>
                    <a:pt x="12926" y="920"/>
                    <a:pt x="13553" y="1161"/>
                    <a:pt x="14131" y="1451"/>
                  </a:cubicBezTo>
                  <a:lnTo>
                    <a:pt x="14180" y="1451"/>
                  </a:lnTo>
                  <a:lnTo>
                    <a:pt x="14180" y="1403"/>
                  </a:lnTo>
                  <a:cubicBezTo>
                    <a:pt x="13167" y="482"/>
                    <a:pt x="11891" y="1"/>
                    <a:pt x="10560" y="1"/>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6" name="Google Shape;9316;p49"/>
            <p:cNvSpPr/>
            <p:nvPr/>
          </p:nvSpPr>
          <p:spPr>
            <a:xfrm>
              <a:off x="4368282" y="4308791"/>
              <a:ext cx="209613" cy="34397"/>
            </a:xfrm>
            <a:custGeom>
              <a:avLst/>
              <a:gdLst/>
              <a:ahLst/>
              <a:cxnLst/>
              <a:rect l="l" t="t" r="r" b="b"/>
              <a:pathLst>
                <a:path w="14132" h="2319" extrusionOk="0">
                  <a:moveTo>
                    <a:pt x="10497" y="1"/>
                  </a:moveTo>
                  <a:cubicBezTo>
                    <a:pt x="10438" y="1"/>
                    <a:pt x="10380" y="2"/>
                    <a:pt x="10321" y="4"/>
                  </a:cubicBezTo>
                  <a:cubicBezTo>
                    <a:pt x="9598" y="4"/>
                    <a:pt x="8922" y="197"/>
                    <a:pt x="8295" y="438"/>
                  </a:cubicBezTo>
                  <a:cubicBezTo>
                    <a:pt x="7645" y="717"/>
                    <a:pt x="7084" y="1085"/>
                    <a:pt x="6613" y="1586"/>
                  </a:cubicBezTo>
                  <a:lnTo>
                    <a:pt x="6613" y="1586"/>
                  </a:lnTo>
                  <a:cubicBezTo>
                    <a:pt x="6112" y="1273"/>
                    <a:pt x="5610" y="1006"/>
                    <a:pt x="5064" y="824"/>
                  </a:cubicBezTo>
                  <a:cubicBezTo>
                    <a:pt x="4437" y="583"/>
                    <a:pt x="3810" y="486"/>
                    <a:pt x="3183" y="486"/>
                  </a:cubicBezTo>
                  <a:cubicBezTo>
                    <a:pt x="2556" y="535"/>
                    <a:pt x="1929" y="727"/>
                    <a:pt x="1399" y="1017"/>
                  </a:cubicBezTo>
                  <a:cubicBezTo>
                    <a:pt x="820" y="1306"/>
                    <a:pt x="338" y="1740"/>
                    <a:pt x="0" y="2271"/>
                  </a:cubicBezTo>
                  <a:lnTo>
                    <a:pt x="0" y="2319"/>
                  </a:lnTo>
                  <a:lnTo>
                    <a:pt x="49" y="2319"/>
                  </a:lnTo>
                  <a:cubicBezTo>
                    <a:pt x="531" y="1933"/>
                    <a:pt x="1013" y="1644"/>
                    <a:pt x="1592" y="1403"/>
                  </a:cubicBezTo>
                  <a:cubicBezTo>
                    <a:pt x="2122" y="1210"/>
                    <a:pt x="2653" y="1065"/>
                    <a:pt x="3232" y="969"/>
                  </a:cubicBezTo>
                  <a:cubicBezTo>
                    <a:pt x="3453" y="932"/>
                    <a:pt x="3681" y="916"/>
                    <a:pt x="3910" y="916"/>
                  </a:cubicBezTo>
                  <a:cubicBezTo>
                    <a:pt x="4282" y="916"/>
                    <a:pt x="4658" y="957"/>
                    <a:pt x="5016" y="1017"/>
                  </a:cubicBezTo>
                  <a:cubicBezTo>
                    <a:pt x="5595" y="1161"/>
                    <a:pt x="6125" y="1451"/>
                    <a:pt x="6559" y="1837"/>
                  </a:cubicBezTo>
                  <a:lnTo>
                    <a:pt x="6752" y="1837"/>
                  </a:lnTo>
                  <a:cubicBezTo>
                    <a:pt x="7283" y="1451"/>
                    <a:pt x="7861" y="1161"/>
                    <a:pt x="8488" y="969"/>
                  </a:cubicBezTo>
                  <a:cubicBezTo>
                    <a:pt x="9067" y="727"/>
                    <a:pt x="9694" y="631"/>
                    <a:pt x="10369" y="631"/>
                  </a:cubicBezTo>
                  <a:cubicBezTo>
                    <a:pt x="10526" y="619"/>
                    <a:pt x="10683" y="613"/>
                    <a:pt x="10840" y="613"/>
                  </a:cubicBezTo>
                  <a:cubicBezTo>
                    <a:pt x="11310" y="613"/>
                    <a:pt x="11780" y="667"/>
                    <a:pt x="12250" y="776"/>
                  </a:cubicBezTo>
                  <a:cubicBezTo>
                    <a:pt x="12877" y="920"/>
                    <a:pt x="13504" y="1161"/>
                    <a:pt x="14131" y="1451"/>
                  </a:cubicBezTo>
                  <a:lnTo>
                    <a:pt x="14131" y="1403"/>
                  </a:lnTo>
                  <a:cubicBezTo>
                    <a:pt x="13161" y="525"/>
                    <a:pt x="11836" y="1"/>
                    <a:pt x="10497" y="1"/>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7" name="Google Shape;9317;p49"/>
            <p:cNvSpPr/>
            <p:nvPr/>
          </p:nvSpPr>
          <p:spPr>
            <a:xfrm>
              <a:off x="3012650" y="4206502"/>
              <a:ext cx="210325" cy="34397"/>
            </a:xfrm>
            <a:custGeom>
              <a:avLst/>
              <a:gdLst/>
              <a:ahLst/>
              <a:cxnLst/>
              <a:rect l="l" t="t" r="r" b="b"/>
              <a:pathLst>
                <a:path w="14180" h="2319" extrusionOk="0">
                  <a:moveTo>
                    <a:pt x="10503" y="0"/>
                  </a:moveTo>
                  <a:cubicBezTo>
                    <a:pt x="10442" y="0"/>
                    <a:pt x="10382" y="1"/>
                    <a:pt x="10321" y="3"/>
                  </a:cubicBezTo>
                  <a:cubicBezTo>
                    <a:pt x="9646" y="52"/>
                    <a:pt x="8923" y="196"/>
                    <a:pt x="8296" y="486"/>
                  </a:cubicBezTo>
                  <a:cubicBezTo>
                    <a:pt x="7700" y="761"/>
                    <a:pt x="7147" y="1123"/>
                    <a:pt x="6639" y="1573"/>
                  </a:cubicBezTo>
                  <a:lnTo>
                    <a:pt x="6639" y="1573"/>
                  </a:lnTo>
                  <a:cubicBezTo>
                    <a:pt x="6140" y="1271"/>
                    <a:pt x="5602" y="1051"/>
                    <a:pt x="5065" y="872"/>
                  </a:cubicBezTo>
                  <a:cubicBezTo>
                    <a:pt x="4561" y="662"/>
                    <a:pt x="4020" y="525"/>
                    <a:pt x="3475" y="525"/>
                  </a:cubicBezTo>
                  <a:cubicBezTo>
                    <a:pt x="3394" y="525"/>
                    <a:pt x="3313" y="528"/>
                    <a:pt x="3232" y="534"/>
                  </a:cubicBezTo>
                  <a:cubicBezTo>
                    <a:pt x="2557" y="534"/>
                    <a:pt x="1978" y="727"/>
                    <a:pt x="1399" y="1064"/>
                  </a:cubicBezTo>
                  <a:cubicBezTo>
                    <a:pt x="869" y="1354"/>
                    <a:pt x="387" y="1788"/>
                    <a:pt x="1" y="2318"/>
                  </a:cubicBezTo>
                  <a:lnTo>
                    <a:pt x="49" y="2318"/>
                  </a:lnTo>
                  <a:cubicBezTo>
                    <a:pt x="531" y="1981"/>
                    <a:pt x="1062" y="1643"/>
                    <a:pt x="1592" y="1450"/>
                  </a:cubicBezTo>
                  <a:cubicBezTo>
                    <a:pt x="2123" y="1209"/>
                    <a:pt x="2701" y="1064"/>
                    <a:pt x="3280" y="1016"/>
                  </a:cubicBezTo>
                  <a:cubicBezTo>
                    <a:pt x="3540" y="973"/>
                    <a:pt x="3800" y="949"/>
                    <a:pt x="4061" y="949"/>
                  </a:cubicBezTo>
                  <a:cubicBezTo>
                    <a:pt x="4379" y="949"/>
                    <a:pt x="4698" y="985"/>
                    <a:pt x="5016" y="1064"/>
                  </a:cubicBezTo>
                  <a:cubicBezTo>
                    <a:pt x="5595" y="1209"/>
                    <a:pt x="6126" y="1450"/>
                    <a:pt x="6608" y="1836"/>
                  </a:cubicBezTo>
                  <a:cubicBezTo>
                    <a:pt x="6632" y="1860"/>
                    <a:pt x="6656" y="1872"/>
                    <a:pt x="6680" y="1872"/>
                  </a:cubicBezTo>
                  <a:cubicBezTo>
                    <a:pt x="6704" y="1872"/>
                    <a:pt x="6728" y="1860"/>
                    <a:pt x="6753" y="1836"/>
                  </a:cubicBezTo>
                  <a:cubicBezTo>
                    <a:pt x="7283" y="1498"/>
                    <a:pt x="7862" y="1209"/>
                    <a:pt x="8489" y="968"/>
                  </a:cubicBezTo>
                  <a:cubicBezTo>
                    <a:pt x="9116" y="775"/>
                    <a:pt x="9743" y="679"/>
                    <a:pt x="10370" y="630"/>
                  </a:cubicBezTo>
                  <a:cubicBezTo>
                    <a:pt x="10481" y="622"/>
                    <a:pt x="10593" y="618"/>
                    <a:pt x="10707" y="618"/>
                  </a:cubicBezTo>
                  <a:cubicBezTo>
                    <a:pt x="11234" y="618"/>
                    <a:pt x="11783" y="704"/>
                    <a:pt x="12299" y="823"/>
                  </a:cubicBezTo>
                  <a:cubicBezTo>
                    <a:pt x="12926" y="968"/>
                    <a:pt x="13553" y="1209"/>
                    <a:pt x="14131" y="1498"/>
                  </a:cubicBezTo>
                  <a:lnTo>
                    <a:pt x="14180" y="1498"/>
                  </a:lnTo>
                  <a:lnTo>
                    <a:pt x="14180" y="1450"/>
                  </a:lnTo>
                  <a:cubicBezTo>
                    <a:pt x="13163" y="526"/>
                    <a:pt x="11881" y="0"/>
                    <a:pt x="10503"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8" name="Google Shape;9318;p49"/>
            <p:cNvSpPr/>
            <p:nvPr/>
          </p:nvSpPr>
          <p:spPr>
            <a:xfrm>
              <a:off x="2529771" y="4391278"/>
              <a:ext cx="244662" cy="29176"/>
            </a:xfrm>
            <a:custGeom>
              <a:avLst/>
              <a:gdLst/>
              <a:ahLst/>
              <a:cxnLst/>
              <a:rect l="l" t="t" r="r" b="b"/>
              <a:pathLst>
                <a:path w="16495" h="1967" extrusionOk="0">
                  <a:moveTo>
                    <a:pt x="12039" y="0"/>
                  </a:moveTo>
                  <a:cubicBezTo>
                    <a:pt x="11470" y="0"/>
                    <a:pt x="10906" y="100"/>
                    <a:pt x="10370" y="279"/>
                  </a:cubicBezTo>
                  <a:cubicBezTo>
                    <a:pt x="9714" y="513"/>
                    <a:pt x="9058" y="838"/>
                    <a:pt x="8490" y="1299"/>
                  </a:cubicBezTo>
                  <a:lnTo>
                    <a:pt x="8490" y="1299"/>
                  </a:lnTo>
                  <a:cubicBezTo>
                    <a:pt x="7842" y="1028"/>
                    <a:pt x="7153" y="802"/>
                    <a:pt x="6463" y="664"/>
                  </a:cubicBezTo>
                  <a:cubicBezTo>
                    <a:pt x="5740" y="423"/>
                    <a:pt x="4968" y="327"/>
                    <a:pt x="4245" y="279"/>
                  </a:cubicBezTo>
                  <a:cubicBezTo>
                    <a:pt x="2702" y="279"/>
                    <a:pt x="1207" y="761"/>
                    <a:pt x="1" y="1725"/>
                  </a:cubicBezTo>
                  <a:cubicBezTo>
                    <a:pt x="1" y="1725"/>
                    <a:pt x="1" y="1725"/>
                    <a:pt x="49" y="1774"/>
                  </a:cubicBezTo>
                  <a:cubicBezTo>
                    <a:pt x="724" y="1484"/>
                    <a:pt x="1448" y="1243"/>
                    <a:pt x="2123" y="1050"/>
                  </a:cubicBezTo>
                  <a:cubicBezTo>
                    <a:pt x="2846" y="906"/>
                    <a:pt x="3570" y="809"/>
                    <a:pt x="4245" y="761"/>
                  </a:cubicBezTo>
                  <a:cubicBezTo>
                    <a:pt x="4570" y="718"/>
                    <a:pt x="4905" y="694"/>
                    <a:pt x="5237" y="694"/>
                  </a:cubicBezTo>
                  <a:cubicBezTo>
                    <a:pt x="5643" y="694"/>
                    <a:pt x="6044" y="729"/>
                    <a:pt x="6415" y="809"/>
                  </a:cubicBezTo>
                  <a:cubicBezTo>
                    <a:pt x="7139" y="954"/>
                    <a:pt x="7814" y="1243"/>
                    <a:pt x="8441" y="1629"/>
                  </a:cubicBezTo>
                  <a:lnTo>
                    <a:pt x="8586" y="1629"/>
                  </a:lnTo>
                  <a:cubicBezTo>
                    <a:pt x="9212" y="1243"/>
                    <a:pt x="9839" y="1002"/>
                    <a:pt x="10515" y="809"/>
                  </a:cubicBezTo>
                  <a:cubicBezTo>
                    <a:pt x="11021" y="701"/>
                    <a:pt x="11527" y="646"/>
                    <a:pt x="12034" y="646"/>
                  </a:cubicBezTo>
                  <a:cubicBezTo>
                    <a:pt x="12203" y="646"/>
                    <a:pt x="12371" y="652"/>
                    <a:pt x="12540" y="664"/>
                  </a:cubicBezTo>
                  <a:cubicBezTo>
                    <a:pt x="13939" y="761"/>
                    <a:pt x="15289" y="1195"/>
                    <a:pt x="16447" y="1967"/>
                  </a:cubicBezTo>
                  <a:lnTo>
                    <a:pt x="16495" y="1967"/>
                  </a:lnTo>
                  <a:lnTo>
                    <a:pt x="16495" y="1918"/>
                  </a:lnTo>
                  <a:cubicBezTo>
                    <a:pt x="15482" y="857"/>
                    <a:pt x="14083" y="134"/>
                    <a:pt x="12637" y="37"/>
                  </a:cubicBezTo>
                  <a:cubicBezTo>
                    <a:pt x="12437" y="13"/>
                    <a:pt x="12238" y="0"/>
                    <a:pt x="12039"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9" name="Google Shape;9319;p49"/>
            <p:cNvSpPr/>
            <p:nvPr/>
          </p:nvSpPr>
          <p:spPr>
            <a:xfrm>
              <a:off x="1883802" y="4362458"/>
              <a:ext cx="229637" cy="27944"/>
            </a:xfrm>
            <a:custGeom>
              <a:avLst/>
              <a:gdLst/>
              <a:ahLst/>
              <a:cxnLst/>
              <a:rect l="l" t="t" r="r" b="b"/>
              <a:pathLst>
                <a:path w="15482" h="1884" extrusionOk="0">
                  <a:moveTo>
                    <a:pt x="11300" y="0"/>
                  </a:moveTo>
                  <a:cubicBezTo>
                    <a:pt x="9857" y="0"/>
                    <a:pt x="8467" y="547"/>
                    <a:pt x="7410" y="1520"/>
                  </a:cubicBezTo>
                  <a:lnTo>
                    <a:pt x="7410" y="1520"/>
                  </a:lnTo>
                  <a:cubicBezTo>
                    <a:pt x="6869" y="1171"/>
                    <a:pt x="6325" y="904"/>
                    <a:pt x="5739" y="678"/>
                  </a:cubicBezTo>
                  <a:cubicBezTo>
                    <a:pt x="5064" y="389"/>
                    <a:pt x="4389" y="244"/>
                    <a:pt x="3714" y="196"/>
                  </a:cubicBezTo>
                  <a:cubicBezTo>
                    <a:pt x="2990" y="196"/>
                    <a:pt x="2315" y="341"/>
                    <a:pt x="1688" y="582"/>
                  </a:cubicBezTo>
                  <a:cubicBezTo>
                    <a:pt x="1061" y="871"/>
                    <a:pt x="483" y="1257"/>
                    <a:pt x="0" y="1788"/>
                  </a:cubicBezTo>
                  <a:lnTo>
                    <a:pt x="49" y="1788"/>
                  </a:lnTo>
                  <a:cubicBezTo>
                    <a:pt x="49" y="1812"/>
                    <a:pt x="49" y="1824"/>
                    <a:pt x="55" y="1824"/>
                  </a:cubicBezTo>
                  <a:cubicBezTo>
                    <a:pt x="61" y="1824"/>
                    <a:pt x="73" y="1812"/>
                    <a:pt x="97" y="1788"/>
                  </a:cubicBezTo>
                  <a:cubicBezTo>
                    <a:pt x="675" y="1498"/>
                    <a:pt x="1254" y="1209"/>
                    <a:pt x="1881" y="1016"/>
                  </a:cubicBezTo>
                  <a:cubicBezTo>
                    <a:pt x="2508" y="823"/>
                    <a:pt x="3135" y="727"/>
                    <a:pt x="3762" y="678"/>
                  </a:cubicBezTo>
                  <a:cubicBezTo>
                    <a:pt x="3921" y="667"/>
                    <a:pt x="4078" y="661"/>
                    <a:pt x="4233" y="661"/>
                  </a:cubicBezTo>
                  <a:cubicBezTo>
                    <a:pt x="4733" y="661"/>
                    <a:pt x="5212" y="724"/>
                    <a:pt x="5691" y="871"/>
                  </a:cubicBezTo>
                  <a:cubicBezTo>
                    <a:pt x="6318" y="1064"/>
                    <a:pt x="6897" y="1402"/>
                    <a:pt x="7427" y="1836"/>
                  </a:cubicBezTo>
                  <a:cubicBezTo>
                    <a:pt x="7427" y="1860"/>
                    <a:pt x="7451" y="1872"/>
                    <a:pt x="7482" y="1872"/>
                  </a:cubicBezTo>
                  <a:cubicBezTo>
                    <a:pt x="7512" y="1872"/>
                    <a:pt x="7548" y="1860"/>
                    <a:pt x="7572" y="1836"/>
                  </a:cubicBezTo>
                  <a:cubicBezTo>
                    <a:pt x="8151" y="1402"/>
                    <a:pt x="8778" y="1112"/>
                    <a:pt x="9453" y="919"/>
                  </a:cubicBezTo>
                  <a:cubicBezTo>
                    <a:pt x="10016" y="718"/>
                    <a:pt x="10578" y="618"/>
                    <a:pt x="11141" y="618"/>
                  </a:cubicBezTo>
                  <a:cubicBezTo>
                    <a:pt x="11253" y="618"/>
                    <a:pt x="11366" y="622"/>
                    <a:pt x="11479" y="630"/>
                  </a:cubicBezTo>
                  <a:cubicBezTo>
                    <a:pt x="12877" y="630"/>
                    <a:pt x="14276" y="1064"/>
                    <a:pt x="15433" y="1884"/>
                  </a:cubicBezTo>
                  <a:lnTo>
                    <a:pt x="15481" y="1884"/>
                  </a:lnTo>
                  <a:cubicBezTo>
                    <a:pt x="15481" y="1884"/>
                    <a:pt x="15481" y="1836"/>
                    <a:pt x="15481" y="1836"/>
                  </a:cubicBezTo>
                  <a:cubicBezTo>
                    <a:pt x="14951" y="1257"/>
                    <a:pt x="14372" y="823"/>
                    <a:pt x="13649" y="485"/>
                  </a:cubicBezTo>
                  <a:cubicBezTo>
                    <a:pt x="12974" y="196"/>
                    <a:pt x="12202" y="3"/>
                    <a:pt x="11479" y="3"/>
                  </a:cubicBezTo>
                  <a:cubicBezTo>
                    <a:pt x="11419" y="1"/>
                    <a:pt x="11359" y="0"/>
                    <a:pt x="11300"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0" name="Google Shape;9320;p49"/>
            <p:cNvSpPr/>
            <p:nvPr/>
          </p:nvSpPr>
          <p:spPr>
            <a:xfrm>
              <a:off x="2260801" y="4324396"/>
              <a:ext cx="201737" cy="28093"/>
            </a:xfrm>
            <a:custGeom>
              <a:avLst/>
              <a:gdLst/>
              <a:ahLst/>
              <a:cxnLst/>
              <a:rect l="l" t="t" r="r" b="b"/>
              <a:pathLst>
                <a:path w="13601" h="1894" extrusionOk="0">
                  <a:moveTo>
                    <a:pt x="10499" y="1"/>
                  </a:moveTo>
                  <a:cubicBezTo>
                    <a:pt x="10392" y="1"/>
                    <a:pt x="10284" y="5"/>
                    <a:pt x="10176" y="13"/>
                  </a:cubicBezTo>
                  <a:cubicBezTo>
                    <a:pt x="9018" y="106"/>
                    <a:pt x="7903" y="599"/>
                    <a:pt x="7005" y="1366"/>
                  </a:cubicBezTo>
                  <a:lnTo>
                    <a:pt x="7005" y="1366"/>
                  </a:lnTo>
                  <a:cubicBezTo>
                    <a:pt x="6511" y="1026"/>
                    <a:pt x="5977" y="765"/>
                    <a:pt x="5402" y="544"/>
                  </a:cubicBezTo>
                  <a:cubicBezTo>
                    <a:pt x="4775" y="302"/>
                    <a:pt x="4148" y="158"/>
                    <a:pt x="3473" y="109"/>
                  </a:cubicBezTo>
                  <a:cubicBezTo>
                    <a:pt x="2798" y="109"/>
                    <a:pt x="2122" y="254"/>
                    <a:pt x="1495" y="592"/>
                  </a:cubicBezTo>
                  <a:cubicBezTo>
                    <a:pt x="917" y="881"/>
                    <a:pt x="386" y="1315"/>
                    <a:pt x="0" y="1894"/>
                  </a:cubicBezTo>
                  <a:lnTo>
                    <a:pt x="49" y="1894"/>
                  </a:lnTo>
                  <a:cubicBezTo>
                    <a:pt x="579" y="1508"/>
                    <a:pt x="1110" y="1219"/>
                    <a:pt x="1688" y="978"/>
                  </a:cubicBezTo>
                  <a:cubicBezTo>
                    <a:pt x="2267" y="785"/>
                    <a:pt x="2846" y="640"/>
                    <a:pt x="3473" y="544"/>
                  </a:cubicBezTo>
                  <a:cubicBezTo>
                    <a:pt x="3682" y="511"/>
                    <a:pt x="3891" y="495"/>
                    <a:pt x="4100" y="495"/>
                  </a:cubicBezTo>
                  <a:cubicBezTo>
                    <a:pt x="4518" y="495"/>
                    <a:pt x="4936" y="560"/>
                    <a:pt x="5354" y="688"/>
                  </a:cubicBezTo>
                  <a:cubicBezTo>
                    <a:pt x="5932" y="929"/>
                    <a:pt x="6463" y="1267"/>
                    <a:pt x="6897" y="1749"/>
                  </a:cubicBezTo>
                  <a:cubicBezTo>
                    <a:pt x="6921" y="1773"/>
                    <a:pt x="6957" y="1785"/>
                    <a:pt x="6993" y="1785"/>
                  </a:cubicBezTo>
                  <a:cubicBezTo>
                    <a:pt x="7030" y="1785"/>
                    <a:pt x="7066" y="1773"/>
                    <a:pt x="7090" y="1749"/>
                  </a:cubicBezTo>
                  <a:lnTo>
                    <a:pt x="7138" y="1749"/>
                  </a:lnTo>
                  <a:cubicBezTo>
                    <a:pt x="7620" y="1460"/>
                    <a:pt x="8103" y="1219"/>
                    <a:pt x="8633" y="1026"/>
                  </a:cubicBezTo>
                  <a:cubicBezTo>
                    <a:pt x="9164" y="833"/>
                    <a:pt x="9694" y="688"/>
                    <a:pt x="10225" y="640"/>
                  </a:cubicBezTo>
                  <a:cubicBezTo>
                    <a:pt x="10514" y="616"/>
                    <a:pt x="10791" y="604"/>
                    <a:pt x="11069" y="604"/>
                  </a:cubicBezTo>
                  <a:cubicBezTo>
                    <a:pt x="11346" y="604"/>
                    <a:pt x="11623" y="616"/>
                    <a:pt x="11913" y="640"/>
                  </a:cubicBezTo>
                  <a:cubicBezTo>
                    <a:pt x="12491" y="736"/>
                    <a:pt x="13022" y="881"/>
                    <a:pt x="13552" y="1074"/>
                  </a:cubicBezTo>
                  <a:lnTo>
                    <a:pt x="13601" y="1074"/>
                  </a:lnTo>
                  <a:lnTo>
                    <a:pt x="13601" y="1026"/>
                  </a:lnTo>
                  <a:cubicBezTo>
                    <a:pt x="13118" y="688"/>
                    <a:pt x="12588" y="399"/>
                    <a:pt x="12009" y="254"/>
                  </a:cubicBezTo>
                  <a:cubicBezTo>
                    <a:pt x="11530" y="94"/>
                    <a:pt x="11017" y="1"/>
                    <a:pt x="10499" y="1"/>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4" name="Picture 3"/>
          <p:cNvPicPr>
            <a:picLocks noChangeAspect="1"/>
          </p:cNvPicPr>
          <p:nvPr/>
        </p:nvPicPr>
        <p:blipFill>
          <a:blip r:embed="rId1"/>
          <a:stretch>
            <a:fillRect/>
          </a:stretch>
        </p:blipFill>
        <p:spPr>
          <a:xfrm>
            <a:off x="4124325" y="914400"/>
            <a:ext cx="5019675" cy="2314575"/>
          </a:xfrm>
          <a:prstGeom prst="rect">
            <a:avLst/>
          </a:prstGeom>
        </p:spPr>
      </p:pic>
      <p:sp>
        <p:nvSpPr>
          <p:cNvPr id="5" name="Text Box 4"/>
          <p:cNvSpPr txBox="1"/>
          <p:nvPr/>
        </p:nvSpPr>
        <p:spPr>
          <a:xfrm>
            <a:off x="703580" y="3816985"/>
            <a:ext cx="7336790" cy="953135"/>
          </a:xfrm>
          <a:prstGeom prst="rect">
            <a:avLst/>
          </a:prstGeom>
          <a:noFill/>
        </p:spPr>
        <p:txBody>
          <a:bodyPr wrap="square" rtlCol="0" anchor="t">
            <a:spAutoFit/>
            <a:scene3d>
              <a:camera prst="orthographicFront"/>
              <a:lightRig rig="threePt" dir="t"/>
            </a:scene3d>
          </a:bodyPr>
          <a:p>
            <a:pPr marL="0" lvl="0" indent="0" algn="ctr" rtl="0">
              <a:spcBef>
                <a:spcPts val="0"/>
              </a:spcBef>
              <a:spcAft>
                <a:spcPts val="0"/>
              </a:spcAft>
              <a:buNone/>
            </a:pPr>
            <a:r>
              <a:rPr lang="en-GB" sz="2800" b="1">
                <a:solidFill>
                  <a:schemeClr val="accent2"/>
                </a:solidFill>
                <a:effectLst>
                  <a:glow rad="101600">
                    <a:schemeClr val="accent3">
                      <a:satMod val="175000"/>
                      <a:alpha val="40000"/>
                    </a:schemeClr>
                  </a:glow>
                </a:effectLst>
                <a:sym typeface="+mn-ea"/>
              </a:rPr>
              <a:t>Với mỗi 1 đáp án đúng là em sẽ </a:t>
            </a:r>
            <a:endParaRPr lang="en-GB" sz="2800" b="1">
              <a:solidFill>
                <a:schemeClr val="accent2"/>
              </a:solidFill>
              <a:effectLst>
                <a:glow rad="101600">
                  <a:schemeClr val="accent3">
                    <a:satMod val="175000"/>
                    <a:alpha val="40000"/>
                  </a:schemeClr>
                </a:glow>
              </a:effectLst>
              <a:sym typeface="+mn-ea"/>
            </a:endParaRPr>
          </a:p>
          <a:p>
            <a:pPr marL="0" lvl="0" indent="0" algn="ctr" rtl="0">
              <a:spcBef>
                <a:spcPts val="0"/>
              </a:spcBef>
              <a:spcAft>
                <a:spcPts val="0"/>
              </a:spcAft>
              <a:buNone/>
            </a:pPr>
            <a:r>
              <a:rPr lang="en-GB" sz="2800" b="1">
                <a:solidFill>
                  <a:schemeClr val="accent2"/>
                </a:solidFill>
                <a:effectLst>
                  <a:glow rad="101600">
                    <a:schemeClr val="accent3">
                      <a:satMod val="175000"/>
                      <a:alpha val="40000"/>
                    </a:schemeClr>
                  </a:glow>
                </a:effectLst>
                <a:sym typeface="+mn-ea"/>
              </a:rPr>
              <a:t>góp phần phủ xanh đồi trọc rồi đấy!</a:t>
            </a:r>
            <a:endParaRPr lang="en-GB" altLang="en-US" sz="2800" b="1">
              <a:solidFill>
                <a:schemeClr val="accent2"/>
              </a:solidFill>
              <a:effectLst>
                <a:glow rad="101600">
                  <a:schemeClr val="accent3">
                    <a:satMod val="175000"/>
                    <a:alpha val="40000"/>
                  </a:schemeClr>
                </a:glow>
              </a:effectLst>
              <a:sym typeface="+mn-ea"/>
            </a:endParaRPr>
          </a:p>
        </p:txBody>
      </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58370" name="Text Box 2"/>
          <p:cNvSpPr txBox="1"/>
          <p:nvPr/>
        </p:nvSpPr>
        <p:spPr>
          <a:xfrm>
            <a:off x="2400300" y="685800"/>
            <a:ext cx="2857500" cy="1360805"/>
          </a:xfrm>
          <a:prstGeom prst="rect">
            <a:avLst/>
          </a:prstGeom>
          <a:noFill/>
          <a:ln w="9525">
            <a:noFill/>
          </a:ln>
        </p:spPr>
        <p:txBody>
          <a:bodyPr>
            <a:spAutoFit/>
          </a:bodyPr>
          <a:p>
            <a:pPr>
              <a:spcBef>
                <a:spcPct val="50000"/>
              </a:spcBef>
            </a:pPr>
            <a:r>
              <a:rPr sz="1500" b="1" dirty="0">
                <a:solidFill>
                  <a:srgbClr val="000099"/>
                </a:solidFill>
                <a:latin typeface="Arial" panose="020B0604020202020204" pitchFamily="34" charset="0"/>
              </a:rPr>
              <a:t>Giữa </a:t>
            </a:r>
            <a:r>
              <a:rPr lang="en-GB" sz="1500" b="1" dirty="0">
                <a:solidFill>
                  <a:srgbClr val="000099"/>
                </a:solidFill>
                <a:latin typeface="Arial" panose="020B0604020202020204" pitchFamily="34" charset="0"/>
              </a:rPr>
              <a:t>hai</a:t>
            </a:r>
            <a:r>
              <a:rPr sz="1500" b="1" dirty="0">
                <a:solidFill>
                  <a:srgbClr val="000099"/>
                </a:solidFill>
                <a:latin typeface="Arial" panose="020B0604020202020204" pitchFamily="34" charset="0"/>
              </a:rPr>
              <a:t> bên …</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Mở ra …</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Có gió thoảng, …</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Cổng trời trên ….</a:t>
            </a:r>
            <a:endParaRPr sz="1500" b="1" dirty="0">
              <a:solidFill>
                <a:srgbClr val="000099"/>
              </a:solidFill>
              <a:latin typeface="Arial" panose="020B0604020202020204" pitchFamily="34" charset="0"/>
            </a:endParaRPr>
          </a:p>
        </p:txBody>
      </p:sp>
      <p:sp>
        <p:nvSpPr>
          <p:cNvPr id="58371" name="Text Box 3"/>
          <p:cNvSpPr txBox="1"/>
          <p:nvPr/>
        </p:nvSpPr>
        <p:spPr>
          <a:xfrm>
            <a:off x="2343150" y="2286000"/>
            <a:ext cx="2743200" cy="2745740"/>
          </a:xfrm>
          <a:prstGeom prst="rect">
            <a:avLst/>
          </a:prstGeom>
          <a:noFill/>
          <a:ln w="9525">
            <a:noFill/>
          </a:ln>
        </p:spPr>
        <p:txBody>
          <a:bodyPr>
            <a:spAutoFit/>
          </a:bodyPr>
          <a:p>
            <a:pPr>
              <a:spcBef>
                <a:spcPct val="50000"/>
              </a:spcBef>
            </a:pPr>
            <a:r>
              <a:rPr sz="1500" b="1" dirty="0">
                <a:solidFill>
                  <a:srgbClr val="000099"/>
                </a:solidFill>
                <a:latin typeface="Arial" panose="020B0604020202020204" pitchFamily="34" charset="0"/>
              </a:rPr>
              <a:t>Nhìn ra xa ….</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Bao sắc màu …</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Con thác réo …</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Đàn dê soi …</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Giữa ngút ngàn …</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Dọc vùng rừng …</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Không biết thực …</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Ráng chiều như …</a:t>
            </a:r>
            <a:endParaRPr sz="1500" b="1" dirty="0">
              <a:solidFill>
                <a:srgbClr val="000099"/>
              </a:solidFill>
              <a:latin typeface="Arial" panose="020B0604020202020204" pitchFamily="34" charset="0"/>
            </a:endParaRPr>
          </a:p>
        </p:txBody>
      </p:sp>
      <p:sp>
        <p:nvSpPr>
          <p:cNvPr id="58372" name="Text Box 4"/>
          <p:cNvSpPr txBox="1"/>
          <p:nvPr/>
        </p:nvSpPr>
        <p:spPr>
          <a:xfrm>
            <a:off x="5029200" y="914400"/>
            <a:ext cx="2343150" cy="4027170"/>
          </a:xfrm>
          <a:prstGeom prst="rect">
            <a:avLst/>
          </a:prstGeom>
          <a:noFill/>
          <a:ln w="9525">
            <a:noFill/>
          </a:ln>
        </p:spPr>
        <p:txBody>
          <a:bodyPr>
            <a:spAutoFit/>
          </a:bodyPr>
          <a:p>
            <a:pPr>
              <a:spcBef>
                <a:spcPct val="50000"/>
              </a:spcBef>
            </a:pPr>
            <a:r>
              <a:rPr sz="1500" b="1" dirty="0">
                <a:solidFill>
                  <a:srgbClr val="000099"/>
                </a:solidFill>
                <a:latin typeface="Arial" panose="020B0604020202020204" pitchFamily="34" charset="0"/>
              </a:rPr>
              <a:t>Lúa chín ngập …</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Và tiếng nhạc  …</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Suốt triền rừng …</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Người Tày từ …</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Đi gặt lúa, …</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Những người Giáy, …</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Đi tìm măng …</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Vạt áo choàng …</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Nhuộm xanh cả …</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Và gió thổi, …</a:t>
            </a:r>
            <a:endParaRPr sz="1500" b="1" dirty="0">
              <a:solidFill>
                <a:srgbClr val="000099"/>
              </a:solidFill>
              <a:latin typeface="Arial" panose="020B0604020202020204" pitchFamily="34" charset="0"/>
            </a:endParaRPr>
          </a:p>
          <a:p>
            <a:pPr>
              <a:spcBef>
                <a:spcPct val="50000"/>
              </a:spcBef>
            </a:pPr>
            <a:r>
              <a:rPr lang="en-GB" sz="1500" b="1" dirty="0">
                <a:solidFill>
                  <a:srgbClr val="000099"/>
                </a:solidFill>
                <a:latin typeface="Arial" panose="020B0604020202020204" pitchFamily="34" charset="0"/>
              </a:rPr>
              <a:t>Ấ</a:t>
            </a:r>
            <a:r>
              <a:rPr sz="1500" b="1" dirty="0">
                <a:solidFill>
                  <a:srgbClr val="000099"/>
                </a:solidFill>
                <a:latin typeface="Arial" panose="020B0604020202020204" pitchFamily="34" charset="0"/>
              </a:rPr>
              <a:t>m giữa rừng …</a:t>
            </a:r>
            <a:endParaRPr sz="1500" b="1" dirty="0">
              <a:solidFill>
                <a:srgbClr val="000099"/>
              </a:solidFill>
              <a:latin typeface="Arial" panose="020B0604020202020204" pitchFamily="34" charset="0"/>
            </a:endParaRPr>
          </a:p>
          <a:p>
            <a:pPr>
              <a:spcBef>
                <a:spcPct val="50000"/>
              </a:spcBef>
            </a:pPr>
            <a:r>
              <a:rPr sz="1050" b="1" dirty="0">
                <a:solidFill>
                  <a:srgbClr val="000099"/>
                </a:solidFill>
                <a:latin typeface="Arial" panose="020B0604020202020204" pitchFamily="34" charset="0"/>
              </a:rPr>
              <a:t>                        </a:t>
            </a:r>
            <a:r>
              <a:rPr sz="1050" b="1" dirty="0">
                <a:solidFill>
                  <a:srgbClr val="FF0000"/>
                </a:solidFill>
                <a:latin typeface="Arial" panose="020B0604020202020204" pitchFamily="34" charset="0"/>
              </a:rPr>
              <a:t>NGUYỄN ĐÌNH ẢNH</a:t>
            </a:r>
            <a:endParaRPr sz="1050" b="1" dirty="0">
              <a:solidFill>
                <a:srgbClr val="FF0000"/>
              </a:solidFill>
              <a:latin typeface="Arial" panose="020B0604020202020204" pitchFamily="34" charset="0"/>
            </a:endParaRPr>
          </a:p>
        </p:txBody>
      </p:sp>
      <p:pic>
        <p:nvPicPr>
          <p:cNvPr id="5" name="Picture 4"/>
          <p:cNvPicPr>
            <a:picLocks noChangeAspect="1"/>
          </p:cNvPicPr>
          <p:nvPr/>
        </p:nvPicPr>
        <p:blipFill>
          <a:blip r:embed="rId1"/>
          <a:stretch>
            <a:fillRect/>
          </a:stretch>
        </p:blipFill>
        <p:spPr>
          <a:xfrm>
            <a:off x="2812415" y="-29845"/>
            <a:ext cx="3518535" cy="715645"/>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58370"/>
                                        </p:tgtEl>
                                        <p:attrNameLst>
                                          <p:attrName>style.visibility</p:attrName>
                                        </p:attrNameLst>
                                      </p:cBhvr>
                                      <p:to>
                                        <p:strVal val="visible"/>
                                      </p:to>
                                    </p:set>
                                    <p:animEffect transition="in" filter="wheel(4)">
                                      <p:cBhvr>
                                        <p:cTn id="7" dur="2000"/>
                                        <p:tgtEl>
                                          <p:spTgt spid="58370"/>
                                        </p:tgtEl>
                                      </p:cBhvr>
                                    </p:animEffect>
                                  </p:childTnLst>
                                </p:cTn>
                              </p:par>
                            </p:childTnLst>
                          </p:cTn>
                        </p:par>
                        <p:par>
                          <p:cTn id="8" fill="hold">
                            <p:stCondLst>
                              <p:cond delay="2000"/>
                            </p:stCondLst>
                            <p:childTnLst>
                              <p:par>
                                <p:cTn id="9" presetID="21" presetClass="entr" presetSubtype="4" fill="hold" grpId="0" nodeType="afterEffect">
                                  <p:stCondLst>
                                    <p:cond delay="0"/>
                                  </p:stCondLst>
                                  <p:childTnLst>
                                    <p:set>
                                      <p:cBhvr>
                                        <p:cTn id="10" dur="1" fill="hold">
                                          <p:stCondLst>
                                            <p:cond delay="0"/>
                                          </p:stCondLst>
                                        </p:cTn>
                                        <p:tgtEl>
                                          <p:spTgt spid="58371"/>
                                        </p:tgtEl>
                                        <p:attrNameLst>
                                          <p:attrName>style.visibility</p:attrName>
                                        </p:attrNameLst>
                                      </p:cBhvr>
                                      <p:to>
                                        <p:strVal val="visible"/>
                                      </p:to>
                                    </p:set>
                                    <p:animEffect transition="in" filter="wheel(4)">
                                      <p:cBhvr>
                                        <p:cTn id="11" dur="2000"/>
                                        <p:tgtEl>
                                          <p:spTgt spid="58371"/>
                                        </p:tgtEl>
                                      </p:cBhvr>
                                    </p:animEffect>
                                  </p:childTnLst>
                                </p:cTn>
                              </p:par>
                            </p:childTnLst>
                          </p:cTn>
                        </p:par>
                        <p:par>
                          <p:cTn id="12" fill="hold">
                            <p:stCondLst>
                              <p:cond delay="4000"/>
                            </p:stCondLst>
                            <p:childTnLst>
                              <p:par>
                                <p:cTn id="13" presetID="21" presetClass="entr" presetSubtype="4" fill="hold" grpId="0" nodeType="afterEffect">
                                  <p:stCondLst>
                                    <p:cond delay="0"/>
                                  </p:stCondLst>
                                  <p:childTnLst>
                                    <p:set>
                                      <p:cBhvr>
                                        <p:cTn id="14" dur="1" fill="hold">
                                          <p:stCondLst>
                                            <p:cond delay="0"/>
                                          </p:stCondLst>
                                        </p:cTn>
                                        <p:tgtEl>
                                          <p:spTgt spid="58372"/>
                                        </p:tgtEl>
                                        <p:attrNameLst>
                                          <p:attrName>style.visibility</p:attrName>
                                        </p:attrNameLst>
                                      </p:cBhvr>
                                      <p:to>
                                        <p:strVal val="visible"/>
                                      </p:to>
                                    </p:set>
                                    <p:animEffect transition="in" filter="wheel(4)">
                                      <p:cBhvr>
                                        <p:cTn id="15" dur="2000"/>
                                        <p:tgtEl>
                                          <p:spTgt spid="58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0" grpId="0"/>
      <p:bldP spid="58371" grpId="0"/>
      <p:bldP spid="58372"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5" name="Text Box 2"/>
          <p:cNvSpPr txBox="1"/>
          <p:nvPr/>
        </p:nvSpPr>
        <p:spPr>
          <a:xfrm>
            <a:off x="1600200" y="685800"/>
            <a:ext cx="2857500" cy="1360805"/>
          </a:xfrm>
          <a:prstGeom prst="rect">
            <a:avLst/>
          </a:prstGeom>
          <a:noFill/>
          <a:ln w="9525">
            <a:noFill/>
          </a:ln>
        </p:spPr>
        <p:txBody>
          <a:bodyPr>
            <a:spAutoFit/>
          </a:bodyPr>
          <a:p>
            <a:pPr>
              <a:spcBef>
                <a:spcPct val="50000"/>
              </a:spcBef>
            </a:pPr>
            <a:r>
              <a:rPr sz="1500" b="1" dirty="0">
                <a:solidFill>
                  <a:srgbClr val="000099"/>
                </a:solidFill>
                <a:latin typeface="Arial" panose="020B0604020202020204" pitchFamily="34" charset="0"/>
              </a:rPr>
              <a:t>Giữa </a:t>
            </a:r>
            <a:r>
              <a:rPr lang="en-GB" sz="1500" b="1" dirty="0">
                <a:solidFill>
                  <a:srgbClr val="000099"/>
                </a:solidFill>
                <a:latin typeface="Arial" panose="020B0604020202020204" pitchFamily="34" charset="0"/>
              </a:rPr>
              <a:t>hai</a:t>
            </a:r>
            <a:r>
              <a:rPr sz="1500" b="1" dirty="0">
                <a:solidFill>
                  <a:srgbClr val="000099"/>
                </a:solidFill>
                <a:latin typeface="Arial" panose="020B0604020202020204" pitchFamily="34" charset="0"/>
              </a:rPr>
              <a:t> bên vách đá</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Có gió thoảng, mây trôi</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a:t>
            </a:r>
            <a:endParaRPr sz="1500" b="1" dirty="0">
              <a:solidFill>
                <a:srgbClr val="000099"/>
              </a:solidFill>
              <a:latin typeface="Arial" panose="020B0604020202020204" pitchFamily="34" charset="0"/>
            </a:endParaRPr>
          </a:p>
        </p:txBody>
      </p:sp>
      <p:sp>
        <p:nvSpPr>
          <p:cNvPr id="6" name="Text Box 3"/>
          <p:cNvSpPr txBox="1"/>
          <p:nvPr/>
        </p:nvSpPr>
        <p:spPr>
          <a:xfrm>
            <a:off x="1600200" y="2286000"/>
            <a:ext cx="2743200" cy="2745740"/>
          </a:xfrm>
          <a:prstGeom prst="rect">
            <a:avLst/>
          </a:prstGeom>
          <a:noFill/>
          <a:ln w="9525">
            <a:noFill/>
          </a:ln>
        </p:spPr>
        <p:txBody>
          <a:bodyPr>
            <a:spAutoFit/>
          </a:bodyPr>
          <a:p>
            <a:pPr>
              <a:spcBef>
                <a:spcPct val="50000"/>
              </a:spcBef>
            </a:pPr>
            <a:r>
              <a:rPr sz="1500" b="1" dirty="0">
                <a:solidFill>
                  <a:srgbClr val="000099"/>
                </a:solidFill>
                <a:latin typeface="Arial" panose="020B0604020202020204" pitchFamily="34" charset="0"/>
              </a:rPr>
              <a:t>Nhìn ra xa ngút ngát</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Con thác réo ngân nga</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Giữa ngút ngàn cây trái</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Không biết thực hay mơ</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a:t>
            </a:r>
            <a:endParaRPr sz="1500" b="1" dirty="0">
              <a:solidFill>
                <a:srgbClr val="000099"/>
              </a:solidFill>
              <a:latin typeface="Arial" panose="020B0604020202020204" pitchFamily="34" charset="0"/>
            </a:endParaRPr>
          </a:p>
        </p:txBody>
      </p:sp>
      <p:sp>
        <p:nvSpPr>
          <p:cNvPr id="7" name="Text Box 4"/>
          <p:cNvSpPr txBox="1"/>
          <p:nvPr/>
        </p:nvSpPr>
        <p:spPr>
          <a:xfrm>
            <a:off x="4343400" y="685800"/>
            <a:ext cx="3543300" cy="4027170"/>
          </a:xfrm>
          <a:prstGeom prst="rect">
            <a:avLst/>
          </a:prstGeom>
          <a:noFill/>
          <a:ln w="9525">
            <a:noFill/>
          </a:ln>
        </p:spPr>
        <p:txBody>
          <a:bodyPr>
            <a:spAutoFit/>
          </a:bodyPr>
          <a:p>
            <a:pPr>
              <a:spcBef>
                <a:spcPct val="50000"/>
              </a:spcBef>
            </a:pPr>
            <a:r>
              <a:rPr sz="1500" b="1" dirty="0">
                <a:solidFill>
                  <a:srgbClr val="000099"/>
                </a:solidFill>
                <a:latin typeface="Arial" panose="020B0604020202020204" pitchFamily="34" charset="0"/>
              </a:rPr>
              <a:t>Lúa chín ngập lòng thung</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Suốt triền rừng hoang dã</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Đi gặt lúa, trồng rau</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Đi tìm măng hái nấm</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Nhuộm xanh cả ráng chiều</a:t>
            </a:r>
            <a:endParaRPr sz="1500" b="1" dirty="0">
              <a:solidFill>
                <a:srgbClr val="000099"/>
              </a:solidFill>
              <a:latin typeface="Arial" panose="020B0604020202020204" pitchFamily="34" charset="0"/>
            </a:endParaRPr>
          </a:p>
          <a:p>
            <a:pPr>
              <a:spcBef>
                <a:spcPct val="50000"/>
              </a:spcBef>
            </a:pPr>
            <a:r>
              <a:rPr sz="1500" b="1" dirty="0">
                <a:solidFill>
                  <a:srgbClr val="000099"/>
                </a:solidFill>
                <a:latin typeface="Arial" panose="020B0604020202020204" pitchFamily="34" charset="0"/>
              </a:rPr>
              <a:t>…</a:t>
            </a:r>
            <a:endParaRPr sz="1500" b="1" dirty="0">
              <a:solidFill>
                <a:srgbClr val="000099"/>
              </a:solidFill>
              <a:latin typeface="Arial" panose="020B0604020202020204" pitchFamily="34" charset="0"/>
            </a:endParaRPr>
          </a:p>
          <a:p>
            <a:pPr>
              <a:spcBef>
                <a:spcPct val="50000"/>
              </a:spcBef>
            </a:pPr>
            <a:r>
              <a:rPr lang="en-GB" sz="1500" b="1" dirty="0">
                <a:solidFill>
                  <a:srgbClr val="000099"/>
                </a:solidFill>
                <a:latin typeface="Arial" panose="020B0604020202020204" pitchFamily="34" charset="0"/>
              </a:rPr>
              <a:t>Ấ</a:t>
            </a:r>
            <a:r>
              <a:rPr sz="1500" b="1" dirty="0">
                <a:solidFill>
                  <a:srgbClr val="000099"/>
                </a:solidFill>
                <a:latin typeface="Arial" panose="020B0604020202020204" pitchFamily="34" charset="0"/>
              </a:rPr>
              <a:t>m giữa rừng hoang giá.</a:t>
            </a:r>
            <a:endParaRPr sz="1500" b="1" dirty="0">
              <a:solidFill>
                <a:srgbClr val="000099"/>
              </a:solidFill>
              <a:latin typeface="Arial" panose="020B0604020202020204" pitchFamily="34" charset="0"/>
            </a:endParaRPr>
          </a:p>
          <a:p>
            <a:pPr>
              <a:spcBef>
                <a:spcPct val="50000"/>
              </a:spcBef>
            </a:pPr>
            <a:r>
              <a:rPr sz="1050" b="1" dirty="0">
                <a:solidFill>
                  <a:srgbClr val="000099"/>
                </a:solidFill>
                <a:latin typeface="Arial" panose="020B0604020202020204" pitchFamily="34" charset="0"/>
              </a:rPr>
              <a:t>                                                   </a:t>
            </a:r>
            <a:r>
              <a:rPr sz="1050" b="1" dirty="0">
                <a:solidFill>
                  <a:srgbClr val="FF0000"/>
                </a:solidFill>
                <a:latin typeface="Arial" panose="020B0604020202020204" pitchFamily="34" charset="0"/>
              </a:rPr>
              <a:t>NGUYỄN ĐÌNH ẢNH</a:t>
            </a:r>
            <a:endParaRPr sz="1050" b="1" dirty="0">
              <a:solidFill>
                <a:srgbClr val="FF0000"/>
              </a:solidFill>
              <a:latin typeface="Arial" panose="020B0604020202020204" pitchFamily="34" charset="0"/>
            </a:endParaRPr>
          </a:p>
        </p:txBody>
      </p:sp>
      <p:pic>
        <p:nvPicPr>
          <p:cNvPr id="12" name="Picture 11"/>
          <p:cNvPicPr>
            <a:picLocks noChangeAspect="1"/>
          </p:cNvPicPr>
          <p:nvPr/>
        </p:nvPicPr>
        <p:blipFill>
          <a:blip r:embed="rId1"/>
          <a:stretch>
            <a:fillRect/>
          </a:stretch>
        </p:blipFill>
        <p:spPr>
          <a:xfrm>
            <a:off x="2812415" y="-29845"/>
            <a:ext cx="3518535" cy="715645"/>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4)">
                                      <p:cBhvr>
                                        <p:cTn id="7" dur="2000"/>
                                        <p:tgtEl>
                                          <p:spTgt spid="5"/>
                                        </p:tgtEl>
                                      </p:cBhvr>
                                    </p:animEffect>
                                  </p:childTnLst>
                                </p:cTn>
                              </p:par>
                            </p:childTnLst>
                          </p:cTn>
                        </p:par>
                        <p:par>
                          <p:cTn id="8" fill="hold">
                            <p:stCondLst>
                              <p:cond delay="2000"/>
                            </p:stCondLst>
                            <p:childTnLst>
                              <p:par>
                                <p:cTn id="9" presetID="21"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heel(4)">
                                      <p:cBhvr>
                                        <p:cTn id="11" dur="2000"/>
                                        <p:tgtEl>
                                          <p:spTgt spid="6"/>
                                        </p:tgtEl>
                                      </p:cBhvr>
                                    </p:animEffect>
                                  </p:childTnLst>
                                </p:cTn>
                              </p:par>
                            </p:childTnLst>
                          </p:cTn>
                        </p:par>
                        <p:par>
                          <p:cTn id="12" fill="hold">
                            <p:stCondLst>
                              <p:cond delay="4000"/>
                            </p:stCondLst>
                            <p:childTnLst>
                              <p:par>
                                <p:cTn id="13" presetID="21" presetClass="entr" presetSubtype="4"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heel(4)">
                                      <p:cBhvr>
                                        <p:cTn id="15"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9" name="Picture 9"/>
          <p:cNvPicPr>
            <a:picLocks noChangeAspect="1"/>
          </p:cNvPicPr>
          <p:nvPr/>
        </p:nvPicPr>
        <p:blipFill>
          <a:blip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p:blipFill>
        <p:spPr>
          <a:xfrm>
            <a:off x="0" y="514350"/>
            <a:ext cx="4139565" cy="4114800"/>
          </a:xfrm>
          <a:prstGeom prst="rect">
            <a:avLst/>
          </a:prstGeom>
        </p:spPr>
      </p:pic>
      <p:pic>
        <p:nvPicPr>
          <p:cNvPr id="6" name="Picture 4"/>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rot="10800000" flipV="1">
            <a:off x="4300220" y="2383155"/>
            <a:ext cx="3046095" cy="2760345"/>
          </a:xfrm>
          <a:prstGeom prst="rect">
            <a:avLst/>
          </a:prstGeom>
        </p:spPr>
      </p:pic>
      <p:pic>
        <p:nvPicPr>
          <p:cNvPr id="10" name="Picture 9"/>
          <p:cNvPicPr>
            <a:picLocks noChangeAspect="1"/>
          </p:cNvPicPr>
          <p:nvPr/>
        </p:nvPicPr>
        <p:blipFill>
          <a:blip r:embed="rId5"/>
          <a:stretch>
            <a:fillRect/>
          </a:stretch>
        </p:blipFill>
        <p:spPr>
          <a:xfrm>
            <a:off x="1783715" y="300990"/>
            <a:ext cx="5972175" cy="1952625"/>
          </a:xfrm>
          <a:prstGeom prst="rect">
            <a:avLst/>
          </a:prstGeom>
        </p:spPr>
      </p:pic>
    </p:spTree>
  </p:cSld>
  <p:clrMapOvr>
    <a:masterClrMapping/>
  </p:clrMapOvr>
  <p:transition>
    <p:wipe/>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9862"/>
        <p:cNvGrpSpPr/>
        <p:nvPr/>
      </p:nvGrpSpPr>
      <p:grpSpPr>
        <a:xfrm>
          <a:off x="0" y="0"/>
          <a:ext cx="0" cy="0"/>
          <a:chOff x="0" y="0"/>
          <a:chExt cx="0" cy="0"/>
        </a:xfrm>
      </p:grpSpPr>
      <p:sp>
        <p:nvSpPr>
          <p:cNvPr id="9863" name="Google Shape;9863;p62"/>
          <p:cNvSpPr/>
          <p:nvPr/>
        </p:nvSpPr>
        <p:spPr>
          <a:xfrm>
            <a:off x="9659401" y="2247806"/>
            <a:ext cx="23960" cy="23960"/>
          </a:xfrm>
          <a:custGeom>
            <a:avLst/>
            <a:gdLst/>
            <a:ahLst/>
            <a:cxnLst/>
            <a:rect l="l" t="t" r="r" b="b"/>
            <a:pathLst>
              <a:path w="1302" h="1302" extrusionOk="0">
                <a:moveTo>
                  <a:pt x="667" y="0"/>
                </a:moveTo>
                <a:cubicBezTo>
                  <a:pt x="300" y="0"/>
                  <a:pt x="0" y="267"/>
                  <a:pt x="0" y="634"/>
                </a:cubicBezTo>
                <a:cubicBezTo>
                  <a:pt x="0" y="1001"/>
                  <a:pt x="300" y="1301"/>
                  <a:pt x="667" y="1301"/>
                </a:cubicBezTo>
                <a:cubicBezTo>
                  <a:pt x="1001" y="1301"/>
                  <a:pt x="1301" y="1001"/>
                  <a:pt x="1301" y="634"/>
                </a:cubicBezTo>
                <a:cubicBezTo>
                  <a:pt x="1301" y="267"/>
                  <a:pt x="1001" y="0"/>
                  <a:pt x="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4" name="Google Shape;9864;p62"/>
          <p:cNvSpPr/>
          <p:nvPr/>
        </p:nvSpPr>
        <p:spPr>
          <a:xfrm>
            <a:off x="9690096" y="2471249"/>
            <a:ext cx="28855" cy="28874"/>
          </a:xfrm>
          <a:custGeom>
            <a:avLst/>
            <a:gdLst/>
            <a:ahLst/>
            <a:cxnLst/>
            <a:rect l="l" t="t" r="r" b="b"/>
            <a:pathLst>
              <a:path w="1568" h="1569" extrusionOk="0">
                <a:moveTo>
                  <a:pt x="801" y="0"/>
                </a:moveTo>
                <a:cubicBezTo>
                  <a:pt x="367" y="0"/>
                  <a:pt x="0" y="334"/>
                  <a:pt x="0" y="768"/>
                </a:cubicBezTo>
                <a:cubicBezTo>
                  <a:pt x="0" y="1201"/>
                  <a:pt x="367" y="1568"/>
                  <a:pt x="801" y="1568"/>
                </a:cubicBezTo>
                <a:cubicBezTo>
                  <a:pt x="1234" y="1568"/>
                  <a:pt x="1568" y="1201"/>
                  <a:pt x="1568" y="768"/>
                </a:cubicBezTo>
                <a:cubicBezTo>
                  <a:pt x="1568" y="334"/>
                  <a:pt x="1234" y="0"/>
                  <a:pt x="8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5" name="Google Shape;9865;p62"/>
          <p:cNvSpPr/>
          <p:nvPr/>
        </p:nvSpPr>
        <p:spPr>
          <a:xfrm>
            <a:off x="9588183" y="2385309"/>
            <a:ext cx="10453" cy="9845"/>
          </a:xfrm>
          <a:custGeom>
            <a:avLst/>
            <a:gdLst/>
            <a:ahLst/>
            <a:cxnLst/>
            <a:rect l="l" t="t" r="r" b="b"/>
            <a:pathLst>
              <a:path w="568" h="535" extrusionOk="0">
                <a:moveTo>
                  <a:pt x="301" y="0"/>
                </a:moveTo>
                <a:cubicBezTo>
                  <a:pt x="134" y="0"/>
                  <a:pt x="1" y="101"/>
                  <a:pt x="1" y="267"/>
                </a:cubicBezTo>
                <a:cubicBezTo>
                  <a:pt x="1" y="434"/>
                  <a:pt x="134" y="534"/>
                  <a:pt x="301" y="534"/>
                </a:cubicBezTo>
                <a:cubicBezTo>
                  <a:pt x="434" y="534"/>
                  <a:pt x="568" y="434"/>
                  <a:pt x="568" y="267"/>
                </a:cubicBezTo>
                <a:cubicBezTo>
                  <a:pt x="568" y="101"/>
                  <a:pt x="434"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6" name="Google Shape;9866;p62"/>
          <p:cNvSpPr/>
          <p:nvPr/>
        </p:nvSpPr>
        <p:spPr>
          <a:xfrm>
            <a:off x="9229077" y="2280342"/>
            <a:ext cx="37467" cy="37467"/>
          </a:xfrm>
          <a:custGeom>
            <a:avLst/>
            <a:gdLst/>
            <a:ahLst/>
            <a:cxnLst/>
            <a:rect l="l" t="t" r="r" b="b"/>
            <a:pathLst>
              <a:path w="2036" h="2036" extrusionOk="0">
                <a:moveTo>
                  <a:pt x="1035" y="0"/>
                </a:moveTo>
                <a:cubicBezTo>
                  <a:pt x="468" y="0"/>
                  <a:pt x="1" y="467"/>
                  <a:pt x="1" y="1034"/>
                </a:cubicBezTo>
                <a:cubicBezTo>
                  <a:pt x="1" y="1602"/>
                  <a:pt x="468" y="2035"/>
                  <a:pt x="1035" y="2035"/>
                </a:cubicBezTo>
                <a:cubicBezTo>
                  <a:pt x="1602" y="2035"/>
                  <a:pt x="2036" y="1602"/>
                  <a:pt x="2036" y="1034"/>
                </a:cubicBezTo>
                <a:cubicBezTo>
                  <a:pt x="2036" y="467"/>
                  <a:pt x="1602" y="0"/>
                  <a:pt x="1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578" name="Google Shape;10578;p62"/>
          <p:cNvGrpSpPr/>
          <p:nvPr/>
        </p:nvGrpSpPr>
        <p:grpSpPr>
          <a:xfrm>
            <a:off x="5205730" y="1274445"/>
            <a:ext cx="3649980" cy="3843020"/>
            <a:chOff x="1213550" y="581275"/>
            <a:chExt cx="4956050" cy="4582900"/>
          </a:xfrm>
        </p:grpSpPr>
        <p:sp>
          <p:nvSpPr>
            <p:cNvPr id="10579" name="Google Shape;10579;p62"/>
            <p:cNvSpPr/>
            <p:nvPr/>
          </p:nvSpPr>
          <p:spPr>
            <a:xfrm>
              <a:off x="3974675" y="2452200"/>
              <a:ext cx="600925" cy="1370175"/>
            </a:xfrm>
            <a:custGeom>
              <a:avLst/>
              <a:gdLst/>
              <a:ahLst/>
              <a:cxnLst/>
              <a:rect l="l" t="t" r="r" b="b"/>
              <a:pathLst>
                <a:path w="24037" h="54807" extrusionOk="0">
                  <a:moveTo>
                    <a:pt x="13708" y="0"/>
                  </a:moveTo>
                  <a:cubicBezTo>
                    <a:pt x="12883" y="0"/>
                    <a:pt x="11995" y="237"/>
                    <a:pt x="11042" y="734"/>
                  </a:cubicBezTo>
                  <a:cubicBezTo>
                    <a:pt x="1" y="6472"/>
                    <a:pt x="13310" y="54806"/>
                    <a:pt x="13310" y="54806"/>
                  </a:cubicBezTo>
                  <a:lnTo>
                    <a:pt x="20015" y="52805"/>
                  </a:lnTo>
                  <a:cubicBezTo>
                    <a:pt x="24037" y="26389"/>
                    <a:pt x="22409" y="0"/>
                    <a:pt x="137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0" name="Google Shape;10580;p62"/>
            <p:cNvSpPr/>
            <p:nvPr/>
          </p:nvSpPr>
          <p:spPr>
            <a:xfrm>
              <a:off x="4306575" y="2707375"/>
              <a:ext cx="130125" cy="1046600"/>
            </a:xfrm>
            <a:custGeom>
              <a:avLst/>
              <a:gdLst/>
              <a:ahLst/>
              <a:cxnLst/>
              <a:rect l="l" t="t" r="r" b="b"/>
              <a:pathLst>
                <a:path w="5205" h="41864" extrusionOk="0">
                  <a:moveTo>
                    <a:pt x="1" y="1"/>
                  </a:moveTo>
                  <a:lnTo>
                    <a:pt x="3270" y="41864"/>
                  </a:lnTo>
                  <a:lnTo>
                    <a:pt x="5204" y="4186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1" name="Google Shape;10581;p62"/>
            <p:cNvSpPr/>
            <p:nvPr/>
          </p:nvSpPr>
          <p:spPr>
            <a:xfrm>
              <a:off x="1213550" y="2139625"/>
              <a:ext cx="1140500" cy="2036325"/>
            </a:xfrm>
            <a:custGeom>
              <a:avLst/>
              <a:gdLst/>
              <a:ahLst/>
              <a:cxnLst/>
              <a:rect l="l" t="t" r="r" b="b"/>
              <a:pathLst>
                <a:path w="45620" h="81453" extrusionOk="0">
                  <a:moveTo>
                    <a:pt x="16679" y="1"/>
                  </a:moveTo>
                  <a:cubicBezTo>
                    <a:pt x="15750" y="1"/>
                    <a:pt x="14752" y="441"/>
                    <a:pt x="13676" y="1395"/>
                  </a:cubicBezTo>
                  <a:cubicBezTo>
                    <a:pt x="0" y="13504"/>
                    <a:pt x="36092" y="81453"/>
                    <a:pt x="36092" y="81453"/>
                  </a:cubicBezTo>
                  <a:lnTo>
                    <a:pt x="44932" y="80852"/>
                  </a:lnTo>
                  <a:cubicBezTo>
                    <a:pt x="44932" y="80852"/>
                    <a:pt x="45619" y="24989"/>
                    <a:pt x="37076" y="24989"/>
                  </a:cubicBezTo>
                  <a:cubicBezTo>
                    <a:pt x="36792" y="24989"/>
                    <a:pt x="36498" y="25051"/>
                    <a:pt x="36193" y="25179"/>
                  </a:cubicBezTo>
                  <a:cubicBezTo>
                    <a:pt x="26892" y="29095"/>
                    <a:pt x="40355" y="61554"/>
                    <a:pt x="35102" y="61554"/>
                  </a:cubicBezTo>
                  <a:cubicBezTo>
                    <a:pt x="34986" y="61554"/>
                    <a:pt x="34860" y="61538"/>
                    <a:pt x="34725" y="61505"/>
                  </a:cubicBezTo>
                  <a:cubicBezTo>
                    <a:pt x="28979" y="60092"/>
                    <a:pt x="27535" y="1"/>
                    <a:pt x="16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2" name="Google Shape;10582;p62"/>
            <p:cNvSpPr/>
            <p:nvPr/>
          </p:nvSpPr>
          <p:spPr>
            <a:xfrm>
              <a:off x="1716400" y="2738225"/>
              <a:ext cx="532075" cy="1483600"/>
            </a:xfrm>
            <a:custGeom>
              <a:avLst/>
              <a:gdLst/>
              <a:ahLst/>
              <a:cxnLst/>
              <a:rect l="l" t="t" r="r" b="b"/>
              <a:pathLst>
                <a:path w="21283" h="59344" extrusionOk="0">
                  <a:moveTo>
                    <a:pt x="0" y="1"/>
                  </a:moveTo>
                  <a:lnTo>
                    <a:pt x="0" y="1"/>
                  </a:lnTo>
                  <a:cubicBezTo>
                    <a:pt x="467" y="2503"/>
                    <a:pt x="1001" y="5005"/>
                    <a:pt x="1568" y="7506"/>
                  </a:cubicBezTo>
                  <a:cubicBezTo>
                    <a:pt x="2102" y="10008"/>
                    <a:pt x="2669" y="12510"/>
                    <a:pt x="3303" y="15012"/>
                  </a:cubicBezTo>
                  <a:cubicBezTo>
                    <a:pt x="3937" y="17513"/>
                    <a:pt x="4604" y="19982"/>
                    <a:pt x="5271" y="22450"/>
                  </a:cubicBezTo>
                  <a:lnTo>
                    <a:pt x="6338" y="26153"/>
                  </a:lnTo>
                  <a:cubicBezTo>
                    <a:pt x="6705" y="27387"/>
                    <a:pt x="7072" y="28621"/>
                    <a:pt x="7439" y="29856"/>
                  </a:cubicBezTo>
                  <a:cubicBezTo>
                    <a:pt x="7839" y="31090"/>
                    <a:pt x="8206" y="32291"/>
                    <a:pt x="8640" y="33525"/>
                  </a:cubicBezTo>
                  <a:cubicBezTo>
                    <a:pt x="9040" y="34726"/>
                    <a:pt x="9474" y="35960"/>
                    <a:pt x="9874" y="37161"/>
                  </a:cubicBezTo>
                  <a:cubicBezTo>
                    <a:pt x="10308" y="38395"/>
                    <a:pt x="10741" y="39596"/>
                    <a:pt x="11208" y="40797"/>
                  </a:cubicBezTo>
                  <a:cubicBezTo>
                    <a:pt x="11709" y="41998"/>
                    <a:pt x="12176" y="43199"/>
                    <a:pt x="12676" y="44366"/>
                  </a:cubicBezTo>
                  <a:cubicBezTo>
                    <a:pt x="12910" y="44966"/>
                    <a:pt x="13176" y="45567"/>
                    <a:pt x="13443" y="46134"/>
                  </a:cubicBezTo>
                  <a:cubicBezTo>
                    <a:pt x="13710" y="46734"/>
                    <a:pt x="13977" y="47335"/>
                    <a:pt x="14244" y="47902"/>
                  </a:cubicBezTo>
                  <a:cubicBezTo>
                    <a:pt x="14511" y="48502"/>
                    <a:pt x="14778" y="49069"/>
                    <a:pt x="15078" y="49636"/>
                  </a:cubicBezTo>
                  <a:lnTo>
                    <a:pt x="15978" y="51371"/>
                  </a:lnTo>
                  <a:lnTo>
                    <a:pt x="16912" y="53072"/>
                  </a:lnTo>
                  <a:cubicBezTo>
                    <a:pt x="17246" y="53639"/>
                    <a:pt x="17580" y="54173"/>
                    <a:pt x="17947" y="54740"/>
                  </a:cubicBezTo>
                  <a:cubicBezTo>
                    <a:pt x="18280" y="55274"/>
                    <a:pt x="18680" y="55841"/>
                    <a:pt x="19047" y="56341"/>
                  </a:cubicBezTo>
                  <a:cubicBezTo>
                    <a:pt x="19414" y="56875"/>
                    <a:pt x="19848" y="57409"/>
                    <a:pt x="20248" y="57909"/>
                  </a:cubicBezTo>
                  <a:lnTo>
                    <a:pt x="21282" y="59343"/>
                  </a:lnTo>
                  <a:lnTo>
                    <a:pt x="21282" y="57542"/>
                  </a:lnTo>
                  <a:cubicBezTo>
                    <a:pt x="21282" y="55707"/>
                    <a:pt x="21249" y="53940"/>
                    <a:pt x="21182" y="52105"/>
                  </a:cubicBezTo>
                  <a:cubicBezTo>
                    <a:pt x="21115" y="50304"/>
                    <a:pt x="21082" y="48502"/>
                    <a:pt x="20982" y="46701"/>
                  </a:cubicBezTo>
                  <a:cubicBezTo>
                    <a:pt x="20915" y="44900"/>
                    <a:pt x="20849" y="43098"/>
                    <a:pt x="20715" y="41297"/>
                  </a:cubicBezTo>
                  <a:lnTo>
                    <a:pt x="20348" y="35927"/>
                  </a:lnTo>
                  <a:cubicBezTo>
                    <a:pt x="20248" y="34125"/>
                    <a:pt x="20048" y="32324"/>
                    <a:pt x="19915" y="30523"/>
                  </a:cubicBezTo>
                  <a:lnTo>
                    <a:pt x="19681" y="27821"/>
                  </a:lnTo>
                  <a:lnTo>
                    <a:pt x="19314" y="25152"/>
                  </a:lnTo>
                  <a:lnTo>
                    <a:pt x="18981" y="22484"/>
                  </a:lnTo>
                  <a:cubicBezTo>
                    <a:pt x="18881" y="21583"/>
                    <a:pt x="18780" y="20682"/>
                    <a:pt x="18580" y="19782"/>
                  </a:cubicBezTo>
                  <a:cubicBezTo>
                    <a:pt x="18280" y="18014"/>
                    <a:pt x="17947" y="16246"/>
                    <a:pt x="17646" y="14478"/>
                  </a:cubicBezTo>
                  <a:lnTo>
                    <a:pt x="17646" y="14478"/>
                  </a:lnTo>
                  <a:cubicBezTo>
                    <a:pt x="17846" y="16279"/>
                    <a:pt x="18080" y="18047"/>
                    <a:pt x="18313" y="19815"/>
                  </a:cubicBezTo>
                  <a:cubicBezTo>
                    <a:pt x="18447" y="20716"/>
                    <a:pt x="18514" y="21616"/>
                    <a:pt x="18580" y="22517"/>
                  </a:cubicBezTo>
                  <a:lnTo>
                    <a:pt x="18814" y="25186"/>
                  </a:lnTo>
                  <a:lnTo>
                    <a:pt x="19047" y="27888"/>
                  </a:lnTo>
                  <a:lnTo>
                    <a:pt x="19214" y="30589"/>
                  </a:lnTo>
                  <a:cubicBezTo>
                    <a:pt x="19314" y="32357"/>
                    <a:pt x="19448" y="34159"/>
                    <a:pt x="19514" y="35960"/>
                  </a:cubicBezTo>
                  <a:lnTo>
                    <a:pt x="19748" y="41364"/>
                  </a:lnTo>
                  <a:lnTo>
                    <a:pt x="19915" y="46734"/>
                  </a:lnTo>
                  <a:cubicBezTo>
                    <a:pt x="19981" y="48536"/>
                    <a:pt x="19981" y="50337"/>
                    <a:pt x="20015" y="52138"/>
                  </a:cubicBezTo>
                  <a:lnTo>
                    <a:pt x="20059" y="55704"/>
                  </a:lnTo>
                  <a:lnTo>
                    <a:pt x="20059" y="55704"/>
                  </a:lnTo>
                  <a:cubicBezTo>
                    <a:pt x="20044" y="55683"/>
                    <a:pt x="20029" y="55662"/>
                    <a:pt x="20015" y="55641"/>
                  </a:cubicBezTo>
                  <a:cubicBezTo>
                    <a:pt x="19681" y="55107"/>
                    <a:pt x="19281" y="54607"/>
                    <a:pt x="18947" y="54073"/>
                  </a:cubicBezTo>
                  <a:cubicBezTo>
                    <a:pt x="18647" y="53539"/>
                    <a:pt x="18280" y="53006"/>
                    <a:pt x="17980" y="52472"/>
                  </a:cubicBezTo>
                  <a:lnTo>
                    <a:pt x="17046" y="50804"/>
                  </a:lnTo>
                  <a:lnTo>
                    <a:pt x="16179" y="49103"/>
                  </a:lnTo>
                  <a:cubicBezTo>
                    <a:pt x="15912" y="48536"/>
                    <a:pt x="15645" y="47969"/>
                    <a:pt x="15345" y="47368"/>
                  </a:cubicBezTo>
                  <a:cubicBezTo>
                    <a:pt x="15078" y="46801"/>
                    <a:pt x="14811" y="46201"/>
                    <a:pt x="14544" y="45634"/>
                  </a:cubicBezTo>
                  <a:cubicBezTo>
                    <a:pt x="14277" y="45067"/>
                    <a:pt x="14044" y="44499"/>
                    <a:pt x="13777" y="43899"/>
                  </a:cubicBezTo>
                  <a:cubicBezTo>
                    <a:pt x="13277" y="42732"/>
                    <a:pt x="12776" y="41531"/>
                    <a:pt x="12343" y="40363"/>
                  </a:cubicBezTo>
                  <a:cubicBezTo>
                    <a:pt x="11876" y="39162"/>
                    <a:pt x="11442" y="37961"/>
                    <a:pt x="10975" y="36761"/>
                  </a:cubicBezTo>
                  <a:cubicBezTo>
                    <a:pt x="10508" y="35593"/>
                    <a:pt x="10074" y="34359"/>
                    <a:pt x="9674" y="33158"/>
                  </a:cubicBezTo>
                  <a:cubicBezTo>
                    <a:pt x="9274" y="31957"/>
                    <a:pt x="8840" y="30756"/>
                    <a:pt x="8440" y="29522"/>
                  </a:cubicBezTo>
                  <a:cubicBezTo>
                    <a:pt x="7639" y="27120"/>
                    <a:pt x="6839" y="24685"/>
                    <a:pt x="6105" y="22217"/>
                  </a:cubicBezTo>
                  <a:cubicBezTo>
                    <a:pt x="5371" y="19782"/>
                    <a:pt x="4637" y="17313"/>
                    <a:pt x="3937" y="14845"/>
                  </a:cubicBezTo>
                  <a:cubicBezTo>
                    <a:pt x="3269" y="12376"/>
                    <a:pt x="2569" y="9908"/>
                    <a:pt x="1902" y="7440"/>
                  </a:cubicBezTo>
                  <a:lnTo>
                    <a:pt x="934" y="3704"/>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3" name="Google Shape;10583;p62"/>
            <p:cNvSpPr/>
            <p:nvPr/>
          </p:nvSpPr>
          <p:spPr>
            <a:xfrm>
              <a:off x="4936750" y="1384500"/>
              <a:ext cx="1113600" cy="2073450"/>
            </a:xfrm>
            <a:custGeom>
              <a:avLst/>
              <a:gdLst/>
              <a:ahLst/>
              <a:cxnLst/>
              <a:rect l="l" t="t" r="r" b="b"/>
              <a:pathLst>
                <a:path w="44544" h="82938" extrusionOk="0">
                  <a:moveTo>
                    <a:pt x="27071" y="0"/>
                  </a:moveTo>
                  <a:cubicBezTo>
                    <a:pt x="15908" y="0"/>
                    <a:pt x="19557" y="60931"/>
                    <a:pt x="13922" y="62789"/>
                  </a:cubicBezTo>
                  <a:cubicBezTo>
                    <a:pt x="13750" y="62847"/>
                    <a:pt x="13592" y="62875"/>
                    <a:pt x="13447" y="62875"/>
                  </a:cubicBezTo>
                  <a:cubicBezTo>
                    <a:pt x="8479" y="62875"/>
                    <a:pt x="18982" y="29842"/>
                    <a:pt x="9485" y="26730"/>
                  </a:cubicBezTo>
                  <a:cubicBezTo>
                    <a:pt x="9231" y="26648"/>
                    <a:pt x="8987" y="26608"/>
                    <a:pt x="8754" y="26608"/>
                  </a:cubicBezTo>
                  <a:cubicBezTo>
                    <a:pt x="1" y="26608"/>
                    <a:pt x="5349" y="82937"/>
                    <a:pt x="5349" y="82937"/>
                  </a:cubicBezTo>
                  <a:lnTo>
                    <a:pt x="14222" y="82804"/>
                  </a:lnTo>
                  <a:cubicBezTo>
                    <a:pt x="14222" y="82804"/>
                    <a:pt x="44544" y="12086"/>
                    <a:pt x="29933" y="1145"/>
                  </a:cubicBezTo>
                  <a:cubicBezTo>
                    <a:pt x="28883" y="363"/>
                    <a:pt x="27933" y="0"/>
                    <a:pt x="270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4" name="Google Shape;10584;p62"/>
            <p:cNvSpPr/>
            <p:nvPr/>
          </p:nvSpPr>
          <p:spPr>
            <a:xfrm>
              <a:off x="5138000" y="1988525"/>
              <a:ext cx="433675" cy="1523625"/>
            </a:xfrm>
            <a:custGeom>
              <a:avLst/>
              <a:gdLst/>
              <a:ahLst/>
              <a:cxnLst/>
              <a:rect l="l" t="t" r="r" b="b"/>
              <a:pathLst>
                <a:path w="17347" h="60945" extrusionOk="0">
                  <a:moveTo>
                    <a:pt x="17346" y="1"/>
                  </a:moveTo>
                  <a:lnTo>
                    <a:pt x="16713" y="3770"/>
                  </a:lnTo>
                  <a:lnTo>
                    <a:pt x="16046" y="7573"/>
                  </a:lnTo>
                  <a:cubicBezTo>
                    <a:pt x="15579" y="10108"/>
                    <a:pt x="15078" y="12610"/>
                    <a:pt x="14611" y="15112"/>
                  </a:cubicBezTo>
                  <a:cubicBezTo>
                    <a:pt x="14144" y="17647"/>
                    <a:pt x="13610" y="20149"/>
                    <a:pt x="13077" y="22650"/>
                  </a:cubicBezTo>
                  <a:cubicBezTo>
                    <a:pt x="12543" y="25152"/>
                    <a:pt x="11943" y="27654"/>
                    <a:pt x="11342" y="30122"/>
                  </a:cubicBezTo>
                  <a:cubicBezTo>
                    <a:pt x="11075" y="31390"/>
                    <a:pt x="10742" y="32624"/>
                    <a:pt x="10442" y="33858"/>
                  </a:cubicBezTo>
                  <a:cubicBezTo>
                    <a:pt x="10141" y="35093"/>
                    <a:pt x="9774" y="36327"/>
                    <a:pt x="9441" y="37561"/>
                  </a:cubicBezTo>
                  <a:cubicBezTo>
                    <a:pt x="9074" y="38795"/>
                    <a:pt x="8740" y="40029"/>
                    <a:pt x="8373" y="41230"/>
                  </a:cubicBezTo>
                  <a:cubicBezTo>
                    <a:pt x="8040" y="42465"/>
                    <a:pt x="7640" y="43699"/>
                    <a:pt x="7239" y="44900"/>
                  </a:cubicBezTo>
                  <a:cubicBezTo>
                    <a:pt x="7039" y="45500"/>
                    <a:pt x="6806" y="46100"/>
                    <a:pt x="6605" y="46701"/>
                  </a:cubicBezTo>
                  <a:cubicBezTo>
                    <a:pt x="6405" y="47301"/>
                    <a:pt x="6172" y="47902"/>
                    <a:pt x="5938" y="48502"/>
                  </a:cubicBezTo>
                  <a:cubicBezTo>
                    <a:pt x="5705" y="49103"/>
                    <a:pt x="5505" y="49703"/>
                    <a:pt x="5271" y="50270"/>
                  </a:cubicBezTo>
                  <a:lnTo>
                    <a:pt x="4537" y="52038"/>
                  </a:lnTo>
                  <a:lnTo>
                    <a:pt x="3770" y="53773"/>
                  </a:lnTo>
                  <a:cubicBezTo>
                    <a:pt x="3470" y="54340"/>
                    <a:pt x="3203" y="54907"/>
                    <a:pt x="2936" y="55474"/>
                  </a:cubicBezTo>
                  <a:cubicBezTo>
                    <a:pt x="2636" y="56041"/>
                    <a:pt x="2302" y="56575"/>
                    <a:pt x="2002" y="57142"/>
                  </a:cubicBezTo>
                  <a:cubicBezTo>
                    <a:pt x="1991" y="57163"/>
                    <a:pt x="1979" y="57185"/>
                    <a:pt x="1968" y="57206"/>
                  </a:cubicBezTo>
                  <a:lnTo>
                    <a:pt x="1968" y="57206"/>
                  </a:lnTo>
                  <a:lnTo>
                    <a:pt x="1702" y="53639"/>
                  </a:lnTo>
                  <a:cubicBezTo>
                    <a:pt x="1602" y="51838"/>
                    <a:pt x="1468" y="50070"/>
                    <a:pt x="1368" y="48269"/>
                  </a:cubicBezTo>
                  <a:lnTo>
                    <a:pt x="1102" y="42865"/>
                  </a:lnTo>
                  <a:lnTo>
                    <a:pt x="868" y="37494"/>
                  </a:lnTo>
                  <a:cubicBezTo>
                    <a:pt x="768" y="35693"/>
                    <a:pt x="768" y="33892"/>
                    <a:pt x="735" y="32090"/>
                  </a:cubicBezTo>
                  <a:lnTo>
                    <a:pt x="668" y="29422"/>
                  </a:lnTo>
                  <a:lnTo>
                    <a:pt x="668" y="23985"/>
                  </a:lnTo>
                  <a:cubicBezTo>
                    <a:pt x="668" y="23084"/>
                    <a:pt x="668" y="22217"/>
                    <a:pt x="735" y="21316"/>
                  </a:cubicBezTo>
                  <a:cubicBezTo>
                    <a:pt x="801" y="19515"/>
                    <a:pt x="901" y="17713"/>
                    <a:pt x="968" y="15912"/>
                  </a:cubicBezTo>
                  <a:lnTo>
                    <a:pt x="968" y="15912"/>
                  </a:lnTo>
                  <a:cubicBezTo>
                    <a:pt x="768" y="17713"/>
                    <a:pt x="601" y="19481"/>
                    <a:pt x="434" y="21283"/>
                  </a:cubicBezTo>
                  <a:cubicBezTo>
                    <a:pt x="334" y="22183"/>
                    <a:pt x="334" y="23084"/>
                    <a:pt x="268" y="23985"/>
                  </a:cubicBezTo>
                  <a:lnTo>
                    <a:pt x="168" y="26687"/>
                  </a:lnTo>
                  <a:lnTo>
                    <a:pt x="34" y="29388"/>
                  </a:lnTo>
                  <a:lnTo>
                    <a:pt x="34" y="32090"/>
                  </a:lnTo>
                  <a:cubicBezTo>
                    <a:pt x="34" y="33892"/>
                    <a:pt x="1" y="35693"/>
                    <a:pt x="34" y="37494"/>
                  </a:cubicBezTo>
                  <a:lnTo>
                    <a:pt x="134" y="42932"/>
                  </a:lnTo>
                  <a:cubicBezTo>
                    <a:pt x="168" y="44733"/>
                    <a:pt x="234" y="46534"/>
                    <a:pt x="301" y="48335"/>
                  </a:cubicBezTo>
                  <a:cubicBezTo>
                    <a:pt x="401" y="50170"/>
                    <a:pt x="501" y="51938"/>
                    <a:pt x="568" y="53739"/>
                  </a:cubicBezTo>
                  <a:cubicBezTo>
                    <a:pt x="668" y="55541"/>
                    <a:pt x="768" y="57342"/>
                    <a:pt x="901" y="59143"/>
                  </a:cubicBezTo>
                  <a:lnTo>
                    <a:pt x="1035" y="60944"/>
                  </a:lnTo>
                  <a:lnTo>
                    <a:pt x="2002" y="59443"/>
                  </a:lnTo>
                  <a:cubicBezTo>
                    <a:pt x="2369" y="58876"/>
                    <a:pt x="2736" y="58343"/>
                    <a:pt x="3070" y="57775"/>
                  </a:cubicBezTo>
                  <a:cubicBezTo>
                    <a:pt x="3403" y="57208"/>
                    <a:pt x="3737" y="56641"/>
                    <a:pt x="4037" y="56074"/>
                  </a:cubicBezTo>
                  <a:cubicBezTo>
                    <a:pt x="4337" y="55474"/>
                    <a:pt x="4637" y="54907"/>
                    <a:pt x="4904" y="54340"/>
                  </a:cubicBezTo>
                  <a:lnTo>
                    <a:pt x="5705" y="52572"/>
                  </a:lnTo>
                  <a:lnTo>
                    <a:pt x="6472" y="50770"/>
                  </a:lnTo>
                  <a:cubicBezTo>
                    <a:pt x="6706" y="50170"/>
                    <a:pt x="6906" y="49570"/>
                    <a:pt x="7139" y="48969"/>
                  </a:cubicBezTo>
                  <a:cubicBezTo>
                    <a:pt x="7373" y="48369"/>
                    <a:pt x="7573" y="47735"/>
                    <a:pt x="7806" y="47135"/>
                  </a:cubicBezTo>
                  <a:cubicBezTo>
                    <a:pt x="8040" y="46534"/>
                    <a:pt x="8207" y="45934"/>
                    <a:pt x="8407" y="45300"/>
                  </a:cubicBezTo>
                  <a:cubicBezTo>
                    <a:pt x="8840" y="44066"/>
                    <a:pt x="9207" y="42865"/>
                    <a:pt x="9574" y="41631"/>
                  </a:cubicBezTo>
                  <a:cubicBezTo>
                    <a:pt x="9941" y="40396"/>
                    <a:pt x="10275" y="39129"/>
                    <a:pt x="10608" y="37895"/>
                  </a:cubicBezTo>
                  <a:cubicBezTo>
                    <a:pt x="10942" y="36660"/>
                    <a:pt x="11242" y="35393"/>
                    <a:pt x="11542" y="34159"/>
                  </a:cubicBezTo>
                  <a:cubicBezTo>
                    <a:pt x="11876" y="32891"/>
                    <a:pt x="12143" y="31657"/>
                    <a:pt x="12443" y="30389"/>
                  </a:cubicBezTo>
                  <a:cubicBezTo>
                    <a:pt x="12710" y="29155"/>
                    <a:pt x="12977" y="27887"/>
                    <a:pt x="13244" y="26653"/>
                  </a:cubicBezTo>
                  <a:lnTo>
                    <a:pt x="13977" y="22850"/>
                  </a:lnTo>
                  <a:cubicBezTo>
                    <a:pt x="14444" y="20349"/>
                    <a:pt x="14911" y="17814"/>
                    <a:pt x="15312" y="15278"/>
                  </a:cubicBezTo>
                  <a:cubicBezTo>
                    <a:pt x="15745" y="12743"/>
                    <a:pt x="16112" y="10208"/>
                    <a:pt x="16446" y="7673"/>
                  </a:cubicBezTo>
                  <a:cubicBezTo>
                    <a:pt x="16813" y="5104"/>
                    <a:pt x="17080" y="2536"/>
                    <a:pt x="17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5" name="Google Shape;10585;p62"/>
            <p:cNvSpPr/>
            <p:nvPr/>
          </p:nvSpPr>
          <p:spPr>
            <a:xfrm>
              <a:off x="2260950" y="3822350"/>
              <a:ext cx="113450" cy="96525"/>
            </a:xfrm>
            <a:custGeom>
              <a:avLst/>
              <a:gdLst/>
              <a:ahLst/>
              <a:cxnLst/>
              <a:rect l="l" t="t" r="r" b="b"/>
              <a:pathLst>
                <a:path w="4538" h="3861" extrusionOk="0">
                  <a:moveTo>
                    <a:pt x="2602" y="0"/>
                  </a:moveTo>
                  <a:cubicBezTo>
                    <a:pt x="868" y="0"/>
                    <a:pt x="1" y="2068"/>
                    <a:pt x="1201" y="3303"/>
                  </a:cubicBezTo>
                  <a:cubicBezTo>
                    <a:pt x="1598" y="3688"/>
                    <a:pt x="2083" y="3861"/>
                    <a:pt x="2560" y="3861"/>
                  </a:cubicBezTo>
                  <a:cubicBezTo>
                    <a:pt x="3569" y="3861"/>
                    <a:pt x="4537" y="3090"/>
                    <a:pt x="4537" y="1935"/>
                  </a:cubicBezTo>
                  <a:cubicBezTo>
                    <a:pt x="4537" y="834"/>
                    <a:pt x="3670" y="0"/>
                    <a:pt x="26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6" name="Google Shape;10586;p62"/>
            <p:cNvSpPr/>
            <p:nvPr/>
          </p:nvSpPr>
          <p:spPr>
            <a:xfrm>
              <a:off x="3560225" y="3944925"/>
              <a:ext cx="113425" cy="97075"/>
            </a:xfrm>
            <a:custGeom>
              <a:avLst/>
              <a:gdLst/>
              <a:ahLst/>
              <a:cxnLst/>
              <a:rect l="l" t="t" r="r" b="b"/>
              <a:pathLst>
                <a:path w="4537" h="3883" extrusionOk="0">
                  <a:moveTo>
                    <a:pt x="2602" y="1"/>
                  </a:moveTo>
                  <a:cubicBezTo>
                    <a:pt x="867" y="1"/>
                    <a:pt x="0" y="2102"/>
                    <a:pt x="1234" y="3303"/>
                  </a:cubicBezTo>
                  <a:cubicBezTo>
                    <a:pt x="1624" y="3704"/>
                    <a:pt x="2109" y="3883"/>
                    <a:pt x="2586" y="3883"/>
                  </a:cubicBezTo>
                  <a:cubicBezTo>
                    <a:pt x="3578" y="3883"/>
                    <a:pt x="4537" y="3107"/>
                    <a:pt x="4537" y="1936"/>
                  </a:cubicBezTo>
                  <a:cubicBezTo>
                    <a:pt x="4537" y="868"/>
                    <a:pt x="3669" y="1"/>
                    <a:pt x="2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7" name="Google Shape;10587;p62"/>
            <p:cNvSpPr/>
            <p:nvPr/>
          </p:nvSpPr>
          <p:spPr>
            <a:xfrm>
              <a:off x="4371625" y="3507950"/>
              <a:ext cx="113450" cy="97075"/>
            </a:xfrm>
            <a:custGeom>
              <a:avLst/>
              <a:gdLst/>
              <a:ahLst/>
              <a:cxnLst/>
              <a:rect l="l" t="t" r="r" b="b"/>
              <a:pathLst>
                <a:path w="4538" h="3883" extrusionOk="0">
                  <a:moveTo>
                    <a:pt x="2602" y="1"/>
                  </a:moveTo>
                  <a:cubicBezTo>
                    <a:pt x="868" y="1"/>
                    <a:pt x="1" y="2102"/>
                    <a:pt x="1235" y="3303"/>
                  </a:cubicBezTo>
                  <a:cubicBezTo>
                    <a:pt x="1625" y="3704"/>
                    <a:pt x="2109" y="3883"/>
                    <a:pt x="2586" y="3883"/>
                  </a:cubicBezTo>
                  <a:cubicBezTo>
                    <a:pt x="3578" y="3883"/>
                    <a:pt x="4537" y="3107"/>
                    <a:pt x="4537" y="1935"/>
                  </a:cubicBezTo>
                  <a:cubicBezTo>
                    <a:pt x="4537" y="868"/>
                    <a:pt x="3670" y="1"/>
                    <a:pt x="2602" y="1"/>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8" name="Google Shape;10588;p62"/>
            <p:cNvSpPr/>
            <p:nvPr/>
          </p:nvSpPr>
          <p:spPr>
            <a:xfrm>
              <a:off x="4772750" y="3252775"/>
              <a:ext cx="113425" cy="96525"/>
            </a:xfrm>
            <a:custGeom>
              <a:avLst/>
              <a:gdLst/>
              <a:ahLst/>
              <a:cxnLst/>
              <a:rect l="l" t="t" r="r" b="b"/>
              <a:pathLst>
                <a:path w="4537" h="3861" extrusionOk="0">
                  <a:moveTo>
                    <a:pt x="2602" y="0"/>
                  </a:moveTo>
                  <a:cubicBezTo>
                    <a:pt x="868" y="0"/>
                    <a:pt x="0" y="2068"/>
                    <a:pt x="1235" y="3303"/>
                  </a:cubicBezTo>
                  <a:cubicBezTo>
                    <a:pt x="1620" y="3688"/>
                    <a:pt x="2099" y="3861"/>
                    <a:pt x="2570" y="3861"/>
                  </a:cubicBezTo>
                  <a:cubicBezTo>
                    <a:pt x="3568" y="3861"/>
                    <a:pt x="4537" y="3090"/>
                    <a:pt x="4537" y="1935"/>
                  </a:cubicBezTo>
                  <a:cubicBezTo>
                    <a:pt x="4537" y="868"/>
                    <a:pt x="3670" y="0"/>
                    <a:pt x="26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9" name="Google Shape;10589;p62"/>
            <p:cNvSpPr/>
            <p:nvPr/>
          </p:nvSpPr>
          <p:spPr>
            <a:xfrm>
              <a:off x="5407375" y="3530475"/>
              <a:ext cx="113425" cy="96525"/>
            </a:xfrm>
            <a:custGeom>
              <a:avLst/>
              <a:gdLst/>
              <a:ahLst/>
              <a:cxnLst/>
              <a:rect l="l" t="t" r="r" b="b"/>
              <a:pathLst>
                <a:path w="4537" h="3861" extrusionOk="0">
                  <a:moveTo>
                    <a:pt x="2602" y="0"/>
                  </a:moveTo>
                  <a:cubicBezTo>
                    <a:pt x="867" y="0"/>
                    <a:pt x="0" y="2068"/>
                    <a:pt x="1234" y="3303"/>
                  </a:cubicBezTo>
                  <a:cubicBezTo>
                    <a:pt x="1631" y="3688"/>
                    <a:pt x="2113" y="3861"/>
                    <a:pt x="2585" y="3861"/>
                  </a:cubicBezTo>
                  <a:cubicBezTo>
                    <a:pt x="3583" y="3861"/>
                    <a:pt x="4537" y="3090"/>
                    <a:pt x="4537" y="1935"/>
                  </a:cubicBezTo>
                  <a:cubicBezTo>
                    <a:pt x="4537" y="868"/>
                    <a:pt x="3669" y="0"/>
                    <a:pt x="26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0" name="Google Shape;10590;p62"/>
            <p:cNvSpPr/>
            <p:nvPr/>
          </p:nvSpPr>
          <p:spPr>
            <a:xfrm>
              <a:off x="5710925" y="4133400"/>
              <a:ext cx="113425" cy="96525"/>
            </a:xfrm>
            <a:custGeom>
              <a:avLst/>
              <a:gdLst/>
              <a:ahLst/>
              <a:cxnLst/>
              <a:rect l="l" t="t" r="r" b="b"/>
              <a:pathLst>
                <a:path w="4537" h="3861" extrusionOk="0">
                  <a:moveTo>
                    <a:pt x="2602" y="1"/>
                  </a:moveTo>
                  <a:cubicBezTo>
                    <a:pt x="867" y="1"/>
                    <a:pt x="0" y="2069"/>
                    <a:pt x="1234" y="3303"/>
                  </a:cubicBezTo>
                  <a:cubicBezTo>
                    <a:pt x="1631" y="3688"/>
                    <a:pt x="2113" y="3861"/>
                    <a:pt x="2585" y="3861"/>
                  </a:cubicBezTo>
                  <a:cubicBezTo>
                    <a:pt x="3583" y="3861"/>
                    <a:pt x="4537" y="3090"/>
                    <a:pt x="4537" y="1935"/>
                  </a:cubicBezTo>
                  <a:cubicBezTo>
                    <a:pt x="4537" y="834"/>
                    <a:pt x="3669" y="1"/>
                    <a:pt x="2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1" name="Google Shape;10591;p62"/>
            <p:cNvSpPr/>
            <p:nvPr/>
          </p:nvSpPr>
          <p:spPr>
            <a:xfrm>
              <a:off x="4025550" y="3507950"/>
              <a:ext cx="113425" cy="97075"/>
            </a:xfrm>
            <a:custGeom>
              <a:avLst/>
              <a:gdLst/>
              <a:ahLst/>
              <a:cxnLst/>
              <a:rect l="l" t="t" r="r" b="b"/>
              <a:pathLst>
                <a:path w="4537" h="3883" extrusionOk="0">
                  <a:moveTo>
                    <a:pt x="2602" y="1"/>
                  </a:moveTo>
                  <a:cubicBezTo>
                    <a:pt x="868" y="1"/>
                    <a:pt x="0" y="2102"/>
                    <a:pt x="1235" y="3303"/>
                  </a:cubicBezTo>
                  <a:cubicBezTo>
                    <a:pt x="1624" y="3704"/>
                    <a:pt x="2109" y="3883"/>
                    <a:pt x="2586" y="3883"/>
                  </a:cubicBezTo>
                  <a:cubicBezTo>
                    <a:pt x="3578" y="3883"/>
                    <a:pt x="4537" y="3107"/>
                    <a:pt x="4537" y="1935"/>
                  </a:cubicBezTo>
                  <a:cubicBezTo>
                    <a:pt x="4537" y="868"/>
                    <a:pt x="3670" y="1"/>
                    <a:pt x="2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2" name="Google Shape;10592;p62"/>
            <p:cNvSpPr/>
            <p:nvPr/>
          </p:nvSpPr>
          <p:spPr>
            <a:xfrm>
              <a:off x="3353400" y="3145425"/>
              <a:ext cx="2806200" cy="2010400"/>
            </a:xfrm>
            <a:custGeom>
              <a:avLst/>
              <a:gdLst/>
              <a:ahLst/>
              <a:cxnLst/>
              <a:rect l="l" t="t" r="r" b="b"/>
              <a:pathLst>
                <a:path w="112248" h="80416" extrusionOk="0">
                  <a:moveTo>
                    <a:pt x="68387" y="0"/>
                  </a:moveTo>
                  <a:cubicBezTo>
                    <a:pt x="67452" y="0"/>
                    <a:pt x="66442" y="104"/>
                    <a:pt x="65347" y="325"/>
                  </a:cubicBezTo>
                  <a:cubicBezTo>
                    <a:pt x="53073" y="2793"/>
                    <a:pt x="63036" y="12305"/>
                    <a:pt x="55172" y="12305"/>
                  </a:cubicBezTo>
                  <a:cubicBezTo>
                    <a:pt x="55065" y="12305"/>
                    <a:pt x="54954" y="12304"/>
                    <a:pt x="54840" y="12300"/>
                  </a:cubicBezTo>
                  <a:cubicBezTo>
                    <a:pt x="54711" y="12295"/>
                    <a:pt x="54585" y="12293"/>
                    <a:pt x="54463" y="12293"/>
                  </a:cubicBezTo>
                  <a:cubicBezTo>
                    <a:pt x="46622" y="12293"/>
                    <a:pt x="50593" y="21447"/>
                    <a:pt x="45575" y="21447"/>
                  </a:cubicBezTo>
                  <a:cubicBezTo>
                    <a:pt x="45497" y="21447"/>
                    <a:pt x="45416" y="21444"/>
                    <a:pt x="45333" y="21440"/>
                  </a:cubicBezTo>
                  <a:cubicBezTo>
                    <a:pt x="40356" y="21167"/>
                    <a:pt x="48022" y="7396"/>
                    <a:pt x="43748" y="7396"/>
                  </a:cubicBezTo>
                  <a:cubicBezTo>
                    <a:pt x="43323" y="7396"/>
                    <a:pt x="42781" y="7532"/>
                    <a:pt x="42097" y="7830"/>
                  </a:cubicBezTo>
                  <a:cubicBezTo>
                    <a:pt x="34604" y="11131"/>
                    <a:pt x="37956" y="15804"/>
                    <a:pt x="30592" y="15804"/>
                  </a:cubicBezTo>
                  <a:cubicBezTo>
                    <a:pt x="30514" y="15804"/>
                    <a:pt x="30435" y="15804"/>
                    <a:pt x="30355" y="15803"/>
                  </a:cubicBezTo>
                  <a:cubicBezTo>
                    <a:pt x="30335" y="15802"/>
                    <a:pt x="30315" y="15802"/>
                    <a:pt x="30295" y="15802"/>
                  </a:cubicBezTo>
                  <a:cubicBezTo>
                    <a:pt x="22663" y="15802"/>
                    <a:pt x="18845" y="28428"/>
                    <a:pt x="18113" y="34549"/>
                  </a:cubicBezTo>
                  <a:cubicBezTo>
                    <a:pt x="17380" y="40654"/>
                    <a:pt x="8840" y="44556"/>
                    <a:pt x="4404" y="48059"/>
                  </a:cubicBezTo>
                  <a:cubicBezTo>
                    <a:pt x="0" y="51561"/>
                    <a:pt x="7339" y="63704"/>
                    <a:pt x="7339" y="63704"/>
                  </a:cubicBezTo>
                  <a:cubicBezTo>
                    <a:pt x="7339" y="63704"/>
                    <a:pt x="76117" y="80415"/>
                    <a:pt x="99091" y="80415"/>
                  </a:cubicBezTo>
                  <a:cubicBezTo>
                    <a:pt x="102784" y="80415"/>
                    <a:pt x="105293" y="79984"/>
                    <a:pt x="106143" y="78981"/>
                  </a:cubicBezTo>
                  <a:cubicBezTo>
                    <a:pt x="112247" y="71709"/>
                    <a:pt x="106710" y="72343"/>
                    <a:pt x="103741" y="69875"/>
                  </a:cubicBezTo>
                  <a:cubicBezTo>
                    <a:pt x="100806" y="67440"/>
                    <a:pt x="109445" y="63437"/>
                    <a:pt x="106677" y="52329"/>
                  </a:cubicBezTo>
                  <a:cubicBezTo>
                    <a:pt x="103908" y="41221"/>
                    <a:pt x="96936" y="48726"/>
                    <a:pt x="95402" y="39253"/>
                  </a:cubicBezTo>
                  <a:cubicBezTo>
                    <a:pt x="93867" y="29813"/>
                    <a:pt x="105843" y="21206"/>
                    <a:pt x="98838" y="18971"/>
                  </a:cubicBezTo>
                  <a:cubicBezTo>
                    <a:pt x="98157" y="18754"/>
                    <a:pt x="97533" y="18661"/>
                    <a:pt x="96955" y="18661"/>
                  </a:cubicBezTo>
                  <a:cubicBezTo>
                    <a:pt x="93334" y="18661"/>
                    <a:pt x="91554" y="22346"/>
                    <a:pt x="89166" y="22346"/>
                  </a:cubicBezTo>
                  <a:cubicBezTo>
                    <a:pt x="88018" y="22346"/>
                    <a:pt x="86729" y="21494"/>
                    <a:pt x="85028" y="18971"/>
                  </a:cubicBezTo>
                  <a:cubicBezTo>
                    <a:pt x="79766" y="11094"/>
                    <a:pt x="78054" y="0"/>
                    <a:pt x="68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3" name="Google Shape;10593;p62"/>
            <p:cNvSpPr/>
            <p:nvPr/>
          </p:nvSpPr>
          <p:spPr>
            <a:xfrm>
              <a:off x="3352575" y="4051675"/>
              <a:ext cx="637975" cy="770575"/>
            </a:xfrm>
            <a:custGeom>
              <a:avLst/>
              <a:gdLst/>
              <a:ahLst/>
              <a:cxnLst/>
              <a:rect l="l" t="t" r="r" b="b"/>
              <a:pathLst>
                <a:path w="25519" h="30823" extrusionOk="0">
                  <a:moveTo>
                    <a:pt x="17713" y="1"/>
                  </a:moveTo>
                  <a:lnTo>
                    <a:pt x="17713" y="1"/>
                  </a:lnTo>
                  <a:cubicBezTo>
                    <a:pt x="15811" y="5138"/>
                    <a:pt x="8439" y="8640"/>
                    <a:pt x="4437" y="11809"/>
                  </a:cubicBezTo>
                  <a:cubicBezTo>
                    <a:pt x="0" y="15345"/>
                    <a:pt x="7339" y="27487"/>
                    <a:pt x="7339" y="27487"/>
                  </a:cubicBezTo>
                  <a:cubicBezTo>
                    <a:pt x="7339" y="27487"/>
                    <a:pt x="13076" y="28855"/>
                    <a:pt x="21749" y="30823"/>
                  </a:cubicBezTo>
                  <a:cubicBezTo>
                    <a:pt x="24151" y="29922"/>
                    <a:pt x="25518" y="28921"/>
                    <a:pt x="25485" y="27754"/>
                  </a:cubicBezTo>
                  <a:cubicBezTo>
                    <a:pt x="25151" y="18447"/>
                    <a:pt x="13576" y="19414"/>
                    <a:pt x="11475" y="14811"/>
                  </a:cubicBezTo>
                  <a:cubicBezTo>
                    <a:pt x="9407" y="10375"/>
                    <a:pt x="22783" y="6572"/>
                    <a:pt x="17713" y="1"/>
                  </a:cubicBezTo>
                  <a:close/>
                </a:path>
              </a:pathLst>
            </a:custGeom>
            <a:solidFill>
              <a:srgbClr val="AAC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4" name="Google Shape;10594;p62"/>
            <p:cNvSpPr/>
            <p:nvPr/>
          </p:nvSpPr>
          <p:spPr>
            <a:xfrm>
              <a:off x="1558775" y="3381200"/>
              <a:ext cx="2383400" cy="1600325"/>
            </a:xfrm>
            <a:custGeom>
              <a:avLst/>
              <a:gdLst/>
              <a:ahLst/>
              <a:cxnLst/>
              <a:rect l="l" t="t" r="r" b="b"/>
              <a:pathLst>
                <a:path w="95336" h="64013" extrusionOk="0">
                  <a:moveTo>
                    <a:pt x="45441" y="0"/>
                  </a:moveTo>
                  <a:cubicBezTo>
                    <a:pt x="32358" y="0"/>
                    <a:pt x="32516" y="22054"/>
                    <a:pt x="26820" y="25385"/>
                  </a:cubicBezTo>
                  <a:cubicBezTo>
                    <a:pt x="26265" y="25710"/>
                    <a:pt x="25709" y="25853"/>
                    <a:pt x="25152" y="25853"/>
                  </a:cubicBezTo>
                  <a:cubicBezTo>
                    <a:pt x="21036" y="25853"/>
                    <a:pt x="16905" y="18037"/>
                    <a:pt x="13157" y="18037"/>
                  </a:cubicBezTo>
                  <a:cubicBezTo>
                    <a:pt x="12203" y="18037"/>
                    <a:pt x="11273" y="18544"/>
                    <a:pt x="10375" y="19815"/>
                  </a:cubicBezTo>
                  <a:cubicBezTo>
                    <a:pt x="5438" y="26786"/>
                    <a:pt x="12777" y="35959"/>
                    <a:pt x="11876" y="41630"/>
                  </a:cubicBezTo>
                  <a:cubicBezTo>
                    <a:pt x="10942" y="47334"/>
                    <a:pt x="4437" y="45400"/>
                    <a:pt x="2236" y="51804"/>
                  </a:cubicBezTo>
                  <a:cubicBezTo>
                    <a:pt x="1" y="58242"/>
                    <a:pt x="6072" y="64013"/>
                    <a:pt x="6072" y="64013"/>
                  </a:cubicBezTo>
                  <a:cubicBezTo>
                    <a:pt x="6072" y="64013"/>
                    <a:pt x="95336" y="63879"/>
                    <a:pt x="95002" y="54573"/>
                  </a:cubicBezTo>
                  <a:cubicBezTo>
                    <a:pt x="94702" y="45266"/>
                    <a:pt x="83127" y="46233"/>
                    <a:pt x="80992" y="41630"/>
                  </a:cubicBezTo>
                  <a:cubicBezTo>
                    <a:pt x="78891" y="37060"/>
                    <a:pt x="93134" y="33157"/>
                    <a:pt x="86763" y="26219"/>
                  </a:cubicBezTo>
                  <a:cubicBezTo>
                    <a:pt x="85053" y="24347"/>
                    <a:pt x="82909" y="23668"/>
                    <a:pt x="80595" y="23668"/>
                  </a:cubicBezTo>
                  <a:cubicBezTo>
                    <a:pt x="74450" y="23668"/>
                    <a:pt x="67108" y="28460"/>
                    <a:pt x="63519" y="28460"/>
                  </a:cubicBezTo>
                  <a:cubicBezTo>
                    <a:pt x="63449" y="28460"/>
                    <a:pt x="63380" y="28458"/>
                    <a:pt x="63313" y="28454"/>
                  </a:cubicBezTo>
                  <a:cubicBezTo>
                    <a:pt x="58476" y="28187"/>
                    <a:pt x="58643" y="67"/>
                    <a:pt x="45500" y="0"/>
                  </a:cubicBezTo>
                  <a:cubicBezTo>
                    <a:pt x="45480" y="0"/>
                    <a:pt x="45460" y="0"/>
                    <a:pt x="45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5" name="Google Shape;10595;p62"/>
            <p:cNvSpPr/>
            <p:nvPr/>
          </p:nvSpPr>
          <p:spPr>
            <a:xfrm>
              <a:off x="4588450" y="4647400"/>
              <a:ext cx="165975" cy="301600"/>
            </a:xfrm>
            <a:custGeom>
              <a:avLst/>
              <a:gdLst/>
              <a:ahLst/>
              <a:cxnLst/>
              <a:rect l="l" t="t" r="r" b="b"/>
              <a:pathLst>
                <a:path w="6639" h="12064" extrusionOk="0">
                  <a:moveTo>
                    <a:pt x="1181" y="1"/>
                  </a:moveTo>
                  <a:cubicBezTo>
                    <a:pt x="1013" y="1"/>
                    <a:pt x="883" y="172"/>
                    <a:pt x="801" y="556"/>
                  </a:cubicBezTo>
                  <a:cubicBezTo>
                    <a:pt x="0" y="4158"/>
                    <a:pt x="6638" y="12064"/>
                    <a:pt x="6638" y="12064"/>
                  </a:cubicBezTo>
                  <a:cubicBezTo>
                    <a:pt x="6638" y="12064"/>
                    <a:pt x="2591" y="1"/>
                    <a:pt x="1181"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6" name="Google Shape;10596;p62"/>
            <p:cNvSpPr/>
            <p:nvPr/>
          </p:nvSpPr>
          <p:spPr>
            <a:xfrm>
              <a:off x="4615125" y="4369125"/>
              <a:ext cx="201925" cy="579875"/>
            </a:xfrm>
            <a:custGeom>
              <a:avLst/>
              <a:gdLst/>
              <a:ahLst/>
              <a:cxnLst/>
              <a:rect l="l" t="t" r="r" b="b"/>
              <a:pathLst>
                <a:path w="8077" h="23195" extrusionOk="0">
                  <a:moveTo>
                    <a:pt x="4220" y="0"/>
                  </a:moveTo>
                  <a:cubicBezTo>
                    <a:pt x="4171" y="0"/>
                    <a:pt x="4121" y="4"/>
                    <a:pt x="4070" y="12"/>
                  </a:cubicBezTo>
                  <a:cubicBezTo>
                    <a:pt x="1" y="612"/>
                    <a:pt x="5571" y="23195"/>
                    <a:pt x="5571" y="23195"/>
                  </a:cubicBezTo>
                  <a:cubicBezTo>
                    <a:pt x="5571" y="23195"/>
                    <a:pt x="8076" y="0"/>
                    <a:pt x="4220"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7" name="Google Shape;10597;p62"/>
            <p:cNvSpPr/>
            <p:nvPr/>
          </p:nvSpPr>
          <p:spPr>
            <a:xfrm>
              <a:off x="4644325" y="4731325"/>
              <a:ext cx="110100" cy="217675"/>
            </a:xfrm>
            <a:custGeom>
              <a:avLst/>
              <a:gdLst/>
              <a:ahLst/>
              <a:cxnLst/>
              <a:rect l="l" t="t" r="r" b="b"/>
              <a:pathLst>
                <a:path w="4404" h="8707" extrusionOk="0">
                  <a:moveTo>
                    <a:pt x="0" y="1"/>
                  </a:moveTo>
                  <a:lnTo>
                    <a:pt x="634" y="1368"/>
                  </a:lnTo>
                  <a:lnTo>
                    <a:pt x="1301" y="2769"/>
                  </a:lnTo>
                  <a:cubicBezTo>
                    <a:pt x="1568" y="3270"/>
                    <a:pt x="1835" y="3803"/>
                    <a:pt x="2102" y="4370"/>
                  </a:cubicBezTo>
                  <a:lnTo>
                    <a:pt x="2936" y="5972"/>
                  </a:lnTo>
                  <a:lnTo>
                    <a:pt x="3670" y="7339"/>
                  </a:lnTo>
                  <a:lnTo>
                    <a:pt x="4403" y="8707"/>
                  </a:lnTo>
                  <a:lnTo>
                    <a:pt x="4403" y="8707"/>
                  </a:lnTo>
                  <a:lnTo>
                    <a:pt x="3736" y="7339"/>
                  </a:lnTo>
                  <a:lnTo>
                    <a:pt x="3036" y="5905"/>
                  </a:lnTo>
                  <a:cubicBezTo>
                    <a:pt x="2802" y="5405"/>
                    <a:pt x="2535" y="4871"/>
                    <a:pt x="2235" y="4304"/>
                  </a:cubicBezTo>
                  <a:cubicBezTo>
                    <a:pt x="1968" y="3770"/>
                    <a:pt x="1702" y="3236"/>
                    <a:pt x="1435" y="2703"/>
                  </a:cubicBezTo>
                  <a:cubicBezTo>
                    <a:pt x="1168" y="2202"/>
                    <a:pt x="934" y="1735"/>
                    <a:pt x="701" y="1335"/>
                  </a:cubicBezTo>
                  <a:lnTo>
                    <a:pt x="0" y="1"/>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8" name="Google Shape;10598;p62"/>
            <p:cNvSpPr/>
            <p:nvPr/>
          </p:nvSpPr>
          <p:spPr>
            <a:xfrm>
              <a:off x="4773575" y="4553775"/>
              <a:ext cx="126775" cy="396075"/>
            </a:xfrm>
            <a:custGeom>
              <a:avLst/>
              <a:gdLst/>
              <a:ahLst/>
              <a:cxnLst/>
              <a:rect l="l" t="t" r="r" b="b"/>
              <a:pathLst>
                <a:path w="5071" h="15843" extrusionOk="0">
                  <a:moveTo>
                    <a:pt x="2376" y="1"/>
                  </a:moveTo>
                  <a:cubicBezTo>
                    <a:pt x="660" y="1"/>
                    <a:pt x="1" y="15842"/>
                    <a:pt x="1" y="15842"/>
                  </a:cubicBezTo>
                  <a:cubicBezTo>
                    <a:pt x="1" y="15842"/>
                    <a:pt x="5071" y="4467"/>
                    <a:pt x="2936" y="531"/>
                  </a:cubicBezTo>
                  <a:cubicBezTo>
                    <a:pt x="2738" y="166"/>
                    <a:pt x="2552" y="1"/>
                    <a:pt x="2376"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9" name="Google Shape;10599;p62"/>
            <p:cNvSpPr/>
            <p:nvPr/>
          </p:nvSpPr>
          <p:spPr>
            <a:xfrm>
              <a:off x="4773575" y="4659600"/>
              <a:ext cx="55075" cy="290250"/>
            </a:xfrm>
            <a:custGeom>
              <a:avLst/>
              <a:gdLst/>
              <a:ahLst/>
              <a:cxnLst/>
              <a:rect l="l" t="t" r="r" b="b"/>
              <a:pathLst>
                <a:path w="2203" h="11610" extrusionOk="0">
                  <a:moveTo>
                    <a:pt x="2202" y="1"/>
                  </a:moveTo>
                  <a:cubicBezTo>
                    <a:pt x="2202" y="2"/>
                    <a:pt x="2035" y="702"/>
                    <a:pt x="1802" y="1802"/>
                  </a:cubicBezTo>
                  <a:cubicBezTo>
                    <a:pt x="1702" y="2336"/>
                    <a:pt x="1568" y="2970"/>
                    <a:pt x="1435" y="3670"/>
                  </a:cubicBezTo>
                  <a:cubicBezTo>
                    <a:pt x="1302" y="4337"/>
                    <a:pt x="1168" y="5071"/>
                    <a:pt x="1035" y="5805"/>
                  </a:cubicBezTo>
                  <a:cubicBezTo>
                    <a:pt x="901" y="6506"/>
                    <a:pt x="735" y="7239"/>
                    <a:pt x="634" y="7940"/>
                  </a:cubicBezTo>
                  <a:cubicBezTo>
                    <a:pt x="501" y="8607"/>
                    <a:pt x="401" y="9241"/>
                    <a:pt x="301" y="9775"/>
                  </a:cubicBezTo>
                  <a:cubicBezTo>
                    <a:pt x="101" y="10875"/>
                    <a:pt x="1" y="11609"/>
                    <a:pt x="1" y="11609"/>
                  </a:cubicBezTo>
                  <a:lnTo>
                    <a:pt x="368" y="9808"/>
                  </a:lnTo>
                  <a:cubicBezTo>
                    <a:pt x="501" y="9274"/>
                    <a:pt x="601" y="8640"/>
                    <a:pt x="768" y="7940"/>
                  </a:cubicBezTo>
                  <a:cubicBezTo>
                    <a:pt x="901" y="7273"/>
                    <a:pt x="1035" y="6539"/>
                    <a:pt x="1168" y="5805"/>
                  </a:cubicBezTo>
                  <a:lnTo>
                    <a:pt x="1568" y="3670"/>
                  </a:lnTo>
                  <a:cubicBezTo>
                    <a:pt x="1669" y="3003"/>
                    <a:pt x="1802" y="2369"/>
                    <a:pt x="1902" y="1836"/>
                  </a:cubicBezTo>
                  <a:cubicBezTo>
                    <a:pt x="2069" y="735"/>
                    <a:pt x="2202" y="2"/>
                    <a:pt x="2202"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0" name="Google Shape;10600;p62"/>
            <p:cNvSpPr/>
            <p:nvPr/>
          </p:nvSpPr>
          <p:spPr>
            <a:xfrm>
              <a:off x="4733550" y="4547875"/>
              <a:ext cx="21700" cy="388625"/>
            </a:xfrm>
            <a:custGeom>
              <a:avLst/>
              <a:gdLst/>
              <a:ahLst/>
              <a:cxnLst/>
              <a:rect l="l" t="t" r="r" b="b"/>
              <a:pathLst>
                <a:path w="868" h="15545" extrusionOk="0">
                  <a:moveTo>
                    <a:pt x="1" y="0"/>
                  </a:moveTo>
                  <a:cubicBezTo>
                    <a:pt x="1" y="1"/>
                    <a:pt x="34" y="968"/>
                    <a:pt x="101" y="2402"/>
                  </a:cubicBezTo>
                  <a:cubicBezTo>
                    <a:pt x="134" y="3169"/>
                    <a:pt x="167" y="4003"/>
                    <a:pt x="201" y="4904"/>
                  </a:cubicBezTo>
                  <a:cubicBezTo>
                    <a:pt x="267" y="5838"/>
                    <a:pt x="301" y="6805"/>
                    <a:pt x="367" y="7772"/>
                  </a:cubicBezTo>
                  <a:cubicBezTo>
                    <a:pt x="434" y="8740"/>
                    <a:pt x="468" y="9707"/>
                    <a:pt x="534" y="10608"/>
                  </a:cubicBezTo>
                  <a:cubicBezTo>
                    <a:pt x="601" y="11542"/>
                    <a:pt x="634" y="12409"/>
                    <a:pt x="701" y="13109"/>
                  </a:cubicBezTo>
                  <a:cubicBezTo>
                    <a:pt x="801" y="14577"/>
                    <a:pt x="868" y="15545"/>
                    <a:pt x="868" y="15545"/>
                  </a:cubicBezTo>
                  <a:cubicBezTo>
                    <a:pt x="868" y="15545"/>
                    <a:pt x="834" y="14577"/>
                    <a:pt x="768" y="13109"/>
                  </a:cubicBezTo>
                  <a:cubicBezTo>
                    <a:pt x="734" y="12376"/>
                    <a:pt x="701" y="11508"/>
                    <a:pt x="668" y="10608"/>
                  </a:cubicBezTo>
                  <a:cubicBezTo>
                    <a:pt x="601" y="9707"/>
                    <a:pt x="568" y="8740"/>
                    <a:pt x="501" y="7772"/>
                  </a:cubicBezTo>
                  <a:cubicBezTo>
                    <a:pt x="434" y="6805"/>
                    <a:pt x="401" y="5838"/>
                    <a:pt x="334" y="4904"/>
                  </a:cubicBezTo>
                  <a:cubicBezTo>
                    <a:pt x="267" y="4003"/>
                    <a:pt x="201" y="3136"/>
                    <a:pt x="167" y="2402"/>
                  </a:cubicBezTo>
                  <a:cubicBezTo>
                    <a:pt x="67" y="968"/>
                    <a:pt x="1" y="1"/>
                    <a:pt x="1"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1" name="Google Shape;10601;p62"/>
            <p:cNvSpPr/>
            <p:nvPr/>
          </p:nvSpPr>
          <p:spPr>
            <a:xfrm>
              <a:off x="2183400" y="4557250"/>
              <a:ext cx="75075" cy="188275"/>
            </a:xfrm>
            <a:custGeom>
              <a:avLst/>
              <a:gdLst/>
              <a:ahLst/>
              <a:cxnLst/>
              <a:rect l="l" t="t" r="r" b="b"/>
              <a:pathLst>
                <a:path w="3003" h="7531" extrusionOk="0">
                  <a:moveTo>
                    <a:pt x="1095" y="0"/>
                  </a:moveTo>
                  <a:cubicBezTo>
                    <a:pt x="1004" y="0"/>
                    <a:pt x="917" y="91"/>
                    <a:pt x="834" y="292"/>
                  </a:cubicBezTo>
                  <a:cubicBezTo>
                    <a:pt x="0" y="2294"/>
                    <a:pt x="3003" y="7531"/>
                    <a:pt x="3003" y="7531"/>
                  </a:cubicBezTo>
                  <a:cubicBezTo>
                    <a:pt x="3003" y="7531"/>
                    <a:pt x="1919" y="0"/>
                    <a:pt x="1095"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2" name="Google Shape;10602;p62"/>
            <p:cNvSpPr/>
            <p:nvPr/>
          </p:nvSpPr>
          <p:spPr>
            <a:xfrm>
              <a:off x="2237750" y="4407750"/>
              <a:ext cx="120800" cy="337775"/>
            </a:xfrm>
            <a:custGeom>
              <a:avLst/>
              <a:gdLst/>
              <a:ahLst/>
              <a:cxnLst/>
              <a:rect l="l" t="t" r="r" b="b"/>
              <a:pathLst>
                <a:path w="4832" h="13511" extrusionOk="0">
                  <a:moveTo>
                    <a:pt x="2370" y="1"/>
                  </a:moveTo>
                  <a:cubicBezTo>
                    <a:pt x="1" y="1"/>
                    <a:pt x="829" y="13511"/>
                    <a:pt x="829" y="13511"/>
                  </a:cubicBezTo>
                  <a:cubicBezTo>
                    <a:pt x="829" y="13511"/>
                    <a:pt x="4831" y="68"/>
                    <a:pt x="2396" y="1"/>
                  </a:cubicBezTo>
                  <a:cubicBezTo>
                    <a:pt x="2388" y="1"/>
                    <a:pt x="2379" y="1"/>
                    <a:pt x="2370" y="1"/>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3" name="Google Shape;10603;p62"/>
            <p:cNvSpPr/>
            <p:nvPr/>
          </p:nvSpPr>
          <p:spPr>
            <a:xfrm>
              <a:off x="2217600" y="4608750"/>
              <a:ext cx="40875" cy="136775"/>
            </a:xfrm>
            <a:custGeom>
              <a:avLst/>
              <a:gdLst/>
              <a:ahLst/>
              <a:cxnLst/>
              <a:rect l="l" t="t" r="r" b="b"/>
              <a:pathLst>
                <a:path w="1635" h="5471" extrusionOk="0">
                  <a:moveTo>
                    <a:pt x="0" y="0"/>
                  </a:moveTo>
                  <a:lnTo>
                    <a:pt x="0" y="0"/>
                  </a:lnTo>
                  <a:cubicBezTo>
                    <a:pt x="1" y="4"/>
                    <a:pt x="101" y="337"/>
                    <a:pt x="234" y="867"/>
                  </a:cubicBezTo>
                  <a:cubicBezTo>
                    <a:pt x="300" y="1101"/>
                    <a:pt x="400" y="1435"/>
                    <a:pt x="467" y="1735"/>
                  </a:cubicBezTo>
                  <a:cubicBezTo>
                    <a:pt x="567" y="2068"/>
                    <a:pt x="667" y="2402"/>
                    <a:pt x="767" y="2735"/>
                  </a:cubicBezTo>
                  <a:cubicBezTo>
                    <a:pt x="867" y="3102"/>
                    <a:pt x="967" y="3436"/>
                    <a:pt x="1067" y="3770"/>
                  </a:cubicBezTo>
                  <a:lnTo>
                    <a:pt x="1334" y="4637"/>
                  </a:lnTo>
                  <a:cubicBezTo>
                    <a:pt x="1501" y="5137"/>
                    <a:pt x="1635" y="5471"/>
                    <a:pt x="1635" y="5471"/>
                  </a:cubicBezTo>
                  <a:cubicBezTo>
                    <a:pt x="1635" y="5471"/>
                    <a:pt x="1534" y="5137"/>
                    <a:pt x="1401" y="4603"/>
                  </a:cubicBezTo>
                  <a:cubicBezTo>
                    <a:pt x="1334" y="4337"/>
                    <a:pt x="1234" y="4036"/>
                    <a:pt x="1134" y="3736"/>
                  </a:cubicBezTo>
                  <a:cubicBezTo>
                    <a:pt x="1067" y="3403"/>
                    <a:pt x="967" y="3069"/>
                    <a:pt x="867" y="2702"/>
                  </a:cubicBezTo>
                  <a:cubicBezTo>
                    <a:pt x="767" y="2369"/>
                    <a:pt x="634" y="2035"/>
                    <a:pt x="567" y="1701"/>
                  </a:cubicBezTo>
                  <a:lnTo>
                    <a:pt x="267" y="834"/>
                  </a:lnTo>
                  <a:cubicBezTo>
                    <a:pt x="101" y="337"/>
                    <a:pt x="1" y="4"/>
                    <a:pt x="0"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4" name="Google Shape;10604;p62"/>
            <p:cNvSpPr/>
            <p:nvPr/>
          </p:nvSpPr>
          <p:spPr>
            <a:xfrm>
              <a:off x="2260125" y="4512000"/>
              <a:ext cx="28375" cy="226850"/>
            </a:xfrm>
            <a:custGeom>
              <a:avLst/>
              <a:gdLst/>
              <a:ahLst/>
              <a:cxnLst/>
              <a:rect l="l" t="t" r="r" b="b"/>
              <a:pathLst>
                <a:path w="1135" h="9074" extrusionOk="0">
                  <a:moveTo>
                    <a:pt x="1134" y="1"/>
                  </a:moveTo>
                  <a:lnTo>
                    <a:pt x="1134" y="1"/>
                  </a:lnTo>
                  <a:cubicBezTo>
                    <a:pt x="1134" y="8"/>
                    <a:pt x="1067" y="573"/>
                    <a:pt x="934" y="1402"/>
                  </a:cubicBezTo>
                  <a:cubicBezTo>
                    <a:pt x="868" y="1835"/>
                    <a:pt x="801" y="2336"/>
                    <a:pt x="734" y="2869"/>
                  </a:cubicBezTo>
                  <a:cubicBezTo>
                    <a:pt x="667" y="3403"/>
                    <a:pt x="601" y="3970"/>
                    <a:pt x="534" y="4537"/>
                  </a:cubicBezTo>
                  <a:cubicBezTo>
                    <a:pt x="467" y="5104"/>
                    <a:pt x="367" y="5671"/>
                    <a:pt x="334" y="6205"/>
                  </a:cubicBezTo>
                  <a:cubicBezTo>
                    <a:pt x="267" y="6739"/>
                    <a:pt x="200" y="7239"/>
                    <a:pt x="167" y="7640"/>
                  </a:cubicBezTo>
                  <a:cubicBezTo>
                    <a:pt x="67" y="8507"/>
                    <a:pt x="0" y="9074"/>
                    <a:pt x="0" y="9074"/>
                  </a:cubicBezTo>
                  <a:cubicBezTo>
                    <a:pt x="0" y="9074"/>
                    <a:pt x="100" y="8473"/>
                    <a:pt x="200" y="7640"/>
                  </a:cubicBezTo>
                  <a:cubicBezTo>
                    <a:pt x="267" y="7239"/>
                    <a:pt x="334" y="6739"/>
                    <a:pt x="401" y="6205"/>
                  </a:cubicBezTo>
                  <a:lnTo>
                    <a:pt x="601" y="4537"/>
                  </a:lnTo>
                  <a:cubicBezTo>
                    <a:pt x="667" y="3970"/>
                    <a:pt x="734" y="3403"/>
                    <a:pt x="801" y="2869"/>
                  </a:cubicBezTo>
                  <a:cubicBezTo>
                    <a:pt x="868" y="2336"/>
                    <a:pt x="934" y="1835"/>
                    <a:pt x="968" y="1402"/>
                  </a:cubicBezTo>
                  <a:cubicBezTo>
                    <a:pt x="1067" y="573"/>
                    <a:pt x="1134" y="8"/>
                    <a:pt x="1134"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5" name="Google Shape;10605;p62"/>
            <p:cNvSpPr/>
            <p:nvPr/>
          </p:nvSpPr>
          <p:spPr>
            <a:xfrm>
              <a:off x="1461225" y="4603550"/>
              <a:ext cx="4690875" cy="560625"/>
            </a:xfrm>
            <a:custGeom>
              <a:avLst/>
              <a:gdLst/>
              <a:ahLst/>
              <a:cxnLst/>
              <a:rect l="l" t="t" r="r" b="b"/>
              <a:pathLst>
                <a:path w="187635" h="22425" extrusionOk="0">
                  <a:moveTo>
                    <a:pt x="77755" y="1"/>
                  </a:moveTo>
                  <a:cubicBezTo>
                    <a:pt x="39749" y="1"/>
                    <a:pt x="10070" y="4682"/>
                    <a:pt x="0" y="22424"/>
                  </a:cubicBezTo>
                  <a:lnTo>
                    <a:pt x="187634" y="22424"/>
                  </a:lnTo>
                  <a:cubicBezTo>
                    <a:pt x="187634" y="22424"/>
                    <a:pt x="172423" y="4011"/>
                    <a:pt x="116650" y="1176"/>
                  </a:cubicBezTo>
                  <a:cubicBezTo>
                    <a:pt x="103074" y="485"/>
                    <a:pt x="89983" y="1"/>
                    <a:pt x="777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6" name="Google Shape;10606;p62"/>
            <p:cNvSpPr/>
            <p:nvPr/>
          </p:nvSpPr>
          <p:spPr>
            <a:xfrm>
              <a:off x="2562000" y="4611250"/>
              <a:ext cx="449525" cy="552925"/>
            </a:xfrm>
            <a:custGeom>
              <a:avLst/>
              <a:gdLst/>
              <a:ahLst/>
              <a:cxnLst/>
              <a:rect l="l" t="t" r="r" b="b"/>
              <a:pathLst>
                <a:path w="17981" h="22117" extrusionOk="0">
                  <a:moveTo>
                    <a:pt x="17980" y="0"/>
                  </a:moveTo>
                  <a:lnTo>
                    <a:pt x="17980" y="0"/>
                  </a:lnTo>
                  <a:cubicBezTo>
                    <a:pt x="15812" y="100"/>
                    <a:pt x="13677" y="200"/>
                    <a:pt x="11609" y="367"/>
                  </a:cubicBezTo>
                  <a:cubicBezTo>
                    <a:pt x="10008" y="2902"/>
                    <a:pt x="6672" y="5337"/>
                    <a:pt x="5705" y="7739"/>
                  </a:cubicBezTo>
                  <a:cubicBezTo>
                    <a:pt x="4570" y="10474"/>
                    <a:pt x="2903" y="13710"/>
                    <a:pt x="2702" y="15411"/>
                  </a:cubicBezTo>
                  <a:cubicBezTo>
                    <a:pt x="2569" y="16912"/>
                    <a:pt x="1268" y="19081"/>
                    <a:pt x="1" y="22116"/>
                  </a:cubicBezTo>
                  <a:lnTo>
                    <a:pt x="13644" y="22116"/>
                  </a:lnTo>
                  <a:cubicBezTo>
                    <a:pt x="13977" y="20582"/>
                    <a:pt x="14377" y="18747"/>
                    <a:pt x="14711" y="16512"/>
                  </a:cubicBezTo>
                  <a:cubicBezTo>
                    <a:pt x="15545" y="10941"/>
                    <a:pt x="15979" y="11575"/>
                    <a:pt x="15979" y="9274"/>
                  </a:cubicBezTo>
                  <a:cubicBezTo>
                    <a:pt x="15979" y="7339"/>
                    <a:pt x="16446" y="2102"/>
                    <a:pt x="179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7" name="Google Shape;10607;p62"/>
            <p:cNvSpPr/>
            <p:nvPr/>
          </p:nvSpPr>
          <p:spPr>
            <a:xfrm>
              <a:off x="3356725" y="4603750"/>
              <a:ext cx="365300" cy="560425"/>
            </a:xfrm>
            <a:custGeom>
              <a:avLst/>
              <a:gdLst/>
              <a:ahLst/>
              <a:cxnLst/>
              <a:rect l="l" t="t" r="r" b="b"/>
              <a:pathLst>
                <a:path w="14612" h="22417" extrusionOk="0">
                  <a:moveTo>
                    <a:pt x="5238" y="0"/>
                  </a:moveTo>
                  <a:cubicBezTo>
                    <a:pt x="4638" y="1034"/>
                    <a:pt x="3970" y="2035"/>
                    <a:pt x="3237" y="3002"/>
                  </a:cubicBezTo>
                  <a:cubicBezTo>
                    <a:pt x="968" y="6004"/>
                    <a:pt x="1535" y="8106"/>
                    <a:pt x="1235" y="12275"/>
                  </a:cubicBezTo>
                  <a:cubicBezTo>
                    <a:pt x="1002" y="15845"/>
                    <a:pt x="368" y="18447"/>
                    <a:pt x="1" y="22416"/>
                  </a:cubicBezTo>
                  <a:lnTo>
                    <a:pt x="14011" y="22416"/>
                  </a:lnTo>
                  <a:cubicBezTo>
                    <a:pt x="13811" y="20648"/>
                    <a:pt x="13344" y="18680"/>
                    <a:pt x="13844" y="17379"/>
                  </a:cubicBezTo>
                  <a:cubicBezTo>
                    <a:pt x="14611" y="15411"/>
                    <a:pt x="11376" y="7239"/>
                    <a:pt x="13844" y="1801"/>
                  </a:cubicBezTo>
                  <a:cubicBezTo>
                    <a:pt x="14078" y="1268"/>
                    <a:pt x="14278" y="701"/>
                    <a:pt x="14411" y="133"/>
                  </a:cubicBezTo>
                  <a:cubicBezTo>
                    <a:pt x="11276" y="67"/>
                    <a:pt x="8240" y="33"/>
                    <a:pt x="52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8" name="Google Shape;10608;p62"/>
            <p:cNvSpPr/>
            <p:nvPr/>
          </p:nvSpPr>
          <p:spPr>
            <a:xfrm>
              <a:off x="1691375" y="4650450"/>
              <a:ext cx="845625" cy="513725"/>
            </a:xfrm>
            <a:custGeom>
              <a:avLst/>
              <a:gdLst/>
              <a:ahLst/>
              <a:cxnLst/>
              <a:rect l="l" t="t" r="r" b="b"/>
              <a:pathLst>
                <a:path w="33825" h="20549" extrusionOk="0">
                  <a:moveTo>
                    <a:pt x="33825" y="0"/>
                  </a:moveTo>
                  <a:cubicBezTo>
                    <a:pt x="28288" y="667"/>
                    <a:pt x="22750" y="1735"/>
                    <a:pt x="17346" y="3169"/>
                  </a:cubicBezTo>
                  <a:cubicBezTo>
                    <a:pt x="15145" y="3769"/>
                    <a:pt x="13043" y="4770"/>
                    <a:pt x="11242" y="6171"/>
                  </a:cubicBezTo>
                  <a:cubicBezTo>
                    <a:pt x="8774" y="8039"/>
                    <a:pt x="10108" y="11008"/>
                    <a:pt x="9808" y="12709"/>
                  </a:cubicBezTo>
                  <a:cubicBezTo>
                    <a:pt x="9541" y="14410"/>
                    <a:pt x="7840" y="14410"/>
                    <a:pt x="3903" y="14410"/>
                  </a:cubicBezTo>
                  <a:cubicBezTo>
                    <a:pt x="1735" y="14410"/>
                    <a:pt x="568" y="17646"/>
                    <a:pt x="1" y="20548"/>
                  </a:cubicBezTo>
                  <a:lnTo>
                    <a:pt x="19681" y="20548"/>
                  </a:lnTo>
                  <a:cubicBezTo>
                    <a:pt x="20248" y="20548"/>
                    <a:pt x="19681" y="16945"/>
                    <a:pt x="20816" y="12409"/>
                  </a:cubicBezTo>
                  <a:cubicBezTo>
                    <a:pt x="21950" y="7906"/>
                    <a:pt x="23050" y="9340"/>
                    <a:pt x="23084" y="7339"/>
                  </a:cubicBezTo>
                  <a:cubicBezTo>
                    <a:pt x="23117" y="5371"/>
                    <a:pt x="27854" y="3703"/>
                    <a:pt x="31223" y="2935"/>
                  </a:cubicBezTo>
                  <a:cubicBezTo>
                    <a:pt x="32657" y="2635"/>
                    <a:pt x="33425" y="1368"/>
                    <a:pt x="33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9" name="Google Shape;10609;p62"/>
            <p:cNvSpPr/>
            <p:nvPr/>
          </p:nvSpPr>
          <p:spPr>
            <a:xfrm>
              <a:off x="5225575" y="4743850"/>
              <a:ext cx="335250" cy="420325"/>
            </a:xfrm>
            <a:custGeom>
              <a:avLst/>
              <a:gdLst/>
              <a:ahLst/>
              <a:cxnLst/>
              <a:rect l="l" t="t" r="r" b="b"/>
              <a:pathLst>
                <a:path w="13410" h="16813" extrusionOk="0">
                  <a:moveTo>
                    <a:pt x="300" y="0"/>
                  </a:moveTo>
                  <a:cubicBezTo>
                    <a:pt x="0" y="1468"/>
                    <a:pt x="601" y="3069"/>
                    <a:pt x="601" y="5604"/>
                  </a:cubicBezTo>
                  <a:cubicBezTo>
                    <a:pt x="601" y="8173"/>
                    <a:pt x="3403" y="10674"/>
                    <a:pt x="5371" y="14043"/>
                  </a:cubicBezTo>
                  <a:cubicBezTo>
                    <a:pt x="6205" y="15444"/>
                    <a:pt x="6572" y="16145"/>
                    <a:pt x="6738" y="16812"/>
                  </a:cubicBezTo>
                  <a:lnTo>
                    <a:pt x="13410" y="16812"/>
                  </a:lnTo>
                  <a:cubicBezTo>
                    <a:pt x="13376" y="16278"/>
                    <a:pt x="13343" y="15711"/>
                    <a:pt x="13276" y="15144"/>
                  </a:cubicBezTo>
                  <a:cubicBezTo>
                    <a:pt x="13010" y="13476"/>
                    <a:pt x="8206" y="6138"/>
                    <a:pt x="6805" y="3603"/>
                  </a:cubicBezTo>
                  <a:cubicBezTo>
                    <a:pt x="6438" y="2869"/>
                    <a:pt x="6105" y="2135"/>
                    <a:pt x="5871" y="1368"/>
                  </a:cubicBezTo>
                  <a:cubicBezTo>
                    <a:pt x="4103" y="901"/>
                    <a:pt x="2269" y="434"/>
                    <a:pt x="3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0" name="Google Shape;10610;p62"/>
            <p:cNvSpPr/>
            <p:nvPr/>
          </p:nvSpPr>
          <p:spPr>
            <a:xfrm>
              <a:off x="5701750" y="4888100"/>
              <a:ext cx="245200" cy="276075"/>
            </a:xfrm>
            <a:custGeom>
              <a:avLst/>
              <a:gdLst/>
              <a:ahLst/>
              <a:cxnLst/>
              <a:rect l="l" t="t" r="r" b="b"/>
              <a:pathLst>
                <a:path w="9808" h="11043" extrusionOk="0">
                  <a:moveTo>
                    <a:pt x="0" y="1"/>
                  </a:moveTo>
                  <a:cubicBezTo>
                    <a:pt x="1435" y="2302"/>
                    <a:pt x="3169" y="5138"/>
                    <a:pt x="3803" y="6572"/>
                  </a:cubicBezTo>
                  <a:cubicBezTo>
                    <a:pt x="4470" y="8107"/>
                    <a:pt x="5137" y="9408"/>
                    <a:pt x="5771" y="11042"/>
                  </a:cubicBezTo>
                  <a:lnTo>
                    <a:pt x="9807" y="11042"/>
                  </a:lnTo>
                  <a:lnTo>
                    <a:pt x="6972" y="7973"/>
                  </a:lnTo>
                  <a:lnTo>
                    <a:pt x="6038" y="2769"/>
                  </a:lnTo>
                  <a:cubicBezTo>
                    <a:pt x="4270" y="1869"/>
                    <a:pt x="2268" y="9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1" name="Google Shape;10611;p62"/>
            <p:cNvSpPr/>
            <p:nvPr/>
          </p:nvSpPr>
          <p:spPr>
            <a:xfrm>
              <a:off x="4106425" y="4621250"/>
              <a:ext cx="378650" cy="542925"/>
            </a:xfrm>
            <a:custGeom>
              <a:avLst/>
              <a:gdLst/>
              <a:ahLst/>
              <a:cxnLst/>
              <a:rect l="l" t="t" r="r" b="b"/>
              <a:pathLst>
                <a:path w="15146" h="21717" extrusionOk="0">
                  <a:moveTo>
                    <a:pt x="15143" y="21340"/>
                  </a:moveTo>
                  <a:cubicBezTo>
                    <a:pt x="15144" y="21343"/>
                    <a:pt x="15144" y="21346"/>
                    <a:pt x="15145" y="21349"/>
                  </a:cubicBezTo>
                  <a:cubicBezTo>
                    <a:pt x="15144" y="21346"/>
                    <a:pt x="15144" y="21343"/>
                    <a:pt x="15143" y="21340"/>
                  </a:cubicBezTo>
                  <a:close/>
                  <a:moveTo>
                    <a:pt x="468" y="1"/>
                  </a:moveTo>
                  <a:cubicBezTo>
                    <a:pt x="301" y="1835"/>
                    <a:pt x="435" y="4437"/>
                    <a:pt x="268" y="7339"/>
                  </a:cubicBezTo>
                  <a:cubicBezTo>
                    <a:pt x="1" y="12610"/>
                    <a:pt x="1402" y="14711"/>
                    <a:pt x="1402" y="19214"/>
                  </a:cubicBezTo>
                  <a:cubicBezTo>
                    <a:pt x="1402" y="20115"/>
                    <a:pt x="1435" y="20949"/>
                    <a:pt x="1469" y="21716"/>
                  </a:cubicBezTo>
                  <a:lnTo>
                    <a:pt x="15112" y="21716"/>
                  </a:lnTo>
                  <a:cubicBezTo>
                    <a:pt x="15091" y="21363"/>
                    <a:pt x="15096" y="21242"/>
                    <a:pt x="15111" y="21242"/>
                  </a:cubicBezTo>
                  <a:cubicBezTo>
                    <a:pt x="15120" y="21242"/>
                    <a:pt x="15131" y="21282"/>
                    <a:pt x="15143" y="21340"/>
                  </a:cubicBezTo>
                  <a:lnTo>
                    <a:pt x="15143" y="21340"/>
                  </a:lnTo>
                  <a:cubicBezTo>
                    <a:pt x="14705" y="19184"/>
                    <a:pt x="12643" y="8837"/>
                    <a:pt x="12410" y="6605"/>
                  </a:cubicBezTo>
                  <a:cubicBezTo>
                    <a:pt x="12243" y="5171"/>
                    <a:pt x="11242" y="2669"/>
                    <a:pt x="10242" y="434"/>
                  </a:cubicBezTo>
                  <a:cubicBezTo>
                    <a:pt x="6939" y="267"/>
                    <a:pt x="3704" y="134"/>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2" name="Google Shape;10612;p62"/>
            <p:cNvSpPr/>
            <p:nvPr/>
          </p:nvSpPr>
          <p:spPr>
            <a:xfrm>
              <a:off x="4485050" y="5154975"/>
              <a:ext cx="1675" cy="9200"/>
            </a:xfrm>
            <a:custGeom>
              <a:avLst/>
              <a:gdLst/>
              <a:ahLst/>
              <a:cxnLst/>
              <a:rect l="l" t="t" r="r" b="b"/>
              <a:pathLst>
                <a:path w="67" h="368" extrusionOk="0">
                  <a:moveTo>
                    <a:pt x="0" y="0"/>
                  </a:moveTo>
                  <a:cubicBezTo>
                    <a:pt x="33" y="234"/>
                    <a:pt x="67" y="367"/>
                    <a:pt x="67" y="367"/>
                  </a:cubicBezTo>
                  <a:cubicBezTo>
                    <a:pt x="67" y="367"/>
                    <a:pt x="33" y="134"/>
                    <a:pt x="0" y="0"/>
                  </a:cubicBezTo>
                  <a:close/>
                </a:path>
              </a:pathLst>
            </a:custGeom>
            <a:solidFill>
              <a:srgbClr val="D18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3" name="Google Shape;10613;p62"/>
            <p:cNvSpPr/>
            <p:nvPr/>
          </p:nvSpPr>
          <p:spPr>
            <a:xfrm>
              <a:off x="4733550" y="4665450"/>
              <a:ext cx="253550" cy="498725"/>
            </a:xfrm>
            <a:custGeom>
              <a:avLst/>
              <a:gdLst/>
              <a:ahLst/>
              <a:cxnLst/>
              <a:rect l="l" t="t" r="r" b="b"/>
              <a:pathLst>
                <a:path w="10142" h="19949" extrusionOk="0">
                  <a:moveTo>
                    <a:pt x="1268" y="0"/>
                  </a:moveTo>
                  <a:cubicBezTo>
                    <a:pt x="1468" y="868"/>
                    <a:pt x="1502" y="1768"/>
                    <a:pt x="1435" y="2669"/>
                  </a:cubicBezTo>
                  <a:cubicBezTo>
                    <a:pt x="1068" y="5304"/>
                    <a:pt x="1" y="7606"/>
                    <a:pt x="1" y="10141"/>
                  </a:cubicBezTo>
                  <a:cubicBezTo>
                    <a:pt x="1" y="12676"/>
                    <a:pt x="267" y="14911"/>
                    <a:pt x="1" y="19948"/>
                  </a:cubicBezTo>
                  <a:lnTo>
                    <a:pt x="10141" y="19948"/>
                  </a:lnTo>
                  <a:cubicBezTo>
                    <a:pt x="9841" y="17113"/>
                    <a:pt x="6739" y="11809"/>
                    <a:pt x="6472" y="8740"/>
                  </a:cubicBezTo>
                  <a:cubicBezTo>
                    <a:pt x="6238" y="6372"/>
                    <a:pt x="5871" y="4103"/>
                    <a:pt x="5571" y="534"/>
                  </a:cubicBezTo>
                  <a:cubicBezTo>
                    <a:pt x="4170" y="334"/>
                    <a:pt x="2736" y="167"/>
                    <a:pt x="1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4" name="Google Shape;10614;p62"/>
            <p:cNvSpPr/>
            <p:nvPr/>
          </p:nvSpPr>
          <p:spPr>
            <a:xfrm>
              <a:off x="2632875" y="4842250"/>
              <a:ext cx="1687900" cy="148450"/>
            </a:xfrm>
            <a:custGeom>
              <a:avLst/>
              <a:gdLst/>
              <a:ahLst/>
              <a:cxnLst/>
              <a:rect l="l" t="t" r="r" b="b"/>
              <a:pathLst>
                <a:path w="67516" h="5938" extrusionOk="0">
                  <a:moveTo>
                    <a:pt x="33758" y="0"/>
                  </a:moveTo>
                  <a:cubicBezTo>
                    <a:pt x="15112" y="0"/>
                    <a:pt x="1" y="1334"/>
                    <a:pt x="1" y="2969"/>
                  </a:cubicBezTo>
                  <a:cubicBezTo>
                    <a:pt x="1" y="4603"/>
                    <a:pt x="15112" y="5938"/>
                    <a:pt x="33758" y="5938"/>
                  </a:cubicBezTo>
                  <a:cubicBezTo>
                    <a:pt x="52405" y="5938"/>
                    <a:pt x="67516" y="4603"/>
                    <a:pt x="67516" y="2969"/>
                  </a:cubicBezTo>
                  <a:cubicBezTo>
                    <a:pt x="67516" y="1334"/>
                    <a:pt x="52405" y="0"/>
                    <a:pt x="33758" y="0"/>
                  </a:cubicBezTo>
                  <a:close/>
                </a:path>
              </a:pathLst>
            </a:custGeom>
            <a:solidFill>
              <a:srgbClr val="915600">
                <a:alpha val="61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5" name="Google Shape;10615;p62"/>
            <p:cNvSpPr/>
            <p:nvPr/>
          </p:nvSpPr>
          <p:spPr>
            <a:xfrm>
              <a:off x="1799800" y="4830850"/>
              <a:ext cx="165975" cy="300800"/>
            </a:xfrm>
            <a:custGeom>
              <a:avLst/>
              <a:gdLst/>
              <a:ahLst/>
              <a:cxnLst/>
              <a:rect l="l" t="t" r="r" b="b"/>
              <a:pathLst>
                <a:path w="6639" h="12032" extrusionOk="0">
                  <a:moveTo>
                    <a:pt x="1182" y="0"/>
                  </a:moveTo>
                  <a:cubicBezTo>
                    <a:pt x="1013" y="0"/>
                    <a:pt x="883" y="172"/>
                    <a:pt x="801" y="556"/>
                  </a:cubicBezTo>
                  <a:cubicBezTo>
                    <a:pt x="0" y="4159"/>
                    <a:pt x="6638" y="12031"/>
                    <a:pt x="6638" y="12031"/>
                  </a:cubicBezTo>
                  <a:cubicBezTo>
                    <a:pt x="6638" y="12031"/>
                    <a:pt x="2592" y="0"/>
                    <a:pt x="1182"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6" name="Google Shape;10616;p62"/>
            <p:cNvSpPr/>
            <p:nvPr/>
          </p:nvSpPr>
          <p:spPr>
            <a:xfrm>
              <a:off x="1826475" y="4552600"/>
              <a:ext cx="201900" cy="579050"/>
            </a:xfrm>
            <a:custGeom>
              <a:avLst/>
              <a:gdLst/>
              <a:ahLst/>
              <a:cxnLst/>
              <a:rect l="l" t="t" r="r" b="b"/>
              <a:pathLst>
                <a:path w="8076" h="23162" extrusionOk="0">
                  <a:moveTo>
                    <a:pt x="4219" y="0"/>
                  </a:moveTo>
                  <a:cubicBezTo>
                    <a:pt x="4171" y="0"/>
                    <a:pt x="4121" y="4"/>
                    <a:pt x="4070" y="11"/>
                  </a:cubicBezTo>
                  <a:cubicBezTo>
                    <a:pt x="1" y="612"/>
                    <a:pt x="5571" y="23161"/>
                    <a:pt x="5571" y="23161"/>
                  </a:cubicBezTo>
                  <a:cubicBezTo>
                    <a:pt x="5571" y="23161"/>
                    <a:pt x="8076" y="0"/>
                    <a:pt x="4219"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7" name="Google Shape;10617;p62"/>
            <p:cNvSpPr/>
            <p:nvPr/>
          </p:nvSpPr>
          <p:spPr>
            <a:xfrm>
              <a:off x="1854825" y="4913950"/>
              <a:ext cx="110950" cy="217700"/>
            </a:xfrm>
            <a:custGeom>
              <a:avLst/>
              <a:gdLst/>
              <a:ahLst/>
              <a:cxnLst/>
              <a:rect l="l" t="t" r="r" b="b"/>
              <a:pathLst>
                <a:path w="4438" h="8708" extrusionOk="0">
                  <a:moveTo>
                    <a:pt x="1" y="1"/>
                  </a:moveTo>
                  <a:lnTo>
                    <a:pt x="668" y="1369"/>
                  </a:lnTo>
                  <a:cubicBezTo>
                    <a:pt x="868" y="1802"/>
                    <a:pt x="1101" y="2269"/>
                    <a:pt x="1368" y="2770"/>
                  </a:cubicBezTo>
                  <a:lnTo>
                    <a:pt x="2136" y="4404"/>
                  </a:lnTo>
                  <a:lnTo>
                    <a:pt x="2969" y="5972"/>
                  </a:lnTo>
                  <a:lnTo>
                    <a:pt x="3703" y="7373"/>
                  </a:lnTo>
                  <a:lnTo>
                    <a:pt x="4437" y="8707"/>
                  </a:lnTo>
                  <a:lnTo>
                    <a:pt x="3770" y="7339"/>
                  </a:lnTo>
                  <a:cubicBezTo>
                    <a:pt x="3570" y="6939"/>
                    <a:pt x="3336" y="6439"/>
                    <a:pt x="3103" y="5938"/>
                  </a:cubicBezTo>
                  <a:lnTo>
                    <a:pt x="2302" y="4337"/>
                  </a:lnTo>
                  <a:lnTo>
                    <a:pt x="1468" y="2736"/>
                  </a:lnTo>
                  <a:lnTo>
                    <a:pt x="735" y="1335"/>
                  </a:lnTo>
                  <a:lnTo>
                    <a:pt x="1" y="1"/>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8" name="Google Shape;10618;p62"/>
            <p:cNvSpPr/>
            <p:nvPr/>
          </p:nvSpPr>
          <p:spPr>
            <a:xfrm>
              <a:off x="1984925" y="4736600"/>
              <a:ext cx="126775" cy="395875"/>
            </a:xfrm>
            <a:custGeom>
              <a:avLst/>
              <a:gdLst/>
              <a:ahLst/>
              <a:cxnLst/>
              <a:rect l="l" t="t" r="r" b="b"/>
              <a:pathLst>
                <a:path w="5071" h="15835" extrusionOk="0">
                  <a:moveTo>
                    <a:pt x="2371" y="0"/>
                  </a:moveTo>
                  <a:cubicBezTo>
                    <a:pt x="633" y="0"/>
                    <a:pt x="0" y="15834"/>
                    <a:pt x="0" y="15834"/>
                  </a:cubicBezTo>
                  <a:cubicBezTo>
                    <a:pt x="0" y="15834"/>
                    <a:pt x="5071" y="4460"/>
                    <a:pt x="2936" y="524"/>
                  </a:cubicBezTo>
                  <a:cubicBezTo>
                    <a:pt x="2736" y="164"/>
                    <a:pt x="2548" y="0"/>
                    <a:pt x="2371"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9" name="Google Shape;10619;p62"/>
            <p:cNvSpPr/>
            <p:nvPr/>
          </p:nvSpPr>
          <p:spPr>
            <a:xfrm>
              <a:off x="1984925" y="4842250"/>
              <a:ext cx="55050" cy="290225"/>
            </a:xfrm>
            <a:custGeom>
              <a:avLst/>
              <a:gdLst/>
              <a:ahLst/>
              <a:cxnLst/>
              <a:rect l="l" t="t" r="r" b="b"/>
              <a:pathLst>
                <a:path w="2202" h="11609" extrusionOk="0">
                  <a:moveTo>
                    <a:pt x="2202" y="0"/>
                  </a:moveTo>
                  <a:lnTo>
                    <a:pt x="2202" y="0"/>
                  </a:lnTo>
                  <a:cubicBezTo>
                    <a:pt x="2202" y="1"/>
                    <a:pt x="2035" y="734"/>
                    <a:pt x="1835" y="1801"/>
                  </a:cubicBezTo>
                  <a:cubicBezTo>
                    <a:pt x="1702" y="2369"/>
                    <a:pt x="1602" y="3002"/>
                    <a:pt x="1435" y="3669"/>
                  </a:cubicBezTo>
                  <a:cubicBezTo>
                    <a:pt x="1301" y="4337"/>
                    <a:pt x="1168" y="5070"/>
                    <a:pt x="1034" y="5804"/>
                  </a:cubicBezTo>
                  <a:cubicBezTo>
                    <a:pt x="901" y="6538"/>
                    <a:pt x="768" y="7272"/>
                    <a:pt x="634" y="7939"/>
                  </a:cubicBezTo>
                  <a:cubicBezTo>
                    <a:pt x="501" y="8606"/>
                    <a:pt x="401" y="9240"/>
                    <a:pt x="301" y="9807"/>
                  </a:cubicBezTo>
                  <a:cubicBezTo>
                    <a:pt x="134" y="10875"/>
                    <a:pt x="0" y="11608"/>
                    <a:pt x="0" y="11608"/>
                  </a:cubicBezTo>
                  <a:cubicBezTo>
                    <a:pt x="0" y="11608"/>
                    <a:pt x="167" y="10908"/>
                    <a:pt x="401" y="9807"/>
                  </a:cubicBezTo>
                  <a:cubicBezTo>
                    <a:pt x="501" y="9273"/>
                    <a:pt x="634" y="8640"/>
                    <a:pt x="768" y="7973"/>
                  </a:cubicBezTo>
                  <a:cubicBezTo>
                    <a:pt x="901" y="7272"/>
                    <a:pt x="1034" y="6538"/>
                    <a:pt x="1168" y="5838"/>
                  </a:cubicBezTo>
                  <a:cubicBezTo>
                    <a:pt x="1301" y="5104"/>
                    <a:pt x="1435" y="4370"/>
                    <a:pt x="1568" y="3703"/>
                  </a:cubicBezTo>
                  <a:lnTo>
                    <a:pt x="1902" y="1835"/>
                  </a:lnTo>
                  <a:cubicBezTo>
                    <a:pt x="2068" y="734"/>
                    <a:pt x="2202" y="1"/>
                    <a:pt x="2202"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0" name="Google Shape;10620;p62"/>
            <p:cNvSpPr/>
            <p:nvPr/>
          </p:nvSpPr>
          <p:spPr>
            <a:xfrm>
              <a:off x="1944900" y="4731325"/>
              <a:ext cx="21700" cy="388650"/>
            </a:xfrm>
            <a:custGeom>
              <a:avLst/>
              <a:gdLst/>
              <a:ahLst/>
              <a:cxnLst/>
              <a:rect l="l" t="t" r="r" b="b"/>
              <a:pathLst>
                <a:path w="868" h="15546" extrusionOk="0">
                  <a:moveTo>
                    <a:pt x="0" y="1"/>
                  </a:moveTo>
                  <a:cubicBezTo>
                    <a:pt x="0" y="1"/>
                    <a:pt x="34" y="968"/>
                    <a:pt x="100" y="2402"/>
                  </a:cubicBezTo>
                  <a:cubicBezTo>
                    <a:pt x="134" y="3170"/>
                    <a:pt x="167" y="4004"/>
                    <a:pt x="200" y="4904"/>
                  </a:cubicBezTo>
                  <a:cubicBezTo>
                    <a:pt x="267" y="5838"/>
                    <a:pt x="300" y="6806"/>
                    <a:pt x="367" y="7773"/>
                  </a:cubicBezTo>
                  <a:cubicBezTo>
                    <a:pt x="434" y="8740"/>
                    <a:pt x="467" y="9674"/>
                    <a:pt x="534" y="10608"/>
                  </a:cubicBezTo>
                  <a:cubicBezTo>
                    <a:pt x="601" y="11542"/>
                    <a:pt x="667" y="12376"/>
                    <a:pt x="701" y="13110"/>
                  </a:cubicBezTo>
                  <a:cubicBezTo>
                    <a:pt x="801" y="14578"/>
                    <a:pt x="868" y="15545"/>
                    <a:pt x="868" y="15545"/>
                  </a:cubicBezTo>
                  <a:cubicBezTo>
                    <a:pt x="868" y="15545"/>
                    <a:pt x="834" y="14578"/>
                    <a:pt x="801" y="13110"/>
                  </a:cubicBezTo>
                  <a:cubicBezTo>
                    <a:pt x="734" y="12376"/>
                    <a:pt x="701" y="11509"/>
                    <a:pt x="667" y="10608"/>
                  </a:cubicBezTo>
                  <a:cubicBezTo>
                    <a:pt x="601" y="9708"/>
                    <a:pt x="567" y="8740"/>
                    <a:pt x="501" y="7773"/>
                  </a:cubicBezTo>
                  <a:cubicBezTo>
                    <a:pt x="467" y="6806"/>
                    <a:pt x="401" y="5838"/>
                    <a:pt x="334" y="4904"/>
                  </a:cubicBezTo>
                  <a:cubicBezTo>
                    <a:pt x="267" y="3970"/>
                    <a:pt x="234" y="3136"/>
                    <a:pt x="167" y="2402"/>
                  </a:cubicBezTo>
                  <a:cubicBezTo>
                    <a:pt x="67" y="968"/>
                    <a:pt x="0" y="1"/>
                    <a:pt x="0"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1" name="Google Shape;10621;p62"/>
            <p:cNvSpPr/>
            <p:nvPr/>
          </p:nvSpPr>
          <p:spPr>
            <a:xfrm>
              <a:off x="4094750" y="4502900"/>
              <a:ext cx="165150" cy="301000"/>
            </a:xfrm>
            <a:custGeom>
              <a:avLst/>
              <a:gdLst/>
              <a:ahLst/>
              <a:cxnLst/>
              <a:rect l="l" t="t" r="r" b="b"/>
              <a:pathLst>
                <a:path w="6606" h="12040" extrusionOk="0">
                  <a:moveTo>
                    <a:pt x="1161" y="0"/>
                  </a:moveTo>
                  <a:cubicBezTo>
                    <a:pt x="989" y="0"/>
                    <a:pt x="854" y="174"/>
                    <a:pt x="768" y="565"/>
                  </a:cubicBezTo>
                  <a:cubicBezTo>
                    <a:pt x="1" y="4167"/>
                    <a:pt x="6606" y="12040"/>
                    <a:pt x="6606" y="12040"/>
                  </a:cubicBezTo>
                  <a:cubicBezTo>
                    <a:pt x="6606" y="12040"/>
                    <a:pt x="2592" y="0"/>
                    <a:pt x="1161"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2" name="Google Shape;10622;p62"/>
            <p:cNvSpPr/>
            <p:nvPr/>
          </p:nvSpPr>
          <p:spPr>
            <a:xfrm>
              <a:off x="4121450" y="4224025"/>
              <a:ext cx="202700" cy="579875"/>
            </a:xfrm>
            <a:custGeom>
              <a:avLst/>
              <a:gdLst/>
              <a:ahLst/>
              <a:cxnLst/>
              <a:rect l="l" t="t" r="r" b="b"/>
              <a:pathLst>
                <a:path w="8108" h="23195" extrusionOk="0">
                  <a:moveTo>
                    <a:pt x="4252" y="0"/>
                  </a:moveTo>
                  <a:cubicBezTo>
                    <a:pt x="4204" y="0"/>
                    <a:pt x="4154" y="4"/>
                    <a:pt x="4103" y="11"/>
                  </a:cubicBezTo>
                  <a:cubicBezTo>
                    <a:pt x="0" y="612"/>
                    <a:pt x="5538" y="23195"/>
                    <a:pt x="5538" y="23195"/>
                  </a:cubicBezTo>
                  <a:cubicBezTo>
                    <a:pt x="5538" y="23195"/>
                    <a:pt x="8108" y="0"/>
                    <a:pt x="4252"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3" name="Google Shape;10623;p62"/>
            <p:cNvSpPr/>
            <p:nvPr/>
          </p:nvSpPr>
          <p:spPr>
            <a:xfrm>
              <a:off x="4148975" y="4585400"/>
              <a:ext cx="110925" cy="218500"/>
            </a:xfrm>
            <a:custGeom>
              <a:avLst/>
              <a:gdLst/>
              <a:ahLst/>
              <a:cxnLst/>
              <a:rect l="l" t="t" r="r" b="b"/>
              <a:pathLst>
                <a:path w="4437" h="8740" extrusionOk="0">
                  <a:moveTo>
                    <a:pt x="0" y="0"/>
                  </a:moveTo>
                  <a:lnTo>
                    <a:pt x="667" y="1401"/>
                  </a:lnTo>
                  <a:lnTo>
                    <a:pt x="1368" y="2802"/>
                  </a:lnTo>
                  <a:lnTo>
                    <a:pt x="2168" y="4403"/>
                  </a:lnTo>
                  <a:cubicBezTo>
                    <a:pt x="2435" y="4937"/>
                    <a:pt x="2735" y="5504"/>
                    <a:pt x="3002" y="6004"/>
                  </a:cubicBezTo>
                  <a:lnTo>
                    <a:pt x="3736" y="7405"/>
                  </a:lnTo>
                  <a:lnTo>
                    <a:pt x="4437" y="8740"/>
                  </a:lnTo>
                  <a:cubicBezTo>
                    <a:pt x="4437" y="8740"/>
                    <a:pt x="4170" y="8173"/>
                    <a:pt x="3770" y="7339"/>
                  </a:cubicBezTo>
                  <a:cubicBezTo>
                    <a:pt x="3569" y="6938"/>
                    <a:pt x="3336" y="6471"/>
                    <a:pt x="3102" y="5938"/>
                  </a:cubicBezTo>
                  <a:lnTo>
                    <a:pt x="2302" y="4337"/>
                  </a:lnTo>
                  <a:cubicBezTo>
                    <a:pt x="2002" y="3803"/>
                    <a:pt x="1735" y="3236"/>
                    <a:pt x="1468" y="2735"/>
                  </a:cubicBezTo>
                  <a:cubicBezTo>
                    <a:pt x="1201" y="2235"/>
                    <a:pt x="968" y="1768"/>
                    <a:pt x="734" y="1368"/>
                  </a:cubicBezTo>
                  <a:lnTo>
                    <a:pt x="0" y="0"/>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4" name="Google Shape;10624;p62"/>
            <p:cNvSpPr/>
            <p:nvPr/>
          </p:nvSpPr>
          <p:spPr>
            <a:xfrm>
              <a:off x="4279900" y="4408675"/>
              <a:ext cx="125950" cy="396075"/>
            </a:xfrm>
            <a:custGeom>
              <a:avLst/>
              <a:gdLst/>
              <a:ahLst/>
              <a:cxnLst/>
              <a:rect l="l" t="t" r="r" b="b"/>
              <a:pathLst>
                <a:path w="5038" h="15843" extrusionOk="0">
                  <a:moveTo>
                    <a:pt x="2376" y="0"/>
                  </a:moveTo>
                  <a:cubicBezTo>
                    <a:pt x="659" y="0"/>
                    <a:pt x="0" y="15842"/>
                    <a:pt x="0" y="15842"/>
                  </a:cubicBezTo>
                  <a:cubicBezTo>
                    <a:pt x="0" y="15842"/>
                    <a:pt x="5037" y="4434"/>
                    <a:pt x="2936" y="531"/>
                  </a:cubicBezTo>
                  <a:cubicBezTo>
                    <a:pt x="2738" y="166"/>
                    <a:pt x="2551" y="0"/>
                    <a:pt x="2376"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5" name="Google Shape;10625;p62"/>
            <p:cNvSpPr/>
            <p:nvPr/>
          </p:nvSpPr>
          <p:spPr>
            <a:xfrm>
              <a:off x="4279900" y="4514500"/>
              <a:ext cx="54225" cy="290250"/>
            </a:xfrm>
            <a:custGeom>
              <a:avLst/>
              <a:gdLst/>
              <a:ahLst/>
              <a:cxnLst/>
              <a:rect l="l" t="t" r="r" b="b"/>
              <a:pathLst>
                <a:path w="2169" h="11610" extrusionOk="0">
                  <a:moveTo>
                    <a:pt x="2168" y="1"/>
                  </a:moveTo>
                  <a:cubicBezTo>
                    <a:pt x="2168" y="1"/>
                    <a:pt x="2035" y="702"/>
                    <a:pt x="1802" y="1802"/>
                  </a:cubicBezTo>
                  <a:cubicBezTo>
                    <a:pt x="1701" y="2336"/>
                    <a:pt x="1568" y="2970"/>
                    <a:pt x="1435" y="3637"/>
                  </a:cubicBezTo>
                  <a:cubicBezTo>
                    <a:pt x="1301" y="4337"/>
                    <a:pt x="1168" y="5038"/>
                    <a:pt x="1001" y="5772"/>
                  </a:cubicBezTo>
                  <a:lnTo>
                    <a:pt x="634" y="7906"/>
                  </a:lnTo>
                  <a:lnTo>
                    <a:pt x="300" y="9774"/>
                  </a:lnTo>
                  <a:cubicBezTo>
                    <a:pt x="100" y="10875"/>
                    <a:pt x="0" y="11609"/>
                    <a:pt x="0" y="11609"/>
                  </a:cubicBezTo>
                  <a:cubicBezTo>
                    <a:pt x="0" y="11609"/>
                    <a:pt x="134" y="10875"/>
                    <a:pt x="367" y="9808"/>
                  </a:cubicBezTo>
                  <a:cubicBezTo>
                    <a:pt x="467" y="9241"/>
                    <a:pt x="601" y="8607"/>
                    <a:pt x="734" y="7940"/>
                  </a:cubicBezTo>
                  <a:cubicBezTo>
                    <a:pt x="868" y="7273"/>
                    <a:pt x="1001" y="6539"/>
                    <a:pt x="1168" y="5805"/>
                  </a:cubicBezTo>
                  <a:lnTo>
                    <a:pt x="1535" y="3670"/>
                  </a:lnTo>
                  <a:cubicBezTo>
                    <a:pt x="1668" y="3003"/>
                    <a:pt x="1768" y="2369"/>
                    <a:pt x="1868" y="1802"/>
                  </a:cubicBezTo>
                  <a:cubicBezTo>
                    <a:pt x="2068" y="702"/>
                    <a:pt x="2168" y="1"/>
                    <a:pt x="2168"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6" name="Google Shape;10626;p62"/>
            <p:cNvSpPr/>
            <p:nvPr/>
          </p:nvSpPr>
          <p:spPr>
            <a:xfrm>
              <a:off x="4239025" y="4402750"/>
              <a:ext cx="22550" cy="388650"/>
            </a:xfrm>
            <a:custGeom>
              <a:avLst/>
              <a:gdLst/>
              <a:ahLst/>
              <a:cxnLst/>
              <a:rect l="l" t="t" r="r" b="b"/>
              <a:pathLst>
                <a:path w="902" h="15546" extrusionOk="0">
                  <a:moveTo>
                    <a:pt x="1" y="1"/>
                  </a:moveTo>
                  <a:cubicBezTo>
                    <a:pt x="1" y="2"/>
                    <a:pt x="67" y="969"/>
                    <a:pt x="101" y="2436"/>
                  </a:cubicBezTo>
                  <a:cubicBezTo>
                    <a:pt x="134" y="3170"/>
                    <a:pt x="168" y="4004"/>
                    <a:pt x="234" y="4938"/>
                  </a:cubicBezTo>
                  <a:cubicBezTo>
                    <a:pt x="268" y="5838"/>
                    <a:pt x="334" y="6806"/>
                    <a:pt x="401" y="7773"/>
                  </a:cubicBezTo>
                  <a:cubicBezTo>
                    <a:pt x="434" y="8741"/>
                    <a:pt x="501" y="9708"/>
                    <a:pt x="568" y="10609"/>
                  </a:cubicBezTo>
                  <a:cubicBezTo>
                    <a:pt x="601" y="11543"/>
                    <a:pt x="668" y="12410"/>
                    <a:pt x="735" y="13110"/>
                  </a:cubicBezTo>
                  <a:cubicBezTo>
                    <a:pt x="835" y="14578"/>
                    <a:pt x="901" y="15545"/>
                    <a:pt x="901" y="15545"/>
                  </a:cubicBezTo>
                  <a:cubicBezTo>
                    <a:pt x="901" y="15545"/>
                    <a:pt x="868" y="14578"/>
                    <a:pt x="801" y="13110"/>
                  </a:cubicBezTo>
                  <a:cubicBezTo>
                    <a:pt x="768" y="12376"/>
                    <a:pt x="735" y="11543"/>
                    <a:pt x="668" y="10609"/>
                  </a:cubicBezTo>
                  <a:cubicBezTo>
                    <a:pt x="635" y="9708"/>
                    <a:pt x="601" y="8741"/>
                    <a:pt x="534" y="7773"/>
                  </a:cubicBezTo>
                  <a:cubicBezTo>
                    <a:pt x="468" y="6806"/>
                    <a:pt x="401" y="5838"/>
                    <a:pt x="368" y="4904"/>
                  </a:cubicBezTo>
                  <a:cubicBezTo>
                    <a:pt x="301" y="4004"/>
                    <a:pt x="234" y="3136"/>
                    <a:pt x="201" y="2403"/>
                  </a:cubicBezTo>
                  <a:cubicBezTo>
                    <a:pt x="101" y="969"/>
                    <a:pt x="1" y="2"/>
                    <a:pt x="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7" name="Google Shape;10627;p62"/>
            <p:cNvSpPr/>
            <p:nvPr/>
          </p:nvSpPr>
          <p:spPr>
            <a:xfrm>
              <a:off x="5267275" y="4788250"/>
              <a:ext cx="125100" cy="226650"/>
            </a:xfrm>
            <a:custGeom>
              <a:avLst/>
              <a:gdLst/>
              <a:ahLst/>
              <a:cxnLst/>
              <a:rect l="l" t="t" r="r" b="b"/>
              <a:pathLst>
                <a:path w="5004" h="9066" extrusionOk="0">
                  <a:moveTo>
                    <a:pt x="896" y="1"/>
                  </a:moveTo>
                  <a:cubicBezTo>
                    <a:pt x="766" y="1"/>
                    <a:pt x="665" y="132"/>
                    <a:pt x="601" y="426"/>
                  </a:cubicBezTo>
                  <a:cubicBezTo>
                    <a:pt x="0" y="3128"/>
                    <a:pt x="5004" y="9065"/>
                    <a:pt x="5004" y="9065"/>
                  </a:cubicBezTo>
                  <a:cubicBezTo>
                    <a:pt x="5004" y="9065"/>
                    <a:pt x="1973" y="1"/>
                    <a:pt x="896"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8" name="Google Shape;10628;p62"/>
            <p:cNvSpPr/>
            <p:nvPr/>
          </p:nvSpPr>
          <p:spPr>
            <a:xfrm>
              <a:off x="5288125" y="4577700"/>
              <a:ext cx="152275" cy="437200"/>
            </a:xfrm>
            <a:custGeom>
              <a:avLst/>
              <a:gdLst/>
              <a:ahLst/>
              <a:cxnLst/>
              <a:rect l="l" t="t" r="r" b="b"/>
              <a:pathLst>
                <a:path w="6091" h="17488" extrusionOk="0">
                  <a:moveTo>
                    <a:pt x="3177" y="0"/>
                  </a:moveTo>
                  <a:cubicBezTo>
                    <a:pt x="3142" y="0"/>
                    <a:pt x="3106" y="3"/>
                    <a:pt x="3069" y="8"/>
                  </a:cubicBezTo>
                  <a:cubicBezTo>
                    <a:pt x="0" y="475"/>
                    <a:pt x="4170" y="17487"/>
                    <a:pt x="4170" y="17487"/>
                  </a:cubicBezTo>
                  <a:cubicBezTo>
                    <a:pt x="4170" y="17487"/>
                    <a:pt x="6091" y="0"/>
                    <a:pt x="3177"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9" name="Google Shape;10629;p62"/>
            <p:cNvSpPr/>
            <p:nvPr/>
          </p:nvSpPr>
          <p:spPr>
            <a:xfrm>
              <a:off x="5309800" y="4850575"/>
              <a:ext cx="82575" cy="164325"/>
            </a:xfrm>
            <a:custGeom>
              <a:avLst/>
              <a:gdLst/>
              <a:ahLst/>
              <a:cxnLst/>
              <a:rect l="l" t="t" r="r" b="b"/>
              <a:pathLst>
                <a:path w="3303" h="6573" extrusionOk="0">
                  <a:moveTo>
                    <a:pt x="0" y="1"/>
                  </a:moveTo>
                  <a:lnTo>
                    <a:pt x="467" y="1035"/>
                  </a:lnTo>
                  <a:cubicBezTo>
                    <a:pt x="634" y="1368"/>
                    <a:pt x="801" y="1735"/>
                    <a:pt x="1001" y="2102"/>
                  </a:cubicBezTo>
                  <a:lnTo>
                    <a:pt x="1601" y="3336"/>
                  </a:lnTo>
                  <a:cubicBezTo>
                    <a:pt x="1802" y="3737"/>
                    <a:pt x="2035" y="4137"/>
                    <a:pt x="2235" y="4537"/>
                  </a:cubicBezTo>
                  <a:cubicBezTo>
                    <a:pt x="2435" y="4904"/>
                    <a:pt x="2602" y="5271"/>
                    <a:pt x="2769" y="5571"/>
                  </a:cubicBezTo>
                  <a:cubicBezTo>
                    <a:pt x="3103" y="6172"/>
                    <a:pt x="3303" y="6572"/>
                    <a:pt x="3303" y="6572"/>
                  </a:cubicBezTo>
                  <a:lnTo>
                    <a:pt x="2802" y="5538"/>
                  </a:lnTo>
                  <a:cubicBezTo>
                    <a:pt x="2669" y="5238"/>
                    <a:pt x="2502" y="4871"/>
                    <a:pt x="2302" y="4471"/>
                  </a:cubicBezTo>
                  <a:lnTo>
                    <a:pt x="1702" y="3270"/>
                  </a:lnTo>
                  <a:lnTo>
                    <a:pt x="1068" y="2069"/>
                  </a:lnTo>
                  <a:cubicBezTo>
                    <a:pt x="868" y="1669"/>
                    <a:pt x="701" y="1335"/>
                    <a:pt x="534" y="1001"/>
                  </a:cubicBezTo>
                  <a:cubicBezTo>
                    <a:pt x="201" y="435"/>
                    <a:pt x="1" y="2"/>
                    <a:pt x="0"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0" name="Google Shape;10630;p62"/>
            <p:cNvSpPr/>
            <p:nvPr/>
          </p:nvSpPr>
          <p:spPr>
            <a:xfrm>
              <a:off x="5407375" y="4717150"/>
              <a:ext cx="95075" cy="298575"/>
            </a:xfrm>
            <a:custGeom>
              <a:avLst/>
              <a:gdLst/>
              <a:ahLst/>
              <a:cxnLst/>
              <a:rect l="l" t="t" r="r" b="b"/>
              <a:pathLst>
                <a:path w="3803" h="11943" extrusionOk="0">
                  <a:moveTo>
                    <a:pt x="1781" y="0"/>
                  </a:moveTo>
                  <a:cubicBezTo>
                    <a:pt x="494" y="0"/>
                    <a:pt x="0" y="11942"/>
                    <a:pt x="0" y="11942"/>
                  </a:cubicBezTo>
                  <a:cubicBezTo>
                    <a:pt x="0" y="11942"/>
                    <a:pt x="3803" y="3370"/>
                    <a:pt x="2202" y="401"/>
                  </a:cubicBezTo>
                  <a:cubicBezTo>
                    <a:pt x="2053" y="125"/>
                    <a:pt x="1913" y="0"/>
                    <a:pt x="1781"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1" name="Google Shape;10631;p62"/>
            <p:cNvSpPr/>
            <p:nvPr/>
          </p:nvSpPr>
          <p:spPr>
            <a:xfrm>
              <a:off x="5407375" y="4796375"/>
              <a:ext cx="40875" cy="219350"/>
            </a:xfrm>
            <a:custGeom>
              <a:avLst/>
              <a:gdLst/>
              <a:ahLst/>
              <a:cxnLst/>
              <a:rect l="l" t="t" r="r" b="b"/>
              <a:pathLst>
                <a:path w="1635" h="8774" extrusionOk="0">
                  <a:moveTo>
                    <a:pt x="1635" y="1"/>
                  </a:moveTo>
                  <a:lnTo>
                    <a:pt x="1635" y="1"/>
                  </a:lnTo>
                  <a:cubicBezTo>
                    <a:pt x="1635" y="1"/>
                    <a:pt x="1534" y="535"/>
                    <a:pt x="1368" y="1368"/>
                  </a:cubicBezTo>
                  <a:lnTo>
                    <a:pt x="1068" y="2769"/>
                  </a:lnTo>
                  <a:cubicBezTo>
                    <a:pt x="967" y="3303"/>
                    <a:pt x="867" y="3837"/>
                    <a:pt x="767" y="4370"/>
                  </a:cubicBezTo>
                  <a:cubicBezTo>
                    <a:pt x="667" y="4937"/>
                    <a:pt x="567" y="5471"/>
                    <a:pt x="467" y="6005"/>
                  </a:cubicBezTo>
                  <a:cubicBezTo>
                    <a:pt x="367" y="6505"/>
                    <a:pt x="300" y="6972"/>
                    <a:pt x="234" y="7406"/>
                  </a:cubicBezTo>
                  <a:lnTo>
                    <a:pt x="0" y="8773"/>
                  </a:lnTo>
                  <a:cubicBezTo>
                    <a:pt x="0" y="8773"/>
                    <a:pt x="100" y="8240"/>
                    <a:pt x="267" y="7406"/>
                  </a:cubicBezTo>
                  <a:cubicBezTo>
                    <a:pt x="367" y="7006"/>
                    <a:pt x="467" y="6539"/>
                    <a:pt x="567" y="6005"/>
                  </a:cubicBezTo>
                  <a:cubicBezTo>
                    <a:pt x="667" y="5504"/>
                    <a:pt x="767" y="4971"/>
                    <a:pt x="867" y="4404"/>
                  </a:cubicBezTo>
                  <a:cubicBezTo>
                    <a:pt x="967" y="3870"/>
                    <a:pt x="1068" y="3303"/>
                    <a:pt x="1168" y="2803"/>
                  </a:cubicBezTo>
                  <a:cubicBezTo>
                    <a:pt x="1268" y="2269"/>
                    <a:pt x="1334" y="1802"/>
                    <a:pt x="1434" y="1402"/>
                  </a:cubicBezTo>
                  <a:lnTo>
                    <a:pt x="1635" y="1"/>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2" name="Google Shape;10632;p62"/>
            <p:cNvSpPr/>
            <p:nvPr/>
          </p:nvSpPr>
          <p:spPr>
            <a:xfrm>
              <a:off x="5376500" y="4712975"/>
              <a:ext cx="16725" cy="292750"/>
            </a:xfrm>
            <a:custGeom>
              <a:avLst/>
              <a:gdLst/>
              <a:ahLst/>
              <a:cxnLst/>
              <a:rect l="l" t="t" r="r" b="b"/>
              <a:pathLst>
                <a:path w="669" h="11710" extrusionOk="0">
                  <a:moveTo>
                    <a:pt x="1" y="1"/>
                  </a:moveTo>
                  <a:cubicBezTo>
                    <a:pt x="1" y="1"/>
                    <a:pt x="34" y="735"/>
                    <a:pt x="101" y="1835"/>
                  </a:cubicBezTo>
                  <a:cubicBezTo>
                    <a:pt x="101" y="2369"/>
                    <a:pt x="134" y="3003"/>
                    <a:pt x="168" y="3703"/>
                  </a:cubicBezTo>
                  <a:cubicBezTo>
                    <a:pt x="201" y="4371"/>
                    <a:pt x="234" y="5104"/>
                    <a:pt x="301" y="5838"/>
                  </a:cubicBezTo>
                  <a:cubicBezTo>
                    <a:pt x="334" y="6572"/>
                    <a:pt x="368" y="7306"/>
                    <a:pt x="435" y="8007"/>
                  </a:cubicBezTo>
                  <a:cubicBezTo>
                    <a:pt x="468" y="8674"/>
                    <a:pt x="501" y="9307"/>
                    <a:pt x="535" y="9875"/>
                  </a:cubicBezTo>
                  <a:cubicBezTo>
                    <a:pt x="635" y="10975"/>
                    <a:pt x="668" y="11709"/>
                    <a:pt x="668" y="11709"/>
                  </a:cubicBezTo>
                  <a:cubicBezTo>
                    <a:pt x="668" y="11709"/>
                    <a:pt x="668" y="10975"/>
                    <a:pt x="601" y="9875"/>
                  </a:cubicBezTo>
                  <a:cubicBezTo>
                    <a:pt x="568" y="9307"/>
                    <a:pt x="568" y="8674"/>
                    <a:pt x="535" y="8007"/>
                  </a:cubicBezTo>
                  <a:cubicBezTo>
                    <a:pt x="468" y="7306"/>
                    <a:pt x="435" y="6572"/>
                    <a:pt x="401" y="5838"/>
                  </a:cubicBezTo>
                  <a:cubicBezTo>
                    <a:pt x="368" y="5104"/>
                    <a:pt x="334" y="4371"/>
                    <a:pt x="268" y="3703"/>
                  </a:cubicBezTo>
                  <a:cubicBezTo>
                    <a:pt x="234" y="3003"/>
                    <a:pt x="201" y="2369"/>
                    <a:pt x="134" y="1802"/>
                  </a:cubicBezTo>
                  <a:cubicBezTo>
                    <a:pt x="68" y="735"/>
                    <a:pt x="1" y="1"/>
                    <a:pt x="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3" name="Google Shape;10633;p62"/>
            <p:cNvSpPr/>
            <p:nvPr/>
          </p:nvSpPr>
          <p:spPr>
            <a:xfrm>
              <a:off x="3404275" y="4877375"/>
              <a:ext cx="96750" cy="242600"/>
            </a:xfrm>
            <a:custGeom>
              <a:avLst/>
              <a:gdLst/>
              <a:ahLst/>
              <a:cxnLst/>
              <a:rect l="l" t="t" r="r" b="b"/>
              <a:pathLst>
                <a:path w="3870" h="9704" extrusionOk="0">
                  <a:moveTo>
                    <a:pt x="1396" y="0"/>
                  </a:moveTo>
                  <a:cubicBezTo>
                    <a:pt x="1282" y="0"/>
                    <a:pt x="1172" y="113"/>
                    <a:pt x="1068" y="363"/>
                  </a:cubicBezTo>
                  <a:cubicBezTo>
                    <a:pt x="0" y="2932"/>
                    <a:pt x="3870" y="9703"/>
                    <a:pt x="3870" y="9703"/>
                  </a:cubicBezTo>
                  <a:cubicBezTo>
                    <a:pt x="3870" y="9703"/>
                    <a:pt x="2456" y="0"/>
                    <a:pt x="1396"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4" name="Google Shape;10634;p62"/>
            <p:cNvSpPr/>
            <p:nvPr/>
          </p:nvSpPr>
          <p:spPr>
            <a:xfrm>
              <a:off x="3474475" y="4683775"/>
              <a:ext cx="154975" cy="436200"/>
            </a:xfrm>
            <a:custGeom>
              <a:avLst/>
              <a:gdLst/>
              <a:ahLst/>
              <a:cxnLst/>
              <a:rect l="l" t="t" r="r" b="b"/>
              <a:pathLst>
                <a:path w="6199" h="17448" extrusionOk="0">
                  <a:moveTo>
                    <a:pt x="3070" y="1"/>
                  </a:moveTo>
                  <a:cubicBezTo>
                    <a:pt x="0" y="1"/>
                    <a:pt x="1062" y="17447"/>
                    <a:pt x="1062" y="17447"/>
                  </a:cubicBezTo>
                  <a:cubicBezTo>
                    <a:pt x="1062" y="17447"/>
                    <a:pt x="6199" y="101"/>
                    <a:pt x="3096" y="1"/>
                  </a:cubicBezTo>
                  <a:cubicBezTo>
                    <a:pt x="3088" y="1"/>
                    <a:pt x="3079" y="1"/>
                    <a:pt x="3070" y="1"/>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5" name="Google Shape;10635;p62"/>
            <p:cNvSpPr/>
            <p:nvPr/>
          </p:nvSpPr>
          <p:spPr>
            <a:xfrm>
              <a:off x="3448475" y="4943150"/>
              <a:ext cx="52550" cy="176825"/>
            </a:xfrm>
            <a:custGeom>
              <a:avLst/>
              <a:gdLst/>
              <a:ahLst/>
              <a:cxnLst/>
              <a:rect l="l" t="t" r="r" b="b"/>
              <a:pathLst>
                <a:path w="2102" h="7073" extrusionOk="0">
                  <a:moveTo>
                    <a:pt x="0" y="0"/>
                  </a:moveTo>
                  <a:lnTo>
                    <a:pt x="300" y="1101"/>
                  </a:lnTo>
                  <a:lnTo>
                    <a:pt x="634" y="2235"/>
                  </a:lnTo>
                  <a:lnTo>
                    <a:pt x="1001" y="3536"/>
                  </a:lnTo>
                  <a:lnTo>
                    <a:pt x="1401" y="4837"/>
                  </a:lnTo>
                  <a:cubicBezTo>
                    <a:pt x="1535" y="5271"/>
                    <a:pt x="1635" y="5638"/>
                    <a:pt x="1735" y="5971"/>
                  </a:cubicBezTo>
                  <a:lnTo>
                    <a:pt x="2102" y="7072"/>
                  </a:lnTo>
                  <a:cubicBezTo>
                    <a:pt x="2102" y="7072"/>
                    <a:pt x="1968" y="6638"/>
                    <a:pt x="1801" y="5971"/>
                  </a:cubicBezTo>
                  <a:cubicBezTo>
                    <a:pt x="1701" y="5638"/>
                    <a:pt x="1601" y="5237"/>
                    <a:pt x="1468" y="4804"/>
                  </a:cubicBezTo>
                  <a:cubicBezTo>
                    <a:pt x="1368" y="4404"/>
                    <a:pt x="1234" y="3970"/>
                    <a:pt x="1101" y="3503"/>
                  </a:cubicBezTo>
                  <a:lnTo>
                    <a:pt x="701" y="2202"/>
                  </a:lnTo>
                  <a:cubicBezTo>
                    <a:pt x="567" y="1802"/>
                    <a:pt x="467" y="1401"/>
                    <a:pt x="367" y="1068"/>
                  </a:cubicBezTo>
                  <a:cubicBezTo>
                    <a:pt x="134" y="434"/>
                    <a:pt x="0" y="1"/>
                    <a:pt x="0"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6" name="Google Shape;10636;p62"/>
            <p:cNvSpPr/>
            <p:nvPr/>
          </p:nvSpPr>
          <p:spPr>
            <a:xfrm>
              <a:off x="3503500" y="4818900"/>
              <a:ext cx="36725" cy="291900"/>
            </a:xfrm>
            <a:custGeom>
              <a:avLst/>
              <a:gdLst/>
              <a:ahLst/>
              <a:cxnLst/>
              <a:rect l="l" t="t" r="r" b="b"/>
              <a:pathLst>
                <a:path w="1469" h="11676" extrusionOk="0">
                  <a:moveTo>
                    <a:pt x="1468" y="0"/>
                  </a:moveTo>
                  <a:lnTo>
                    <a:pt x="1468" y="0"/>
                  </a:lnTo>
                  <a:cubicBezTo>
                    <a:pt x="1468" y="1"/>
                    <a:pt x="1335" y="734"/>
                    <a:pt x="1202" y="1801"/>
                  </a:cubicBezTo>
                  <a:cubicBezTo>
                    <a:pt x="1135" y="2369"/>
                    <a:pt x="1035" y="3002"/>
                    <a:pt x="935" y="3669"/>
                  </a:cubicBezTo>
                  <a:cubicBezTo>
                    <a:pt x="868" y="4370"/>
                    <a:pt x="768" y="5070"/>
                    <a:pt x="668" y="5804"/>
                  </a:cubicBezTo>
                  <a:cubicBezTo>
                    <a:pt x="568" y="6538"/>
                    <a:pt x="501" y="7272"/>
                    <a:pt x="401" y="7973"/>
                  </a:cubicBezTo>
                  <a:cubicBezTo>
                    <a:pt x="334" y="8640"/>
                    <a:pt x="268" y="9307"/>
                    <a:pt x="201" y="9841"/>
                  </a:cubicBezTo>
                  <a:cubicBezTo>
                    <a:pt x="67" y="10941"/>
                    <a:pt x="1" y="11675"/>
                    <a:pt x="1" y="11675"/>
                  </a:cubicBezTo>
                  <a:cubicBezTo>
                    <a:pt x="1" y="11675"/>
                    <a:pt x="101" y="10941"/>
                    <a:pt x="268" y="9841"/>
                  </a:cubicBezTo>
                  <a:cubicBezTo>
                    <a:pt x="334" y="9307"/>
                    <a:pt x="434" y="8673"/>
                    <a:pt x="501" y="7973"/>
                  </a:cubicBezTo>
                  <a:cubicBezTo>
                    <a:pt x="601" y="7305"/>
                    <a:pt x="701" y="6572"/>
                    <a:pt x="768" y="5838"/>
                  </a:cubicBezTo>
                  <a:cubicBezTo>
                    <a:pt x="868" y="5104"/>
                    <a:pt x="968" y="4370"/>
                    <a:pt x="1035" y="3703"/>
                  </a:cubicBezTo>
                  <a:cubicBezTo>
                    <a:pt x="1135" y="3002"/>
                    <a:pt x="1202" y="2369"/>
                    <a:pt x="1268" y="1801"/>
                  </a:cubicBezTo>
                  <a:cubicBezTo>
                    <a:pt x="1368" y="734"/>
                    <a:pt x="1468" y="1"/>
                    <a:pt x="1468"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7" name="Google Shape;10637;p62"/>
            <p:cNvSpPr/>
            <p:nvPr/>
          </p:nvSpPr>
          <p:spPr>
            <a:xfrm>
              <a:off x="4779425" y="4893925"/>
              <a:ext cx="80075" cy="201850"/>
            </a:xfrm>
            <a:custGeom>
              <a:avLst/>
              <a:gdLst/>
              <a:ahLst/>
              <a:cxnLst/>
              <a:rect l="l" t="t" r="r" b="b"/>
              <a:pathLst>
                <a:path w="3203" h="8074" extrusionOk="0">
                  <a:moveTo>
                    <a:pt x="1168" y="0"/>
                  </a:moveTo>
                  <a:cubicBezTo>
                    <a:pt x="1075" y="0"/>
                    <a:pt x="985" y="94"/>
                    <a:pt x="901" y="302"/>
                  </a:cubicBezTo>
                  <a:cubicBezTo>
                    <a:pt x="0" y="2470"/>
                    <a:pt x="3202" y="8074"/>
                    <a:pt x="3202" y="8074"/>
                  </a:cubicBezTo>
                  <a:cubicBezTo>
                    <a:pt x="3202" y="8074"/>
                    <a:pt x="2034" y="0"/>
                    <a:pt x="1168"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8" name="Google Shape;10638;p62"/>
            <p:cNvSpPr/>
            <p:nvPr/>
          </p:nvSpPr>
          <p:spPr>
            <a:xfrm>
              <a:off x="4837100" y="4733825"/>
              <a:ext cx="129150" cy="361950"/>
            </a:xfrm>
            <a:custGeom>
              <a:avLst/>
              <a:gdLst/>
              <a:ahLst/>
              <a:cxnLst/>
              <a:rect l="l" t="t" r="r" b="b"/>
              <a:pathLst>
                <a:path w="5166" h="14478" extrusionOk="0">
                  <a:moveTo>
                    <a:pt x="2570" y="0"/>
                  </a:moveTo>
                  <a:cubicBezTo>
                    <a:pt x="1" y="0"/>
                    <a:pt x="895" y="14478"/>
                    <a:pt x="895" y="14478"/>
                  </a:cubicBezTo>
                  <a:cubicBezTo>
                    <a:pt x="895" y="14478"/>
                    <a:pt x="5165" y="101"/>
                    <a:pt x="2597" y="1"/>
                  </a:cubicBezTo>
                  <a:cubicBezTo>
                    <a:pt x="2588" y="0"/>
                    <a:pt x="2579" y="0"/>
                    <a:pt x="2570"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9" name="Google Shape;10639;p62"/>
            <p:cNvSpPr/>
            <p:nvPr/>
          </p:nvSpPr>
          <p:spPr>
            <a:xfrm>
              <a:off x="4816100" y="4948975"/>
              <a:ext cx="43400" cy="146800"/>
            </a:xfrm>
            <a:custGeom>
              <a:avLst/>
              <a:gdLst/>
              <a:ahLst/>
              <a:cxnLst/>
              <a:rect l="l" t="t" r="r" b="b"/>
              <a:pathLst>
                <a:path w="1736" h="5872" extrusionOk="0">
                  <a:moveTo>
                    <a:pt x="1" y="1"/>
                  </a:moveTo>
                  <a:lnTo>
                    <a:pt x="1" y="1"/>
                  </a:lnTo>
                  <a:cubicBezTo>
                    <a:pt x="1" y="1"/>
                    <a:pt x="101" y="368"/>
                    <a:pt x="234" y="902"/>
                  </a:cubicBezTo>
                  <a:cubicBezTo>
                    <a:pt x="334" y="1202"/>
                    <a:pt x="401" y="1535"/>
                    <a:pt x="501" y="1869"/>
                  </a:cubicBezTo>
                  <a:cubicBezTo>
                    <a:pt x="601" y="2202"/>
                    <a:pt x="701" y="2569"/>
                    <a:pt x="835" y="2936"/>
                  </a:cubicBezTo>
                  <a:cubicBezTo>
                    <a:pt x="935" y="3303"/>
                    <a:pt x="1035" y="3670"/>
                    <a:pt x="1135" y="4037"/>
                  </a:cubicBezTo>
                  <a:cubicBezTo>
                    <a:pt x="1268" y="4371"/>
                    <a:pt x="1369" y="4671"/>
                    <a:pt x="1435" y="4971"/>
                  </a:cubicBezTo>
                  <a:cubicBezTo>
                    <a:pt x="1635" y="5505"/>
                    <a:pt x="1735" y="5872"/>
                    <a:pt x="1735" y="5872"/>
                  </a:cubicBezTo>
                  <a:cubicBezTo>
                    <a:pt x="1735" y="5872"/>
                    <a:pt x="1635" y="5505"/>
                    <a:pt x="1502" y="4938"/>
                  </a:cubicBezTo>
                  <a:cubicBezTo>
                    <a:pt x="1402" y="4671"/>
                    <a:pt x="1335" y="4337"/>
                    <a:pt x="1235" y="4004"/>
                  </a:cubicBezTo>
                  <a:cubicBezTo>
                    <a:pt x="1135" y="3670"/>
                    <a:pt x="1035" y="3270"/>
                    <a:pt x="902" y="2903"/>
                  </a:cubicBezTo>
                  <a:cubicBezTo>
                    <a:pt x="801" y="2536"/>
                    <a:pt x="701" y="2169"/>
                    <a:pt x="601" y="1836"/>
                  </a:cubicBezTo>
                  <a:cubicBezTo>
                    <a:pt x="468" y="1502"/>
                    <a:pt x="368" y="1168"/>
                    <a:pt x="301" y="902"/>
                  </a:cubicBezTo>
                  <a:cubicBezTo>
                    <a:pt x="134" y="368"/>
                    <a:pt x="1" y="1"/>
                    <a:pt x="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0" name="Google Shape;10640;p62"/>
            <p:cNvSpPr/>
            <p:nvPr/>
          </p:nvSpPr>
          <p:spPr>
            <a:xfrm>
              <a:off x="4861975" y="4845575"/>
              <a:ext cx="30050" cy="242700"/>
            </a:xfrm>
            <a:custGeom>
              <a:avLst/>
              <a:gdLst/>
              <a:ahLst/>
              <a:cxnLst/>
              <a:rect l="l" t="t" r="r" b="b"/>
              <a:pathLst>
                <a:path w="1202" h="9708" extrusionOk="0">
                  <a:moveTo>
                    <a:pt x="1201" y="1"/>
                  </a:moveTo>
                  <a:lnTo>
                    <a:pt x="1201" y="1"/>
                  </a:lnTo>
                  <a:cubicBezTo>
                    <a:pt x="1201" y="1"/>
                    <a:pt x="1101" y="601"/>
                    <a:pt x="968" y="1502"/>
                  </a:cubicBezTo>
                  <a:cubicBezTo>
                    <a:pt x="901" y="1969"/>
                    <a:pt x="834" y="2502"/>
                    <a:pt x="768" y="3069"/>
                  </a:cubicBezTo>
                  <a:cubicBezTo>
                    <a:pt x="701" y="3637"/>
                    <a:pt x="601" y="4237"/>
                    <a:pt x="534" y="4837"/>
                  </a:cubicBezTo>
                  <a:cubicBezTo>
                    <a:pt x="468" y="5438"/>
                    <a:pt x="401" y="6072"/>
                    <a:pt x="334" y="6639"/>
                  </a:cubicBezTo>
                  <a:cubicBezTo>
                    <a:pt x="267" y="7206"/>
                    <a:pt x="201" y="7739"/>
                    <a:pt x="134" y="8173"/>
                  </a:cubicBezTo>
                  <a:cubicBezTo>
                    <a:pt x="34" y="9107"/>
                    <a:pt x="1" y="9708"/>
                    <a:pt x="1" y="9708"/>
                  </a:cubicBezTo>
                  <a:cubicBezTo>
                    <a:pt x="1" y="9708"/>
                    <a:pt x="67" y="9107"/>
                    <a:pt x="201" y="8173"/>
                  </a:cubicBezTo>
                  <a:cubicBezTo>
                    <a:pt x="267" y="7739"/>
                    <a:pt x="334" y="7206"/>
                    <a:pt x="401" y="6639"/>
                  </a:cubicBezTo>
                  <a:cubicBezTo>
                    <a:pt x="468" y="6072"/>
                    <a:pt x="568" y="5471"/>
                    <a:pt x="634" y="4871"/>
                  </a:cubicBezTo>
                  <a:cubicBezTo>
                    <a:pt x="701" y="4237"/>
                    <a:pt x="768" y="3637"/>
                    <a:pt x="834" y="3069"/>
                  </a:cubicBezTo>
                  <a:cubicBezTo>
                    <a:pt x="901" y="2502"/>
                    <a:pt x="968" y="1969"/>
                    <a:pt x="1035" y="1535"/>
                  </a:cubicBezTo>
                  <a:cubicBezTo>
                    <a:pt x="1135" y="601"/>
                    <a:pt x="1201" y="1"/>
                    <a:pt x="120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1" name="Google Shape;10641;p62"/>
            <p:cNvSpPr/>
            <p:nvPr/>
          </p:nvSpPr>
          <p:spPr>
            <a:xfrm>
              <a:off x="2757975" y="4421950"/>
              <a:ext cx="123450" cy="311900"/>
            </a:xfrm>
            <a:custGeom>
              <a:avLst/>
              <a:gdLst/>
              <a:ahLst/>
              <a:cxnLst/>
              <a:rect l="l" t="t" r="r" b="b"/>
              <a:pathLst>
                <a:path w="4938" h="12476" extrusionOk="0">
                  <a:moveTo>
                    <a:pt x="1788" y="1"/>
                  </a:moveTo>
                  <a:cubicBezTo>
                    <a:pt x="1642" y="1"/>
                    <a:pt x="1501" y="146"/>
                    <a:pt x="1368" y="467"/>
                  </a:cubicBezTo>
                  <a:cubicBezTo>
                    <a:pt x="0" y="3770"/>
                    <a:pt x="4937" y="12476"/>
                    <a:pt x="4937" y="12476"/>
                  </a:cubicBezTo>
                  <a:cubicBezTo>
                    <a:pt x="4937" y="12476"/>
                    <a:pt x="3144" y="1"/>
                    <a:pt x="1788"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2" name="Google Shape;10642;p62"/>
            <p:cNvSpPr/>
            <p:nvPr/>
          </p:nvSpPr>
          <p:spPr>
            <a:xfrm>
              <a:off x="2847400" y="4174250"/>
              <a:ext cx="199975" cy="559600"/>
            </a:xfrm>
            <a:custGeom>
              <a:avLst/>
              <a:gdLst/>
              <a:ahLst/>
              <a:cxnLst/>
              <a:rect l="l" t="t" r="r" b="b"/>
              <a:pathLst>
                <a:path w="7999" h="22384" extrusionOk="0">
                  <a:moveTo>
                    <a:pt x="3960" y="0"/>
                  </a:moveTo>
                  <a:cubicBezTo>
                    <a:pt x="1" y="0"/>
                    <a:pt x="1360" y="22384"/>
                    <a:pt x="1360" y="22384"/>
                  </a:cubicBezTo>
                  <a:cubicBezTo>
                    <a:pt x="1360" y="22384"/>
                    <a:pt x="7998" y="134"/>
                    <a:pt x="3996" y="1"/>
                  </a:cubicBezTo>
                  <a:cubicBezTo>
                    <a:pt x="3984" y="1"/>
                    <a:pt x="3972" y="0"/>
                    <a:pt x="3960"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3" name="Google Shape;10643;p62"/>
            <p:cNvSpPr/>
            <p:nvPr/>
          </p:nvSpPr>
          <p:spPr>
            <a:xfrm>
              <a:off x="2814675" y="4506175"/>
              <a:ext cx="66750" cy="227675"/>
            </a:xfrm>
            <a:custGeom>
              <a:avLst/>
              <a:gdLst/>
              <a:ahLst/>
              <a:cxnLst/>
              <a:rect l="l" t="t" r="r" b="b"/>
              <a:pathLst>
                <a:path w="2670" h="9107" extrusionOk="0">
                  <a:moveTo>
                    <a:pt x="1" y="0"/>
                  </a:moveTo>
                  <a:lnTo>
                    <a:pt x="368" y="1435"/>
                  </a:lnTo>
                  <a:cubicBezTo>
                    <a:pt x="501" y="1868"/>
                    <a:pt x="635" y="2369"/>
                    <a:pt x="801" y="2902"/>
                  </a:cubicBezTo>
                  <a:cubicBezTo>
                    <a:pt x="935" y="3436"/>
                    <a:pt x="1102" y="4003"/>
                    <a:pt x="1268" y="4570"/>
                  </a:cubicBezTo>
                  <a:cubicBezTo>
                    <a:pt x="1435" y="5137"/>
                    <a:pt x="1602" y="5704"/>
                    <a:pt x="1769" y="6238"/>
                  </a:cubicBezTo>
                  <a:cubicBezTo>
                    <a:pt x="1935" y="6772"/>
                    <a:pt x="2102" y="7272"/>
                    <a:pt x="2236" y="7672"/>
                  </a:cubicBezTo>
                  <a:lnTo>
                    <a:pt x="2669" y="9107"/>
                  </a:lnTo>
                  <a:lnTo>
                    <a:pt x="2302" y="7672"/>
                  </a:lnTo>
                  <a:lnTo>
                    <a:pt x="1869" y="6205"/>
                  </a:lnTo>
                  <a:cubicBezTo>
                    <a:pt x="1735" y="5671"/>
                    <a:pt x="1569" y="5104"/>
                    <a:pt x="1402" y="4537"/>
                  </a:cubicBezTo>
                  <a:cubicBezTo>
                    <a:pt x="1235" y="3970"/>
                    <a:pt x="1068" y="3403"/>
                    <a:pt x="901" y="2869"/>
                  </a:cubicBezTo>
                  <a:cubicBezTo>
                    <a:pt x="735" y="2335"/>
                    <a:pt x="568" y="1835"/>
                    <a:pt x="434" y="1401"/>
                  </a:cubicBezTo>
                  <a:lnTo>
                    <a:pt x="1" y="0"/>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4" name="Google Shape;10644;p62"/>
            <p:cNvSpPr/>
            <p:nvPr/>
          </p:nvSpPr>
          <p:spPr>
            <a:xfrm>
              <a:off x="2885575" y="4346875"/>
              <a:ext cx="45875" cy="374475"/>
            </a:xfrm>
            <a:custGeom>
              <a:avLst/>
              <a:gdLst/>
              <a:ahLst/>
              <a:cxnLst/>
              <a:rect l="l" t="t" r="r" b="b"/>
              <a:pathLst>
                <a:path w="1835" h="14979" extrusionOk="0">
                  <a:moveTo>
                    <a:pt x="1835" y="1"/>
                  </a:moveTo>
                  <a:lnTo>
                    <a:pt x="1835" y="1"/>
                  </a:lnTo>
                  <a:cubicBezTo>
                    <a:pt x="1835" y="2"/>
                    <a:pt x="1701" y="935"/>
                    <a:pt x="1501" y="2336"/>
                  </a:cubicBezTo>
                  <a:cubicBezTo>
                    <a:pt x="1434" y="3036"/>
                    <a:pt x="1301" y="3870"/>
                    <a:pt x="1201" y="4738"/>
                  </a:cubicBezTo>
                  <a:cubicBezTo>
                    <a:pt x="1101" y="5605"/>
                    <a:pt x="967" y="6539"/>
                    <a:pt x="834" y="7473"/>
                  </a:cubicBezTo>
                  <a:cubicBezTo>
                    <a:pt x="734" y="8407"/>
                    <a:pt x="601" y="9341"/>
                    <a:pt x="500" y="10242"/>
                  </a:cubicBezTo>
                  <a:cubicBezTo>
                    <a:pt x="400" y="11109"/>
                    <a:pt x="334" y="11943"/>
                    <a:pt x="234" y="12643"/>
                  </a:cubicBezTo>
                  <a:cubicBezTo>
                    <a:pt x="100" y="14044"/>
                    <a:pt x="0" y="14978"/>
                    <a:pt x="0" y="14978"/>
                  </a:cubicBezTo>
                  <a:cubicBezTo>
                    <a:pt x="0" y="14978"/>
                    <a:pt x="100" y="14044"/>
                    <a:pt x="300" y="12643"/>
                  </a:cubicBezTo>
                  <a:cubicBezTo>
                    <a:pt x="400" y="11943"/>
                    <a:pt x="500" y="11109"/>
                    <a:pt x="634" y="10242"/>
                  </a:cubicBezTo>
                  <a:cubicBezTo>
                    <a:pt x="734" y="9374"/>
                    <a:pt x="867" y="8440"/>
                    <a:pt x="967" y="7506"/>
                  </a:cubicBezTo>
                  <a:cubicBezTo>
                    <a:pt x="1101" y="6572"/>
                    <a:pt x="1201" y="5638"/>
                    <a:pt x="1301" y="4738"/>
                  </a:cubicBezTo>
                  <a:cubicBezTo>
                    <a:pt x="1401" y="3870"/>
                    <a:pt x="1501" y="3036"/>
                    <a:pt x="1601" y="2336"/>
                  </a:cubicBezTo>
                  <a:cubicBezTo>
                    <a:pt x="1735" y="935"/>
                    <a:pt x="1835" y="2"/>
                    <a:pt x="1835"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5" name="Google Shape;10645;p62"/>
            <p:cNvSpPr/>
            <p:nvPr/>
          </p:nvSpPr>
          <p:spPr>
            <a:xfrm>
              <a:off x="2506125" y="5076575"/>
              <a:ext cx="160975" cy="34225"/>
            </a:xfrm>
            <a:custGeom>
              <a:avLst/>
              <a:gdLst/>
              <a:ahLst/>
              <a:cxnLst/>
              <a:rect l="l" t="t" r="r" b="b"/>
              <a:pathLst>
                <a:path w="6439" h="1369" extrusionOk="0">
                  <a:moveTo>
                    <a:pt x="3203" y="1"/>
                  </a:moveTo>
                  <a:cubicBezTo>
                    <a:pt x="1435" y="1"/>
                    <a:pt x="1" y="301"/>
                    <a:pt x="1" y="668"/>
                  </a:cubicBezTo>
                  <a:cubicBezTo>
                    <a:pt x="1" y="1035"/>
                    <a:pt x="1435" y="1368"/>
                    <a:pt x="3203" y="1368"/>
                  </a:cubicBezTo>
                  <a:cubicBezTo>
                    <a:pt x="4971" y="1368"/>
                    <a:pt x="6439" y="1068"/>
                    <a:pt x="6439" y="668"/>
                  </a:cubicBezTo>
                  <a:cubicBezTo>
                    <a:pt x="6439" y="301"/>
                    <a:pt x="5004" y="1"/>
                    <a:pt x="3203"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6" name="Google Shape;10646;p62"/>
            <p:cNvSpPr/>
            <p:nvPr/>
          </p:nvSpPr>
          <p:spPr>
            <a:xfrm>
              <a:off x="2180050" y="4842250"/>
              <a:ext cx="160975" cy="34200"/>
            </a:xfrm>
            <a:custGeom>
              <a:avLst/>
              <a:gdLst/>
              <a:ahLst/>
              <a:cxnLst/>
              <a:rect l="l" t="t" r="r" b="b"/>
              <a:pathLst>
                <a:path w="6439" h="1368" extrusionOk="0">
                  <a:moveTo>
                    <a:pt x="3203" y="0"/>
                  </a:moveTo>
                  <a:cubicBezTo>
                    <a:pt x="1435" y="0"/>
                    <a:pt x="1" y="300"/>
                    <a:pt x="1" y="667"/>
                  </a:cubicBezTo>
                  <a:cubicBezTo>
                    <a:pt x="1" y="1034"/>
                    <a:pt x="1435" y="1368"/>
                    <a:pt x="3203" y="1368"/>
                  </a:cubicBezTo>
                  <a:cubicBezTo>
                    <a:pt x="5005" y="1368"/>
                    <a:pt x="6439" y="1034"/>
                    <a:pt x="6439" y="667"/>
                  </a:cubicBezTo>
                  <a:cubicBezTo>
                    <a:pt x="6439" y="300"/>
                    <a:pt x="5005" y="0"/>
                    <a:pt x="3203"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7" name="Google Shape;10647;p62"/>
            <p:cNvSpPr/>
            <p:nvPr/>
          </p:nvSpPr>
          <p:spPr>
            <a:xfrm>
              <a:off x="3907950" y="4787200"/>
              <a:ext cx="161825" cy="34225"/>
            </a:xfrm>
            <a:custGeom>
              <a:avLst/>
              <a:gdLst/>
              <a:ahLst/>
              <a:cxnLst/>
              <a:rect l="l" t="t" r="r" b="b"/>
              <a:pathLst>
                <a:path w="6473" h="1369" extrusionOk="0">
                  <a:moveTo>
                    <a:pt x="3237" y="1"/>
                  </a:moveTo>
                  <a:cubicBezTo>
                    <a:pt x="1469" y="1"/>
                    <a:pt x="1" y="301"/>
                    <a:pt x="1" y="668"/>
                  </a:cubicBezTo>
                  <a:cubicBezTo>
                    <a:pt x="1" y="1035"/>
                    <a:pt x="1469" y="1368"/>
                    <a:pt x="3237" y="1368"/>
                  </a:cubicBezTo>
                  <a:cubicBezTo>
                    <a:pt x="5005" y="1368"/>
                    <a:pt x="6472" y="1035"/>
                    <a:pt x="6472" y="668"/>
                  </a:cubicBezTo>
                  <a:cubicBezTo>
                    <a:pt x="6472" y="301"/>
                    <a:pt x="5038" y="1"/>
                    <a:pt x="3237"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8" name="Google Shape;10648;p62"/>
            <p:cNvSpPr/>
            <p:nvPr/>
          </p:nvSpPr>
          <p:spPr>
            <a:xfrm>
              <a:off x="4406650" y="5084075"/>
              <a:ext cx="160975" cy="34225"/>
            </a:xfrm>
            <a:custGeom>
              <a:avLst/>
              <a:gdLst/>
              <a:ahLst/>
              <a:cxnLst/>
              <a:rect l="l" t="t" r="r" b="b"/>
              <a:pathLst>
                <a:path w="6439" h="1369" extrusionOk="0">
                  <a:moveTo>
                    <a:pt x="3203" y="1"/>
                  </a:moveTo>
                  <a:cubicBezTo>
                    <a:pt x="1435" y="1"/>
                    <a:pt x="1" y="301"/>
                    <a:pt x="1" y="701"/>
                  </a:cubicBezTo>
                  <a:cubicBezTo>
                    <a:pt x="1" y="1068"/>
                    <a:pt x="1435" y="1368"/>
                    <a:pt x="3203" y="1368"/>
                  </a:cubicBezTo>
                  <a:cubicBezTo>
                    <a:pt x="5004" y="1368"/>
                    <a:pt x="6438" y="1068"/>
                    <a:pt x="6438" y="701"/>
                  </a:cubicBezTo>
                  <a:cubicBezTo>
                    <a:pt x="6438" y="301"/>
                    <a:pt x="5004" y="1"/>
                    <a:pt x="3203"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9" name="Google Shape;10649;p62"/>
            <p:cNvSpPr/>
            <p:nvPr/>
          </p:nvSpPr>
          <p:spPr>
            <a:xfrm>
              <a:off x="4563425" y="4753000"/>
              <a:ext cx="160975" cy="34225"/>
            </a:xfrm>
            <a:custGeom>
              <a:avLst/>
              <a:gdLst/>
              <a:ahLst/>
              <a:cxnLst/>
              <a:rect l="l" t="t" r="r" b="b"/>
              <a:pathLst>
                <a:path w="6439" h="1369" extrusionOk="0">
                  <a:moveTo>
                    <a:pt x="3236" y="1"/>
                  </a:moveTo>
                  <a:cubicBezTo>
                    <a:pt x="1435" y="1"/>
                    <a:pt x="1" y="301"/>
                    <a:pt x="1" y="701"/>
                  </a:cubicBezTo>
                  <a:cubicBezTo>
                    <a:pt x="1" y="1068"/>
                    <a:pt x="1435" y="1369"/>
                    <a:pt x="3236" y="1369"/>
                  </a:cubicBezTo>
                  <a:cubicBezTo>
                    <a:pt x="5004" y="1369"/>
                    <a:pt x="6439" y="1068"/>
                    <a:pt x="6439" y="701"/>
                  </a:cubicBezTo>
                  <a:cubicBezTo>
                    <a:pt x="6439" y="301"/>
                    <a:pt x="5004" y="1"/>
                    <a:pt x="3236"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0" name="Google Shape;10650;p62"/>
            <p:cNvSpPr/>
            <p:nvPr/>
          </p:nvSpPr>
          <p:spPr>
            <a:xfrm>
              <a:off x="5479075" y="5040725"/>
              <a:ext cx="161825" cy="34200"/>
            </a:xfrm>
            <a:custGeom>
              <a:avLst/>
              <a:gdLst/>
              <a:ahLst/>
              <a:cxnLst/>
              <a:rect l="l" t="t" r="r" b="b"/>
              <a:pathLst>
                <a:path w="6473" h="1368" extrusionOk="0">
                  <a:moveTo>
                    <a:pt x="3236" y="0"/>
                  </a:moveTo>
                  <a:cubicBezTo>
                    <a:pt x="1469" y="0"/>
                    <a:pt x="1" y="300"/>
                    <a:pt x="1" y="701"/>
                  </a:cubicBezTo>
                  <a:cubicBezTo>
                    <a:pt x="1" y="1068"/>
                    <a:pt x="1469" y="1368"/>
                    <a:pt x="3236" y="1368"/>
                  </a:cubicBezTo>
                  <a:cubicBezTo>
                    <a:pt x="5004" y="1368"/>
                    <a:pt x="6472" y="1068"/>
                    <a:pt x="6472" y="701"/>
                  </a:cubicBezTo>
                  <a:cubicBezTo>
                    <a:pt x="6472" y="300"/>
                    <a:pt x="5004" y="0"/>
                    <a:pt x="3236"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1" name="Google Shape;10651;p62"/>
            <p:cNvSpPr/>
            <p:nvPr/>
          </p:nvSpPr>
          <p:spPr>
            <a:xfrm>
              <a:off x="5029600" y="4925625"/>
              <a:ext cx="160975" cy="34225"/>
            </a:xfrm>
            <a:custGeom>
              <a:avLst/>
              <a:gdLst/>
              <a:ahLst/>
              <a:cxnLst/>
              <a:rect l="l" t="t" r="r" b="b"/>
              <a:pathLst>
                <a:path w="6439" h="1369" extrusionOk="0">
                  <a:moveTo>
                    <a:pt x="3203" y="1"/>
                  </a:moveTo>
                  <a:cubicBezTo>
                    <a:pt x="1435" y="1"/>
                    <a:pt x="0" y="301"/>
                    <a:pt x="0" y="701"/>
                  </a:cubicBezTo>
                  <a:cubicBezTo>
                    <a:pt x="0" y="1068"/>
                    <a:pt x="1435" y="1369"/>
                    <a:pt x="3203" y="1369"/>
                  </a:cubicBezTo>
                  <a:cubicBezTo>
                    <a:pt x="5004" y="1369"/>
                    <a:pt x="6438" y="1068"/>
                    <a:pt x="6438" y="701"/>
                  </a:cubicBezTo>
                  <a:cubicBezTo>
                    <a:pt x="6438" y="301"/>
                    <a:pt x="5004" y="1"/>
                    <a:pt x="3203"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2" name="Google Shape;10652;p62"/>
            <p:cNvSpPr/>
            <p:nvPr/>
          </p:nvSpPr>
          <p:spPr>
            <a:xfrm>
              <a:off x="2288475" y="4754675"/>
              <a:ext cx="74250" cy="15875"/>
            </a:xfrm>
            <a:custGeom>
              <a:avLst/>
              <a:gdLst/>
              <a:ahLst/>
              <a:cxnLst/>
              <a:rect l="l" t="t" r="r" b="b"/>
              <a:pathLst>
                <a:path w="2970" h="635" extrusionOk="0">
                  <a:moveTo>
                    <a:pt x="1501" y="1"/>
                  </a:moveTo>
                  <a:cubicBezTo>
                    <a:pt x="668" y="1"/>
                    <a:pt x="0" y="134"/>
                    <a:pt x="0" y="301"/>
                  </a:cubicBezTo>
                  <a:cubicBezTo>
                    <a:pt x="0" y="468"/>
                    <a:pt x="668" y="634"/>
                    <a:pt x="1501" y="634"/>
                  </a:cubicBezTo>
                  <a:cubicBezTo>
                    <a:pt x="2302" y="634"/>
                    <a:pt x="2969" y="468"/>
                    <a:pt x="2969" y="301"/>
                  </a:cubicBezTo>
                  <a:cubicBezTo>
                    <a:pt x="2969" y="134"/>
                    <a:pt x="2302" y="1"/>
                    <a:pt x="1501"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3" name="Google Shape;10653;p62"/>
            <p:cNvSpPr/>
            <p:nvPr/>
          </p:nvSpPr>
          <p:spPr>
            <a:xfrm>
              <a:off x="2098325" y="4908950"/>
              <a:ext cx="75100" cy="15050"/>
            </a:xfrm>
            <a:custGeom>
              <a:avLst/>
              <a:gdLst/>
              <a:ahLst/>
              <a:cxnLst/>
              <a:rect l="l" t="t" r="r" b="b"/>
              <a:pathLst>
                <a:path w="3004" h="602" extrusionOk="0">
                  <a:moveTo>
                    <a:pt x="1502" y="1"/>
                  </a:moveTo>
                  <a:cubicBezTo>
                    <a:pt x="668" y="1"/>
                    <a:pt x="1" y="134"/>
                    <a:pt x="1" y="301"/>
                  </a:cubicBezTo>
                  <a:cubicBezTo>
                    <a:pt x="1" y="468"/>
                    <a:pt x="668" y="601"/>
                    <a:pt x="1502" y="601"/>
                  </a:cubicBezTo>
                  <a:cubicBezTo>
                    <a:pt x="2336" y="601"/>
                    <a:pt x="3003" y="468"/>
                    <a:pt x="3003" y="301"/>
                  </a:cubicBezTo>
                  <a:cubicBezTo>
                    <a:pt x="3003" y="134"/>
                    <a:pt x="2336" y="1"/>
                    <a:pt x="1502"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4" name="Google Shape;10654;p62"/>
            <p:cNvSpPr/>
            <p:nvPr/>
          </p:nvSpPr>
          <p:spPr>
            <a:xfrm>
              <a:off x="4053075" y="4730500"/>
              <a:ext cx="74225" cy="15875"/>
            </a:xfrm>
            <a:custGeom>
              <a:avLst/>
              <a:gdLst/>
              <a:ahLst/>
              <a:cxnLst/>
              <a:rect l="l" t="t" r="r" b="b"/>
              <a:pathLst>
                <a:path w="2969" h="635" extrusionOk="0">
                  <a:moveTo>
                    <a:pt x="1501" y="0"/>
                  </a:moveTo>
                  <a:cubicBezTo>
                    <a:pt x="667" y="0"/>
                    <a:pt x="0" y="134"/>
                    <a:pt x="0" y="301"/>
                  </a:cubicBezTo>
                  <a:cubicBezTo>
                    <a:pt x="0" y="501"/>
                    <a:pt x="667" y="634"/>
                    <a:pt x="1501" y="634"/>
                  </a:cubicBezTo>
                  <a:cubicBezTo>
                    <a:pt x="2302" y="634"/>
                    <a:pt x="2969" y="501"/>
                    <a:pt x="2969" y="301"/>
                  </a:cubicBezTo>
                  <a:cubicBezTo>
                    <a:pt x="2969" y="134"/>
                    <a:pt x="2302" y="0"/>
                    <a:pt x="1501"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5" name="Google Shape;10655;p62"/>
            <p:cNvSpPr/>
            <p:nvPr/>
          </p:nvSpPr>
          <p:spPr>
            <a:xfrm>
              <a:off x="3662775" y="5085750"/>
              <a:ext cx="75100" cy="15875"/>
            </a:xfrm>
            <a:custGeom>
              <a:avLst/>
              <a:gdLst/>
              <a:ahLst/>
              <a:cxnLst/>
              <a:rect l="l" t="t" r="r" b="b"/>
              <a:pathLst>
                <a:path w="3004" h="635" extrusionOk="0">
                  <a:moveTo>
                    <a:pt x="1502" y="0"/>
                  </a:moveTo>
                  <a:cubicBezTo>
                    <a:pt x="668" y="0"/>
                    <a:pt x="1" y="134"/>
                    <a:pt x="1" y="301"/>
                  </a:cubicBezTo>
                  <a:cubicBezTo>
                    <a:pt x="1" y="467"/>
                    <a:pt x="668" y="634"/>
                    <a:pt x="1502" y="634"/>
                  </a:cubicBezTo>
                  <a:cubicBezTo>
                    <a:pt x="2336" y="634"/>
                    <a:pt x="3003" y="467"/>
                    <a:pt x="3003" y="301"/>
                  </a:cubicBezTo>
                  <a:cubicBezTo>
                    <a:pt x="3003" y="134"/>
                    <a:pt x="2336" y="0"/>
                    <a:pt x="1502"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6" name="Google Shape;10656;p62"/>
            <p:cNvSpPr/>
            <p:nvPr/>
          </p:nvSpPr>
          <p:spPr>
            <a:xfrm>
              <a:off x="5701750" y="4973175"/>
              <a:ext cx="74225" cy="15875"/>
            </a:xfrm>
            <a:custGeom>
              <a:avLst/>
              <a:gdLst/>
              <a:ahLst/>
              <a:cxnLst/>
              <a:rect l="l" t="t" r="r" b="b"/>
              <a:pathLst>
                <a:path w="2969" h="635" extrusionOk="0">
                  <a:moveTo>
                    <a:pt x="1468" y="0"/>
                  </a:moveTo>
                  <a:cubicBezTo>
                    <a:pt x="667" y="0"/>
                    <a:pt x="0" y="134"/>
                    <a:pt x="0" y="334"/>
                  </a:cubicBezTo>
                  <a:cubicBezTo>
                    <a:pt x="0" y="501"/>
                    <a:pt x="667" y="634"/>
                    <a:pt x="1468" y="634"/>
                  </a:cubicBezTo>
                  <a:cubicBezTo>
                    <a:pt x="2302" y="634"/>
                    <a:pt x="2969" y="501"/>
                    <a:pt x="2969" y="334"/>
                  </a:cubicBezTo>
                  <a:cubicBezTo>
                    <a:pt x="2969" y="167"/>
                    <a:pt x="2302" y="0"/>
                    <a:pt x="1468"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7" name="Google Shape;10657;p62"/>
            <p:cNvSpPr/>
            <p:nvPr/>
          </p:nvSpPr>
          <p:spPr>
            <a:xfrm>
              <a:off x="2701275" y="5042375"/>
              <a:ext cx="74225" cy="15875"/>
            </a:xfrm>
            <a:custGeom>
              <a:avLst/>
              <a:gdLst/>
              <a:ahLst/>
              <a:cxnLst/>
              <a:rect l="l" t="t" r="r" b="b"/>
              <a:pathLst>
                <a:path w="2969" h="635" extrusionOk="0">
                  <a:moveTo>
                    <a:pt x="1468" y="1"/>
                  </a:moveTo>
                  <a:cubicBezTo>
                    <a:pt x="667" y="1"/>
                    <a:pt x="0" y="134"/>
                    <a:pt x="0" y="301"/>
                  </a:cubicBezTo>
                  <a:cubicBezTo>
                    <a:pt x="0" y="468"/>
                    <a:pt x="667" y="635"/>
                    <a:pt x="1468" y="635"/>
                  </a:cubicBezTo>
                  <a:cubicBezTo>
                    <a:pt x="2302" y="635"/>
                    <a:pt x="2969" y="468"/>
                    <a:pt x="2969" y="301"/>
                  </a:cubicBezTo>
                  <a:cubicBezTo>
                    <a:pt x="2969" y="134"/>
                    <a:pt x="2302" y="1"/>
                    <a:pt x="1468"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8" name="Google Shape;10658;p62"/>
            <p:cNvSpPr/>
            <p:nvPr/>
          </p:nvSpPr>
          <p:spPr>
            <a:xfrm>
              <a:off x="1673875" y="5102425"/>
              <a:ext cx="74225" cy="15875"/>
            </a:xfrm>
            <a:custGeom>
              <a:avLst/>
              <a:gdLst/>
              <a:ahLst/>
              <a:cxnLst/>
              <a:rect l="l" t="t" r="r" b="b"/>
              <a:pathLst>
                <a:path w="2969" h="635" extrusionOk="0">
                  <a:moveTo>
                    <a:pt x="1468" y="1"/>
                  </a:moveTo>
                  <a:cubicBezTo>
                    <a:pt x="667" y="1"/>
                    <a:pt x="0" y="134"/>
                    <a:pt x="0" y="334"/>
                  </a:cubicBezTo>
                  <a:cubicBezTo>
                    <a:pt x="0" y="501"/>
                    <a:pt x="667" y="634"/>
                    <a:pt x="1468" y="634"/>
                  </a:cubicBezTo>
                  <a:cubicBezTo>
                    <a:pt x="2302" y="634"/>
                    <a:pt x="2969" y="501"/>
                    <a:pt x="2969" y="334"/>
                  </a:cubicBezTo>
                  <a:cubicBezTo>
                    <a:pt x="2969" y="167"/>
                    <a:pt x="2302" y="1"/>
                    <a:pt x="1468"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9" name="Google Shape;10659;p62"/>
            <p:cNvSpPr/>
            <p:nvPr/>
          </p:nvSpPr>
          <p:spPr>
            <a:xfrm>
              <a:off x="1812300" y="4346875"/>
              <a:ext cx="76750" cy="65625"/>
            </a:xfrm>
            <a:custGeom>
              <a:avLst/>
              <a:gdLst/>
              <a:ahLst/>
              <a:cxnLst/>
              <a:rect l="l" t="t" r="r" b="b"/>
              <a:pathLst>
                <a:path w="3070" h="2625" extrusionOk="0">
                  <a:moveTo>
                    <a:pt x="1735" y="1"/>
                  </a:moveTo>
                  <a:cubicBezTo>
                    <a:pt x="568" y="1"/>
                    <a:pt x="0" y="1402"/>
                    <a:pt x="801" y="2236"/>
                  </a:cubicBezTo>
                  <a:cubicBezTo>
                    <a:pt x="1070" y="2504"/>
                    <a:pt x="1400" y="2624"/>
                    <a:pt x="1726" y="2624"/>
                  </a:cubicBezTo>
                  <a:cubicBezTo>
                    <a:pt x="2410" y="2624"/>
                    <a:pt x="3069" y="2093"/>
                    <a:pt x="3069" y="1302"/>
                  </a:cubicBezTo>
                  <a:cubicBezTo>
                    <a:pt x="3069" y="601"/>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0" name="Google Shape;10660;p62"/>
            <p:cNvSpPr/>
            <p:nvPr/>
          </p:nvSpPr>
          <p:spPr>
            <a:xfrm>
              <a:off x="2125025" y="4470300"/>
              <a:ext cx="76750" cy="65625"/>
            </a:xfrm>
            <a:custGeom>
              <a:avLst/>
              <a:gdLst/>
              <a:ahLst/>
              <a:cxnLst/>
              <a:rect l="l" t="t" r="r" b="b"/>
              <a:pathLst>
                <a:path w="3070" h="2625" extrusionOk="0">
                  <a:moveTo>
                    <a:pt x="1735" y="1"/>
                  </a:moveTo>
                  <a:cubicBezTo>
                    <a:pt x="567" y="1"/>
                    <a:pt x="0" y="1435"/>
                    <a:pt x="834" y="2236"/>
                  </a:cubicBezTo>
                  <a:cubicBezTo>
                    <a:pt x="1103" y="2504"/>
                    <a:pt x="1430" y="2624"/>
                    <a:pt x="1751" y="2624"/>
                  </a:cubicBezTo>
                  <a:cubicBezTo>
                    <a:pt x="2425" y="2624"/>
                    <a:pt x="3069" y="2093"/>
                    <a:pt x="3069" y="1302"/>
                  </a:cubicBezTo>
                  <a:cubicBezTo>
                    <a:pt x="3036" y="568"/>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1" name="Google Shape;10661;p62"/>
            <p:cNvSpPr/>
            <p:nvPr/>
          </p:nvSpPr>
          <p:spPr>
            <a:xfrm>
              <a:off x="2015775" y="4205950"/>
              <a:ext cx="41725" cy="35975"/>
            </a:xfrm>
            <a:custGeom>
              <a:avLst/>
              <a:gdLst/>
              <a:ahLst/>
              <a:cxnLst/>
              <a:rect l="l" t="t" r="r" b="b"/>
              <a:pathLst>
                <a:path w="1669" h="1439" extrusionOk="0">
                  <a:moveTo>
                    <a:pt x="968" y="1"/>
                  </a:moveTo>
                  <a:cubicBezTo>
                    <a:pt x="334" y="1"/>
                    <a:pt x="1" y="768"/>
                    <a:pt x="468" y="1235"/>
                  </a:cubicBezTo>
                  <a:cubicBezTo>
                    <a:pt x="608" y="1375"/>
                    <a:pt x="784" y="1439"/>
                    <a:pt x="957" y="1439"/>
                  </a:cubicBezTo>
                  <a:cubicBezTo>
                    <a:pt x="1318" y="1439"/>
                    <a:pt x="1668" y="1163"/>
                    <a:pt x="1668" y="734"/>
                  </a:cubicBezTo>
                  <a:cubicBezTo>
                    <a:pt x="1668" y="334"/>
                    <a:pt x="1368" y="1"/>
                    <a:pt x="9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2" name="Google Shape;10662;p62"/>
            <p:cNvSpPr/>
            <p:nvPr/>
          </p:nvSpPr>
          <p:spPr>
            <a:xfrm>
              <a:off x="2672075" y="4390250"/>
              <a:ext cx="42550" cy="35525"/>
            </a:xfrm>
            <a:custGeom>
              <a:avLst/>
              <a:gdLst/>
              <a:ahLst/>
              <a:cxnLst/>
              <a:rect l="l" t="t" r="r" b="b"/>
              <a:pathLst>
                <a:path w="1702" h="1421" extrusionOk="0">
                  <a:moveTo>
                    <a:pt x="968" y="1"/>
                  </a:moveTo>
                  <a:cubicBezTo>
                    <a:pt x="334" y="1"/>
                    <a:pt x="1" y="768"/>
                    <a:pt x="468" y="1201"/>
                  </a:cubicBezTo>
                  <a:cubicBezTo>
                    <a:pt x="619" y="1353"/>
                    <a:pt x="802" y="1420"/>
                    <a:pt x="981" y="1420"/>
                  </a:cubicBezTo>
                  <a:cubicBezTo>
                    <a:pt x="1352" y="1420"/>
                    <a:pt x="1702" y="1129"/>
                    <a:pt x="1702" y="701"/>
                  </a:cubicBezTo>
                  <a:cubicBezTo>
                    <a:pt x="1702" y="301"/>
                    <a:pt x="1368" y="1"/>
                    <a:pt x="9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3" name="Google Shape;10663;p62"/>
            <p:cNvSpPr/>
            <p:nvPr/>
          </p:nvSpPr>
          <p:spPr>
            <a:xfrm>
              <a:off x="3516025" y="4241800"/>
              <a:ext cx="41700" cy="35525"/>
            </a:xfrm>
            <a:custGeom>
              <a:avLst/>
              <a:gdLst/>
              <a:ahLst/>
              <a:cxnLst/>
              <a:rect l="l" t="t" r="r" b="b"/>
              <a:pathLst>
                <a:path w="1668" h="1421" extrusionOk="0">
                  <a:moveTo>
                    <a:pt x="967" y="1"/>
                  </a:moveTo>
                  <a:cubicBezTo>
                    <a:pt x="300" y="1"/>
                    <a:pt x="0" y="768"/>
                    <a:pt x="434" y="1202"/>
                  </a:cubicBezTo>
                  <a:cubicBezTo>
                    <a:pt x="585" y="1353"/>
                    <a:pt x="769" y="1421"/>
                    <a:pt x="947" y="1421"/>
                  </a:cubicBezTo>
                  <a:cubicBezTo>
                    <a:pt x="1318" y="1421"/>
                    <a:pt x="1668" y="1130"/>
                    <a:pt x="1668" y="701"/>
                  </a:cubicBezTo>
                  <a:cubicBezTo>
                    <a:pt x="1668" y="301"/>
                    <a:pt x="1334" y="1"/>
                    <a:pt x="9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4" name="Google Shape;10664;p62"/>
            <p:cNvSpPr/>
            <p:nvPr/>
          </p:nvSpPr>
          <p:spPr>
            <a:xfrm>
              <a:off x="4161475" y="4072525"/>
              <a:ext cx="42550" cy="35525"/>
            </a:xfrm>
            <a:custGeom>
              <a:avLst/>
              <a:gdLst/>
              <a:ahLst/>
              <a:cxnLst/>
              <a:rect l="l" t="t" r="r" b="b"/>
              <a:pathLst>
                <a:path w="1702" h="1421" extrusionOk="0">
                  <a:moveTo>
                    <a:pt x="968" y="0"/>
                  </a:moveTo>
                  <a:cubicBezTo>
                    <a:pt x="334" y="0"/>
                    <a:pt x="1" y="768"/>
                    <a:pt x="468" y="1201"/>
                  </a:cubicBezTo>
                  <a:cubicBezTo>
                    <a:pt x="608" y="1353"/>
                    <a:pt x="788" y="1420"/>
                    <a:pt x="966" y="1420"/>
                  </a:cubicBezTo>
                  <a:cubicBezTo>
                    <a:pt x="1337" y="1420"/>
                    <a:pt x="1702" y="1129"/>
                    <a:pt x="1702" y="701"/>
                  </a:cubicBezTo>
                  <a:cubicBezTo>
                    <a:pt x="1702" y="301"/>
                    <a:pt x="1368" y="0"/>
                    <a:pt x="968" y="0"/>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5" name="Google Shape;10665;p62"/>
            <p:cNvSpPr/>
            <p:nvPr/>
          </p:nvSpPr>
          <p:spPr>
            <a:xfrm>
              <a:off x="4248200" y="3663900"/>
              <a:ext cx="41725" cy="35525"/>
            </a:xfrm>
            <a:custGeom>
              <a:avLst/>
              <a:gdLst/>
              <a:ahLst/>
              <a:cxnLst/>
              <a:rect l="l" t="t" r="r" b="b"/>
              <a:pathLst>
                <a:path w="1669" h="1421" extrusionOk="0">
                  <a:moveTo>
                    <a:pt x="968" y="0"/>
                  </a:moveTo>
                  <a:cubicBezTo>
                    <a:pt x="301" y="0"/>
                    <a:pt x="1" y="768"/>
                    <a:pt x="434" y="1201"/>
                  </a:cubicBezTo>
                  <a:cubicBezTo>
                    <a:pt x="586" y="1353"/>
                    <a:pt x="769" y="1420"/>
                    <a:pt x="947" y="1420"/>
                  </a:cubicBezTo>
                  <a:cubicBezTo>
                    <a:pt x="1319" y="1420"/>
                    <a:pt x="1669" y="1129"/>
                    <a:pt x="1669" y="701"/>
                  </a:cubicBezTo>
                  <a:cubicBezTo>
                    <a:pt x="1669" y="301"/>
                    <a:pt x="1335" y="0"/>
                    <a:pt x="9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6" name="Google Shape;10666;p62"/>
            <p:cNvSpPr/>
            <p:nvPr/>
          </p:nvSpPr>
          <p:spPr>
            <a:xfrm>
              <a:off x="4837800" y="4090025"/>
              <a:ext cx="41725" cy="36000"/>
            </a:xfrm>
            <a:custGeom>
              <a:avLst/>
              <a:gdLst/>
              <a:ahLst/>
              <a:cxnLst/>
              <a:rect l="l" t="t" r="r" b="b"/>
              <a:pathLst>
                <a:path w="1669" h="1440" extrusionOk="0">
                  <a:moveTo>
                    <a:pt x="968" y="1"/>
                  </a:moveTo>
                  <a:cubicBezTo>
                    <a:pt x="300" y="1"/>
                    <a:pt x="0" y="768"/>
                    <a:pt x="434" y="1235"/>
                  </a:cubicBezTo>
                  <a:cubicBezTo>
                    <a:pt x="585" y="1376"/>
                    <a:pt x="768" y="1439"/>
                    <a:pt x="946" y="1439"/>
                  </a:cubicBezTo>
                  <a:cubicBezTo>
                    <a:pt x="1318" y="1439"/>
                    <a:pt x="1668" y="1163"/>
                    <a:pt x="1668" y="735"/>
                  </a:cubicBezTo>
                  <a:cubicBezTo>
                    <a:pt x="1668" y="335"/>
                    <a:pt x="1334" y="1"/>
                    <a:pt x="968" y="1"/>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7" name="Google Shape;10667;p62"/>
            <p:cNvSpPr/>
            <p:nvPr/>
          </p:nvSpPr>
          <p:spPr>
            <a:xfrm>
              <a:off x="5207225" y="4540350"/>
              <a:ext cx="41725" cy="35525"/>
            </a:xfrm>
            <a:custGeom>
              <a:avLst/>
              <a:gdLst/>
              <a:ahLst/>
              <a:cxnLst/>
              <a:rect l="l" t="t" r="r" b="b"/>
              <a:pathLst>
                <a:path w="1669" h="1421" extrusionOk="0">
                  <a:moveTo>
                    <a:pt x="934" y="1"/>
                  </a:moveTo>
                  <a:cubicBezTo>
                    <a:pt x="301" y="1"/>
                    <a:pt x="0" y="768"/>
                    <a:pt x="434" y="1202"/>
                  </a:cubicBezTo>
                  <a:cubicBezTo>
                    <a:pt x="586" y="1353"/>
                    <a:pt x="769" y="1421"/>
                    <a:pt x="947" y="1421"/>
                  </a:cubicBezTo>
                  <a:cubicBezTo>
                    <a:pt x="1318" y="1421"/>
                    <a:pt x="1668" y="1129"/>
                    <a:pt x="1668" y="701"/>
                  </a:cubicBezTo>
                  <a:cubicBezTo>
                    <a:pt x="1668" y="301"/>
                    <a:pt x="1335" y="1"/>
                    <a:pt x="934" y="1"/>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8" name="Google Shape;10668;p62"/>
            <p:cNvSpPr/>
            <p:nvPr/>
          </p:nvSpPr>
          <p:spPr>
            <a:xfrm>
              <a:off x="5535800" y="4296025"/>
              <a:ext cx="41700" cy="35975"/>
            </a:xfrm>
            <a:custGeom>
              <a:avLst/>
              <a:gdLst/>
              <a:ahLst/>
              <a:cxnLst/>
              <a:rect l="l" t="t" r="r" b="b"/>
              <a:pathLst>
                <a:path w="1668" h="1439" extrusionOk="0">
                  <a:moveTo>
                    <a:pt x="967" y="0"/>
                  </a:moveTo>
                  <a:cubicBezTo>
                    <a:pt x="334" y="0"/>
                    <a:pt x="0" y="767"/>
                    <a:pt x="467" y="1234"/>
                  </a:cubicBezTo>
                  <a:cubicBezTo>
                    <a:pt x="608" y="1375"/>
                    <a:pt x="783" y="1438"/>
                    <a:pt x="956" y="1438"/>
                  </a:cubicBezTo>
                  <a:cubicBezTo>
                    <a:pt x="1318" y="1438"/>
                    <a:pt x="1668" y="1162"/>
                    <a:pt x="1668" y="734"/>
                  </a:cubicBezTo>
                  <a:cubicBezTo>
                    <a:pt x="1668" y="334"/>
                    <a:pt x="1368" y="0"/>
                    <a:pt x="967" y="0"/>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9" name="Google Shape;10669;p62"/>
            <p:cNvSpPr/>
            <p:nvPr/>
          </p:nvSpPr>
          <p:spPr>
            <a:xfrm>
              <a:off x="2742125" y="4281000"/>
              <a:ext cx="76750" cy="65650"/>
            </a:xfrm>
            <a:custGeom>
              <a:avLst/>
              <a:gdLst/>
              <a:ahLst/>
              <a:cxnLst/>
              <a:rect l="l" t="t" r="r" b="b"/>
              <a:pathLst>
                <a:path w="3070" h="2626" extrusionOk="0">
                  <a:moveTo>
                    <a:pt x="1769" y="1"/>
                  </a:moveTo>
                  <a:cubicBezTo>
                    <a:pt x="601" y="1"/>
                    <a:pt x="1" y="1435"/>
                    <a:pt x="835" y="2236"/>
                  </a:cubicBezTo>
                  <a:cubicBezTo>
                    <a:pt x="1104" y="2506"/>
                    <a:pt x="1434" y="2625"/>
                    <a:pt x="1756" y="2625"/>
                  </a:cubicBezTo>
                  <a:cubicBezTo>
                    <a:pt x="2428" y="2625"/>
                    <a:pt x="3070" y="2102"/>
                    <a:pt x="3070" y="1335"/>
                  </a:cubicBezTo>
                  <a:cubicBezTo>
                    <a:pt x="3070" y="601"/>
                    <a:pt x="2469" y="1"/>
                    <a:pt x="1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0" name="Google Shape;10670;p62"/>
            <p:cNvSpPr/>
            <p:nvPr/>
          </p:nvSpPr>
          <p:spPr>
            <a:xfrm>
              <a:off x="3460150" y="4469475"/>
              <a:ext cx="75900" cy="65825"/>
            </a:xfrm>
            <a:custGeom>
              <a:avLst/>
              <a:gdLst/>
              <a:ahLst/>
              <a:cxnLst/>
              <a:rect l="l" t="t" r="r" b="b"/>
              <a:pathLst>
                <a:path w="3036" h="2633" extrusionOk="0">
                  <a:moveTo>
                    <a:pt x="1735" y="0"/>
                  </a:moveTo>
                  <a:cubicBezTo>
                    <a:pt x="567" y="0"/>
                    <a:pt x="0" y="1435"/>
                    <a:pt x="801" y="2235"/>
                  </a:cubicBezTo>
                  <a:cubicBezTo>
                    <a:pt x="1075" y="2509"/>
                    <a:pt x="1410" y="2632"/>
                    <a:pt x="1736" y="2632"/>
                  </a:cubicBezTo>
                  <a:cubicBezTo>
                    <a:pt x="2404" y="2632"/>
                    <a:pt x="3036" y="2119"/>
                    <a:pt x="3036" y="1335"/>
                  </a:cubicBezTo>
                  <a:cubicBezTo>
                    <a:pt x="3036" y="601"/>
                    <a:pt x="2469" y="0"/>
                    <a:pt x="17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1" name="Google Shape;10671;p62"/>
            <p:cNvSpPr/>
            <p:nvPr/>
          </p:nvSpPr>
          <p:spPr>
            <a:xfrm>
              <a:off x="4195675" y="3960775"/>
              <a:ext cx="76750" cy="65600"/>
            </a:xfrm>
            <a:custGeom>
              <a:avLst/>
              <a:gdLst/>
              <a:ahLst/>
              <a:cxnLst/>
              <a:rect l="l" t="t" r="r" b="b"/>
              <a:pathLst>
                <a:path w="3070" h="2624" extrusionOk="0">
                  <a:moveTo>
                    <a:pt x="1735" y="1"/>
                  </a:moveTo>
                  <a:cubicBezTo>
                    <a:pt x="567" y="1"/>
                    <a:pt x="0" y="1402"/>
                    <a:pt x="834" y="2236"/>
                  </a:cubicBezTo>
                  <a:cubicBezTo>
                    <a:pt x="1092" y="2504"/>
                    <a:pt x="1416" y="2624"/>
                    <a:pt x="1736" y="2624"/>
                  </a:cubicBezTo>
                  <a:cubicBezTo>
                    <a:pt x="2410" y="2624"/>
                    <a:pt x="3069" y="2093"/>
                    <a:pt x="3069" y="1302"/>
                  </a:cubicBezTo>
                  <a:cubicBezTo>
                    <a:pt x="3069" y="568"/>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2" name="Google Shape;10672;p62"/>
            <p:cNvSpPr/>
            <p:nvPr/>
          </p:nvSpPr>
          <p:spPr>
            <a:xfrm>
              <a:off x="4464200" y="4370225"/>
              <a:ext cx="76750" cy="65250"/>
            </a:xfrm>
            <a:custGeom>
              <a:avLst/>
              <a:gdLst/>
              <a:ahLst/>
              <a:cxnLst/>
              <a:rect l="l" t="t" r="r" b="b"/>
              <a:pathLst>
                <a:path w="3070" h="2610" extrusionOk="0">
                  <a:moveTo>
                    <a:pt x="1768" y="1"/>
                  </a:moveTo>
                  <a:cubicBezTo>
                    <a:pt x="601" y="1"/>
                    <a:pt x="0" y="1402"/>
                    <a:pt x="834" y="2236"/>
                  </a:cubicBezTo>
                  <a:cubicBezTo>
                    <a:pt x="1092" y="2493"/>
                    <a:pt x="1415" y="2609"/>
                    <a:pt x="1735" y="2609"/>
                  </a:cubicBezTo>
                  <a:cubicBezTo>
                    <a:pt x="2409" y="2609"/>
                    <a:pt x="3069" y="2094"/>
                    <a:pt x="3069" y="1302"/>
                  </a:cubicBezTo>
                  <a:cubicBezTo>
                    <a:pt x="3069" y="568"/>
                    <a:pt x="2469" y="1"/>
                    <a:pt x="17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3" name="Google Shape;10673;p62"/>
            <p:cNvSpPr/>
            <p:nvPr/>
          </p:nvSpPr>
          <p:spPr>
            <a:xfrm>
              <a:off x="5364000" y="3912400"/>
              <a:ext cx="76750" cy="65625"/>
            </a:xfrm>
            <a:custGeom>
              <a:avLst/>
              <a:gdLst/>
              <a:ahLst/>
              <a:cxnLst/>
              <a:rect l="l" t="t" r="r" b="b"/>
              <a:pathLst>
                <a:path w="3070" h="2625" extrusionOk="0">
                  <a:moveTo>
                    <a:pt x="1768" y="1"/>
                  </a:moveTo>
                  <a:cubicBezTo>
                    <a:pt x="601" y="1"/>
                    <a:pt x="1" y="1402"/>
                    <a:pt x="834" y="2236"/>
                  </a:cubicBezTo>
                  <a:cubicBezTo>
                    <a:pt x="1092" y="2504"/>
                    <a:pt x="1416" y="2624"/>
                    <a:pt x="1736" y="2624"/>
                  </a:cubicBezTo>
                  <a:cubicBezTo>
                    <a:pt x="2410" y="2624"/>
                    <a:pt x="3069" y="2093"/>
                    <a:pt x="3069" y="1302"/>
                  </a:cubicBezTo>
                  <a:cubicBezTo>
                    <a:pt x="3069" y="568"/>
                    <a:pt x="2469" y="1"/>
                    <a:pt x="17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4" name="Google Shape;10674;p62"/>
            <p:cNvSpPr/>
            <p:nvPr/>
          </p:nvSpPr>
          <p:spPr>
            <a:xfrm>
              <a:off x="2724625" y="3928250"/>
              <a:ext cx="76750" cy="65250"/>
            </a:xfrm>
            <a:custGeom>
              <a:avLst/>
              <a:gdLst/>
              <a:ahLst/>
              <a:cxnLst/>
              <a:rect l="l" t="t" r="r" b="b"/>
              <a:pathLst>
                <a:path w="3070" h="2610" extrusionOk="0">
                  <a:moveTo>
                    <a:pt x="1735" y="1"/>
                  </a:moveTo>
                  <a:cubicBezTo>
                    <a:pt x="567" y="1"/>
                    <a:pt x="0" y="1402"/>
                    <a:pt x="801" y="2236"/>
                  </a:cubicBezTo>
                  <a:cubicBezTo>
                    <a:pt x="1069" y="2493"/>
                    <a:pt x="1399" y="2609"/>
                    <a:pt x="1724" y="2609"/>
                  </a:cubicBezTo>
                  <a:cubicBezTo>
                    <a:pt x="2409" y="2609"/>
                    <a:pt x="3069" y="2093"/>
                    <a:pt x="3069" y="1302"/>
                  </a:cubicBezTo>
                  <a:cubicBezTo>
                    <a:pt x="3069" y="568"/>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5" name="Google Shape;10675;p62"/>
            <p:cNvSpPr/>
            <p:nvPr/>
          </p:nvSpPr>
          <p:spPr>
            <a:xfrm>
              <a:off x="4948700" y="4160075"/>
              <a:ext cx="115950" cy="99575"/>
            </a:xfrm>
            <a:custGeom>
              <a:avLst/>
              <a:gdLst/>
              <a:ahLst/>
              <a:cxnLst/>
              <a:rect l="l" t="t" r="r" b="b"/>
              <a:pathLst>
                <a:path w="4638" h="3983" extrusionOk="0">
                  <a:moveTo>
                    <a:pt x="2669" y="1"/>
                  </a:moveTo>
                  <a:cubicBezTo>
                    <a:pt x="901" y="1"/>
                    <a:pt x="1" y="2136"/>
                    <a:pt x="1268" y="3403"/>
                  </a:cubicBezTo>
                  <a:cubicBezTo>
                    <a:pt x="1668" y="3803"/>
                    <a:pt x="2161" y="3982"/>
                    <a:pt x="2646" y="3982"/>
                  </a:cubicBezTo>
                  <a:cubicBezTo>
                    <a:pt x="3661" y="3982"/>
                    <a:pt x="4637" y="3198"/>
                    <a:pt x="4637" y="2002"/>
                  </a:cubicBezTo>
                  <a:cubicBezTo>
                    <a:pt x="4637" y="902"/>
                    <a:pt x="3770" y="1"/>
                    <a:pt x="26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6" name="Google Shape;10676;p62"/>
            <p:cNvSpPr/>
            <p:nvPr/>
          </p:nvSpPr>
          <p:spPr>
            <a:xfrm>
              <a:off x="4810275" y="3772300"/>
              <a:ext cx="115950" cy="99550"/>
            </a:xfrm>
            <a:custGeom>
              <a:avLst/>
              <a:gdLst/>
              <a:ahLst/>
              <a:cxnLst/>
              <a:rect l="l" t="t" r="r" b="b"/>
              <a:pathLst>
                <a:path w="4638" h="3982" extrusionOk="0">
                  <a:moveTo>
                    <a:pt x="2669" y="1"/>
                  </a:moveTo>
                  <a:cubicBezTo>
                    <a:pt x="868" y="1"/>
                    <a:pt x="0" y="2136"/>
                    <a:pt x="1235" y="3403"/>
                  </a:cubicBezTo>
                  <a:cubicBezTo>
                    <a:pt x="1645" y="3803"/>
                    <a:pt x="2146" y="3982"/>
                    <a:pt x="2636" y="3982"/>
                  </a:cubicBezTo>
                  <a:cubicBezTo>
                    <a:pt x="3660" y="3982"/>
                    <a:pt x="4637" y="3198"/>
                    <a:pt x="4637" y="2002"/>
                  </a:cubicBezTo>
                  <a:cubicBezTo>
                    <a:pt x="4637" y="902"/>
                    <a:pt x="3736" y="1"/>
                    <a:pt x="26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7" name="Google Shape;10677;p62"/>
            <p:cNvSpPr/>
            <p:nvPr/>
          </p:nvSpPr>
          <p:spPr>
            <a:xfrm>
              <a:off x="5709250" y="4550375"/>
              <a:ext cx="116775" cy="99550"/>
            </a:xfrm>
            <a:custGeom>
              <a:avLst/>
              <a:gdLst/>
              <a:ahLst/>
              <a:cxnLst/>
              <a:rect l="l" t="t" r="r" b="b"/>
              <a:pathLst>
                <a:path w="4671" h="3982" extrusionOk="0">
                  <a:moveTo>
                    <a:pt x="2669" y="0"/>
                  </a:moveTo>
                  <a:cubicBezTo>
                    <a:pt x="901" y="0"/>
                    <a:pt x="0" y="2135"/>
                    <a:pt x="1268" y="3403"/>
                  </a:cubicBezTo>
                  <a:cubicBezTo>
                    <a:pt x="1667" y="3802"/>
                    <a:pt x="2164" y="3981"/>
                    <a:pt x="2654" y="3981"/>
                  </a:cubicBezTo>
                  <a:cubicBezTo>
                    <a:pt x="3678" y="3981"/>
                    <a:pt x="4670" y="3197"/>
                    <a:pt x="4670" y="2002"/>
                  </a:cubicBezTo>
                  <a:cubicBezTo>
                    <a:pt x="4670" y="901"/>
                    <a:pt x="3770" y="0"/>
                    <a:pt x="26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8" name="Google Shape;10678;p62"/>
            <p:cNvSpPr/>
            <p:nvPr/>
          </p:nvSpPr>
          <p:spPr>
            <a:xfrm>
              <a:off x="2485275" y="3993300"/>
              <a:ext cx="112600" cy="97075"/>
            </a:xfrm>
            <a:custGeom>
              <a:avLst/>
              <a:gdLst/>
              <a:ahLst/>
              <a:cxnLst/>
              <a:rect l="l" t="t" r="r" b="b"/>
              <a:pathLst>
                <a:path w="4504" h="3883" extrusionOk="0">
                  <a:moveTo>
                    <a:pt x="2569" y="1"/>
                  </a:moveTo>
                  <a:cubicBezTo>
                    <a:pt x="868" y="1"/>
                    <a:pt x="1" y="2102"/>
                    <a:pt x="1202" y="3303"/>
                  </a:cubicBezTo>
                  <a:cubicBezTo>
                    <a:pt x="1602" y="3704"/>
                    <a:pt x="2091" y="3883"/>
                    <a:pt x="2568" y="3883"/>
                  </a:cubicBezTo>
                  <a:cubicBezTo>
                    <a:pt x="3560" y="3883"/>
                    <a:pt x="4504" y="3107"/>
                    <a:pt x="4504" y="1935"/>
                  </a:cubicBezTo>
                  <a:cubicBezTo>
                    <a:pt x="4504" y="868"/>
                    <a:pt x="3637" y="1"/>
                    <a:pt x="25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9" name="Google Shape;10679;p62"/>
            <p:cNvSpPr/>
            <p:nvPr/>
          </p:nvSpPr>
          <p:spPr>
            <a:xfrm>
              <a:off x="1637175" y="3919075"/>
              <a:ext cx="186000" cy="95650"/>
            </a:xfrm>
            <a:custGeom>
              <a:avLst/>
              <a:gdLst/>
              <a:ahLst/>
              <a:cxnLst/>
              <a:rect l="l" t="t" r="r" b="b"/>
              <a:pathLst>
                <a:path w="7440" h="3826" extrusionOk="0">
                  <a:moveTo>
                    <a:pt x="0" y="1"/>
                  </a:moveTo>
                  <a:cubicBezTo>
                    <a:pt x="0" y="1"/>
                    <a:pt x="126" y="3826"/>
                    <a:pt x="4924" y="3826"/>
                  </a:cubicBezTo>
                  <a:cubicBezTo>
                    <a:pt x="5650" y="3826"/>
                    <a:pt x="6483" y="3738"/>
                    <a:pt x="7439" y="3537"/>
                  </a:cubicBezTo>
                  <a:cubicBezTo>
                    <a:pt x="7439" y="3537"/>
                    <a:pt x="5104" y="103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0" name="Google Shape;10680;p62"/>
            <p:cNvSpPr/>
            <p:nvPr/>
          </p:nvSpPr>
          <p:spPr>
            <a:xfrm>
              <a:off x="1691375" y="4041675"/>
              <a:ext cx="110100" cy="62700"/>
            </a:xfrm>
            <a:custGeom>
              <a:avLst/>
              <a:gdLst/>
              <a:ahLst/>
              <a:cxnLst/>
              <a:rect l="l" t="t" r="r" b="b"/>
              <a:pathLst>
                <a:path w="4404" h="2508" extrusionOk="0">
                  <a:moveTo>
                    <a:pt x="4404" y="0"/>
                  </a:moveTo>
                  <a:cubicBezTo>
                    <a:pt x="4404" y="0"/>
                    <a:pt x="1135" y="367"/>
                    <a:pt x="1" y="1935"/>
                  </a:cubicBezTo>
                  <a:cubicBezTo>
                    <a:pt x="1" y="1935"/>
                    <a:pt x="608" y="2507"/>
                    <a:pt x="1484" y="2507"/>
                  </a:cubicBezTo>
                  <a:cubicBezTo>
                    <a:pt x="2313" y="2507"/>
                    <a:pt x="3382" y="1995"/>
                    <a:pt x="44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1" name="Google Shape;10681;p62"/>
            <p:cNvSpPr/>
            <p:nvPr/>
          </p:nvSpPr>
          <p:spPr>
            <a:xfrm>
              <a:off x="1477900" y="4619400"/>
              <a:ext cx="159300" cy="106825"/>
            </a:xfrm>
            <a:custGeom>
              <a:avLst/>
              <a:gdLst/>
              <a:ahLst/>
              <a:cxnLst/>
              <a:rect l="l" t="t" r="r" b="b"/>
              <a:pathLst>
                <a:path w="6372" h="4273" extrusionOk="0">
                  <a:moveTo>
                    <a:pt x="235" y="1"/>
                  </a:moveTo>
                  <a:cubicBezTo>
                    <a:pt x="157" y="1"/>
                    <a:pt x="79" y="3"/>
                    <a:pt x="0" y="8"/>
                  </a:cubicBezTo>
                  <a:cubicBezTo>
                    <a:pt x="0" y="8"/>
                    <a:pt x="1919" y="4272"/>
                    <a:pt x="5161" y="4272"/>
                  </a:cubicBezTo>
                  <a:cubicBezTo>
                    <a:pt x="5546" y="4272"/>
                    <a:pt x="5950" y="4212"/>
                    <a:pt x="6371" y="4077"/>
                  </a:cubicBezTo>
                  <a:cubicBezTo>
                    <a:pt x="6371" y="4077"/>
                    <a:pt x="3569"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2" name="Google Shape;10682;p62"/>
            <p:cNvSpPr/>
            <p:nvPr/>
          </p:nvSpPr>
          <p:spPr>
            <a:xfrm>
              <a:off x="4600950" y="3307800"/>
              <a:ext cx="165975" cy="200175"/>
            </a:xfrm>
            <a:custGeom>
              <a:avLst/>
              <a:gdLst/>
              <a:ahLst/>
              <a:cxnLst/>
              <a:rect l="l" t="t" r="r" b="b"/>
              <a:pathLst>
                <a:path w="6639" h="8007" extrusionOk="0">
                  <a:moveTo>
                    <a:pt x="3136" y="1"/>
                  </a:moveTo>
                  <a:cubicBezTo>
                    <a:pt x="3136" y="1"/>
                    <a:pt x="1" y="5572"/>
                    <a:pt x="5038" y="8007"/>
                  </a:cubicBezTo>
                  <a:cubicBezTo>
                    <a:pt x="5038" y="8007"/>
                    <a:pt x="6639" y="2903"/>
                    <a:pt x="3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3" name="Google Shape;10683;p62"/>
            <p:cNvSpPr/>
            <p:nvPr/>
          </p:nvSpPr>
          <p:spPr>
            <a:xfrm>
              <a:off x="5354825" y="3322525"/>
              <a:ext cx="187650" cy="135425"/>
            </a:xfrm>
            <a:custGeom>
              <a:avLst/>
              <a:gdLst/>
              <a:ahLst/>
              <a:cxnLst/>
              <a:rect l="l" t="t" r="r" b="b"/>
              <a:pathLst>
                <a:path w="7506" h="5417" extrusionOk="0">
                  <a:moveTo>
                    <a:pt x="7175" y="1"/>
                  </a:moveTo>
                  <a:cubicBezTo>
                    <a:pt x="3009" y="1"/>
                    <a:pt x="1" y="5416"/>
                    <a:pt x="1" y="5416"/>
                  </a:cubicBezTo>
                  <a:cubicBezTo>
                    <a:pt x="6705" y="4816"/>
                    <a:pt x="7506" y="12"/>
                    <a:pt x="7506" y="12"/>
                  </a:cubicBezTo>
                  <a:cubicBezTo>
                    <a:pt x="7395" y="5"/>
                    <a:pt x="7284" y="1"/>
                    <a:pt x="7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4" name="Google Shape;10684;p62"/>
            <p:cNvSpPr/>
            <p:nvPr/>
          </p:nvSpPr>
          <p:spPr>
            <a:xfrm>
              <a:off x="5981950" y="4816175"/>
              <a:ext cx="187650" cy="136175"/>
            </a:xfrm>
            <a:custGeom>
              <a:avLst/>
              <a:gdLst/>
              <a:ahLst/>
              <a:cxnLst/>
              <a:rect l="l" t="t" r="r" b="b"/>
              <a:pathLst>
                <a:path w="7506" h="5447" extrusionOk="0">
                  <a:moveTo>
                    <a:pt x="7210" y="0"/>
                  </a:moveTo>
                  <a:cubicBezTo>
                    <a:pt x="3026" y="0"/>
                    <a:pt x="0" y="5446"/>
                    <a:pt x="0" y="5446"/>
                  </a:cubicBezTo>
                  <a:cubicBezTo>
                    <a:pt x="6672" y="4846"/>
                    <a:pt x="7472" y="9"/>
                    <a:pt x="7506" y="9"/>
                  </a:cubicBezTo>
                  <a:cubicBezTo>
                    <a:pt x="7406" y="3"/>
                    <a:pt x="7308" y="0"/>
                    <a:pt x="7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5" name="Google Shape;10685;p62"/>
            <p:cNvSpPr/>
            <p:nvPr/>
          </p:nvSpPr>
          <p:spPr>
            <a:xfrm>
              <a:off x="5701750" y="3916925"/>
              <a:ext cx="188475" cy="156450"/>
            </a:xfrm>
            <a:custGeom>
              <a:avLst/>
              <a:gdLst/>
              <a:ahLst/>
              <a:cxnLst/>
              <a:rect l="l" t="t" r="r" b="b"/>
              <a:pathLst>
                <a:path w="7539" h="6258" extrusionOk="0">
                  <a:moveTo>
                    <a:pt x="4006" y="0"/>
                  </a:moveTo>
                  <a:cubicBezTo>
                    <a:pt x="3033" y="0"/>
                    <a:pt x="1718" y="416"/>
                    <a:pt x="0" y="1755"/>
                  </a:cubicBezTo>
                  <a:cubicBezTo>
                    <a:pt x="0" y="1755"/>
                    <a:pt x="1268" y="5757"/>
                    <a:pt x="7539" y="6258"/>
                  </a:cubicBezTo>
                  <a:cubicBezTo>
                    <a:pt x="6305" y="3956"/>
                    <a:pt x="4070" y="2388"/>
                    <a:pt x="1468" y="1988"/>
                  </a:cubicBezTo>
                  <a:lnTo>
                    <a:pt x="1468" y="1988"/>
                  </a:lnTo>
                  <a:cubicBezTo>
                    <a:pt x="1804" y="2028"/>
                    <a:pt x="2140" y="2048"/>
                    <a:pt x="2474" y="2048"/>
                  </a:cubicBezTo>
                  <a:cubicBezTo>
                    <a:pt x="3799" y="2048"/>
                    <a:pt x="5099" y="1734"/>
                    <a:pt x="6271" y="1121"/>
                  </a:cubicBezTo>
                  <a:cubicBezTo>
                    <a:pt x="6271" y="1121"/>
                    <a:pt x="5602" y="0"/>
                    <a:pt x="40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6" name="Google Shape;10686;p62"/>
            <p:cNvSpPr/>
            <p:nvPr/>
          </p:nvSpPr>
          <p:spPr>
            <a:xfrm>
              <a:off x="2753800" y="590025"/>
              <a:ext cx="328600" cy="849800"/>
            </a:xfrm>
            <a:custGeom>
              <a:avLst/>
              <a:gdLst/>
              <a:ahLst/>
              <a:cxnLst/>
              <a:rect l="l" t="t" r="r" b="b"/>
              <a:pathLst>
                <a:path w="13144" h="33992" extrusionOk="0">
                  <a:moveTo>
                    <a:pt x="9974" y="1"/>
                  </a:moveTo>
                  <a:cubicBezTo>
                    <a:pt x="1" y="12410"/>
                    <a:pt x="6372" y="33992"/>
                    <a:pt x="6372" y="33992"/>
                  </a:cubicBezTo>
                  <a:lnTo>
                    <a:pt x="7172" y="33725"/>
                  </a:lnTo>
                  <a:cubicBezTo>
                    <a:pt x="5405" y="28121"/>
                    <a:pt x="7172" y="20382"/>
                    <a:pt x="7172" y="20382"/>
                  </a:cubicBezTo>
                  <a:lnTo>
                    <a:pt x="11842" y="20515"/>
                  </a:lnTo>
                  <a:lnTo>
                    <a:pt x="12576" y="19014"/>
                  </a:lnTo>
                  <a:lnTo>
                    <a:pt x="12643" y="16546"/>
                  </a:lnTo>
                  <a:lnTo>
                    <a:pt x="8373" y="14978"/>
                  </a:lnTo>
                  <a:cubicBezTo>
                    <a:pt x="9441" y="10208"/>
                    <a:pt x="13143" y="3336"/>
                    <a:pt x="13143" y="3336"/>
                  </a:cubicBezTo>
                  <a:lnTo>
                    <a:pt x="9974" y="1"/>
                  </a:lnTo>
                  <a:close/>
                </a:path>
              </a:pathLst>
            </a:custGeom>
            <a:solidFill>
              <a:srgbClr val="9997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7" name="Google Shape;10687;p62"/>
            <p:cNvSpPr/>
            <p:nvPr/>
          </p:nvSpPr>
          <p:spPr>
            <a:xfrm>
              <a:off x="3000650" y="986975"/>
              <a:ext cx="69250" cy="115950"/>
            </a:xfrm>
            <a:custGeom>
              <a:avLst/>
              <a:gdLst/>
              <a:ahLst/>
              <a:cxnLst/>
              <a:rect l="l" t="t" r="r" b="b"/>
              <a:pathLst>
                <a:path w="2770" h="4638" extrusionOk="0">
                  <a:moveTo>
                    <a:pt x="1001" y="1"/>
                  </a:moveTo>
                  <a:cubicBezTo>
                    <a:pt x="201" y="1402"/>
                    <a:pt x="0" y="3070"/>
                    <a:pt x="467" y="4604"/>
                  </a:cubicBezTo>
                  <a:lnTo>
                    <a:pt x="1968" y="4637"/>
                  </a:lnTo>
                  <a:lnTo>
                    <a:pt x="2702" y="3170"/>
                  </a:lnTo>
                  <a:lnTo>
                    <a:pt x="2769" y="668"/>
                  </a:lnTo>
                  <a:lnTo>
                    <a:pt x="1001" y="1"/>
                  </a:lnTo>
                  <a:close/>
                </a:path>
              </a:pathLst>
            </a:custGeom>
            <a:solidFill>
              <a:srgbClr val="BF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8" name="Google Shape;10688;p62"/>
            <p:cNvSpPr/>
            <p:nvPr/>
          </p:nvSpPr>
          <p:spPr>
            <a:xfrm>
              <a:off x="3024825" y="1012825"/>
              <a:ext cx="2406750" cy="625475"/>
            </a:xfrm>
            <a:custGeom>
              <a:avLst/>
              <a:gdLst/>
              <a:ahLst/>
              <a:cxnLst/>
              <a:rect l="l" t="t" r="r" b="b"/>
              <a:pathLst>
                <a:path w="96270" h="25019" extrusionOk="0">
                  <a:moveTo>
                    <a:pt x="868" y="1"/>
                  </a:moveTo>
                  <a:cubicBezTo>
                    <a:pt x="234" y="701"/>
                    <a:pt x="1" y="1735"/>
                    <a:pt x="301" y="2636"/>
                  </a:cubicBezTo>
                  <a:lnTo>
                    <a:pt x="93801" y="25019"/>
                  </a:lnTo>
                  <a:cubicBezTo>
                    <a:pt x="95002" y="23418"/>
                    <a:pt x="95869" y="21550"/>
                    <a:pt x="96269" y="19582"/>
                  </a:cubicBezTo>
                  <a:lnTo>
                    <a:pt x="8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9" name="Google Shape;10689;p62"/>
            <p:cNvSpPr/>
            <p:nvPr/>
          </p:nvSpPr>
          <p:spPr>
            <a:xfrm>
              <a:off x="5338150" y="1507350"/>
              <a:ext cx="85075" cy="121775"/>
            </a:xfrm>
            <a:custGeom>
              <a:avLst/>
              <a:gdLst/>
              <a:ahLst/>
              <a:cxnLst/>
              <a:rect l="l" t="t" r="r" b="b"/>
              <a:pathLst>
                <a:path w="3403" h="4871" extrusionOk="0">
                  <a:moveTo>
                    <a:pt x="3403" y="1"/>
                  </a:moveTo>
                  <a:cubicBezTo>
                    <a:pt x="3403" y="1"/>
                    <a:pt x="1" y="1869"/>
                    <a:pt x="1035" y="4871"/>
                  </a:cubicBezTo>
                  <a:cubicBezTo>
                    <a:pt x="1035" y="4871"/>
                    <a:pt x="2436" y="3403"/>
                    <a:pt x="3403" y="1"/>
                  </a:cubicBezTo>
                  <a:close/>
                </a:path>
              </a:pathLst>
            </a:custGeom>
            <a:solidFill>
              <a:srgbClr val="D8B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0" name="Google Shape;10690;p62"/>
            <p:cNvSpPr/>
            <p:nvPr/>
          </p:nvSpPr>
          <p:spPr>
            <a:xfrm>
              <a:off x="2878900" y="968625"/>
              <a:ext cx="61725" cy="115950"/>
            </a:xfrm>
            <a:custGeom>
              <a:avLst/>
              <a:gdLst/>
              <a:ahLst/>
              <a:cxnLst/>
              <a:rect l="l" t="t" r="r" b="b"/>
              <a:pathLst>
                <a:path w="2469" h="4638" extrusionOk="0">
                  <a:moveTo>
                    <a:pt x="2469" y="1"/>
                  </a:moveTo>
                  <a:cubicBezTo>
                    <a:pt x="2468" y="1"/>
                    <a:pt x="0" y="1602"/>
                    <a:pt x="1601" y="4638"/>
                  </a:cubicBezTo>
                  <a:cubicBezTo>
                    <a:pt x="834" y="3070"/>
                    <a:pt x="1201" y="1202"/>
                    <a:pt x="2469" y="1"/>
                  </a:cubicBezTo>
                  <a:close/>
                </a:path>
              </a:pathLst>
            </a:custGeom>
            <a:solidFill>
              <a:srgbClr val="BF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1" name="Google Shape;10691;p62"/>
            <p:cNvSpPr/>
            <p:nvPr/>
          </p:nvSpPr>
          <p:spPr>
            <a:xfrm>
              <a:off x="2752975" y="590025"/>
              <a:ext cx="260200" cy="849800"/>
            </a:xfrm>
            <a:custGeom>
              <a:avLst/>
              <a:gdLst/>
              <a:ahLst/>
              <a:cxnLst/>
              <a:rect l="l" t="t" r="r" b="b"/>
              <a:pathLst>
                <a:path w="10408" h="33992" extrusionOk="0">
                  <a:moveTo>
                    <a:pt x="10007" y="1"/>
                  </a:moveTo>
                  <a:cubicBezTo>
                    <a:pt x="0" y="12376"/>
                    <a:pt x="6438" y="33992"/>
                    <a:pt x="6438" y="33992"/>
                  </a:cubicBezTo>
                  <a:lnTo>
                    <a:pt x="7239" y="33725"/>
                  </a:lnTo>
                  <a:lnTo>
                    <a:pt x="6772" y="33358"/>
                  </a:lnTo>
                  <a:cubicBezTo>
                    <a:pt x="6772" y="33358"/>
                    <a:pt x="534" y="14444"/>
                    <a:pt x="10408" y="434"/>
                  </a:cubicBezTo>
                  <a:lnTo>
                    <a:pt x="10007" y="1"/>
                  </a:lnTo>
                  <a:close/>
                </a:path>
              </a:pathLst>
            </a:custGeom>
            <a:solidFill>
              <a:srgbClr val="BF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2" name="Google Shape;10692;p62"/>
            <p:cNvSpPr/>
            <p:nvPr/>
          </p:nvSpPr>
          <p:spPr>
            <a:xfrm>
              <a:off x="4078925" y="1338900"/>
              <a:ext cx="858125" cy="751425"/>
            </a:xfrm>
            <a:custGeom>
              <a:avLst/>
              <a:gdLst/>
              <a:ahLst/>
              <a:cxnLst/>
              <a:rect l="l" t="t" r="r" b="b"/>
              <a:pathLst>
                <a:path w="34325" h="30057" extrusionOk="0">
                  <a:moveTo>
                    <a:pt x="0" y="1"/>
                  </a:moveTo>
                  <a:lnTo>
                    <a:pt x="1101" y="19715"/>
                  </a:lnTo>
                  <a:cubicBezTo>
                    <a:pt x="1101" y="19715"/>
                    <a:pt x="9923" y="30056"/>
                    <a:pt x="21515" y="30056"/>
                  </a:cubicBezTo>
                  <a:cubicBezTo>
                    <a:pt x="21571" y="30056"/>
                    <a:pt x="21627" y="30056"/>
                    <a:pt x="21682" y="30055"/>
                  </a:cubicBezTo>
                  <a:cubicBezTo>
                    <a:pt x="33357" y="29955"/>
                    <a:pt x="34325" y="7806"/>
                    <a:pt x="34325" y="7806"/>
                  </a:cubicBezTo>
                  <a:lnTo>
                    <a:pt x="29588" y="6272"/>
                  </a:lnTo>
                  <a:cubicBezTo>
                    <a:pt x="27815" y="16802"/>
                    <a:pt x="25050" y="20418"/>
                    <a:pt x="22013" y="20418"/>
                  </a:cubicBezTo>
                  <a:cubicBezTo>
                    <a:pt x="15795" y="20418"/>
                    <a:pt x="8435" y="5264"/>
                    <a:pt x="6105" y="3270"/>
                  </a:cubicBezTo>
                  <a:cubicBezTo>
                    <a:pt x="2636" y="301"/>
                    <a:pt x="0"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3" name="Google Shape;10693;p62"/>
            <p:cNvSpPr/>
            <p:nvPr/>
          </p:nvSpPr>
          <p:spPr>
            <a:xfrm>
              <a:off x="4113950" y="1541550"/>
              <a:ext cx="62550" cy="333600"/>
            </a:xfrm>
            <a:custGeom>
              <a:avLst/>
              <a:gdLst/>
              <a:ahLst/>
              <a:cxnLst/>
              <a:rect l="l" t="t" r="r" b="b"/>
              <a:pathLst>
                <a:path w="2502" h="13344" extrusionOk="0">
                  <a:moveTo>
                    <a:pt x="0" y="0"/>
                  </a:moveTo>
                  <a:lnTo>
                    <a:pt x="0" y="11909"/>
                  </a:lnTo>
                  <a:cubicBezTo>
                    <a:pt x="267" y="12242"/>
                    <a:pt x="734" y="12743"/>
                    <a:pt x="1401" y="13343"/>
                  </a:cubicBezTo>
                  <a:lnTo>
                    <a:pt x="2502" y="11408"/>
                  </a:lnTo>
                  <a:lnTo>
                    <a:pt x="0" y="0"/>
                  </a:ln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4" name="Google Shape;10694;p62"/>
            <p:cNvSpPr/>
            <p:nvPr/>
          </p:nvSpPr>
          <p:spPr>
            <a:xfrm>
              <a:off x="3079025" y="2707375"/>
              <a:ext cx="952375" cy="2029825"/>
            </a:xfrm>
            <a:custGeom>
              <a:avLst/>
              <a:gdLst/>
              <a:ahLst/>
              <a:cxnLst/>
              <a:rect l="l" t="t" r="r" b="b"/>
              <a:pathLst>
                <a:path w="38095" h="81193" extrusionOk="0">
                  <a:moveTo>
                    <a:pt x="2336" y="1"/>
                  </a:moveTo>
                  <a:cubicBezTo>
                    <a:pt x="2336" y="1"/>
                    <a:pt x="1" y="33224"/>
                    <a:pt x="4271" y="81192"/>
                  </a:cubicBezTo>
                  <a:lnTo>
                    <a:pt x="9708" y="81192"/>
                  </a:lnTo>
                  <a:cubicBezTo>
                    <a:pt x="9708" y="81192"/>
                    <a:pt x="18748" y="16980"/>
                    <a:pt x="20782" y="6972"/>
                  </a:cubicBezTo>
                  <a:lnTo>
                    <a:pt x="23751" y="5571"/>
                  </a:lnTo>
                  <a:cubicBezTo>
                    <a:pt x="23751" y="5571"/>
                    <a:pt x="25052" y="40463"/>
                    <a:pt x="26420" y="81192"/>
                  </a:cubicBezTo>
                  <a:lnTo>
                    <a:pt x="31357" y="81192"/>
                  </a:lnTo>
                  <a:cubicBezTo>
                    <a:pt x="31357" y="81192"/>
                    <a:pt x="37761" y="23017"/>
                    <a:pt x="380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5" name="Google Shape;10695;p62"/>
            <p:cNvSpPr/>
            <p:nvPr/>
          </p:nvSpPr>
          <p:spPr>
            <a:xfrm>
              <a:off x="3583575" y="2715725"/>
              <a:ext cx="109250" cy="129275"/>
            </a:xfrm>
            <a:custGeom>
              <a:avLst/>
              <a:gdLst/>
              <a:ahLst/>
              <a:cxnLst/>
              <a:rect l="l" t="t" r="r" b="b"/>
              <a:pathLst>
                <a:path w="4370" h="5171" extrusionOk="0">
                  <a:moveTo>
                    <a:pt x="3803" y="0"/>
                  </a:moveTo>
                  <a:lnTo>
                    <a:pt x="367" y="334"/>
                  </a:lnTo>
                  <a:lnTo>
                    <a:pt x="367" y="398"/>
                  </a:lnTo>
                  <a:lnTo>
                    <a:pt x="367" y="398"/>
                  </a:lnTo>
                  <a:lnTo>
                    <a:pt x="3794" y="57"/>
                  </a:lnTo>
                  <a:lnTo>
                    <a:pt x="3794" y="57"/>
                  </a:lnTo>
                  <a:lnTo>
                    <a:pt x="3803" y="0"/>
                  </a:lnTo>
                  <a:close/>
                  <a:moveTo>
                    <a:pt x="367" y="398"/>
                  </a:moveTo>
                  <a:lnTo>
                    <a:pt x="0" y="434"/>
                  </a:lnTo>
                  <a:lnTo>
                    <a:pt x="367" y="4337"/>
                  </a:lnTo>
                  <a:lnTo>
                    <a:pt x="367" y="398"/>
                  </a:lnTo>
                  <a:close/>
                  <a:moveTo>
                    <a:pt x="4370" y="0"/>
                  </a:moveTo>
                  <a:lnTo>
                    <a:pt x="3794" y="57"/>
                  </a:lnTo>
                  <a:lnTo>
                    <a:pt x="3794" y="57"/>
                  </a:lnTo>
                  <a:lnTo>
                    <a:pt x="3169" y="4037"/>
                  </a:lnTo>
                  <a:lnTo>
                    <a:pt x="667" y="5171"/>
                  </a:lnTo>
                  <a:lnTo>
                    <a:pt x="3536" y="4270"/>
                  </a:lnTo>
                  <a:lnTo>
                    <a:pt x="4370" y="0"/>
                  </a:lnTo>
                  <a:close/>
                </a:path>
              </a:pathLst>
            </a:custGeom>
            <a:solidFill>
              <a:srgbClr val="775F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6" name="Google Shape;10696;p62"/>
            <p:cNvSpPr/>
            <p:nvPr/>
          </p:nvSpPr>
          <p:spPr>
            <a:xfrm>
              <a:off x="3174100" y="2780775"/>
              <a:ext cx="122400" cy="83525"/>
            </a:xfrm>
            <a:custGeom>
              <a:avLst/>
              <a:gdLst/>
              <a:ahLst/>
              <a:cxnLst/>
              <a:rect l="l" t="t" r="r" b="b"/>
              <a:pathLst>
                <a:path w="4896" h="3341" extrusionOk="0">
                  <a:moveTo>
                    <a:pt x="1" y="3236"/>
                  </a:moveTo>
                  <a:lnTo>
                    <a:pt x="1" y="3236"/>
                  </a:lnTo>
                  <a:cubicBezTo>
                    <a:pt x="1" y="3236"/>
                    <a:pt x="16" y="3239"/>
                    <a:pt x="44" y="3243"/>
                  </a:cubicBezTo>
                  <a:lnTo>
                    <a:pt x="44" y="3243"/>
                  </a:lnTo>
                  <a:cubicBezTo>
                    <a:pt x="30" y="3240"/>
                    <a:pt x="15" y="3238"/>
                    <a:pt x="1" y="3236"/>
                  </a:cubicBezTo>
                  <a:close/>
                  <a:moveTo>
                    <a:pt x="4537" y="0"/>
                  </a:moveTo>
                  <a:lnTo>
                    <a:pt x="4537" y="0"/>
                  </a:lnTo>
                  <a:cubicBezTo>
                    <a:pt x="3683" y="2915"/>
                    <a:pt x="1542" y="3274"/>
                    <a:pt x="537" y="3274"/>
                  </a:cubicBezTo>
                  <a:cubicBezTo>
                    <a:pt x="296" y="3274"/>
                    <a:pt x="121" y="3254"/>
                    <a:pt x="44" y="3243"/>
                  </a:cubicBezTo>
                  <a:lnTo>
                    <a:pt x="44" y="3243"/>
                  </a:lnTo>
                  <a:cubicBezTo>
                    <a:pt x="475" y="3310"/>
                    <a:pt x="865" y="3341"/>
                    <a:pt x="1218" y="3341"/>
                  </a:cubicBezTo>
                  <a:cubicBezTo>
                    <a:pt x="4896" y="3341"/>
                    <a:pt x="4537" y="1"/>
                    <a:pt x="4537" y="0"/>
                  </a:cubicBezTo>
                  <a:close/>
                </a:path>
              </a:pathLst>
            </a:custGeom>
            <a:solidFill>
              <a:srgbClr val="775F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7" name="Google Shape;10697;p62"/>
            <p:cNvSpPr/>
            <p:nvPr/>
          </p:nvSpPr>
          <p:spPr>
            <a:xfrm>
              <a:off x="3957175" y="2759075"/>
              <a:ext cx="70900" cy="85925"/>
            </a:xfrm>
            <a:custGeom>
              <a:avLst/>
              <a:gdLst/>
              <a:ahLst/>
              <a:cxnLst/>
              <a:rect l="l" t="t" r="r" b="b"/>
              <a:pathLst>
                <a:path w="2836" h="3437" extrusionOk="0">
                  <a:moveTo>
                    <a:pt x="0" y="1"/>
                  </a:moveTo>
                  <a:cubicBezTo>
                    <a:pt x="0" y="1"/>
                    <a:pt x="0" y="3"/>
                    <a:pt x="1" y="7"/>
                  </a:cubicBezTo>
                  <a:lnTo>
                    <a:pt x="1" y="7"/>
                  </a:lnTo>
                  <a:cubicBezTo>
                    <a:pt x="0" y="5"/>
                    <a:pt x="0" y="3"/>
                    <a:pt x="0" y="1"/>
                  </a:cubicBezTo>
                  <a:close/>
                  <a:moveTo>
                    <a:pt x="1" y="7"/>
                  </a:moveTo>
                  <a:cubicBezTo>
                    <a:pt x="170" y="1606"/>
                    <a:pt x="1270" y="2937"/>
                    <a:pt x="2835" y="3437"/>
                  </a:cubicBezTo>
                  <a:lnTo>
                    <a:pt x="2835" y="3070"/>
                  </a:lnTo>
                  <a:cubicBezTo>
                    <a:pt x="284" y="2198"/>
                    <a:pt x="15" y="138"/>
                    <a:pt x="1" y="7"/>
                  </a:cubicBezTo>
                  <a:close/>
                </a:path>
              </a:pathLst>
            </a:custGeom>
            <a:solidFill>
              <a:srgbClr val="775F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8" name="Google Shape;10698;p62"/>
            <p:cNvSpPr/>
            <p:nvPr/>
          </p:nvSpPr>
          <p:spPr>
            <a:xfrm>
              <a:off x="3672800" y="2824975"/>
              <a:ext cx="50900" cy="35050"/>
            </a:xfrm>
            <a:custGeom>
              <a:avLst/>
              <a:gdLst/>
              <a:ahLst/>
              <a:cxnLst/>
              <a:rect l="l" t="t" r="r" b="b"/>
              <a:pathLst>
                <a:path w="2036" h="1402" extrusionOk="0">
                  <a:moveTo>
                    <a:pt x="2035" y="0"/>
                  </a:moveTo>
                  <a:lnTo>
                    <a:pt x="0" y="867"/>
                  </a:lnTo>
                  <a:lnTo>
                    <a:pt x="34" y="1401"/>
                  </a:lnTo>
                  <a:lnTo>
                    <a:pt x="2035" y="0"/>
                  </a:lnTo>
                  <a:close/>
                </a:path>
              </a:pathLst>
            </a:custGeom>
            <a:solidFill>
              <a:srgbClr val="35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9" name="Google Shape;10699;p62"/>
            <p:cNvSpPr/>
            <p:nvPr/>
          </p:nvSpPr>
          <p:spPr>
            <a:xfrm>
              <a:off x="3057350" y="1315800"/>
              <a:ext cx="1094150" cy="1419400"/>
            </a:xfrm>
            <a:custGeom>
              <a:avLst/>
              <a:gdLst/>
              <a:ahLst/>
              <a:cxnLst/>
              <a:rect l="l" t="t" r="r" b="b"/>
              <a:pathLst>
                <a:path w="43766" h="56776" extrusionOk="0">
                  <a:moveTo>
                    <a:pt x="28212" y="0"/>
                  </a:moveTo>
                  <a:cubicBezTo>
                    <a:pt x="27330" y="0"/>
                    <a:pt x="26516" y="27"/>
                    <a:pt x="25819" y="91"/>
                  </a:cubicBezTo>
                  <a:cubicBezTo>
                    <a:pt x="25819" y="91"/>
                    <a:pt x="11109" y="524"/>
                    <a:pt x="1" y="4194"/>
                  </a:cubicBezTo>
                  <a:lnTo>
                    <a:pt x="3070" y="35649"/>
                  </a:lnTo>
                  <a:lnTo>
                    <a:pt x="3203" y="55664"/>
                  </a:lnTo>
                  <a:cubicBezTo>
                    <a:pt x="3203" y="55664"/>
                    <a:pt x="11120" y="56776"/>
                    <a:pt x="21725" y="56776"/>
                  </a:cubicBezTo>
                  <a:cubicBezTo>
                    <a:pt x="27027" y="56776"/>
                    <a:pt x="33002" y="56498"/>
                    <a:pt x="38995" y="55664"/>
                  </a:cubicBezTo>
                  <a:cubicBezTo>
                    <a:pt x="38995" y="55664"/>
                    <a:pt x="41697" y="24275"/>
                    <a:pt x="43765" y="20372"/>
                  </a:cubicBezTo>
                  <a:cubicBezTo>
                    <a:pt x="43765" y="20372"/>
                    <a:pt x="41564" y="2592"/>
                    <a:pt x="40863" y="925"/>
                  </a:cubicBezTo>
                  <a:cubicBezTo>
                    <a:pt x="40863" y="925"/>
                    <a:pt x="33371" y="0"/>
                    <a:pt x="282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0" name="Google Shape;10700;p62"/>
            <p:cNvSpPr/>
            <p:nvPr/>
          </p:nvSpPr>
          <p:spPr>
            <a:xfrm>
              <a:off x="3488500" y="1353900"/>
              <a:ext cx="335250" cy="239375"/>
            </a:xfrm>
            <a:custGeom>
              <a:avLst/>
              <a:gdLst/>
              <a:ahLst/>
              <a:cxnLst/>
              <a:rect l="l" t="t" r="r" b="b"/>
              <a:pathLst>
                <a:path w="13410" h="9575" extrusionOk="0">
                  <a:moveTo>
                    <a:pt x="234" y="1"/>
                  </a:moveTo>
                  <a:cubicBezTo>
                    <a:pt x="234" y="1"/>
                    <a:pt x="0" y="6873"/>
                    <a:pt x="8606" y="9574"/>
                  </a:cubicBezTo>
                  <a:cubicBezTo>
                    <a:pt x="8606" y="9574"/>
                    <a:pt x="12910" y="5271"/>
                    <a:pt x="13410" y="268"/>
                  </a:cubicBezTo>
                  <a:lnTo>
                    <a:pt x="234" y="1"/>
                  </a:ln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1" name="Google Shape;10701;p62"/>
            <p:cNvSpPr/>
            <p:nvPr/>
          </p:nvSpPr>
          <p:spPr>
            <a:xfrm>
              <a:off x="3446800" y="581275"/>
              <a:ext cx="543750" cy="283975"/>
            </a:xfrm>
            <a:custGeom>
              <a:avLst/>
              <a:gdLst/>
              <a:ahLst/>
              <a:cxnLst/>
              <a:rect l="l" t="t" r="r" b="b"/>
              <a:pathLst>
                <a:path w="21750" h="11359" extrusionOk="0">
                  <a:moveTo>
                    <a:pt x="9689" y="1"/>
                  </a:moveTo>
                  <a:cubicBezTo>
                    <a:pt x="8288" y="1"/>
                    <a:pt x="6902" y="128"/>
                    <a:pt x="5671" y="417"/>
                  </a:cubicBezTo>
                  <a:cubicBezTo>
                    <a:pt x="1301" y="1452"/>
                    <a:pt x="0" y="11359"/>
                    <a:pt x="0" y="11359"/>
                  </a:cubicBezTo>
                  <a:lnTo>
                    <a:pt x="21749" y="9557"/>
                  </a:lnTo>
                  <a:cubicBezTo>
                    <a:pt x="21749" y="9557"/>
                    <a:pt x="20482" y="3453"/>
                    <a:pt x="18480" y="1952"/>
                  </a:cubicBezTo>
                  <a:cubicBezTo>
                    <a:pt x="17015" y="847"/>
                    <a:pt x="13299" y="1"/>
                    <a:pt x="9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2" name="Google Shape;10702;p62"/>
            <p:cNvSpPr/>
            <p:nvPr/>
          </p:nvSpPr>
          <p:spPr>
            <a:xfrm>
              <a:off x="3446800" y="737725"/>
              <a:ext cx="543750" cy="127525"/>
            </a:xfrm>
            <a:custGeom>
              <a:avLst/>
              <a:gdLst/>
              <a:ahLst/>
              <a:cxnLst/>
              <a:rect l="l" t="t" r="r" b="b"/>
              <a:pathLst>
                <a:path w="21750" h="5101" extrusionOk="0">
                  <a:moveTo>
                    <a:pt x="12000" y="0"/>
                  </a:moveTo>
                  <a:cubicBezTo>
                    <a:pt x="7013" y="0"/>
                    <a:pt x="2602" y="836"/>
                    <a:pt x="834" y="1231"/>
                  </a:cubicBezTo>
                  <a:cubicBezTo>
                    <a:pt x="467" y="2499"/>
                    <a:pt x="201" y="3800"/>
                    <a:pt x="0" y="5101"/>
                  </a:cubicBezTo>
                  <a:lnTo>
                    <a:pt x="21749" y="3299"/>
                  </a:lnTo>
                  <a:cubicBezTo>
                    <a:pt x="21749" y="3299"/>
                    <a:pt x="21549" y="2399"/>
                    <a:pt x="21216" y="1198"/>
                  </a:cubicBezTo>
                  <a:cubicBezTo>
                    <a:pt x="18238" y="306"/>
                    <a:pt x="15013" y="0"/>
                    <a:pt x="12000" y="0"/>
                  </a:cubicBezTo>
                  <a:close/>
                </a:path>
              </a:pathLst>
            </a:custGeom>
            <a:solidFill>
              <a:srgbClr val="F2E2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3" name="Google Shape;10703;p62"/>
            <p:cNvSpPr/>
            <p:nvPr/>
          </p:nvSpPr>
          <p:spPr>
            <a:xfrm>
              <a:off x="3126575" y="786900"/>
              <a:ext cx="1122500" cy="165775"/>
            </a:xfrm>
            <a:custGeom>
              <a:avLst/>
              <a:gdLst/>
              <a:ahLst/>
              <a:cxnLst/>
              <a:rect l="l" t="t" r="r" b="b"/>
              <a:pathLst>
                <a:path w="44900" h="6631" extrusionOk="0">
                  <a:moveTo>
                    <a:pt x="30522" y="0"/>
                  </a:moveTo>
                  <a:cubicBezTo>
                    <a:pt x="28363" y="0"/>
                    <a:pt x="25885" y="70"/>
                    <a:pt x="23050" y="232"/>
                  </a:cubicBezTo>
                  <a:cubicBezTo>
                    <a:pt x="10241" y="999"/>
                    <a:pt x="0" y="6002"/>
                    <a:pt x="3336" y="6503"/>
                  </a:cubicBezTo>
                  <a:cubicBezTo>
                    <a:pt x="3991" y="6594"/>
                    <a:pt x="4796" y="6630"/>
                    <a:pt x="5668" y="6630"/>
                  </a:cubicBezTo>
                  <a:cubicBezTo>
                    <a:pt x="9282" y="6630"/>
                    <a:pt x="14044" y="6002"/>
                    <a:pt x="14044" y="6002"/>
                  </a:cubicBezTo>
                  <a:lnTo>
                    <a:pt x="32257" y="4201"/>
                  </a:lnTo>
                  <a:cubicBezTo>
                    <a:pt x="36793" y="4068"/>
                    <a:pt x="44899" y="2466"/>
                    <a:pt x="43164" y="1566"/>
                  </a:cubicBezTo>
                  <a:cubicBezTo>
                    <a:pt x="41787" y="864"/>
                    <a:pt x="38141" y="0"/>
                    <a:pt x="305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4" name="Google Shape;10704;p62"/>
            <p:cNvSpPr/>
            <p:nvPr/>
          </p:nvSpPr>
          <p:spPr>
            <a:xfrm>
              <a:off x="3162425" y="786450"/>
              <a:ext cx="1050775" cy="158850"/>
            </a:xfrm>
            <a:custGeom>
              <a:avLst/>
              <a:gdLst/>
              <a:ahLst/>
              <a:cxnLst/>
              <a:rect l="l" t="t" r="r" b="b"/>
              <a:pathLst>
                <a:path w="42031" h="6354" extrusionOk="0">
                  <a:moveTo>
                    <a:pt x="29275" y="1"/>
                  </a:moveTo>
                  <a:cubicBezTo>
                    <a:pt x="27073" y="1"/>
                    <a:pt x="24534" y="75"/>
                    <a:pt x="21616" y="250"/>
                  </a:cubicBezTo>
                  <a:cubicBezTo>
                    <a:pt x="9708" y="950"/>
                    <a:pt x="1" y="5353"/>
                    <a:pt x="1435" y="6354"/>
                  </a:cubicBezTo>
                  <a:cubicBezTo>
                    <a:pt x="2002" y="4886"/>
                    <a:pt x="10975" y="1250"/>
                    <a:pt x="21750" y="616"/>
                  </a:cubicBezTo>
                  <a:cubicBezTo>
                    <a:pt x="24660" y="442"/>
                    <a:pt x="27195" y="368"/>
                    <a:pt x="29395" y="368"/>
                  </a:cubicBezTo>
                  <a:cubicBezTo>
                    <a:pt x="36879" y="368"/>
                    <a:pt x="40490" y="1229"/>
                    <a:pt x="41831" y="1951"/>
                  </a:cubicBezTo>
                  <a:lnTo>
                    <a:pt x="41897" y="1984"/>
                  </a:lnTo>
                  <a:cubicBezTo>
                    <a:pt x="42031" y="1851"/>
                    <a:pt x="41964" y="1684"/>
                    <a:pt x="41730" y="1584"/>
                  </a:cubicBezTo>
                  <a:cubicBezTo>
                    <a:pt x="40364" y="862"/>
                    <a:pt x="36767" y="1"/>
                    <a:pt x="29275" y="1"/>
                  </a:cubicBezTo>
                  <a:close/>
                </a:path>
              </a:pathLst>
            </a:custGeom>
            <a:solidFill>
              <a:srgbClr val="E5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5" name="Google Shape;10705;p62"/>
            <p:cNvSpPr/>
            <p:nvPr/>
          </p:nvSpPr>
          <p:spPr>
            <a:xfrm>
              <a:off x="3893775" y="1022000"/>
              <a:ext cx="114275" cy="127625"/>
            </a:xfrm>
            <a:custGeom>
              <a:avLst/>
              <a:gdLst/>
              <a:ahLst/>
              <a:cxnLst/>
              <a:rect l="l" t="t" r="r" b="b"/>
              <a:pathLst>
                <a:path w="4571" h="5105" extrusionOk="0">
                  <a:moveTo>
                    <a:pt x="2269" y="1"/>
                  </a:moveTo>
                  <a:cubicBezTo>
                    <a:pt x="1035" y="1"/>
                    <a:pt x="1" y="1168"/>
                    <a:pt x="1" y="2536"/>
                  </a:cubicBezTo>
                  <a:cubicBezTo>
                    <a:pt x="1" y="3970"/>
                    <a:pt x="468" y="5104"/>
                    <a:pt x="1735" y="5104"/>
                  </a:cubicBezTo>
                  <a:cubicBezTo>
                    <a:pt x="3003" y="5104"/>
                    <a:pt x="4571" y="3970"/>
                    <a:pt x="4571" y="2536"/>
                  </a:cubicBezTo>
                  <a:cubicBezTo>
                    <a:pt x="4571" y="1135"/>
                    <a:pt x="3537" y="1"/>
                    <a:pt x="2269" y="1"/>
                  </a:cubicBezTo>
                  <a:close/>
                </a:path>
              </a:pathLst>
            </a:custGeom>
            <a:solidFill>
              <a:srgbClr val="F9B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6" name="Google Shape;10706;p62"/>
            <p:cNvSpPr/>
            <p:nvPr/>
          </p:nvSpPr>
          <p:spPr>
            <a:xfrm>
              <a:off x="3912975" y="1086900"/>
              <a:ext cx="52550" cy="22700"/>
            </a:xfrm>
            <a:custGeom>
              <a:avLst/>
              <a:gdLst/>
              <a:ahLst/>
              <a:cxnLst/>
              <a:rect l="l" t="t" r="r" b="b"/>
              <a:pathLst>
                <a:path w="2102" h="908" extrusionOk="0">
                  <a:moveTo>
                    <a:pt x="1136" y="0"/>
                  </a:moveTo>
                  <a:cubicBezTo>
                    <a:pt x="428" y="0"/>
                    <a:pt x="0" y="907"/>
                    <a:pt x="0" y="907"/>
                  </a:cubicBezTo>
                  <a:cubicBezTo>
                    <a:pt x="503" y="405"/>
                    <a:pt x="953" y="258"/>
                    <a:pt x="1306" y="258"/>
                  </a:cubicBezTo>
                  <a:cubicBezTo>
                    <a:pt x="1797" y="258"/>
                    <a:pt x="2102" y="540"/>
                    <a:pt x="2102" y="540"/>
                  </a:cubicBezTo>
                  <a:cubicBezTo>
                    <a:pt x="1742" y="143"/>
                    <a:pt x="1417" y="0"/>
                    <a:pt x="1136" y="0"/>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7" name="Google Shape;10707;p62"/>
            <p:cNvSpPr/>
            <p:nvPr/>
          </p:nvSpPr>
          <p:spPr>
            <a:xfrm>
              <a:off x="3933825" y="868575"/>
              <a:ext cx="20025" cy="200150"/>
            </a:xfrm>
            <a:custGeom>
              <a:avLst/>
              <a:gdLst/>
              <a:ahLst/>
              <a:cxnLst/>
              <a:rect l="l" t="t" r="r" b="b"/>
              <a:pathLst>
                <a:path w="801" h="8006" extrusionOk="0">
                  <a:moveTo>
                    <a:pt x="667" y="0"/>
                  </a:moveTo>
                  <a:lnTo>
                    <a:pt x="0" y="234"/>
                  </a:lnTo>
                  <a:lnTo>
                    <a:pt x="434" y="8006"/>
                  </a:lnTo>
                  <a:cubicBezTo>
                    <a:pt x="701" y="5337"/>
                    <a:pt x="801" y="2669"/>
                    <a:pt x="667" y="0"/>
                  </a:cubicBezTo>
                  <a:close/>
                </a:path>
              </a:pathLst>
            </a:custGeom>
            <a:solidFill>
              <a:srgbClr val="9333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8" name="Google Shape;10708;p62"/>
            <p:cNvSpPr/>
            <p:nvPr/>
          </p:nvSpPr>
          <p:spPr>
            <a:xfrm>
              <a:off x="3491825" y="848550"/>
              <a:ext cx="333600" cy="671350"/>
            </a:xfrm>
            <a:custGeom>
              <a:avLst/>
              <a:gdLst/>
              <a:ahLst/>
              <a:cxnLst/>
              <a:rect l="l" t="t" r="r" b="b"/>
              <a:pathLst>
                <a:path w="13344" h="26854" extrusionOk="0">
                  <a:moveTo>
                    <a:pt x="6639" y="0"/>
                  </a:moveTo>
                  <a:lnTo>
                    <a:pt x="6405" y="201"/>
                  </a:lnTo>
                  <a:cubicBezTo>
                    <a:pt x="2736" y="201"/>
                    <a:pt x="1" y="1235"/>
                    <a:pt x="1" y="6238"/>
                  </a:cubicBezTo>
                  <a:lnTo>
                    <a:pt x="1" y="19214"/>
                  </a:lnTo>
                  <a:cubicBezTo>
                    <a:pt x="1" y="24218"/>
                    <a:pt x="3003" y="26853"/>
                    <a:pt x="6672" y="26853"/>
                  </a:cubicBezTo>
                  <a:cubicBezTo>
                    <a:pt x="10375" y="26853"/>
                    <a:pt x="13344" y="24218"/>
                    <a:pt x="13344" y="19214"/>
                  </a:cubicBezTo>
                  <a:lnTo>
                    <a:pt x="13310" y="6272"/>
                  </a:lnTo>
                  <a:cubicBezTo>
                    <a:pt x="13310" y="1268"/>
                    <a:pt x="10341" y="0"/>
                    <a:pt x="6639"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9" name="Google Shape;10709;p62"/>
            <p:cNvSpPr/>
            <p:nvPr/>
          </p:nvSpPr>
          <p:spPr>
            <a:xfrm>
              <a:off x="3491825" y="848550"/>
              <a:ext cx="333600" cy="536275"/>
            </a:xfrm>
            <a:custGeom>
              <a:avLst/>
              <a:gdLst/>
              <a:ahLst/>
              <a:cxnLst/>
              <a:rect l="l" t="t" r="r" b="b"/>
              <a:pathLst>
                <a:path w="13344" h="21451" extrusionOk="0">
                  <a:moveTo>
                    <a:pt x="6672" y="0"/>
                  </a:moveTo>
                  <a:cubicBezTo>
                    <a:pt x="2970" y="0"/>
                    <a:pt x="1" y="1235"/>
                    <a:pt x="1" y="6238"/>
                  </a:cubicBezTo>
                  <a:lnTo>
                    <a:pt x="34" y="18247"/>
                  </a:lnTo>
                  <a:cubicBezTo>
                    <a:pt x="1635" y="20348"/>
                    <a:pt x="4437" y="21449"/>
                    <a:pt x="7673" y="21449"/>
                  </a:cubicBezTo>
                  <a:cubicBezTo>
                    <a:pt x="7735" y="21450"/>
                    <a:pt x="7796" y="21451"/>
                    <a:pt x="7858" y="21451"/>
                  </a:cubicBezTo>
                  <a:cubicBezTo>
                    <a:pt x="9762" y="21451"/>
                    <a:pt x="11630" y="20952"/>
                    <a:pt x="13310" y="20015"/>
                  </a:cubicBezTo>
                  <a:cubicBezTo>
                    <a:pt x="13310" y="19748"/>
                    <a:pt x="13344" y="19481"/>
                    <a:pt x="13344" y="19214"/>
                  </a:cubicBezTo>
                  <a:lnTo>
                    <a:pt x="13344" y="6238"/>
                  </a:lnTo>
                  <a:cubicBezTo>
                    <a:pt x="13344" y="1235"/>
                    <a:pt x="10375" y="0"/>
                    <a:pt x="6672" y="0"/>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0" name="Google Shape;10710;p62"/>
            <p:cNvSpPr/>
            <p:nvPr/>
          </p:nvSpPr>
          <p:spPr>
            <a:xfrm>
              <a:off x="3384250" y="986975"/>
              <a:ext cx="146800" cy="163475"/>
            </a:xfrm>
            <a:custGeom>
              <a:avLst/>
              <a:gdLst/>
              <a:ahLst/>
              <a:cxnLst/>
              <a:rect l="l" t="t" r="r" b="b"/>
              <a:pathLst>
                <a:path w="5872" h="6539" extrusionOk="0">
                  <a:moveTo>
                    <a:pt x="2936" y="1"/>
                  </a:moveTo>
                  <a:cubicBezTo>
                    <a:pt x="1302" y="1"/>
                    <a:pt x="1" y="1468"/>
                    <a:pt x="1" y="3270"/>
                  </a:cubicBezTo>
                  <a:cubicBezTo>
                    <a:pt x="1" y="5071"/>
                    <a:pt x="2002" y="6539"/>
                    <a:pt x="3637" y="6539"/>
                  </a:cubicBezTo>
                  <a:cubicBezTo>
                    <a:pt x="5238" y="6539"/>
                    <a:pt x="5872" y="5071"/>
                    <a:pt x="5872" y="3270"/>
                  </a:cubicBezTo>
                  <a:cubicBezTo>
                    <a:pt x="5872" y="1468"/>
                    <a:pt x="4537" y="1"/>
                    <a:pt x="2936" y="1"/>
                  </a:cubicBezTo>
                  <a:close/>
                </a:path>
              </a:pathLst>
            </a:custGeom>
            <a:solidFill>
              <a:srgbClr val="F9B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1" name="Google Shape;10711;p62"/>
            <p:cNvSpPr/>
            <p:nvPr/>
          </p:nvSpPr>
          <p:spPr>
            <a:xfrm>
              <a:off x="3438450" y="1070500"/>
              <a:ext cx="67575" cy="29075"/>
            </a:xfrm>
            <a:custGeom>
              <a:avLst/>
              <a:gdLst/>
              <a:ahLst/>
              <a:cxnLst/>
              <a:rect l="l" t="t" r="r" b="b"/>
              <a:pathLst>
                <a:path w="2703" h="1163" extrusionOk="0">
                  <a:moveTo>
                    <a:pt x="1246" y="1"/>
                  </a:moveTo>
                  <a:cubicBezTo>
                    <a:pt x="884" y="1"/>
                    <a:pt x="465" y="184"/>
                    <a:pt x="1" y="696"/>
                  </a:cubicBezTo>
                  <a:cubicBezTo>
                    <a:pt x="1" y="696"/>
                    <a:pt x="396" y="335"/>
                    <a:pt x="1029" y="335"/>
                  </a:cubicBezTo>
                  <a:cubicBezTo>
                    <a:pt x="1484" y="335"/>
                    <a:pt x="2061" y="521"/>
                    <a:pt x="2703" y="1163"/>
                  </a:cubicBezTo>
                  <a:cubicBezTo>
                    <a:pt x="2703" y="1163"/>
                    <a:pt x="2156" y="1"/>
                    <a:pt x="1246" y="1"/>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2" name="Google Shape;10712;p62"/>
            <p:cNvSpPr/>
            <p:nvPr/>
          </p:nvSpPr>
          <p:spPr>
            <a:xfrm>
              <a:off x="3680300" y="1023600"/>
              <a:ext cx="50050" cy="23450"/>
            </a:xfrm>
            <a:custGeom>
              <a:avLst/>
              <a:gdLst/>
              <a:ahLst/>
              <a:cxnLst/>
              <a:rect l="l" t="t" r="r" b="b"/>
              <a:pathLst>
                <a:path w="2002" h="938" extrusionOk="0">
                  <a:moveTo>
                    <a:pt x="1334" y="0"/>
                  </a:moveTo>
                  <a:cubicBezTo>
                    <a:pt x="1005" y="0"/>
                    <a:pt x="558" y="208"/>
                    <a:pt x="0" y="937"/>
                  </a:cubicBezTo>
                  <a:cubicBezTo>
                    <a:pt x="0" y="937"/>
                    <a:pt x="685" y="133"/>
                    <a:pt x="1397" y="133"/>
                  </a:cubicBezTo>
                  <a:cubicBezTo>
                    <a:pt x="1601" y="133"/>
                    <a:pt x="1808" y="199"/>
                    <a:pt x="2002" y="370"/>
                  </a:cubicBezTo>
                  <a:cubicBezTo>
                    <a:pt x="2002" y="370"/>
                    <a:pt x="1773" y="0"/>
                    <a:pt x="1334" y="0"/>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3" name="Google Shape;10713;p62"/>
            <p:cNvSpPr/>
            <p:nvPr/>
          </p:nvSpPr>
          <p:spPr>
            <a:xfrm>
              <a:off x="3855425" y="1019825"/>
              <a:ext cx="43400" cy="19725"/>
            </a:xfrm>
            <a:custGeom>
              <a:avLst/>
              <a:gdLst/>
              <a:ahLst/>
              <a:cxnLst/>
              <a:rect l="l" t="t" r="r" b="b"/>
              <a:pathLst>
                <a:path w="1736" h="789" extrusionOk="0">
                  <a:moveTo>
                    <a:pt x="603" y="1"/>
                  </a:moveTo>
                  <a:cubicBezTo>
                    <a:pt x="206" y="1"/>
                    <a:pt x="0" y="355"/>
                    <a:pt x="0" y="355"/>
                  </a:cubicBezTo>
                  <a:cubicBezTo>
                    <a:pt x="174" y="189"/>
                    <a:pt x="362" y="126"/>
                    <a:pt x="548" y="126"/>
                  </a:cubicBezTo>
                  <a:cubicBezTo>
                    <a:pt x="1151" y="126"/>
                    <a:pt x="1735" y="788"/>
                    <a:pt x="1735" y="788"/>
                  </a:cubicBezTo>
                  <a:cubicBezTo>
                    <a:pt x="1264" y="179"/>
                    <a:pt x="885" y="1"/>
                    <a:pt x="603" y="1"/>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4" name="Google Shape;10714;p62"/>
            <p:cNvSpPr/>
            <p:nvPr/>
          </p:nvSpPr>
          <p:spPr>
            <a:xfrm>
              <a:off x="3492675" y="833100"/>
              <a:ext cx="452000" cy="527500"/>
            </a:xfrm>
            <a:custGeom>
              <a:avLst/>
              <a:gdLst/>
              <a:ahLst/>
              <a:cxnLst/>
              <a:rect l="l" t="t" r="r" b="b"/>
              <a:pathLst>
                <a:path w="18080" h="21100" extrusionOk="0">
                  <a:moveTo>
                    <a:pt x="11467" y="0"/>
                  </a:moveTo>
                  <a:cubicBezTo>
                    <a:pt x="5773" y="0"/>
                    <a:pt x="1905" y="1153"/>
                    <a:pt x="0" y="1919"/>
                  </a:cubicBezTo>
                  <a:lnTo>
                    <a:pt x="0" y="13461"/>
                  </a:lnTo>
                  <a:cubicBezTo>
                    <a:pt x="0" y="18465"/>
                    <a:pt x="4036" y="21100"/>
                    <a:pt x="9040" y="21100"/>
                  </a:cubicBezTo>
                  <a:cubicBezTo>
                    <a:pt x="14010" y="21100"/>
                    <a:pt x="18080" y="18465"/>
                    <a:pt x="18080" y="13461"/>
                  </a:cubicBezTo>
                  <a:lnTo>
                    <a:pt x="18080" y="485"/>
                  </a:lnTo>
                  <a:cubicBezTo>
                    <a:pt x="15658" y="140"/>
                    <a:pt x="13452" y="0"/>
                    <a:pt x="11467"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5" name="Google Shape;10715;p62"/>
            <p:cNvSpPr/>
            <p:nvPr/>
          </p:nvSpPr>
          <p:spPr>
            <a:xfrm>
              <a:off x="3646950" y="935400"/>
              <a:ext cx="111775" cy="59325"/>
            </a:xfrm>
            <a:custGeom>
              <a:avLst/>
              <a:gdLst/>
              <a:ahLst/>
              <a:cxnLst/>
              <a:rect l="l" t="t" r="r" b="b"/>
              <a:pathLst>
                <a:path w="4471" h="2373" extrusionOk="0">
                  <a:moveTo>
                    <a:pt x="2684" y="0"/>
                  </a:moveTo>
                  <a:cubicBezTo>
                    <a:pt x="2412" y="0"/>
                    <a:pt x="2123" y="42"/>
                    <a:pt x="1835" y="129"/>
                  </a:cubicBezTo>
                  <a:cubicBezTo>
                    <a:pt x="734" y="429"/>
                    <a:pt x="0" y="1297"/>
                    <a:pt x="234" y="2064"/>
                  </a:cubicBezTo>
                  <a:cubicBezTo>
                    <a:pt x="305" y="2288"/>
                    <a:pt x="426" y="2372"/>
                    <a:pt x="592" y="2372"/>
                  </a:cubicBezTo>
                  <a:cubicBezTo>
                    <a:pt x="967" y="2372"/>
                    <a:pt x="1571" y="1939"/>
                    <a:pt x="2335" y="1730"/>
                  </a:cubicBezTo>
                  <a:cubicBezTo>
                    <a:pt x="3403" y="1397"/>
                    <a:pt x="4470" y="1630"/>
                    <a:pt x="4237" y="896"/>
                  </a:cubicBezTo>
                  <a:cubicBezTo>
                    <a:pt x="4089" y="330"/>
                    <a:pt x="3451" y="0"/>
                    <a:pt x="2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6" name="Google Shape;10716;p62"/>
            <p:cNvSpPr/>
            <p:nvPr/>
          </p:nvSpPr>
          <p:spPr>
            <a:xfrm>
              <a:off x="3827900" y="957025"/>
              <a:ext cx="95100" cy="50150"/>
            </a:xfrm>
            <a:custGeom>
              <a:avLst/>
              <a:gdLst/>
              <a:ahLst/>
              <a:cxnLst/>
              <a:rect l="l" t="t" r="r" b="b"/>
              <a:pathLst>
                <a:path w="3804" h="2006" extrusionOk="0">
                  <a:moveTo>
                    <a:pt x="1519" y="1"/>
                  </a:moveTo>
                  <a:cubicBezTo>
                    <a:pt x="852" y="1"/>
                    <a:pt x="293" y="288"/>
                    <a:pt x="167" y="765"/>
                  </a:cubicBezTo>
                  <a:cubicBezTo>
                    <a:pt x="1" y="1432"/>
                    <a:pt x="901" y="1199"/>
                    <a:pt x="1835" y="1466"/>
                  </a:cubicBezTo>
                  <a:cubicBezTo>
                    <a:pt x="2500" y="1649"/>
                    <a:pt x="3007" y="2005"/>
                    <a:pt x="3313" y="2005"/>
                  </a:cubicBezTo>
                  <a:cubicBezTo>
                    <a:pt x="3453" y="2005"/>
                    <a:pt x="3551" y="1931"/>
                    <a:pt x="3603" y="1732"/>
                  </a:cubicBezTo>
                  <a:cubicBezTo>
                    <a:pt x="3803" y="1099"/>
                    <a:pt x="3170" y="365"/>
                    <a:pt x="2202" y="98"/>
                  </a:cubicBezTo>
                  <a:cubicBezTo>
                    <a:pt x="1971" y="32"/>
                    <a:pt x="1739" y="1"/>
                    <a:pt x="1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7" name="Google Shape;10717;p62"/>
            <p:cNvSpPr/>
            <p:nvPr/>
          </p:nvSpPr>
          <p:spPr>
            <a:xfrm>
              <a:off x="3799550" y="1076700"/>
              <a:ext cx="50900" cy="58750"/>
            </a:xfrm>
            <a:custGeom>
              <a:avLst/>
              <a:gdLst/>
              <a:ahLst/>
              <a:cxnLst/>
              <a:rect l="l" t="t" r="r" b="b"/>
              <a:pathLst>
                <a:path w="2036" h="2350" extrusionOk="0">
                  <a:moveTo>
                    <a:pt x="167" y="315"/>
                  </a:moveTo>
                  <a:cubicBezTo>
                    <a:pt x="67" y="348"/>
                    <a:pt x="1" y="381"/>
                    <a:pt x="1" y="381"/>
                  </a:cubicBezTo>
                  <a:lnTo>
                    <a:pt x="167" y="315"/>
                  </a:lnTo>
                  <a:close/>
                  <a:moveTo>
                    <a:pt x="1485" y="1"/>
                  </a:moveTo>
                  <a:cubicBezTo>
                    <a:pt x="1446" y="1"/>
                    <a:pt x="1407" y="5"/>
                    <a:pt x="1368" y="14"/>
                  </a:cubicBezTo>
                  <a:cubicBezTo>
                    <a:pt x="1135" y="14"/>
                    <a:pt x="868" y="48"/>
                    <a:pt x="668" y="148"/>
                  </a:cubicBezTo>
                  <a:cubicBezTo>
                    <a:pt x="501" y="181"/>
                    <a:pt x="334" y="248"/>
                    <a:pt x="167" y="315"/>
                  </a:cubicBezTo>
                  <a:cubicBezTo>
                    <a:pt x="301" y="281"/>
                    <a:pt x="468" y="248"/>
                    <a:pt x="668" y="214"/>
                  </a:cubicBezTo>
                  <a:cubicBezTo>
                    <a:pt x="901" y="148"/>
                    <a:pt x="1135" y="114"/>
                    <a:pt x="1368" y="114"/>
                  </a:cubicBezTo>
                  <a:cubicBezTo>
                    <a:pt x="1468" y="114"/>
                    <a:pt x="1602" y="148"/>
                    <a:pt x="1702" y="181"/>
                  </a:cubicBezTo>
                  <a:cubicBezTo>
                    <a:pt x="1835" y="214"/>
                    <a:pt x="1902" y="315"/>
                    <a:pt x="1902" y="448"/>
                  </a:cubicBezTo>
                  <a:cubicBezTo>
                    <a:pt x="1902" y="581"/>
                    <a:pt x="1869" y="682"/>
                    <a:pt x="1835" y="815"/>
                  </a:cubicBezTo>
                  <a:cubicBezTo>
                    <a:pt x="1768" y="915"/>
                    <a:pt x="1735" y="1048"/>
                    <a:pt x="1668" y="1149"/>
                  </a:cubicBezTo>
                  <a:cubicBezTo>
                    <a:pt x="1535" y="1382"/>
                    <a:pt x="1435" y="1582"/>
                    <a:pt x="1301" y="1782"/>
                  </a:cubicBezTo>
                  <a:cubicBezTo>
                    <a:pt x="1235" y="1849"/>
                    <a:pt x="1201" y="1916"/>
                    <a:pt x="1135" y="2016"/>
                  </a:cubicBezTo>
                  <a:lnTo>
                    <a:pt x="1035" y="2183"/>
                  </a:lnTo>
                  <a:lnTo>
                    <a:pt x="901" y="2349"/>
                  </a:lnTo>
                  <a:lnTo>
                    <a:pt x="1035" y="2216"/>
                  </a:lnTo>
                  <a:cubicBezTo>
                    <a:pt x="1135" y="2116"/>
                    <a:pt x="1235" y="1982"/>
                    <a:pt x="1368" y="1816"/>
                  </a:cubicBezTo>
                  <a:cubicBezTo>
                    <a:pt x="1435" y="1749"/>
                    <a:pt x="1502" y="1649"/>
                    <a:pt x="1568" y="1549"/>
                  </a:cubicBezTo>
                  <a:cubicBezTo>
                    <a:pt x="1635" y="1449"/>
                    <a:pt x="1702" y="1349"/>
                    <a:pt x="1768" y="1215"/>
                  </a:cubicBezTo>
                  <a:cubicBezTo>
                    <a:pt x="1835" y="1115"/>
                    <a:pt x="1902" y="982"/>
                    <a:pt x="1969" y="848"/>
                  </a:cubicBezTo>
                  <a:cubicBezTo>
                    <a:pt x="2002" y="715"/>
                    <a:pt x="2035" y="581"/>
                    <a:pt x="2035" y="448"/>
                  </a:cubicBezTo>
                  <a:cubicBezTo>
                    <a:pt x="2035" y="348"/>
                    <a:pt x="2002" y="281"/>
                    <a:pt x="1969" y="214"/>
                  </a:cubicBezTo>
                  <a:cubicBezTo>
                    <a:pt x="1935" y="181"/>
                    <a:pt x="1902" y="148"/>
                    <a:pt x="1869" y="114"/>
                  </a:cubicBezTo>
                  <a:cubicBezTo>
                    <a:pt x="1835" y="81"/>
                    <a:pt x="1802" y="81"/>
                    <a:pt x="1768" y="48"/>
                  </a:cubicBezTo>
                  <a:cubicBezTo>
                    <a:pt x="1674" y="24"/>
                    <a:pt x="1580" y="1"/>
                    <a:pt x="1485" y="1"/>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8" name="Google Shape;10718;p62"/>
            <p:cNvSpPr/>
            <p:nvPr/>
          </p:nvSpPr>
          <p:spPr>
            <a:xfrm>
              <a:off x="3706975" y="1075375"/>
              <a:ext cx="20875" cy="28375"/>
            </a:xfrm>
            <a:custGeom>
              <a:avLst/>
              <a:gdLst/>
              <a:ahLst/>
              <a:cxnLst/>
              <a:rect l="l" t="t" r="r" b="b"/>
              <a:pathLst>
                <a:path w="835" h="1135" extrusionOk="0">
                  <a:moveTo>
                    <a:pt x="435" y="1"/>
                  </a:moveTo>
                  <a:cubicBezTo>
                    <a:pt x="201" y="1"/>
                    <a:pt x="34" y="234"/>
                    <a:pt x="1" y="568"/>
                  </a:cubicBezTo>
                  <a:cubicBezTo>
                    <a:pt x="1" y="868"/>
                    <a:pt x="201" y="1135"/>
                    <a:pt x="401" y="1135"/>
                  </a:cubicBezTo>
                  <a:cubicBezTo>
                    <a:pt x="635" y="1135"/>
                    <a:pt x="835" y="901"/>
                    <a:pt x="835" y="568"/>
                  </a:cubicBezTo>
                  <a:cubicBezTo>
                    <a:pt x="835" y="267"/>
                    <a:pt x="668" y="1"/>
                    <a:pt x="435" y="1"/>
                  </a:cubicBezTo>
                  <a:close/>
                </a:path>
              </a:pathLst>
            </a:custGeom>
            <a:solidFill>
              <a:srgbClr val="352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9" name="Google Shape;10719;p62"/>
            <p:cNvSpPr/>
            <p:nvPr/>
          </p:nvSpPr>
          <p:spPr>
            <a:xfrm>
              <a:off x="3865425" y="1063625"/>
              <a:ext cx="20875" cy="28450"/>
            </a:xfrm>
            <a:custGeom>
              <a:avLst/>
              <a:gdLst/>
              <a:ahLst/>
              <a:cxnLst/>
              <a:rect l="l" t="t" r="r" b="b"/>
              <a:pathLst>
                <a:path w="835" h="1138" extrusionOk="0">
                  <a:moveTo>
                    <a:pt x="401" y="1"/>
                  </a:moveTo>
                  <a:cubicBezTo>
                    <a:pt x="216" y="1"/>
                    <a:pt x="66" y="254"/>
                    <a:pt x="34" y="537"/>
                  </a:cubicBezTo>
                  <a:cubicBezTo>
                    <a:pt x="1" y="871"/>
                    <a:pt x="201" y="1104"/>
                    <a:pt x="434" y="1138"/>
                  </a:cubicBezTo>
                  <a:cubicBezTo>
                    <a:pt x="635" y="1138"/>
                    <a:pt x="835" y="871"/>
                    <a:pt x="835" y="571"/>
                  </a:cubicBezTo>
                  <a:cubicBezTo>
                    <a:pt x="835" y="237"/>
                    <a:pt x="668" y="4"/>
                    <a:pt x="434" y="4"/>
                  </a:cubicBezTo>
                  <a:cubicBezTo>
                    <a:pt x="423" y="2"/>
                    <a:pt x="412" y="1"/>
                    <a:pt x="401" y="1"/>
                  </a:cubicBezTo>
                  <a:close/>
                </a:path>
              </a:pathLst>
            </a:custGeom>
            <a:solidFill>
              <a:srgbClr val="352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0" name="Google Shape;10720;p62"/>
            <p:cNvSpPr/>
            <p:nvPr/>
          </p:nvSpPr>
          <p:spPr>
            <a:xfrm>
              <a:off x="3546025" y="1092050"/>
              <a:ext cx="106775" cy="57575"/>
            </a:xfrm>
            <a:custGeom>
              <a:avLst/>
              <a:gdLst/>
              <a:ahLst/>
              <a:cxnLst/>
              <a:rect l="l" t="t" r="r" b="b"/>
              <a:pathLst>
                <a:path w="4271" h="2303" extrusionOk="0">
                  <a:moveTo>
                    <a:pt x="2136" y="1"/>
                  </a:moveTo>
                  <a:cubicBezTo>
                    <a:pt x="968" y="1"/>
                    <a:pt x="1" y="501"/>
                    <a:pt x="1" y="1135"/>
                  </a:cubicBezTo>
                  <a:cubicBezTo>
                    <a:pt x="1" y="1769"/>
                    <a:pt x="968" y="2302"/>
                    <a:pt x="2136" y="2302"/>
                  </a:cubicBezTo>
                  <a:cubicBezTo>
                    <a:pt x="3303" y="2302"/>
                    <a:pt x="4271" y="1769"/>
                    <a:pt x="4271" y="1135"/>
                  </a:cubicBezTo>
                  <a:cubicBezTo>
                    <a:pt x="4271" y="501"/>
                    <a:pt x="3303" y="1"/>
                    <a:pt x="2136" y="1"/>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1" name="Google Shape;10721;p62"/>
            <p:cNvSpPr/>
            <p:nvPr/>
          </p:nvSpPr>
          <p:spPr>
            <a:xfrm>
              <a:off x="3918800" y="1113750"/>
              <a:ext cx="82575" cy="44225"/>
            </a:xfrm>
            <a:custGeom>
              <a:avLst/>
              <a:gdLst/>
              <a:ahLst/>
              <a:cxnLst/>
              <a:rect l="l" t="t" r="r" b="b"/>
              <a:pathLst>
                <a:path w="3303" h="1769" extrusionOk="0">
                  <a:moveTo>
                    <a:pt x="1668" y="0"/>
                  </a:moveTo>
                  <a:cubicBezTo>
                    <a:pt x="734" y="0"/>
                    <a:pt x="1" y="400"/>
                    <a:pt x="1" y="867"/>
                  </a:cubicBezTo>
                  <a:cubicBezTo>
                    <a:pt x="1" y="1334"/>
                    <a:pt x="734" y="1768"/>
                    <a:pt x="1668" y="1768"/>
                  </a:cubicBezTo>
                  <a:cubicBezTo>
                    <a:pt x="2569" y="1768"/>
                    <a:pt x="3303" y="1368"/>
                    <a:pt x="3303" y="867"/>
                  </a:cubicBezTo>
                  <a:cubicBezTo>
                    <a:pt x="3303" y="367"/>
                    <a:pt x="2569" y="0"/>
                    <a:pt x="1668" y="0"/>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2" name="Google Shape;10722;p62"/>
            <p:cNvSpPr/>
            <p:nvPr/>
          </p:nvSpPr>
          <p:spPr>
            <a:xfrm>
              <a:off x="3491825" y="1017825"/>
              <a:ext cx="452850" cy="342775"/>
            </a:xfrm>
            <a:custGeom>
              <a:avLst/>
              <a:gdLst/>
              <a:ahLst/>
              <a:cxnLst/>
              <a:rect l="l" t="t" r="r" b="b"/>
              <a:pathLst>
                <a:path w="18114" h="13711" extrusionOk="0">
                  <a:moveTo>
                    <a:pt x="1" y="1"/>
                  </a:moveTo>
                  <a:lnTo>
                    <a:pt x="1" y="6072"/>
                  </a:lnTo>
                  <a:cubicBezTo>
                    <a:pt x="34" y="11076"/>
                    <a:pt x="4070" y="13711"/>
                    <a:pt x="9074" y="13711"/>
                  </a:cubicBezTo>
                  <a:cubicBezTo>
                    <a:pt x="14077" y="13711"/>
                    <a:pt x="18114" y="11076"/>
                    <a:pt x="18114" y="6072"/>
                  </a:cubicBezTo>
                  <a:cubicBezTo>
                    <a:pt x="18114" y="6072"/>
                    <a:pt x="16346" y="4838"/>
                    <a:pt x="13244" y="4704"/>
                  </a:cubicBezTo>
                  <a:cubicBezTo>
                    <a:pt x="13043" y="5005"/>
                    <a:pt x="12711" y="5173"/>
                    <a:pt x="12377" y="5173"/>
                  </a:cubicBezTo>
                  <a:cubicBezTo>
                    <a:pt x="12153" y="5173"/>
                    <a:pt x="11929" y="5098"/>
                    <a:pt x="11742" y="4938"/>
                  </a:cubicBezTo>
                  <a:cubicBezTo>
                    <a:pt x="9441" y="5271"/>
                    <a:pt x="7306" y="6239"/>
                    <a:pt x="5538" y="7773"/>
                  </a:cubicBezTo>
                  <a:cubicBezTo>
                    <a:pt x="5538" y="7773"/>
                    <a:pt x="34" y="7673"/>
                    <a:pt x="134" y="1836"/>
                  </a:cubicBezTo>
                  <a:cubicBezTo>
                    <a:pt x="168" y="668"/>
                    <a:pt x="101" y="16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3" name="Google Shape;10723;p62"/>
            <p:cNvSpPr/>
            <p:nvPr/>
          </p:nvSpPr>
          <p:spPr>
            <a:xfrm>
              <a:off x="3753675" y="1178775"/>
              <a:ext cx="55900" cy="51950"/>
            </a:xfrm>
            <a:custGeom>
              <a:avLst/>
              <a:gdLst/>
              <a:ahLst/>
              <a:cxnLst/>
              <a:rect l="l" t="t" r="r" b="b"/>
              <a:pathLst>
                <a:path w="2236" h="2078" extrusionOk="0">
                  <a:moveTo>
                    <a:pt x="1" y="1"/>
                  </a:moveTo>
                  <a:cubicBezTo>
                    <a:pt x="1" y="1"/>
                    <a:pt x="249" y="2078"/>
                    <a:pt x="805" y="2078"/>
                  </a:cubicBezTo>
                  <a:cubicBezTo>
                    <a:pt x="825" y="2078"/>
                    <a:pt x="847" y="2075"/>
                    <a:pt x="868" y="2069"/>
                  </a:cubicBezTo>
                  <a:cubicBezTo>
                    <a:pt x="1502" y="1869"/>
                    <a:pt x="2236" y="168"/>
                    <a:pt x="2236" y="168"/>
                  </a:cubicBezTo>
                  <a:lnTo>
                    <a:pt x="2236" y="168"/>
                  </a:lnTo>
                  <a:cubicBezTo>
                    <a:pt x="2110" y="173"/>
                    <a:pt x="1983" y="176"/>
                    <a:pt x="1855" y="176"/>
                  </a:cubicBezTo>
                  <a:cubicBezTo>
                    <a:pt x="1240" y="176"/>
                    <a:pt x="609" y="11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4" name="Google Shape;10724;p62"/>
            <p:cNvSpPr/>
            <p:nvPr/>
          </p:nvSpPr>
          <p:spPr>
            <a:xfrm>
              <a:off x="3438450" y="820175"/>
              <a:ext cx="562925" cy="209350"/>
            </a:xfrm>
            <a:custGeom>
              <a:avLst/>
              <a:gdLst/>
              <a:ahLst/>
              <a:cxnLst/>
              <a:rect l="l" t="t" r="r" b="b"/>
              <a:pathLst>
                <a:path w="22517" h="8374" extrusionOk="0">
                  <a:moveTo>
                    <a:pt x="16232" y="0"/>
                  </a:moveTo>
                  <a:cubicBezTo>
                    <a:pt x="11419" y="0"/>
                    <a:pt x="4812" y="463"/>
                    <a:pt x="1" y="2603"/>
                  </a:cubicBezTo>
                  <a:cubicBezTo>
                    <a:pt x="234" y="3270"/>
                    <a:pt x="735" y="3837"/>
                    <a:pt x="1369" y="4171"/>
                  </a:cubicBezTo>
                  <a:cubicBezTo>
                    <a:pt x="2336" y="4638"/>
                    <a:pt x="1369" y="6673"/>
                    <a:pt x="1369" y="6673"/>
                  </a:cubicBezTo>
                  <a:lnTo>
                    <a:pt x="1969" y="6973"/>
                  </a:lnTo>
                  <a:lnTo>
                    <a:pt x="2269" y="8374"/>
                  </a:lnTo>
                  <a:cubicBezTo>
                    <a:pt x="2269" y="8374"/>
                    <a:pt x="3003" y="4738"/>
                    <a:pt x="3704" y="3837"/>
                  </a:cubicBezTo>
                  <a:cubicBezTo>
                    <a:pt x="5338" y="3771"/>
                    <a:pt x="6772" y="2737"/>
                    <a:pt x="7373" y="1202"/>
                  </a:cubicBezTo>
                  <a:cubicBezTo>
                    <a:pt x="7373" y="1202"/>
                    <a:pt x="7406" y="3504"/>
                    <a:pt x="8807" y="3737"/>
                  </a:cubicBezTo>
                  <a:cubicBezTo>
                    <a:pt x="9055" y="3785"/>
                    <a:pt x="9300" y="3804"/>
                    <a:pt x="9540" y="3804"/>
                  </a:cubicBezTo>
                  <a:cubicBezTo>
                    <a:pt x="10522" y="3804"/>
                    <a:pt x="11434" y="3485"/>
                    <a:pt x="12275" y="3485"/>
                  </a:cubicBezTo>
                  <a:cubicBezTo>
                    <a:pt x="12388" y="3485"/>
                    <a:pt x="12500" y="3491"/>
                    <a:pt x="12610" y="3504"/>
                  </a:cubicBezTo>
                  <a:cubicBezTo>
                    <a:pt x="13599" y="3589"/>
                    <a:pt x="13894" y="4728"/>
                    <a:pt x="15037" y="4728"/>
                  </a:cubicBezTo>
                  <a:cubicBezTo>
                    <a:pt x="15243" y="4728"/>
                    <a:pt x="15476" y="4691"/>
                    <a:pt x="15745" y="4605"/>
                  </a:cubicBezTo>
                  <a:cubicBezTo>
                    <a:pt x="17460" y="4077"/>
                    <a:pt x="17187" y="2703"/>
                    <a:pt x="18178" y="2703"/>
                  </a:cubicBezTo>
                  <a:cubicBezTo>
                    <a:pt x="18190" y="2703"/>
                    <a:pt x="18202" y="2703"/>
                    <a:pt x="18214" y="2703"/>
                  </a:cubicBezTo>
                  <a:cubicBezTo>
                    <a:pt x="18374" y="2713"/>
                    <a:pt x="18564" y="2722"/>
                    <a:pt x="18775" y="2722"/>
                  </a:cubicBezTo>
                  <a:cubicBezTo>
                    <a:pt x="19973" y="2722"/>
                    <a:pt x="21836" y="2424"/>
                    <a:pt x="22517" y="268"/>
                  </a:cubicBezTo>
                  <a:cubicBezTo>
                    <a:pt x="22517" y="268"/>
                    <a:pt x="19894" y="0"/>
                    <a:pt x="162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5" name="Google Shape;10725;p62"/>
            <p:cNvSpPr/>
            <p:nvPr/>
          </p:nvSpPr>
          <p:spPr>
            <a:xfrm>
              <a:off x="3428450" y="1360575"/>
              <a:ext cx="276900" cy="351950"/>
            </a:xfrm>
            <a:custGeom>
              <a:avLst/>
              <a:gdLst/>
              <a:ahLst/>
              <a:cxnLst/>
              <a:rect l="l" t="t" r="r" b="b"/>
              <a:pathLst>
                <a:path w="11076" h="14078" extrusionOk="0">
                  <a:moveTo>
                    <a:pt x="101" y="1"/>
                  </a:moveTo>
                  <a:lnTo>
                    <a:pt x="34" y="935"/>
                  </a:lnTo>
                  <a:cubicBezTo>
                    <a:pt x="1" y="1268"/>
                    <a:pt x="1" y="1602"/>
                    <a:pt x="1" y="1902"/>
                  </a:cubicBezTo>
                  <a:lnTo>
                    <a:pt x="1" y="2870"/>
                  </a:lnTo>
                  <a:cubicBezTo>
                    <a:pt x="1" y="3203"/>
                    <a:pt x="34" y="3503"/>
                    <a:pt x="101" y="3837"/>
                  </a:cubicBezTo>
                  <a:cubicBezTo>
                    <a:pt x="134" y="4137"/>
                    <a:pt x="167" y="4471"/>
                    <a:pt x="234" y="4771"/>
                  </a:cubicBezTo>
                  <a:lnTo>
                    <a:pt x="434" y="5738"/>
                  </a:lnTo>
                  <a:cubicBezTo>
                    <a:pt x="501" y="6038"/>
                    <a:pt x="601" y="6339"/>
                    <a:pt x="668" y="6639"/>
                  </a:cubicBezTo>
                  <a:cubicBezTo>
                    <a:pt x="734" y="6806"/>
                    <a:pt x="768" y="6972"/>
                    <a:pt x="835" y="7106"/>
                  </a:cubicBezTo>
                  <a:lnTo>
                    <a:pt x="1001" y="7573"/>
                  </a:lnTo>
                  <a:cubicBezTo>
                    <a:pt x="1101" y="7873"/>
                    <a:pt x="1201" y="8173"/>
                    <a:pt x="1368" y="8474"/>
                  </a:cubicBezTo>
                  <a:lnTo>
                    <a:pt x="1769" y="9341"/>
                  </a:lnTo>
                  <a:lnTo>
                    <a:pt x="2236" y="10175"/>
                  </a:lnTo>
                  <a:cubicBezTo>
                    <a:pt x="2402" y="10475"/>
                    <a:pt x="2569" y="10742"/>
                    <a:pt x="2736" y="11009"/>
                  </a:cubicBezTo>
                  <a:cubicBezTo>
                    <a:pt x="2903" y="11276"/>
                    <a:pt x="3069" y="11542"/>
                    <a:pt x="3270" y="11809"/>
                  </a:cubicBezTo>
                  <a:cubicBezTo>
                    <a:pt x="3470" y="12076"/>
                    <a:pt x="3670" y="12310"/>
                    <a:pt x="3870" y="12576"/>
                  </a:cubicBezTo>
                  <a:cubicBezTo>
                    <a:pt x="4270" y="13077"/>
                    <a:pt x="4704" y="13544"/>
                    <a:pt x="5204" y="13977"/>
                  </a:cubicBezTo>
                  <a:lnTo>
                    <a:pt x="5271" y="14078"/>
                  </a:lnTo>
                  <a:lnTo>
                    <a:pt x="5404" y="14011"/>
                  </a:lnTo>
                  <a:cubicBezTo>
                    <a:pt x="5871" y="13744"/>
                    <a:pt x="6338" y="13410"/>
                    <a:pt x="6839" y="13144"/>
                  </a:cubicBezTo>
                  <a:lnTo>
                    <a:pt x="8240" y="12243"/>
                  </a:lnTo>
                  <a:cubicBezTo>
                    <a:pt x="8740" y="11976"/>
                    <a:pt x="9207" y="11676"/>
                    <a:pt x="9674" y="11376"/>
                  </a:cubicBezTo>
                  <a:cubicBezTo>
                    <a:pt x="10141" y="11075"/>
                    <a:pt x="10608" y="10775"/>
                    <a:pt x="11075" y="10442"/>
                  </a:cubicBezTo>
                  <a:lnTo>
                    <a:pt x="11075" y="10442"/>
                  </a:lnTo>
                  <a:cubicBezTo>
                    <a:pt x="10575" y="10708"/>
                    <a:pt x="10108" y="10975"/>
                    <a:pt x="9607" y="11242"/>
                  </a:cubicBezTo>
                  <a:cubicBezTo>
                    <a:pt x="9107" y="11509"/>
                    <a:pt x="8640" y="11776"/>
                    <a:pt x="8140" y="12043"/>
                  </a:cubicBezTo>
                  <a:lnTo>
                    <a:pt x="6672" y="12877"/>
                  </a:lnTo>
                  <a:cubicBezTo>
                    <a:pt x="6240" y="13123"/>
                    <a:pt x="5780" y="13370"/>
                    <a:pt x="5344" y="13643"/>
                  </a:cubicBezTo>
                  <a:lnTo>
                    <a:pt x="5344" y="13643"/>
                  </a:lnTo>
                  <a:cubicBezTo>
                    <a:pt x="4942" y="13210"/>
                    <a:pt x="4542" y="12776"/>
                    <a:pt x="4170" y="12343"/>
                  </a:cubicBezTo>
                  <a:cubicBezTo>
                    <a:pt x="4003" y="12076"/>
                    <a:pt x="3803" y="11843"/>
                    <a:pt x="3603" y="11576"/>
                  </a:cubicBezTo>
                  <a:cubicBezTo>
                    <a:pt x="3436" y="11309"/>
                    <a:pt x="3270" y="11042"/>
                    <a:pt x="3103" y="10809"/>
                  </a:cubicBezTo>
                  <a:lnTo>
                    <a:pt x="2602" y="9975"/>
                  </a:lnTo>
                  <a:lnTo>
                    <a:pt x="2135" y="9141"/>
                  </a:lnTo>
                  <a:lnTo>
                    <a:pt x="1735" y="8307"/>
                  </a:lnTo>
                  <a:cubicBezTo>
                    <a:pt x="1568" y="8040"/>
                    <a:pt x="1468" y="7740"/>
                    <a:pt x="1368" y="7439"/>
                  </a:cubicBezTo>
                  <a:lnTo>
                    <a:pt x="1201" y="7006"/>
                  </a:lnTo>
                  <a:cubicBezTo>
                    <a:pt x="1135" y="6872"/>
                    <a:pt x="1101" y="6706"/>
                    <a:pt x="1035" y="6572"/>
                  </a:cubicBezTo>
                  <a:cubicBezTo>
                    <a:pt x="935" y="6272"/>
                    <a:pt x="835" y="5972"/>
                    <a:pt x="768" y="5672"/>
                  </a:cubicBezTo>
                  <a:lnTo>
                    <a:pt x="534" y="4738"/>
                  </a:lnTo>
                  <a:cubicBezTo>
                    <a:pt x="434" y="4437"/>
                    <a:pt x="401" y="4104"/>
                    <a:pt x="368" y="3804"/>
                  </a:cubicBezTo>
                  <a:cubicBezTo>
                    <a:pt x="301" y="3503"/>
                    <a:pt x="234" y="3170"/>
                    <a:pt x="234" y="2870"/>
                  </a:cubicBezTo>
                  <a:lnTo>
                    <a:pt x="134" y="1936"/>
                  </a:lnTo>
                  <a:cubicBezTo>
                    <a:pt x="101" y="1602"/>
                    <a:pt x="101" y="1302"/>
                    <a:pt x="101" y="968"/>
                  </a:cubicBezTo>
                  <a:lnTo>
                    <a:pt x="101" y="1"/>
                  </a:ln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6" name="Google Shape;10726;p62"/>
            <p:cNvSpPr/>
            <p:nvPr/>
          </p:nvSpPr>
          <p:spPr>
            <a:xfrm>
              <a:off x="3740350" y="1353075"/>
              <a:ext cx="119275" cy="289400"/>
            </a:xfrm>
            <a:custGeom>
              <a:avLst/>
              <a:gdLst/>
              <a:ahLst/>
              <a:cxnLst/>
              <a:rect l="l" t="t" r="r" b="b"/>
              <a:pathLst>
                <a:path w="4771" h="11576" extrusionOk="0">
                  <a:moveTo>
                    <a:pt x="4403" y="1"/>
                  </a:moveTo>
                  <a:lnTo>
                    <a:pt x="4470" y="734"/>
                  </a:lnTo>
                  <a:cubicBezTo>
                    <a:pt x="4470" y="968"/>
                    <a:pt x="4503" y="1201"/>
                    <a:pt x="4503" y="1435"/>
                  </a:cubicBezTo>
                  <a:lnTo>
                    <a:pt x="4503" y="2169"/>
                  </a:lnTo>
                  <a:lnTo>
                    <a:pt x="4503" y="2869"/>
                  </a:lnTo>
                  <a:cubicBezTo>
                    <a:pt x="4537" y="3103"/>
                    <a:pt x="4503" y="3336"/>
                    <a:pt x="4503" y="3570"/>
                  </a:cubicBezTo>
                  <a:cubicBezTo>
                    <a:pt x="4470" y="3837"/>
                    <a:pt x="4470" y="4070"/>
                    <a:pt x="4437" y="4304"/>
                  </a:cubicBezTo>
                  <a:cubicBezTo>
                    <a:pt x="4403" y="4771"/>
                    <a:pt x="4370" y="5238"/>
                    <a:pt x="4337" y="5738"/>
                  </a:cubicBezTo>
                  <a:cubicBezTo>
                    <a:pt x="4303" y="5972"/>
                    <a:pt x="4270" y="6205"/>
                    <a:pt x="4237" y="6439"/>
                  </a:cubicBezTo>
                  <a:cubicBezTo>
                    <a:pt x="4203" y="6672"/>
                    <a:pt x="4170" y="6906"/>
                    <a:pt x="4136" y="7139"/>
                  </a:cubicBezTo>
                  <a:cubicBezTo>
                    <a:pt x="4070" y="7606"/>
                    <a:pt x="4003" y="8073"/>
                    <a:pt x="3903" y="8540"/>
                  </a:cubicBezTo>
                  <a:cubicBezTo>
                    <a:pt x="3803" y="9007"/>
                    <a:pt x="3703" y="9474"/>
                    <a:pt x="3603" y="9941"/>
                  </a:cubicBezTo>
                  <a:cubicBezTo>
                    <a:pt x="3512" y="10364"/>
                    <a:pt x="3394" y="10787"/>
                    <a:pt x="3298" y="11210"/>
                  </a:cubicBezTo>
                  <a:lnTo>
                    <a:pt x="3298" y="11210"/>
                  </a:lnTo>
                  <a:cubicBezTo>
                    <a:pt x="2777" y="11092"/>
                    <a:pt x="2253" y="11000"/>
                    <a:pt x="1701" y="10908"/>
                  </a:cubicBezTo>
                  <a:cubicBezTo>
                    <a:pt x="1134" y="10808"/>
                    <a:pt x="567" y="10708"/>
                    <a:pt x="0" y="10608"/>
                  </a:cubicBezTo>
                  <a:lnTo>
                    <a:pt x="0" y="10608"/>
                  </a:lnTo>
                  <a:cubicBezTo>
                    <a:pt x="567" y="10775"/>
                    <a:pt x="1101" y="10975"/>
                    <a:pt x="1635" y="11109"/>
                  </a:cubicBezTo>
                  <a:cubicBezTo>
                    <a:pt x="2202" y="11242"/>
                    <a:pt x="2769" y="11375"/>
                    <a:pt x="3336" y="11542"/>
                  </a:cubicBezTo>
                  <a:lnTo>
                    <a:pt x="3469" y="11576"/>
                  </a:lnTo>
                  <a:lnTo>
                    <a:pt x="3503" y="11442"/>
                  </a:lnTo>
                  <a:cubicBezTo>
                    <a:pt x="3836" y="10508"/>
                    <a:pt x="4070" y="9574"/>
                    <a:pt x="4270" y="8640"/>
                  </a:cubicBezTo>
                  <a:cubicBezTo>
                    <a:pt x="4370" y="8140"/>
                    <a:pt x="4470" y="7673"/>
                    <a:pt x="4537" y="7206"/>
                  </a:cubicBezTo>
                  <a:cubicBezTo>
                    <a:pt x="4570" y="6972"/>
                    <a:pt x="4570" y="6739"/>
                    <a:pt x="4603" y="6472"/>
                  </a:cubicBezTo>
                  <a:cubicBezTo>
                    <a:pt x="4637" y="6238"/>
                    <a:pt x="4704" y="6005"/>
                    <a:pt x="4704" y="5771"/>
                  </a:cubicBezTo>
                  <a:cubicBezTo>
                    <a:pt x="4737" y="5271"/>
                    <a:pt x="4770" y="4804"/>
                    <a:pt x="4770" y="4304"/>
                  </a:cubicBezTo>
                  <a:lnTo>
                    <a:pt x="4770" y="3603"/>
                  </a:lnTo>
                  <a:lnTo>
                    <a:pt x="4770" y="2869"/>
                  </a:lnTo>
                  <a:lnTo>
                    <a:pt x="4737" y="2135"/>
                  </a:lnTo>
                  <a:cubicBezTo>
                    <a:pt x="4737" y="1902"/>
                    <a:pt x="4670" y="1668"/>
                    <a:pt x="4670" y="1435"/>
                  </a:cubicBezTo>
                  <a:cubicBezTo>
                    <a:pt x="4603" y="935"/>
                    <a:pt x="4503" y="468"/>
                    <a:pt x="4403"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7" name="Google Shape;10727;p62"/>
            <p:cNvSpPr/>
            <p:nvPr/>
          </p:nvSpPr>
          <p:spPr>
            <a:xfrm>
              <a:off x="3720325" y="1665800"/>
              <a:ext cx="20875" cy="30050"/>
            </a:xfrm>
            <a:custGeom>
              <a:avLst/>
              <a:gdLst/>
              <a:ahLst/>
              <a:cxnLst/>
              <a:rect l="l" t="t" r="r" b="b"/>
              <a:pathLst>
                <a:path w="835" h="1202" extrusionOk="0">
                  <a:moveTo>
                    <a:pt x="401" y="1"/>
                  </a:moveTo>
                  <a:cubicBezTo>
                    <a:pt x="167" y="1"/>
                    <a:pt x="1" y="267"/>
                    <a:pt x="1" y="601"/>
                  </a:cubicBezTo>
                  <a:cubicBezTo>
                    <a:pt x="1" y="935"/>
                    <a:pt x="167" y="1201"/>
                    <a:pt x="401" y="1201"/>
                  </a:cubicBezTo>
                  <a:cubicBezTo>
                    <a:pt x="634" y="1201"/>
                    <a:pt x="835" y="935"/>
                    <a:pt x="835" y="601"/>
                  </a:cubicBezTo>
                  <a:cubicBezTo>
                    <a:pt x="835" y="267"/>
                    <a:pt x="634" y="1"/>
                    <a:pt x="401"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8" name="Google Shape;10728;p62"/>
            <p:cNvSpPr/>
            <p:nvPr/>
          </p:nvSpPr>
          <p:spPr>
            <a:xfrm>
              <a:off x="3730325" y="1851775"/>
              <a:ext cx="20875" cy="30050"/>
            </a:xfrm>
            <a:custGeom>
              <a:avLst/>
              <a:gdLst/>
              <a:ahLst/>
              <a:cxnLst/>
              <a:rect l="l" t="t" r="r" b="b"/>
              <a:pathLst>
                <a:path w="835" h="1202" extrusionOk="0">
                  <a:moveTo>
                    <a:pt x="435" y="0"/>
                  </a:moveTo>
                  <a:cubicBezTo>
                    <a:pt x="201" y="0"/>
                    <a:pt x="1" y="267"/>
                    <a:pt x="1" y="601"/>
                  </a:cubicBezTo>
                  <a:cubicBezTo>
                    <a:pt x="1" y="934"/>
                    <a:pt x="201" y="1201"/>
                    <a:pt x="435" y="1201"/>
                  </a:cubicBezTo>
                  <a:cubicBezTo>
                    <a:pt x="668" y="1201"/>
                    <a:pt x="835" y="934"/>
                    <a:pt x="835" y="601"/>
                  </a:cubicBezTo>
                  <a:cubicBezTo>
                    <a:pt x="835" y="267"/>
                    <a:pt x="668" y="0"/>
                    <a:pt x="435" y="0"/>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9" name="Google Shape;10729;p62"/>
            <p:cNvSpPr/>
            <p:nvPr/>
          </p:nvSpPr>
          <p:spPr>
            <a:xfrm>
              <a:off x="3729500" y="2060250"/>
              <a:ext cx="20875" cy="30050"/>
            </a:xfrm>
            <a:custGeom>
              <a:avLst/>
              <a:gdLst/>
              <a:ahLst/>
              <a:cxnLst/>
              <a:rect l="l" t="t" r="r" b="b"/>
              <a:pathLst>
                <a:path w="835" h="1202" extrusionOk="0">
                  <a:moveTo>
                    <a:pt x="434" y="1"/>
                  </a:moveTo>
                  <a:cubicBezTo>
                    <a:pt x="201" y="1"/>
                    <a:pt x="1" y="267"/>
                    <a:pt x="1" y="601"/>
                  </a:cubicBezTo>
                  <a:cubicBezTo>
                    <a:pt x="1" y="935"/>
                    <a:pt x="201" y="1201"/>
                    <a:pt x="434" y="1201"/>
                  </a:cubicBezTo>
                  <a:cubicBezTo>
                    <a:pt x="668" y="1201"/>
                    <a:pt x="834" y="935"/>
                    <a:pt x="834" y="601"/>
                  </a:cubicBezTo>
                  <a:cubicBezTo>
                    <a:pt x="834" y="267"/>
                    <a:pt x="668" y="1"/>
                    <a:pt x="434"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0" name="Google Shape;10730;p62"/>
            <p:cNvSpPr/>
            <p:nvPr/>
          </p:nvSpPr>
          <p:spPr>
            <a:xfrm>
              <a:off x="3728675" y="2268725"/>
              <a:ext cx="20875" cy="30050"/>
            </a:xfrm>
            <a:custGeom>
              <a:avLst/>
              <a:gdLst/>
              <a:ahLst/>
              <a:cxnLst/>
              <a:rect l="l" t="t" r="r" b="b"/>
              <a:pathLst>
                <a:path w="835" h="1202" extrusionOk="0">
                  <a:moveTo>
                    <a:pt x="434" y="1"/>
                  </a:moveTo>
                  <a:cubicBezTo>
                    <a:pt x="200" y="1"/>
                    <a:pt x="0" y="268"/>
                    <a:pt x="0" y="601"/>
                  </a:cubicBezTo>
                  <a:cubicBezTo>
                    <a:pt x="0" y="935"/>
                    <a:pt x="200" y="1202"/>
                    <a:pt x="434" y="1202"/>
                  </a:cubicBezTo>
                  <a:cubicBezTo>
                    <a:pt x="667" y="1202"/>
                    <a:pt x="834" y="935"/>
                    <a:pt x="834" y="601"/>
                  </a:cubicBezTo>
                  <a:cubicBezTo>
                    <a:pt x="834" y="268"/>
                    <a:pt x="667" y="1"/>
                    <a:pt x="434"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1" name="Google Shape;10731;p62"/>
            <p:cNvSpPr/>
            <p:nvPr/>
          </p:nvSpPr>
          <p:spPr>
            <a:xfrm>
              <a:off x="3727825" y="2477225"/>
              <a:ext cx="20875" cy="30025"/>
            </a:xfrm>
            <a:custGeom>
              <a:avLst/>
              <a:gdLst/>
              <a:ahLst/>
              <a:cxnLst/>
              <a:rect l="l" t="t" r="r" b="b"/>
              <a:pathLst>
                <a:path w="835" h="1201" extrusionOk="0">
                  <a:moveTo>
                    <a:pt x="434" y="0"/>
                  </a:moveTo>
                  <a:cubicBezTo>
                    <a:pt x="201" y="0"/>
                    <a:pt x="1" y="267"/>
                    <a:pt x="1" y="601"/>
                  </a:cubicBezTo>
                  <a:cubicBezTo>
                    <a:pt x="1" y="934"/>
                    <a:pt x="201" y="1201"/>
                    <a:pt x="434" y="1201"/>
                  </a:cubicBezTo>
                  <a:cubicBezTo>
                    <a:pt x="668" y="1201"/>
                    <a:pt x="835" y="934"/>
                    <a:pt x="835" y="601"/>
                  </a:cubicBezTo>
                  <a:cubicBezTo>
                    <a:pt x="835" y="267"/>
                    <a:pt x="668" y="0"/>
                    <a:pt x="434" y="0"/>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2" name="Google Shape;10732;p62"/>
            <p:cNvSpPr/>
            <p:nvPr/>
          </p:nvSpPr>
          <p:spPr>
            <a:xfrm>
              <a:off x="3429275" y="1881800"/>
              <a:ext cx="643000" cy="126775"/>
            </a:xfrm>
            <a:custGeom>
              <a:avLst/>
              <a:gdLst/>
              <a:ahLst/>
              <a:cxnLst/>
              <a:rect l="l" t="t" r="r" b="b"/>
              <a:pathLst>
                <a:path w="25720" h="5071" extrusionOk="0">
                  <a:moveTo>
                    <a:pt x="25719" y="0"/>
                  </a:moveTo>
                  <a:lnTo>
                    <a:pt x="25719" y="0"/>
                  </a:lnTo>
                  <a:cubicBezTo>
                    <a:pt x="15178" y="867"/>
                    <a:pt x="1" y="5070"/>
                    <a:pt x="1" y="5070"/>
                  </a:cubicBezTo>
                  <a:lnTo>
                    <a:pt x="25719" y="0"/>
                  </a:ln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3" name="Google Shape;10733;p62"/>
            <p:cNvSpPr/>
            <p:nvPr/>
          </p:nvSpPr>
          <p:spPr>
            <a:xfrm>
              <a:off x="3163275" y="3540475"/>
              <a:ext cx="187650" cy="281900"/>
            </a:xfrm>
            <a:custGeom>
              <a:avLst/>
              <a:gdLst/>
              <a:ahLst/>
              <a:cxnLst/>
              <a:rect l="l" t="t" r="r" b="b"/>
              <a:pathLst>
                <a:path w="7506" h="11276" extrusionOk="0">
                  <a:moveTo>
                    <a:pt x="3736" y="1"/>
                  </a:moveTo>
                  <a:cubicBezTo>
                    <a:pt x="1668" y="1"/>
                    <a:pt x="0" y="1702"/>
                    <a:pt x="0" y="5638"/>
                  </a:cubicBezTo>
                  <a:cubicBezTo>
                    <a:pt x="0" y="9574"/>
                    <a:pt x="1668" y="11275"/>
                    <a:pt x="3736" y="11275"/>
                  </a:cubicBezTo>
                  <a:cubicBezTo>
                    <a:pt x="5838" y="11275"/>
                    <a:pt x="7505" y="9574"/>
                    <a:pt x="7505" y="5638"/>
                  </a:cubicBezTo>
                  <a:cubicBezTo>
                    <a:pt x="7505" y="1702"/>
                    <a:pt x="5838" y="1"/>
                    <a:pt x="37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4" name="Google Shape;10734;p62"/>
            <p:cNvSpPr/>
            <p:nvPr/>
          </p:nvSpPr>
          <p:spPr>
            <a:xfrm>
              <a:off x="3897125" y="3556325"/>
              <a:ext cx="74250" cy="268550"/>
            </a:xfrm>
            <a:custGeom>
              <a:avLst/>
              <a:gdLst/>
              <a:ahLst/>
              <a:cxnLst/>
              <a:rect l="l" t="t" r="r" b="b"/>
              <a:pathLst>
                <a:path w="2970" h="10742" extrusionOk="0">
                  <a:moveTo>
                    <a:pt x="2969" y="0"/>
                  </a:moveTo>
                  <a:cubicBezTo>
                    <a:pt x="1268" y="401"/>
                    <a:pt x="0" y="2102"/>
                    <a:pt x="0" y="5538"/>
                  </a:cubicBezTo>
                  <a:cubicBezTo>
                    <a:pt x="0" y="8373"/>
                    <a:pt x="901" y="10041"/>
                    <a:pt x="2169" y="10741"/>
                  </a:cubicBezTo>
                  <a:cubicBezTo>
                    <a:pt x="2435" y="7272"/>
                    <a:pt x="2702" y="3670"/>
                    <a:pt x="29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5" name="Google Shape;10735;p62"/>
            <p:cNvSpPr/>
            <p:nvPr/>
          </p:nvSpPr>
          <p:spPr>
            <a:xfrm>
              <a:off x="2362700" y="1420625"/>
              <a:ext cx="753900" cy="1338475"/>
            </a:xfrm>
            <a:custGeom>
              <a:avLst/>
              <a:gdLst/>
              <a:ahLst/>
              <a:cxnLst/>
              <a:rect l="l" t="t" r="r" b="b"/>
              <a:pathLst>
                <a:path w="30156" h="53539" extrusionOk="0">
                  <a:moveTo>
                    <a:pt x="27787" y="1"/>
                  </a:moveTo>
                  <a:cubicBezTo>
                    <a:pt x="27787" y="1"/>
                    <a:pt x="12776" y="4771"/>
                    <a:pt x="6371" y="17847"/>
                  </a:cubicBezTo>
                  <a:cubicBezTo>
                    <a:pt x="0" y="30923"/>
                    <a:pt x="5271" y="53539"/>
                    <a:pt x="5271" y="53539"/>
                  </a:cubicBezTo>
                  <a:lnTo>
                    <a:pt x="10708" y="52605"/>
                  </a:lnTo>
                  <a:cubicBezTo>
                    <a:pt x="10708" y="52605"/>
                    <a:pt x="6105" y="18547"/>
                    <a:pt x="29521" y="17847"/>
                  </a:cubicBezTo>
                  <a:cubicBezTo>
                    <a:pt x="29521" y="17847"/>
                    <a:pt x="30155" y="2736"/>
                    <a:pt x="277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6" name="Google Shape;10736;p62"/>
            <p:cNvSpPr/>
            <p:nvPr/>
          </p:nvSpPr>
          <p:spPr>
            <a:xfrm>
              <a:off x="3080700" y="1831500"/>
              <a:ext cx="59250" cy="50325"/>
            </a:xfrm>
            <a:custGeom>
              <a:avLst/>
              <a:gdLst/>
              <a:ahLst/>
              <a:cxnLst/>
              <a:rect l="l" t="t" r="r" b="b"/>
              <a:pathLst>
                <a:path w="2370" h="2013" extrusionOk="0">
                  <a:moveTo>
                    <a:pt x="458" y="1"/>
                  </a:moveTo>
                  <a:cubicBezTo>
                    <a:pt x="185" y="1"/>
                    <a:pt x="1" y="77"/>
                    <a:pt x="1" y="77"/>
                  </a:cubicBezTo>
                  <a:cubicBezTo>
                    <a:pt x="1" y="77"/>
                    <a:pt x="19" y="76"/>
                    <a:pt x="52" y="76"/>
                  </a:cubicBezTo>
                  <a:cubicBezTo>
                    <a:pt x="311" y="76"/>
                    <a:pt x="1478" y="180"/>
                    <a:pt x="2069" y="2012"/>
                  </a:cubicBezTo>
                  <a:lnTo>
                    <a:pt x="2369" y="2012"/>
                  </a:lnTo>
                  <a:cubicBezTo>
                    <a:pt x="1862" y="292"/>
                    <a:pt x="990" y="1"/>
                    <a:pt x="458"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7" name="Google Shape;10737;p62"/>
            <p:cNvSpPr/>
            <p:nvPr/>
          </p:nvSpPr>
          <p:spPr>
            <a:xfrm>
              <a:off x="3070700" y="1443975"/>
              <a:ext cx="61725" cy="262725"/>
            </a:xfrm>
            <a:custGeom>
              <a:avLst/>
              <a:gdLst/>
              <a:ahLst/>
              <a:cxnLst/>
              <a:rect l="l" t="t" r="r" b="b"/>
              <a:pathLst>
                <a:path w="2469" h="10509" extrusionOk="0">
                  <a:moveTo>
                    <a:pt x="0" y="1"/>
                  </a:moveTo>
                  <a:cubicBezTo>
                    <a:pt x="1" y="1"/>
                    <a:pt x="1" y="1"/>
                    <a:pt x="1" y="2"/>
                  </a:cubicBezTo>
                  <a:lnTo>
                    <a:pt x="1" y="2"/>
                  </a:lnTo>
                  <a:cubicBezTo>
                    <a:pt x="1" y="1"/>
                    <a:pt x="0" y="1"/>
                    <a:pt x="0" y="1"/>
                  </a:cubicBezTo>
                  <a:close/>
                  <a:moveTo>
                    <a:pt x="1" y="2"/>
                  </a:moveTo>
                  <a:cubicBezTo>
                    <a:pt x="50" y="59"/>
                    <a:pt x="2073" y="2532"/>
                    <a:pt x="2469" y="10508"/>
                  </a:cubicBezTo>
                  <a:cubicBezTo>
                    <a:pt x="2469" y="10508"/>
                    <a:pt x="2469" y="2938"/>
                    <a:pt x="1" y="2"/>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8" name="Google Shape;10738;p62"/>
            <p:cNvSpPr/>
            <p:nvPr/>
          </p:nvSpPr>
          <p:spPr>
            <a:xfrm>
              <a:off x="2426075" y="2182000"/>
              <a:ext cx="235200" cy="577100"/>
            </a:xfrm>
            <a:custGeom>
              <a:avLst/>
              <a:gdLst/>
              <a:ahLst/>
              <a:cxnLst/>
              <a:rect l="l" t="t" r="r" b="b"/>
              <a:pathLst>
                <a:path w="9408" h="23084" extrusionOk="0">
                  <a:moveTo>
                    <a:pt x="834" y="1"/>
                  </a:moveTo>
                  <a:lnTo>
                    <a:pt x="834" y="1"/>
                  </a:lnTo>
                  <a:cubicBezTo>
                    <a:pt x="0" y="11409"/>
                    <a:pt x="2736" y="23084"/>
                    <a:pt x="2736" y="23084"/>
                  </a:cubicBezTo>
                  <a:lnTo>
                    <a:pt x="8173" y="22150"/>
                  </a:lnTo>
                  <a:cubicBezTo>
                    <a:pt x="8173" y="22150"/>
                    <a:pt x="6772" y="11842"/>
                    <a:pt x="9407" y="2469"/>
                  </a:cubicBezTo>
                  <a:cubicBezTo>
                    <a:pt x="6705" y="1202"/>
                    <a:pt x="3803" y="368"/>
                    <a:pt x="834" y="1"/>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9" name="Google Shape;10739;p62"/>
            <p:cNvSpPr/>
            <p:nvPr/>
          </p:nvSpPr>
          <p:spPr>
            <a:xfrm>
              <a:off x="2433575" y="2150325"/>
              <a:ext cx="253550" cy="118425"/>
            </a:xfrm>
            <a:custGeom>
              <a:avLst/>
              <a:gdLst/>
              <a:ahLst/>
              <a:cxnLst/>
              <a:rect l="l" t="t" r="r" b="b"/>
              <a:pathLst>
                <a:path w="10142" h="4737" extrusionOk="0">
                  <a:moveTo>
                    <a:pt x="1" y="0"/>
                  </a:moveTo>
                  <a:lnTo>
                    <a:pt x="1" y="1601"/>
                  </a:lnTo>
                  <a:cubicBezTo>
                    <a:pt x="1" y="1601"/>
                    <a:pt x="6038" y="2068"/>
                    <a:pt x="9607" y="4737"/>
                  </a:cubicBezTo>
                  <a:lnTo>
                    <a:pt x="10141" y="3169"/>
                  </a:lnTo>
                  <a:cubicBezTo>
                    <a:pt x="10141" y="3169"/>
                    <a:pt x="5504" y="67"/>
                    <a:pt x="1" y="0"/>
                  </a:cubicBezTo>
                  <a:close/>
                </a:path>
              </a:pathLst>
            </a:custGeom>
            <a:solidFill>
              <a:srgbClr val="D67D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0" name="Google Shape;10740;p62"/>
            <p:cNvSpPr/>
            <p:nvPr/>
          </p:nvSpPr>
          <p:spPr>
            <a:xfrm>
              <a:off x="4547575" y="2030200"/>
              <a:ext cx="205175" cy="60100"/>
            </a:xfrm>
            <a:custGeom>
              <a:avLst/>
              <a:gdLst/>
              <a:ahLst/>
              <a:cxnLst/>
              <a:rect l="l" t="t" r="r" b="b"/>
              <a:pathLst>
                <a:path w="8207" h="2404" extrusionOk="0">
                  <a:moveTo>
                    <a:pt x="5892" y="0"/>
                  </a:moveTo>
                  <a:cubicBezTo>
                    <a:pt x="5263" y="0"/>
                    <a:pt x="4578" y="75"/>
                    <a:pt x="3870" y="235"/>
                  </a:cubicBezTo>
                  <a:cubicBezTo>
                    <a:pt x="2069" y="602"/>
                    <a:pt x="668" y="1369"/>
                    <a:pt x="1" y="2203"/>
                  </a:cubicBezTo>
                  <a:cubicBezTo>
                    <a:pt x="968" y="2337"/>
                    <a:pt x="1969" y="2403"/>
                    <a:pt x="2936" y="2403"/>
                  </a:cubicBezTo>
                  <a:cubicBezTo>
                    <a:pt x="4871" y="2370"/>
                    <a:pt x="6739" y="1703"/>
                    <a:pt x="8207" y="469"/>
                  </a:cubicBezTo>
                  <a:cubicBezTo>
                    <a:pt x="7646" y="168"/>
                    <a:pt x="6834" y="0"/>
                    <a:pt x="5892" y="0"/>
                  </a:cubicBezTo>
                  <a:close/>
                </a:path>
              </a:pathLst>
            </a:custGeom>
            <a:solidFill>
              <a:srgbClr val="D684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1" name="Google Shape;10741;p62"/>
            <p:cNvSpPr/>
            <p:nvPr/>
          </p:nvSpPr>
          <p:spPr>
            <a:xfrm>
              <a:off x="4701025" y="1495675"/>
              <a:ext cx="236025" cy="410325"/>
            </a:xfrm>
            <a:custGeom>
              <a:avLst/>
              <a:gdLst/>
              <a:ahLst/>
              <a:cxnLst/>
              <a:rect l="l" t="t" r="r" b="b"/>
              <a:pathLst>
                <a:path w="9441" h="16413" extrusionOk="0">
                  <a:moveTo>
                    <a:pt x="4704" y="1"/>
                  </a:moveTo>
                  <a:cubicBezTo>
                    <a:pt x="3536" y="7072"/>
                    <a:pt x="1869" y="11042"/>
                    <a:pt x="1" y="12877"/>
                  </a:cubicBezTo>
                  <a:cubicBezTo>
                    <a:pt x="1802" y="14378"/>
                    <a:pt x="3870" y="15578"/>
                    <a:pt x="6072" y="16412"/>
                  </a:cubicBezTo>
                  <a:cubicBezTo>
                    <a:pt x="9074" y="9941"/>
                    <a:pt x="9441" y="1535"/>
                    <a:pt x="9441" y="1535"/>
                  </a:cubicBezTo>
                  <a:lnTo>
                    <a:pt x="4704" y="1"/>
                  </a:ln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2" name="Google Shape;10742;p62"/>
            <p:cNvSpPr/>
            <p:nvPr/>
          </p:nvSpPr>
          <p:spPr>
            <a:xfrm>
              <a:off x="4684350" y="1803400"/>
              <a:ext cx="189325" cy="117600"/>
            </a:xfrm>
            <a:custGeom>
              <a:avLst/>
              <a:gdLst/>
              <a:ahLst/>
              <a:cxnLst/>
              <a:rect l="l" t="t" r="r" b="b"/>
              <a:pathLst>
                <a:path w="7573" h="4704" extrusionOk="0">
                  <a:moveTo>
                    <a:pt x="668" y="0"/>
                  </a:moveTo>
                  <a:lnTo>
                    <a:pt x="0" y="634"/>
                  </a:lnTo>
                  <a:cubicBezTo>
                    <a:pt x="2035" y="2469"/>
                    <a:pt x="4437" y="3837"/>
                    <a:pt x="7039" y="4704"/>
                  </a:cubicBezTo>
                  <a:lnTo>
                    <a:pt x="7573" y="3803"/>
                  </a:lnTo>
                  <a:cubicBezTo>
                    <a:pt x="7573" y="3803"/>
                    <a:pt x="3269" y="2035"/>
                    <a:pt x="668" y="0"/>
                  </a:cubicBezTo>
                  <a:close/>
                </a:path>
              </a:pathLst>
            </a:custGeom>
            <a:solidFill>
              <a:srgbClr val="D67D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3" name="Google Shape;10743;p62"/>
            <p:cNvSpPr/>
            <p:nvPr/>
          </p:nvSpPr>
          <p:spPr>
            <a:xfrm>
              <a:off x="4781925" y="1442875"/>
              <a:ext cx="155125" cy="90350"/>
            </a:xfrm>
            <a:custGeom>
              <a:avLst/>
              <a:gdLst/>
              <a:ahLst/>
              <a:cxnLst/>
              <a:rect l="l" t="t" r="r" b="b"/>
              <a:pathLst>
                <a:path w="6205" h="3614" extrusionOk="0">
                  <a:moveTo>
                    <a:pt x="496" y="0"/>
                  </a:moveTo>
                  <a:cubicBezTo>
                    <a:pt x="266" y="0"/>
                    <a:pt x="118" y="53"/>
                    <a:pt x="100" y="178"/>
                  </a:cubicBezTo>
                  <a:cubicBezTo>
                    <a:pt x="0" y="878"/>
                    <a:pt x="1468" y="2113"/>
                    <a:pt x="1468" y="2113"/>
                  </a:cubicBezTo>
                  <a:cubicBezTo>
                    <a:pt x="1935" y="2513"/>
                    <a:pt x="6205" y="3614"/>
                    <a:pt x="6205" y="3614"/>
                  </a:cubicBezTo>
                  <a:lnTo>
                    <a:pt x="3169" y="2380"/>
                  </a:lnTo>
                  <a:cubicBezTo>
                    <a:pt x="3169" y="2380"/>
                    <a:pt x="4370" y="1879"/>
                    <a:pt x="4370" y="1446"/>
                  </a:cubicBezTo>
                  <a:cubicBezTo>
                    <a:pt x="4370" y="1117"/>
                    <a:pt x="1557" y="0"/>
                    <a:pt x="496"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4" name="Google Shape;10744;p62"/>
            <p:cNvSpPr/>
            <p:nvPr/>
          </p:nvSpPr>
          <p:spPr>
            <a:xfrm>
              <a:off x="4776925" y="1326325"/>
              <a:ext cx="209325" cy="150225"/>
            </a:xfrm>
            <a:custGeom>
              <a:avLst/>
              <a:gdLst/>
              <a:ahLst/>
              <a:cxnLst/>
              <a:rect l="l" t="t" r="r" b="b"/>
              <a:pathLst>
                <a:path w="8373" h="6009" extrusionOk="0">
                  <a:moveTo>
                    <a:pt x="1121" y="0"/>
                  </a:moveTo>
                  <a:cubicBezTo>
                    <a:pt x="1103" y="0"/>
                    <a:pt x="1086" y="1"/>
                    <a:pt x="1068" y="3"/>
                  </a:cubicBezTo>
                  <a:cubicBezTo>
                    <a:pt x="400" y="103"/>
                    <a:pt x="0" y="3839"/>
                    <a:pt x="534" y="4006"/>
                  </a:cubicBezTo>
                  <a:cubicBezTo>
                    <a:pt x="563" y="4015"/>
                    <a:pt x="594" y="4020"/>
                    <a:pt x="626" y="4020"/>
                  </a:cubicBezTo>
                  <a:cubicBezTo>
                    <a:pt x="1171" y="4020"/>
                    <a:pt x="2035" y="2739"/>
                    <a:pt x="2035" y="2738"/>
                  </a:cubicBezTo>
                  <a:lnTo>
                    <a:pt x="2035" y="2738"/>
                  </a:lnTo>
                  <a:cubicBezTo>
                    <a:pt x="2035" y="2739"/>
                    <a:pt x="1735" y="4506"/>
                    <a:pt x="2368" y="4673"/>
                  </a:cubicBezTo>
                  <a:cubicBezTo>
                    <a:pt x="2407" y="4681"/>
                    <a:pt x="2447" y="4685"/>
                    <a:pt x="2487" y="4685"/>
                  </a:cubicBezTo>
                  <a:cubicBezTo>
                    <a:pt x="3116" y="4685"/>
                    <a:pt x="3969" y="3773"/>
                    <a:pt x="3970" y="3773"/>
                  </a:cubicBezTo>
                  <a:lnTo>
                    <a:pt x="3970" y="3773"/>
                  </a:lnTo>
                  <a:cubicBezTo>
                    <a:pt x="3970" y="3773"/>
                    <a:pt x="3770" y="5474"/>
                    <a:pt x="4136" y="5607"/>
                  </a:cubicBezTo>
                  <a:cubicBezTo>
                    <a:pt x="4155" y="5614"/>
                    <a:pt x="4176" y="5617"/>
                    <a:pt x="4199" y="5617"/>
                  </a:cubicBezTo>
                  <a:cubicBezTo>
                    <a:pt x="4617" y="5617"/>
                    <a:pt x="5637" y="4506"/>
                    <a:pt x="5637" y="4506"/>
                  </a:cubicBezTo>
                  <a:cubicBezTo>
                    <a:pt x="5637" y="4506"/>
                    <a:pt x="6071" y="5907"/>
                    <a:pt x="6405" y="6007"/>
                  </a:cubicBezTo>
                  <a:cubicBezTo>
                    <a:pt x="6408" y="6008"/>
                    <a:pt x="6412" y="6009"/>
                    <a:pt x="6416" y="6009"/>
                  </a:cubicBezTo>
                  <a:cubicBezTo>
                    <a:pt x="6755" y="6009"/>
                    <a:pt x="7472" y="3172"/>
                    <a:pt x="7472" y="3172"/>
                  </a:cubicBezTo>
                  <a:lnTo>
                    <a:pt x="8206" y="3339"/>
                  </a:lnTo>
                  <a:cubicBezTo>
                    <a:pt x="8206" y="3339"/>
                    <a:pt x="8373" y="1304"/>
                    <a:pt x="7639" y="1137"/>
                  </a:cubicBezTo>
                  <a:cubicBezTo>
                    <a:pt x="7602" y="1131"/>
                    <a:pt x="7565" y="1128"/>
                    <a:pt x="7527" y="1128"/>
                  </a:cubicBezTo>
                  <a:cubicBezTo>
                    <a:pt x="6760" y="1128"/>
                    <a:pt x="5671" y="2338"/>
                    <a:pt x="5671" y="2338"/>
                  </a:cubicBezTo>
                  <a:cubicBezTo>
                    <a:pt x="5671" y="2338"/>
                    <a:pt x="5571" y="1037"/>
                    <a:pt x="5204" y="971"/>
                  </a:cubicBezTo>
                  <a:cubicBezTo>
                    <a:pt x="5193" y="968"/>
                    <a:pt x="5181" y="968"/>
                    <a:pt x="5170" y="968"/>
                  </a:cubicBezTo>
                  <a:cubicBezTo>
                    <a:pt x="4799" y="968"/>
                    <a:pt x="4203" y="1971"/>
                    <a:pt x="4203" y="1971"/>
                  </a:cubicBezTo>
                  <a:cubicBezTo>
                    <a:pt x="4203" y="1971"/>
                    <a:pt x="3845" y="308"/>
                    <a:pt x="3091" y="308"/>
                  </a:cubicBezTo>
                  <a:cubicBezTo>
                    <a:pt x="2815" y="308"/>
                    <a:pt x="2486" y="530"/>
                    <a:pt x="2102" y="1137"/>
                  </a:cubicBezTo>
                  <a:cubicBezTo>
                    <a:pt x="2102" y="1137"/>
                    <a:pt x="1754" y="0"/>
                    <a:pt x="1121"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5" name="Google Shape;10745;p62"/>
            <p:cNvSpPr/>
            <p:nvPr/>
          </p:nvSpPr>
          <p:spPr>
            <a:xfrm>
              <a:off x="3017325" y="4541625"/>
              <a:ext cx="338600" cy="379875"/>
            </a:xfrm>
            <a:custGeom>
              <a:avLst/>
              <a:gdLst/>
              <a:ahLst/>
              <a:cxnLst/>
              <a:rect l="l" t="t" r="r" b="b"/>
              <a:pathLst>
                <a:path w="13544" h="15195" extrusionOk="0">
                  <a:moveTo>
                    <a:pt x="8454" y="0"/>
                  </a:moveTo>
                  <a:cubicBezTo>
                    <a:pt x="6693" y="0"/>
                    <a:pt x="5638" y="517"/>
                    <a:pt x="5638" y="517"/>
                  </a:cubicBezTo>
                  <a:cubicBezTo>
                    <a:pt x="6338" y="5721"/>
                    <a:pt x="6772" y="10257"/>
                    <a:pt x="6772" y="10257"/>
                  </a:cubicBezTo>
                  <a:cubicBezTo>
                    <a:pt x="3403" y="13993"/>
                    <a:pt x="1" y="14560"/>
                    <a:pt x="1" y="14560"/>
                  </a:cubicBezTo>
                  <a:lnTo>
                    <a:pt x="634" y="15194"/>
                  </a:lnTo>
                  <a:lnTo>
                    <a:pt x="12576" y="15194"/>
                  </a:lnTo>
                  <a:lnTo>
                    <a:pt x="13544" y="1351"/>
                  </a:lnTo>
                  <a:cubicBezTo>
                    <a:pt x="11541" y="299"/>
                    <a:pt x="9793" y="0"/>
                    <a:pt x="8454" y="0"/>
                  </a:cubicBezTo>
                  <a:close/>
                </a:path>
              </a:pathLst>
            </a:custGeom>
            <a:solidFill>
              <a:srgbClr val="F9B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6" name="Google Shape;10746;p62"/>
            <p:cNvSpPr/>
            <p:nvPr/>
          </p:nvSpPr>
          <p:spPr>
            <a:xfrm>
              <a:off x="3029000" y="4909800"/>
              <a:ext cx="303575" cy="11700"/>
            </a:xfrm>
            <a:custGeom>
              <a:avLst/>
              <a:gdLst/>
              <a:ahLst/>
              <a:cxnLst/>
              <a:rect l="l" t="t" r="r" b="b"/>
              <a:pathLst>
                <a:path w="12143" h="468" extrusionOk="0">
                  <a:moveTo>
                    <a:pt x="12143" y="0"/>
                  </a:moveTo>
                  <a:lnTo>
                    <a:pt x="1" y="300"/>
                  </a:lnTo>
                  <a:lnTo>
                    <a:pt x="167" y="467"/>
                  </a:lnTo>
                  <a:lnTo>
                    <a:pt x="12109" y="467"/>
                  </a:lnTo>
                  <a:lnTo>
                    <a:pt x="12143" y="0"/>
                  </a:lnTo>
                  <a:close/>
                </a:path>
              </a:pathLst>
            </a:custGeom>
            <a:solidFill>
              <a:srgbClr val="3F3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7" name="Google Shape;10747;p62"/>
            <p:cNvSpPr/>
            <p:nvPr/>
          </p:nvSpPr>
          <p:spPr>
            <a:xfrm>
              <a:off x="3186625" y="4792950"/>
              <a:ext cx="83400" cy="17625"/>
            </a:xfrm>
            <a:custGeom>
              <a:avLst/>
              <a:gdLst/>
              <a:ahLst/>
              <a:cxnLst/>
              <a:rect l="l" t="t" r="r" b="b"/>
              <a:pathLst>
                <a:path w="3336" h="705" extrusionOk="0">
                  <a:moveTo>
                    <a:pt x="641" y="1"/>
                  </a:moveTo>
                  <a:cubicBezTo>
                    <a:pt x="428" y="1"/>
                    <a:pt x="214" y="13"/>
                    <a:pt x="0" y="37"/>
                  </a:cubicBezTo>
                  <a:lnTo>
                    <a:pt x="0" y="204"/>
                  </a:lnTo>
                  <a:cubicBezTo>
                    <a:pt x="252" y="175"/>
                    <a:pt x="506" y="160"/>
                    <a:pt x="759" y="160"/>
                  </a:cubicBezTo>
                  <a:cubicBezTo>
                    <a:pt x="1646" y="160"/>
                    <a:pt x="2531" y="341"/>
                    <a:pt x="3336" y="705"/>
                  </a:cubicBezTo>
                  <a:cubicBezTo>
                    <a:pt x="2519" y="241"/>
                    <a:pt x="1590" y="1"/>
                    <a:pt x="641" y="1"/>
                  </a:cubicBezTo>
                  <a:close/>
                </a:path>
              </a:pathLst>
            </a:custGeom>
            <a:solidFill>
              <a:srgbClr val="DD9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8" name="Google Shape;10748;p62"/>
            <p:cNvSpPr/>
            <p:nvPr/>
          </p:nvSpPr>
          <p:spPr>
            <a:xfrm>
              <a:off x="3330875" y="4600400"/>
              <a:ext cx="23375" cy="52725"/>
            </a:xfrm>
            <a:custGeom>
              <a:avLst/>
              <a:gdLst/>
              <a:ahLst/>
              <a:cxnLst/>
              <a:rect l="l" t="t" r="r" b="b"/>
              <a:pathLst>
                <a:path w="935" h="2109" extrusionOk="0">
                  <a:moveTo>
                    <a:pt x="568" y="1"/>
                  </a:moveTo>
                  <a:cubicBezTo>
                    <a:pt x="234" y="34"/>
                    <a:pt x="1" y="534"/>
                    <a:pt x="68" y="1135"/>
                  </a:cubicBezTo>
                  <a:cubicBezTo>
                    <a:pt x="130" y="1665"/>
                    <a:pt x="426" y="2108"/>
                    <a:pt x="737" y="2108"/>
                  </a:cubicBezTo>
                  <a:cubicBezTo>
                    <a:pt x="759" y="2108"/>
                    <a:pt x="780" y="2106"/>
                    <a:pt x="801" y="2102"/>
                  </a:cubicBezTo>
                  <a:lnTo>
                    <a:pt x="935" y="167"/>
                  </a:lnTo>
                  <a:cubicBezTo>
                    <a:pt x="835" y="34"/>
                    <a:pt x="701" y="1"/>
                    <a:pt x="568" y="1"/>
                  </a:cubicBezTo>
                  <a:close/>
                </a:path>
              </a:pathLst>
            </a:custGeom>
            <a:solidFill>
              <a:srgbClr val="DD9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9" name="Google Shape;10749;p62"/>
            <p:cNvSpPr/>
            <p:nvPr/>
          </p:nvSpPr>
          <p:spPr>
            <a:xfrm>
              <a:off x="3709475" y="4557925"/>
              <a:ext cx="347775" cy="363575"/>
            </a:xfrm>
            <a:custGeom>
              <a:avLst/>
              <a:gdLst/>
              <a:ahLst/>
              <a:cxnLst/>
              <a:rect l="l" t="t" r="r" b="b"/>
              <a:pathLst>
                <a:path w="13911" h="14543" extrusionOk="0">
                  <a:moveTo>
                    <a:pt x="5436" y="1"/>
                  </a:moveTo>
                  <a:cubicBezTo>
                    <a:pt x="2723" y="1"/>
                    <a:pt x="268" y="966"/>
                    <a:pt x="268" y="966"/>
                  </a:cubicBezTo>
                  <a:cubicBezTo>
                    <a:pt x="335" y="4101"/>
                    <a:pt x="835" y="11440"/>
                    <a:pt x="835" y="11440"/>
                  </a:cubicBezTo>
                  <a:lnTo>
                    <a:pt x="1" y="14542"/>
                  </a:lnTo>
                  <a:lnTo>
                    <a:pt x="13577" y="14542"/>
                  </a:lnTo>
                  <a:lnTo>
                    <a:pt x="13911" y="14075"/>
                  </a:lnTo>
                  <a:cubicBezTo>
                    <a:pt x="10942" y="13575"/>
                    <a:pt x="6406" y="10106"/>
                    <a:pt x="6406" y="10106"/>
                  </a:cubicBezTo>
                  <a:lnTo>
                    <a:pt x="7573" y="232"/>
                  </a:lnTo>
                  <a:cubicBezTo>
                    <a:pt x="6869" y="66"/>
                    <a:pt x="6144" y="1"/>
                    <a:pt x="5436" y="1"/>
                  </a:cubicBezTo>
                  <a:close/>
                </a:path>
              </a:pathLst>
            </a:custGeom>
            <a:solidFill>
              <a:srgbClr val="F9B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0" name="Google Shape;10750;p62"/>
            <p:cNvSpPr/>
            <p:nvPr/>
          </p:nvSpPr>
          <p:spPr>
            <a:xfrm>
              <a:off x="3709475" y="4909800"/>
              <a:ext cx="343625" cy="11700"/>
            </a:xfrm>
            <a:custGeom>
              <a:avLst/>
              <a:gdLst/>
              <a:ahLst/>
              <a:cxnLst/>
              <a:rect l="l" t="t" r="r" b="b"/>
              <a:pathLst>
                <a:path w="13745" h="468" extrusionOk="0">
                  <a:moveTo>
                    <a:pt x="134" y="0"/>
                  </a:moveTo>
                  <a:lnTo>
                    <a:pt x="1" y="467"/>
                  </a:lnTo>
                  <a:lnTo>
                    <a:pt x="13577" y="467"/>
                  </a:lnTo>
                  <a:lnTo>
                    <a:pt x="13744" y="234"/>
                  </a:lnTo>
                  <a:lnTo>
                    <a:pt x="134" y="0"/>
                  </a:lnTo>
                  <a:close/>
                </a:path>
              </a:pathLst>
            </a:custGeom>
            <a:solidFill>
              <a:srgbClr val="3F3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1" name="Google Shape;10751;p62"/>
            <p:cNvSpPr/>
            <p:nvPr/>
          </p:nvSpPr>
          <p:spPr>
            <a:xfrm>
              <a:off x="3749525" y="4627100"/>
              <a:ext cx="46725" cy="59225"/>
            </a:xfrm>
            <a:custGeom>
              <a:avLst/>
              <a:gdLst/>
              <a:ahLst/>
              <a:cxnLst/>
              <a:rect l="l" t="t" r="r" b="b"/>
              <a:pathLst>
                <a:path w="1869" h="2369" extrusionOk="0">
                  <a:moveTo>
                    <a:pt x="934" y="0"/>
                  </a:moveTo>
                  <a:cubicBezTo>
                    <a:pt x="400" y="0"/>
                    <a:pt x="0" y="534"/>
                    <a:pt x="0" y="1168"/>
                  </a:cubicBezTo>
                  <a:cubicBezTo>
                    <a:pt x="0" y="1835"/>
                    <a:pt x="400" y="2368"/>
                    <a:pt x="934" y="2368"/>
                  </a:cubicBezTo>
                  <a:cubicBezTo>
                    <a:pt x="1468" y="2368"/>
                    <a:pt x="1868" y="1835"/>
                    <a:pt x="1868" y="1168"/>
                  </a:cubicBezTo>
                  <a:cubicBezTo>
                    <a:pt x="1868" y="534"/>
                    <a:pt x="1468" y="0"/>
                    <a:pt x="934" y="0"/>
                  </a:cubicBezTo>
                  <a:close/>
                </a:path>
              </a:pathLst>
            </a:custGeom>
            <a:solidFill>
              <a:srgbClr val="DD9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2" name="Google Shape;10752;p62"/>
            <p:cNvSpPr/>
            <p:nvPr/>
          </p:nvSpPr>
          <p:spPr>
            <a:xfrm>
              <a:off x="2333500" y="3089250"/>
              <a:ext cx="490375" cy="664550"/>
            </a:xfrm>
            <a:custGeom>
              <a:avLst/>
              <a:gdLst/>
              <a:ahLst/>
              <a:cxnLst/>
              <a:rect l="l" t="t" r="r" b="b"/>
              <a:pathLst>
                <a:path w="19615" h="26582" extrusionOk="0">
                  <a:moveTo>
                    <a:pt x="12382" y="1"/>
                  </a:moveTo>
                  <a:cubicBezTo>
                    <a:pt x="8739" y="1"/>
                    <a:pt x="4212" y="403"/>
                    <a:pt x="1" y="1905"/>
                  </a:cubicBezTo>
                  <a:lnTo>
                    <a:pt x="1468" y="25989"/>
                  </a:lnTo>
                  <a:cubicBezTo>
                    <a:pt x="1468" y="25989"/>
                    <a:pt x="3781" y="26582"/>
                    <a:pt x="7893" y="26582"/>
                  </a:cubicBezTo>
                  <a:cubicBezTo>
                    <a:pt x="9949" y="26582"/>
                    <a:pt x="12454" y="26433"/>
                    <a:pt x="15345" y="25989"/>
                  </a:cubicBezTo>
                  <a:lnTo>
                    <a:pt x="19615" y="537"/>
                  </a:lnTo>
                  <a:cubicBezTo>
                    <a:pt x="19615" y="537"/>
                    <a:pt x="16588" y="1"/>
                    <a:pt x="12382" y="1"/>
                  </a:cubicBezTo>
                  <a:close/>
                </a:path>
              </a:pathLst>
            </a:custGeom>
            <a:solidFill>
              <a:srgbClr val="789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3" name="Google Shape;10753;p62"/>
            <p:cNvSpPr/>
            <p:nvPr/>
          </p:nvSpPr>
          <p:spPr>
            <a:xfrm>
              <a:off x="2419400" y="2791475"/>
              <a:ext cx="294400" cy="439650"/>
            </a:xfrm>
            <a:custGeom>
              <a:avLst/>
              <a:gdLst/>
              <a:ahLst/>
              <a:cxnLst/>
              <a:rect l="l" t="t" r="r" b="b"/>
              <a:pathLst>
                <a:path w="11776" h="17586" extrusionOk="0">
                  <a:moveTo>
                    <a:pt x="10082" y="1"/>
                  </a:moveTo>
                  <a:cubicBezTo>
                    <a:pt x="8254" y="1"/>
                    <a:pt x="4307" y="470"/>
                    <a:pt x="2369" y="1207"/>
                  </a:cubicBezTo>
                  <a:cubicBezTo>
                    <a:pt x="0" y="2107"/>
                    <a:pt x="234" y="17585"/>
                    <a:pt x="234" y="17585"/>
                  </a:cubicBezTo>
                  <a:lnTo>
                    <a:pt x="1602" y="17051"/>
                  </a:lnTo>
                  <a:cubicBezTo>
                    <a:pt x="1602" y="17051"/>
                    <a:pt x="2436" y="3642"/>
                    <a:pt x="3770" y="2808"/>
                  </a:cubicBezTo>
                  <a:cubicBezTo>
                    <a:pt x="5071" y="1974"/>
                    <a:pt x="8773" y="2041"/>
                    <a:pt x="9174" y="1974"/>
                  </a:cubicBezTo>
                  <a:cubicBezTo>
                    <a:pt x="9176" y="1973"/>
                    <a:pt x="9178" y="1973"/>
                    <a:pt x="9180" y="1973"/>
                  </a:cubicBezTo>
                  <a:cubicBezTo>
                    <a:pt x="9592" y="1973"/>
                    <a:pt x="8073" y="11981"/>
                    <a:pt x="8073" y="11981"/>
                  </a:cubicBezTo>
                  <a:lnTo>
                    <a:pt x="9040" y="11914"/>
                  </a:lnTo>
                  <a:cubicBezTo>
                    <a:pt x="9040" y="11914"/>
                    <a:pt x="11776" y="373"/>
                    <a:pt x="10942" y="72"/>
                  </a:cubicBezTo>
                  <a:cubicBezTo>
                    <a:pt x="10790" y="24"/>
                    <a:pt x="10488" y="1"/>
                    <a:pt x="10082" y="1"/>
                  </a:cubicBezTo>
                  <a:close/>
                </a:path>
              </a:pathLst>
            </a:custGeom>
            <a:solidFill>
              <a:srgbClr val="8A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4" name="Google Shape;10754;p62"/>
            <p:cNvSpPr/>
            <p:nvPr/>
          </p:nvSpPr>
          <p:spPr>
            <a:xfrm>
              <a:off x="2425225" y="2840800"/>
              <a:ext cx="218525" cy="390325"/>
            </a:xfrm>
            <a:custGeom>
              <a:avLst/>
              <a:gdLst/>
              <a:ahLst/>
              <a:cxnLst/>
              <a:rect l="l" t="t" r="r" b="b"/>
              <a:pathLst>
                <a:path w="8741" h="15613" extrusionOk="0">
                  <a:moveTo>
                    <a:pt x="8707" y="1"/>
                  </a:moveTo>
                  <a:cubicBezTo>
                    <a:pt x="8696" y="3"/>
                    <a:pt x="8684" y="4"/>
                    <a:pt x="8669" y="6"/>
                  </a:cubicBezTo>
                  <a:lnTo>
                    <a:pt x="8669" y="6"/>
                  </a:lnTo>
                  <a:cubicBezTo>
                    <a:pt x="8694" y="4"/>
                    <a:pt x="8718" y="2"/>
                    <a:pt x="8741" y="1"/>
                  </a:cubicBezTo>
                  <a:close/>
                  <a:moveTo>
                    <a:pt x="8669" y="6"/>
                  </a:moveTo>
                  <a:cubicBezTo>
                    <a:pt x="8512" y="15"/>
                    <a:pt x="8307" y="24"/>
                    <a:pt x="8070" y="34"/>
                  </a:cubicBezTo>
                  <a:lnTo>
                    <a:pt x="8070" y="34"/>
                  </a:lnTo>
                  <a:cubicBezTo>
                    <a:pt x="8350" y="24"/>
                    <a:pt x="8561" y="17"/>
                    <a:pt x="8669" y="6"/>
                  </a:cubicBezTo>
                  <a:close/>
                  <a:moveTo>
                    <a:pt x="8070" y="34"/>
                  </a:moveTo>
                  <a:cubicBezTo>
                    <a:pt x="6852" y="79"/>
                    <a:pt x="4328" y="174"/>
                    <a:pt x="3270" y="835"/>
                  </a:cubicBezTo>
                  <a:cubicBezTo>
                    <a:pt x="1969" y="1669"/>
                    <a:pt x="1135" y="15078"/>
                    <a:pt x="1135" y="15078"/>
                  </a:cubicBezTo>
                  <a:lnTo>
                    <a:pt x="1" y="15512"/>
                  </a:lnTo>
                  <a:lnTo>
                    <a:pt x="1" y="15612"/>
                  </a:lnTo>
                  <a:lnTo>
                    <a:pt x="1369" y="15078"/>
                  </a:lnTo>
                  <a:cubicBezTo>
                    <a:pt x="1369" y="15078"/>
                    <a:pt x="2203" y="1669"/>
                    <a:pt x="3537" y="835"/>
                  </a:cubicBezTo>
                  <a:cubicBezTo>
                    <a:pt x="4499" y="202"/>
                    <a:pt x="6776" y="91"/>
                    <a:pt x="8070" y="34"/>
                  </a:cubicBezTo>
                  <a:close/>
                </a:path>
              </a:pathLst>
            </a:custGeom>
            <a:solidFill>
              <a:srgbClr val="B2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5" name="Google Shape;10755;p62"/>
            <p:cNvSpPr/>
            <p:nvPr/>
          </p:nvSpPr>
          <p:spPr>
            <a:xfrm>
              <a:off x="2621200" y="2791275"/>
              <a:ext cx="91775" cy="298900"/>
            </a:xfrm>
            <a:custGeom>
              <a:avLst/>
              <a:gdLst/>
              <a:ahLst/>
              <a:cxnLst/>
              <a:rect l="l" t="t" r="r" b="b"/>
              <a:pathLst>
                <a:path w="3671" h="11956" extrusionOk="0">
                  <a:moveTo>
                    <a:pt x="2091" y="1"/>
                  </a:moveTo>
                  <a:cubicBezTo>
                    <a:pt x="1996" y="1"/>
                    <a:pt x="1900" y="5"/>
                    <a:pt x="1802" y="14"/>
                  </a:cubicBezTo>
                  <a:cubicBezTo>
                    <a:pt x="2069" y="14"/>
                    <a:pt x="2336" y="47"/>
                    <a:pt x="2603" y="80"/>
                  </a:cubicBezTo>
                  <a:cubicBezTo>
                    <a:pt x="3418" y="374"/>
                    <a:pt x="855" y="11405"/>
                    <a:pt x="739" y="11905"/>
                  </a:cubicBezTo>
                  <a:lnTo>
                    <a:pt x="739" y="11905"/>
                  </a:lnTo>
                  <a:lnTo>
                    <a:pt x="968" y="11889"/>
                  </a:lnTo>
                  <a:cubicBezTo>
                    <a:pt x="968" y="11889"/>
                    <a:pt x="3670" y="381"/>
                    <a:pt x="2870" y="80"/>
                  </a:cubicBezTo>
                  <a:cubicBezTo>
                    <a:pt x="2601" y="32"/>
                    <a:pt x="2350" y="1"/>
                    <a:pt x="2091" y="1"/>
                  </a:cubicBezTo>
                  <a:close/>
                  <a:moveTo>
                    <a:pt x="739" y="11905"/>
                  </a:moveTo>
                  <a:lnTo>
                    <a:pt x="1" y="11956"/>
                  </a:lnTo>
                  <a:lnTo>
                    <a:pt x="735" y="11922"/>
                  </a:lnTo>
                  <a:cubicBezTo>
                    <a:pt x="735" y="11922"/>
                    <a:pt x="736" y="11916"/>
                    <a:pt x="739" y="11905"/>
                  </a:cubicBezTo>
                  <a:close/>
                </a:path>
              </a:pathLst>
            </a:custGeom>
            <a:solidFill>
              <a:srgbClr val="B2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6" name="Google Shape;10756;p62"/>
            <p:cNvSpPr/>
            <p:nvPr/>
          </p:nvSpPr>
          <p:spPr>
            <a:xfrm>
              <a:off x="2677075" y="3371200"/>
              <a:ext cx="537925" cy="317750"/>
            </a:xfrm>
            <a:custGeom>
              <a:avLst/>
              <a:gdLst/>
              <a:ahLst/>
              <a:cxnLst/>
              <a:rect l="l" t="t" r="r" b="b"/>
              <a:pathLst>
                <a:path w="21517" h="12710" extrusionOk="0">
                  <a:moveTo>
                    <a:pt x="20582" y="0"/>
                  </a:moveTo>
                  <a:lnTo>
                    <a:pt x="1402" y="8973"/>
                  </a:lnTo>
                  <a:cubicBezTo>
                    <a:pt x="1402" y="8973"/>
                    <a:pt x="1" y="10741"/>
                    <a:pt x="801" y="12709"/>
                  </a:cubicBezTo>
                  <a:lnTo>
                    <a:pt x="21516" y="934"/>
                  </a:lnTo>
                  <a:lnTo>
                    <a:pt x="20582" y="0"/>
                  </a:lnTo>
                  <a:close/>
                </a:path>
              </a:pathLst>
            </a:custGeom>
            <a:solidFill>
              <a:srgbClr val="8A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7" name="Google Shape;10757;p62"/>
            <p:cNvSpPr/>
            <p:nvPr/>
          </p:nvSpPr>
          <p:spPr>
            <a:xfrm>
              <a:off x="3169100" y="3316275"/>
              <a:ext cx="95100" cy="98675"/>
            </a:xfrm>
            <a:custGeom>
              <a:avLst/>
              <a:gdLst/>
              <a:ahLst/>
              <a:cxnLst/>
              <a:rect l="l" t="t" r="r" b="b"/>
              <a:pathLst>
                <a:path w="3804" h="3947" extrusionOk="0">
                  <a:moveTo>
                    <a:pt x="1439" y="0"/>
                  </a:moveTo>
                  <a:cubicBezTo>
                    <a:pt x="1226" y="0"/>
                    <a:pt x="1021" y="52"/>
                    <a:pt x="834" y="162"/>
                  </a:cubicBezTo>
                  <a:cubicBezTo>
                    <a:pt x="101" y="596"/>
                    <a:pt x="1" y="1730"/>
                    <a:pt x="601" y="2764"/>
                  </a:cubicBezTo>
                  <a:cubicBezTo>
                    <a:pt x="1026" y="3515"/>
                    <a:pt x="1733" y="3946"/>
                    <a:pt x="2369" y="3946"/>
                  </a:cubicBezTo>
                  <a:cubicBezTo>
                    <a:pt x="2582" y="3946"/>
                    <a:pt x="2786" y="3898"/>
                    <a:pt x="2969" y="3798"/>
                  </a:cubicBezTo>
                  <a:cubicBezTo>
                    <a:pt x="3703" y="3365"/>
                    <a:pt x="3803" y="2197"/>
                    <a:pt x="3203" y="1196"/>
                  </a:cubicBezTo>
                  <a:cubicBezTo>
                    <a:pt x="2755" y="450"/>
                    <a:pt x="2065" y="0"/>
                    <a:pt x="1439" y="0"/>
                  </a:cubicBezTo>
                  <a:close/>
                </a:path>
              </a:pathLst>
            </a:custGeom>
            <a:solidFill>
              <a:srgbClr val="789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8" name="Google Shape;10758;p62"/>
            <p:cNvSpPr/>
            <p:nvPr/>
          </p:nvSpPr>
          <p:spPr>
            <a:xfrm>
              <a:off x="3178275" y="3284125"/>
              <a:ext cx="113450" cy="141625"/>
            </a:xfrm>
            <a:custGeom>
              <a:avLst/>
              <a:gdLst/>
              <a:ahLst/>
              <a:cxnLst/>
              <a:rect l="l" t="t" r="r" b="b"/>
              <a:pathLst>
                <a:path w="4538" h="5665" extrusionOk="0">
                  <a:moveTo>
                    <a:pt x="950" y="1"/>
                  </a:moveTo>
                  <a:cubicBezTo>
                    <a:pt x="834" y="1"/>
                    <a:pt x="727" y="27"/>
                    <a:pt x="634" y="81"/>
                  </a:cubicBezTo>
                  <a:cubicBezTo>
                    <a:pt x="0" y="448"/>
                    <a:pt x="234" y="1982"/>
                    <a:pt x="1135" y="3483"/>
                  </a:cubicBezTo>
                  <a:cubicBezTo>
                    <a:pt x="1903" y="4792"/>
                    <a:pt x="2914" y="5664"/>
                    <a:pt x="3588" y="5664"/>
                  </a:cubicBezTo>
                  <a:cubicBezTo>
                    <a:pt x="3704" y="5664"/>
                    <a:pt x="3810" y="5638"/>
                    <a:pt x="3903" y="5585"/>
                  </a:cubicBezTo>
                  <a:cubicBezTo>
                    <a:pt x="4537" y="5218"/>
                    <a:pt x="4304" y="3683"/>
                    <a:pt x="3403" y="2149"/>
                  </a:cubicBezTo>
                  <a:cubicBezTo>
                    <a:pt x="2635" y="869"/>
                    <a:pt x="1624" y="1"/>
                    <a:pt x="950" y="1"/>
                  </a:cubicBezTo>
                  <a:close/>
                </a:path>
              </a:pathLst>
            </a:custGeom>
            <a:solidFill>
              <a:srgbClr val="789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9" name="Google Shape;10759;p62"/>
            <p:cNvSpPr/>
            <p:nvPr/>
          </p:nvSpPr>
          <p:spPr>
            <a:xfrm>
              <a:off x="3178275" y="3284450"/>
              <a:ext cx="100925" cy="141300"/>
            </a:xfrm>
            <a:custGeom>
              <a:avLst/>
              <a:gdLst/>
              <a:ahLst/>
              <a:cxnLst/>
              <a:rect l="l" t="t" r="r" b="b"/>
              <a:pathLst>
                <a:path w="4037" h="5652" extrusionOk="0">
                  <a:moveTo>
                    <a:pt x="834" y="1"/>
                  </a:moveTo>
                  <a:cubicBezTo>
                    <a:pt x="768" y="1"/>
                    <a:pt x="701" y="34"/>
                    <a:pt x="634" y="68"/>
                  </a:cubicBezTo>
                  <a:cubicBezTo>
                    <a:pt x="0" y="435"/>
                    <a:pt x="234" y="1969"/>
                    <a:pt x="1135" y="3470"/>
                  </a:cubicBezTo>
                  <a:cubicBezTo>
                    <a:pt x="1903" y="4779"/>
                    <a:pt x="2914" y="5651"/>
                    <a:pt x="3588" y="5651"/>
                  </a:cubicBezTo>
                  <a:cubicBezTo>
                    <a:pt x="3704" y="5651"/>
                    <a:pt x="3810" y="5625"/>
                    <a:pt x="3903" y="5572"/>
                  </a:cubicBezTo>
                  <a:cubicBezTo>
                    <a:pt x="3937" y="5538"/>
                    <a:pt x="4003" y="5471"/>
                    <a:pt x="4037" y="5405"/>
                  </a:cubicBezTo>
                  <a:lnTo>
                    <a:pt x="4037" y="5405"/>
                  </a:lnTo>
                  <a:cubicBezTo>
                    <a:pt x="3993" y="5414"/>
                    <a:pt x="3947" y="5418"/>
                    <a:pt x="3900" y="5418"/>
                  </a:cubicBezTo>
                  <a:cubicBezTo>
                    <a:pt x="3230" y="5418"/>
                    <a:pt x="2250" y="4548"/>
                    <a:pt x="1502" y="3270"/>
                  </a:cubicBezTo>
                  <a:cubicBezTo>
                    <a:pt x="668" y="1902"/>
                    <a:pt x="434" y="535"/>
                    <a:pt x="834" y="1"/>
                  </a:cubicBezTo>
                  <a:close/>
                </a:path>
              </a:pathLst>
            </a:custGeom>
            <a:solidFill>
              <a:srgbClr val="597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0" name="Google Shape;10760;p62"/>
            <p:cNvSpPr/>
            <p:nvPr/>
          </p:nvSpPr>
          <p:spPr>
            <a:xfrm>
              <a:off x="2345175" y="3289175"/>
              <a:ext cx="447025" cy="62850"/>
            </a:xfrm>
            <a:custGeom>
              <a:avLst/>
              <a:gdLst/>
              <a:ahLst/>
              <a:cxnLst/>
              <a:rect l="l" t="t" r="r" b="b"/>
              <a:pathLst>
                <a:path w="17881" h="2514" extrusionOk="0">
                  <a:moveTo>
                    <a:pt x="12300" y="0"/>
                  </a:moveTo>
                  <a:cubicBezTo>
                    <a:pt x="8791" y="0"/>
                    <a:pt x="4355" y="249"/>
                    <a:pt x="1" y="1180"/>
                  </a:cubicBezTo>
                  <a:lnTo>
                    <a:pt x="101" y="2514"/>
                  </a:lnTo>
                  <a:cubicBezTo>
                    <a:pt x="1266" y="2281"/>
                    <a:pt x="4468" y="1754"/>
                    <a:pt x="9682" y="1754"/>
                  </a:cubicBezTo>
                  <a:cubicBezTo>
                    <a:pt x="11930" y="1754"/>
                    <a:pt x="14552" y="1852"/>
                    <a:pt x="17547" y="2114"/>
                  </a:cubicBezTo>
                  <a:lnTo>
                    <a:pt x="17880" y="212"/>
                  </a:lnTo>
                  <a:cubicBezTo>
                    <a:pt x="16673" y="117"/>
                    <a:pt x="14704" y="0"/>
                    <a:pt x="12300" y="0"/>
                  </a:cubicBezTo>
                  <a:close/>
                </a:path>
              </a:pathLst>
            </a:custGeom>
            <a:solidFill>
              <a:srgbClr val="B2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1" name="Google Shape;10761;p62"/>
            <p:cNvSpPr/>
            <p:nvPr/>
          </p:nvSpPr>
          <p:spPr>
            <a:xfrm>
              <a:off x="3226650" y="3279450"/>
              <a:ext cx="52550" cy="30875"/>
            </a:xfrm>
            <a:custGeom>
              <a:avLst/>
              <a:gdLst/>
              <a:ahLst/>
              <a:cxnLst/>
              <a:rect l="l" t="t" r="r" b="b"/>
              <a:pathLst>
                <a:path w="2102" h="1235" extrusionOk="0">
                  <a:moveTo>
                    <a:pt x="1268" y="1"/>
                  </a:moveTo>
                  <a:cubicBezTo>
                    <a:pt x="434" y="1"/>
                    <a:pt x="0" y="1235"/>
                    <a:pt x="0" y="1235"/>
                  </a:cubicBezTo>
                  <a:cubicBezTo>
                    <a:pt x="0" y="1235"/>
                    <a:pt x="2102" y="1"/>
                    <a:pt x="1268"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2" name="Google Shape;10762;p62"/>
            <p:cNvSpPr/>
            <p:nvPr/>
          </p:nvSpPr>
          <p:spPr>
            <a:xfrm>
              <a:off x="3290025" y="3305575"/>
              <a:ext cx="82575" cy="17275"/>
            </a:xfrm>
            <a:custGeom>
              <a:avLst/>
              <a:gdLst/>
              <a:ahLst/>
              <a:cxnLst/>
              <a:rect l="l" t="t" r="r" b="b"/>
              <a:pathLst>
                <a:path w="3303" h="691" extrusionOk="0">
                  <a:moveTo>
                    <a:pt x="1788" y="1"/>
                  </a:moveTo>
                  <a:cubicBezTo>
                    <a:pt x="1140" y="1"/>
                    <a:pt x="510" y="237"/>
                    <a:pt x="0" y="690"/>
                  </a:cubicBezTo>
                  <a:cubicBezTo>
                    <a:pt x="0" y="690"/>
                    <a:pt x="3303" y="223"/>
                    <a:pt x="2135" y="23"/>
                  </a:cubicBezTo>
                  <a:cubicBezTo>
                    <a:pt x="2019" y="8"/>
                    <a:pt x="1903" y="1"/>
                    <a:pt x="1788"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3" name="Google Shape;10763;p62"/>
            <p:cNvSpPr/>
            <p:nvPr/>
          </p:nvSpPr>
          <p:spPr>
            <a:xfrm>
              <a:off x="3310025" y="3354275"/>
              <a:ext cx="30650" cy="11300"/>
            </a:xfrm>
            <a:custGeom>
              <a:avLst/>
              <a:gdLst/>
              <a:ahLst/>
              <a:cxnLst/>
              <a:rect l="l" t="t" r="r" b="b"/>
              <a:pathLst>
                <a:path w="1226" h="452" extrusionOk="0">
                  <a:moveTo>
                    <a:pt x="509" y="1"/>
                  </a:moveTo>
                  <a:cubicBezTo>
                    <a:pt x="242" y="1"/>
                    <a:pt x="1" y="43"/>
                    <a:pt x="1" y="43"/>
                  </a:cubicBezTo>
                  <a:cubicBezTo>
                    <a:pt x="1" y="43"/>
                    <a:pt x="760" y="452"/>
                    <a:pt x="1074" y="452"/>
                  </a:cubicBezTo>
                  <a:cubicBezTo>
                    <a:pt x="1171" y="452"/>
                    <a:pt x="1225" y="413"/>
                    <a:pt x="1202" y="310"/>
                  </a:cubicBezTo>
                  <a:cubicBezTo>
                    <a:pt x="1166" y="59"/>
                    <a:pt x="820" y="1"/>
                    <a:pt x="509"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4" name="Google Shape;10764;p62"/>
            <p:cNvSpPr/>
            <p:nvPr/>
          </p:nvSpPr>
          <p:spPr>
            <a:xfrm>
              <a:off x="3254150" y="3347400"/>
              <a:ext cx="31725" cy="23825"/>
            </a:xfrm>
            <a:custGeom>
              <a:avLst/>
              <a:gdLst/>
              <a:ahLst/>
              <a:cxnLst/>
              <a:rect l="l" t="t" r="r" b="b"/>
              <a:pathLst>
                <a:path w="1269" h="953" extrusionOk="0">
                  <a:moveTo>
                    <a:pt x="939" y="1"/>
                  </a:moveTo>
                  <a:cubicBezTo>
                    <a:pt x="635" y="1"/>
                    <a:pt x="1" y="952"/>
                    <a:pt x="1" y="952"/>
                  </a:cubicBezTo>
                  <a:cubicBezTo>
                    <a:pt x="1" y="952"/>
                    <a:pt x="1269" y="185"/>
                    <a:pt x="1002" y="18"/>
                  </a:cubicBezTo>
                  <a:cubicBezTo>
                    <a:pt x="983" y="6"/>
                    <a:pt x="962" y="1"/>
                    <a:pt x="939"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5" name="Google Shape;10765;p62"/>
            <p:cNvSpPr/>
            <p:nvPr/>
          </p:nvSpPr>
          <p:spPr>
            <a:xfrm>
              <a:off x="3306700" y="3198550"/>
              <a:ext cx="36725" cy="32575"/>
            </a:xfrm>
            <a:custGeom>
              <a:avLst/>
              <a:gdLst/>
              <a:ahLst/>
              <a:cxnLst/>
              <a:rect l="l" t="t" r="r" b="b"/>
              <a:pathLst>
                <a:path w="1469" h="1303" extrusionOk="0">
                  <a:moveTo>
                    <a:pt x="984" y="0"/>
                  </a:moveTo>
                  <a:cubicBezTo>
                    <a:pt x="521" y="0"/>
                    <a:pt x="0" y="1302"/>
                    <a:pt x="0" y="1302"/>
                  </a:cubicBezTo>
                  <a:cubicBezTo>
                    <a:pt x="0" y="1302"/>
                    <a:pt x="1468" y="34"/>
                    <a:pt x="1001" y="1"/>
                  </a:cubicBezTo>
                  <a:cubicBezTo>
                    <a:pt x="995" y="1"/>
                    <a:pt x="990" y="0"/>
                    <a:pt x="984"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6" name="Google Shape;10766;p62"/>
            <p:cNvSpPr/>
            <p:nvPr/>
          </p:nvSpPr>
          <p:spPr>
            <a:xfrm>
              <a:off x="3283775" y="3264225"/>
              <a:ext cx="10025" cy="8175"/>
            </a:xfrm>
            <a:custGeom>
              <a:avLst/>
              <a:gdLst/>
              <a:ahLst/>
              <a:cxnLst/>
              <a:rect l="l" t="t" r="r" b="b"/>
              <a:pathLst>
                <a:path w="401" h="327" extrusionOk="0">
                  <a:moveTo>
                    <a:pt x="200" y="1"/>
                  </a:moveTo>
                  <a:cubicBezTo>
                    <a:pt x="100" y="1"/>
                    <a:pt x="0" y="59"/>
                    <a:pt x="17" y="176"/>
                  </a:cubicBezTo>
                  <a:cubicBezTo>
                    <a:pt x="34" y="276"/>
                    <a:pt x="117" y="326"/>
                    <a:pt x="200" y="326"/>
                  </a:cubicBezTo>
                  <a:cubicBezTo>
                    <a:pt x="284" y="326"/>
                    <a:pt x="367" y="276"/>
                    <a:pt x="384" y="176"/>
                  </a:cubicBezTo>
                  <a:cubicBezTo>
                    <a:pt x="400" y="59"/>
                    <a:pt x="300" y="1"/>
                    <a:pt x="200"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7" name="Google Shape;10767;p62"/>
            <p:cNvSpPr/>
            <p:nvPr/>
          </p:nvSpPr>
          <p:spPr>
            <a:xfrm>
              <a:off x="3214125" y="3226925"/>
              <a:ext cx="18375" cy="16575"/>
            </a:xfrm>
            <a:custGeom>
              <a:avLst/>
              <a:gdLst/>
              <a:ahLst/>
              <a:cxnLst/>
              <a:rect l="l" t="t" r="r" b="b"/>
              <a:pathLst>
                <a:path w="735" h="663" extrusionOk="0">
                  <a:moveTo>
                    <a:pt x="401" y="0"/>
                  </a:moveTo>
                  <a:cubicBezTo>
                    <a:pt x="134" y="0"/>
                    <a:pt x="1" y="367"/>
                    <a:pt x="201" y="567"/>
                  </a:cubicBezTo>
                  <a:cubicBezTo>
                    <a:pt x="266" y="633"/>
                    <a:pt x="346" y="662"/>
                    <a:pt x="424" y="662"/>
                  </a:cubicBezTo>
                  <a:cubicBezTo>
                    <a:pt x="583" y="662"/>
                    <a:pt x="735" y="536"/>
                    <a:pt x="735" y="334"/>
                  </a:cubicBezTo>
                  <a:cubicBezTo>
                    <a:pt x="735" y="167"/>
                    <a:pt x="601" y="0"/>
                    <a:pt x="401"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8" name="Google Shape;10768;p62"/>
            <p:cNvSpPr/>
            <p:nvPr/>
          </p:nvSpPr>
          <p:spPr>
            <a:xfrm>
              <a:off x="3345050" y="3175225"/>
              <a:ext cx="10050" cy="10025"/>
            </a:xfrm>
            <a:custGeom>
              <a:avLst/>
              <a:gdLst/>
              <a:ahLst/>
              <a:cxnLst/>
              <a:rect l="l" t="t" r="r" b="b"/>
              <a:pathLst>
                <a:path w="402" h="401" extrusionOk="0">
                  <a:moveTo>
                    <a:pt x="201" y="0"/>
                  </a:moveTo>
                  <a:cubicBezTo>
                    <a:pt x="101" y="0"/>
                    <a:pt x="1" y="100"/>
                    <a:pt x="1" y="200"/>
                  </a:cubicBezTo>
                  <a:cubicBezTo>
                    <a:pt x="1" y="334"/>
                    <a:pt x="101" y="400"/>
                    <a:pt x="201" y="400"/>
                  </a:cubicBezTo>
                  <a:cubicBezTo>
                    <a:pt x="301" y="400"/>
                    <a:pt x="401" y="334"/>
                    <a:pt x="401" y="200"/>
                  </a:cubicBezTo>
                  <a:cubicBezTo>
                    <a:pt x="401" y="100"/>
                    <a:pt x="301" y="0"/>
                    <a:pt x="201"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9" name="Google Shape;10769;p62"/>
            <p:cNvSpPr/>
            <p:nvPr/>
          </p:nvSpPr>
          <p:spPr>
            <a:xfrm>
              <a:off x="3383425" y="3300925"/>
              <a:ext cx="14200" cy="14425"/>
            </a:xfrm>
            <a:custGeom>
              <a:avLst/>
              <a:gdLst/>
              <a:ahLst/>
              <a:cxnLst/>
              <a:rect l="l" t="t" r="r" b="b"/>
              <a:pathLst>
                <a:path w="568" h="577" extrusionOk="0">
                  <a:moveTo>
                    <a:pt x="284" y="1"/>
                  </a:moveTo>
                  <a:cubicBezTo>
                    <a:pt x="142" y="1"/>
                    <a:pt x="0" y="92"/>
                    <a:pt x="0" y="276"/>
                  </a:cubicBezTo>
                  <a:cubicBezTo>
                    <a:pt x="0" y="476"/>
                    <a:pt x="142" y="576"/>
                    <a:pt x="284" y="576"/>
                  </a:cubicBezTo>
                  <a:cubicBezTo>
                    <a:pt x="426" y="576"/>
                    <a:pt x="567" y="476"/>
                    <a:pt x="567" y="276"/>
                  </a:cubicBezTo>
                  <a:cubicBezTo>
                    <a:pt x="567" y="92"/>
                    <a:pt x="426" y="1"/>
                    <a:pt x="284"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0" name="Google Shape;10770;p62"/>
            <p:cNvSpPr/>
            <p:nvPr/>
          </p:nvSpPr>
          <p:spPr>
            <a:xfrm>
              <a:off x="3297525" y="3341175"/>
              <a:ext cx="6700" cy="6700"/>
            </a:xfrm>
            <a:custGeom>
              <a:avLst/>
              <a:gdLst/>
              <a:ahLst/>
              <a:cxnLst/>
              <a:rect l="l" t="t" r="r" b="b"/>
              <a:pathLst>
                <a:path w="268" h="268" extrusionOk="0">
                  <a:moveTo>
                    <a:pt x="134" y="0"/>
                  </a:moveTo>
                  <a:cubicBezTo>
                    <a:pt x="1" y="34"/>
                    <a:pt x="1" y="234"/>
                    <a:pt x="134" y="267"/>
                  </a:cubicBezTo>
                  <a:cubicBezTo>
                    <a:pt x="201" y="267"/>
                    <a:pt x="267" y="200"/>
                    <a:pt x="267" y="134"/>
                  </a:cubicBezTo>
                  <a:cubicBezTo>
                    <a:pt x="267" y="67"/>
                    <a:pt x="201" y="0"/>
                    <a:pt x="134"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1" name="Google Shape;10771;p62"/>
            <p:cNvSpPr/>
            <p:nvPr/>
          </p:nvSpPr>
          <p:spPr>
            <a:xfrm>
              <a:off x="3270850" y="3390150"/>
              <a:ext cx="8350" cy="8175"/>
            </a:xfrm>
            <a:custGeom>
              <a:avLst/>
              <a:gdLst/>
              <a:ahLst/>
              <a:cxnLst/>
              <a:rect l="l" t="t" r="r" b="b"/>
              <a:pathLst>
                <a:path w="334" h="327" extrusionOk="0">
                  <a:moveTo>
                    <a:pt x="167" y="1"/>
                  </a:moveTo>
                  <a:cubicBezTo>
                    <a:pt x="83" y="1"/>
                    <a:pt x="0" y="59"/>
                    <a:pt x="0" y="176"/>
                  </a:cubicBezTo>
                  <a:cubicBezTo>
                    <a:pt x="0" y="276"/>
                    <a:pt x="83" y="326"/>
                    <a:pt x="167" y="326"/>
                  </a:cubicBezTo>
                  <a:cubicBezTo>
                    <a:pt x="250" y="326"/>
                    <a:pt x="334" y="276"/>
                    <a:pt x="334" y="176"/>
                  </a:cubicBezTo>
                  <a:cubicBezTo>
                    <a:pt x="334" y="59"/>
                    <a:pt x="250" y="1"/>
                    <a:pt x="167"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2" name="Google Shape;10772;p62"/>
            <p:cNvSpPr/>
            <p:nvPr/>
          </p:nvSpPr>
          <p:spPr>
            <a:xfrm>
              <a:off x="3244300" y="3330325"/>
              <a:ext cx="9875" cy="6700"/>
            </a:xfrm>
            <a:custGeom>
              <a:avLst/>
              <a:gdLst/>
              <a:ahLst/>
              <a:cxnLst/>
              <a:rect l="l" t="t" r="r" b="b"/>
              <a:pathLst>
                <a:path w="395" h="268" extrusionOk="0">
                  <a:moveTo>
                    <a:pt x="228" y="1"/>
                  </a:moveTo>
                  <a:cubicBezTo>
                    <a:pt x="1" y="1"/>
                    <a:pt x="213" y="268"/>
                    <a:pt x="330" y="268"/>
                  </a:cubicBezTo>
                  <a:cubicBezTo>
                    <a:pt x="367" y="268"/>
                    <a:pt x="395" y="240"/>
                    <a:pt x="395" y="167"/>
                  </a:cubicBezTo>
                  <a:cubicBezTo>
                    <a:pt x="395" y="67"/>
                    <a:pt x="328" y="1"/>
                    <a:pt x="228"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3" name="Google Shape;10773;p62"/>
            <p:cNvSpPr/>
            <p:nvPr/>
          </p:nvSpPr>
          <p:spPr>
            <a:xfrm>
              <a:off x="3412025" y="3376200"/>
              <a:ext cx="11450" cy="7425"/>
            </a:xfrm>
            <a:custGeom>
              <a:avLst/>
              <a:gdLst/>
              <a:ahLst/>
              <a:cxnLst/>
              <a:rect l="l" t="t" r="r" b="b"/>
              <a:pathLst>
                <a:path w="458" h="297" extrusionOk="0">
                  <a:moveTo>
                    <a:pt x="257" y="0"/>
                  </a:moveTo>
                  <a:cubicBezTo>
                    <a:pt x="1" y="0"/>
                    <a:pt x="257" y="296"/>
                    <a:pt x="389" y="296"/>
                  </a:cubicBezTo>
                  <a:cubicBezTo>
                    <a:pt x="429" y="296"/>
                    <a:pt x="457" y="270"/>
                    <a:pt x="457" y="200"/>
                  </a:cubicBezTo>
                  <a:cubicBezTo>
                    <a:pt x="424" y="100"/>
                    <a:pt x="357" y="0"/>
                    <a:pt x="257"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4" name="Google Shape;10774;p62"/>
            <p:cNvSpPr/>
            <p:nvPr/>
          </p:nvSpPr>
          <p:spPr>
            <a:xfrm>
              <a:off x="2487775" y="2731675"/>
              <a:ext cx="198500" cy="173400"/>
            </a:xfrm>
            <a:custGeom>
              <a:avLst/>
              <a:gdLst/>
              <a:ahLst/>
              <a:cxnLst/>
              <a:rect l="l" t="t" r="r" b="b"/>
              <a:pathLst>
                <a:path w="7940" h="6936" extrusionOk="0">
                  <a:moveTo>
                    <a:pt x="4094" y="0"/>
                  </a:moveTo>
                  <a:cubicBezTo>
                    <a:pt x="1707" y="0"/>
                    <a:pt x="268" y="1097"/>
                    <a:pt x="268" y="1097"/>
                  </a:cubicBezTo>
                  <a:cubicBezTo>
                    <a:pt x="268" y="1097"/>
                    <a:pt x="1" y="6301"/>
                    <a:pt x="368" y="6301"/>
                  </a:cubicBezTo>
                  <a:cubicBezTo>
                    <a:pt x="735" y="6301"/>
                    <a:pt x="1302" y="5567"/>
                    <a:pt x="1302" y="5567"/>
                  </a:cubicBezTo>
                  <a:cubicBezTo>
                    <a:pt x="1302" y="5567"/>
                    <a:pt x="1585" y="6670"/>
                    <a:pt x="1938" y="6670"/>
                  </a:cubicBezTo>
                  <a:cubicBezTo>
                    <a:pt x="1948" y="6670"/>
                    <a:pt x="1959" y="6669"/>
                    <a:pt x="1969" y="6668"/>
                  </a:cubicBezTo>
                  <a:cubicBezTo>
                    <a:pt x="2336" y="6601"/>
                    <a:pt x="2903" y="5900"/>
                    <a:pt x="2903" y="5900"/>
                  </a:cubicBezTo>
                  <a:cubicBezTo>
                    <a:pt x="2903" y="5900"/>
                    <a:pt x="3420" y="6935"/>
                    <a:pt x="3786" y="6935"/>
                  </a:cubicBezTo>
                  <a:cubicBezTo>
                    <a:pt x="3792" y="6935"/>
                    <a:pt x="3798" y="6935"/>
                    <a:pt x="3803" y="6934"/>
                  </a:cubicBezTo>
                  <a:cubicBezTo>
                    <a:pt x="4170" y="6868"/>
                    <a:pt x="5238" y="5934"/>
                    <a:pt x="5238" y="5934"/>
                  </a:cubicBezTo>
                  <a:cubicBezTo>
                    <a:pt x="5238" y="5934"/>
                    <a:pt x="5846" y="6304"/>
                    <a:pt x="6290" y="6304"/>
                  </a:cubicBezTo>
                  <a:cubicBezTo>
                    <a:pt x="6513" y="6304"/>
                    <a:pt x="6694" y="6212"/>
                    <a:pt x="6739" y="5934"/>
                  </a:cubicBezTo>
                  <a:cubicBezTo>
                    <a:pt x="6872" y="5100"/>
                    <a:pt x="6939" y="2398"/>
                    <a:pt x="6939" y="2398"/>
                  </a:cubicBezTo>
                  <a:lnTo>
                    <a:pt x="7940" y="2464"/>
                  </a:lnTo>
                  <a:cubicBezTo>
                    <a:pt x="7673" y="2031"/>
                    <a:pt x="5705" y="163"/>
                    <a:pt x="5705" y="163"/>
                  </a:cubicBezTo>
                  <a:cubicBezTo>
                    <a:pt x="5130" y="48"/>
                    <a:pt x="4591" y="0"/>
                    <a:pt x="4094"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5" name="Google Shape;10775;p62"/>
            <p:cNvSpPr/>
            <p:nvPr/>
          </p:nvSpPr>
          <p:spPr>
            <a:xfrm>
              <a:off x="1869000" y="781000"/>
              <a:ext cx="664675" cy="664675"/>
            </a:xfrm>
            <a:custGeom>
              <a:avLst/>
              <a:gdLst/>
              <a:ahLst/>
              <a:cxnLst/>
              <a:rect l="l" t="t" r="r" b="b"/>
              <a:pathLst>
                <a:path w="26587" h="26587" extrusionOk="0">
                  <a:moveTo>
                    <a:pt x="13310" y="1"/>
                  </a:moveTo>
                  <a:cubicBezTo>
                    <a:pt x="5938" y="1"/>
                    <a:pt x="1" y="5938"/>
                    <a:pt x="1" y="13277"/>
                  </a:cubicBezTo>
                  <a:cubicBezTo>
                    <a:pt x="1" y="20649"/>
                    <a:pt x="5938" y="26586"/>
                    <a:pt x="13310" y="26586"/>
                  </a:cubicBezTo>
                  <a:cubicBezTo>
                    <a:pt x="20649" y="26586"/>
                    <a:pt x="26586" y="20649"/>
                    <a:pt x="26586" y="13277"/>
                  </a:cubicBezTo>
                  <a:cubicBezTo>
                    <a:pt x="26586" y="5938"/>
                    <a:pt x="20649" y="1"/>
                    <a:pt x="13310" y="1"/>
                  </a:cubicBezTo>
                  <a:close/>
                </a:path>
              </a:pathLst>
            </a:custGeom>
            <a:solidFill>
              <a:srgbClr val="FDD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3" name="Picture 2"/>
          <p:cNvPicPr>
            <a:picLocks noChangeAspect="1"/>
          </p:cNvPicPr>
          <p:nvPr/>
        </p:nvPicPr>
        <p:blipFill>
          <a:blip r:embed="rId1"/>
          <a:stretch>
            <a:fillRect/>
          </a:stretch>
        </p:blipFill>
        <p:spPr>
          <a:xfrm>
            <a:off x="143510" y="2575560"/>
            <a:ext cx="5316220" cy="1009650"/>
          </a:xfrm>
          <a:prstGeom prst="rect">
            <a:avLst/>
          </a:prstGeom>
        </p:spPr>
      </p:pic>
      <p:pic>
        <p:nvPicPr>
          <p:cNvPr id="6" name="Picture 5"/>
          <p:cNvPicPr>
            <a:picLocks noChangeAspect="1"/>
          </p:cNvPicPr>
          <p:nvPr/>
        </p:nvPicPr>
        <p:blipFill>
          <a:blip r:embed="rId2"/>
          <a:stretch>
            <a:fillRect/>
          </a:stretch>
        </p:blipFill>
        <p:spPr>
          <a:xfrm>
            <a:off x="1252855" y="1099185"/>
            <a:ext cx="3952875" cy="1362075"/>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3"/>
                                        </p:tgtEl>
                                        <p:attrNameLst>
                                          <p:attrName>r</p:attrName>
                                        </p:attrNameLst>
                                      </p:cBhvr>
                                    </p:animRot>
                                    <p:animRot by="-240000">
                                      <p:cBhvr>
                                        <p:cTn id="7" dur="200" fill="hold">
                                          <p:stCondLst>
                                            <p:cond delay="200"/>
                                          </p:stCondLst>
                                        </p:cTn>
                                        <p:tgtEl>
                                          <p:spTgt spid="3"/>
                                        </p:tgtEl>
                                        <p:attrNameLst>
                                          <p:attrName>r</p:attrName>
                                        </p:attrNameLst>
                                      </p:cBhvr>
                                    </p:animRot>
                                    <p:animRot by="240000">
                                      <p:cBhvr>
                                        <p:cTn id="8" dur="200" fill="hold">
                                          <p:stCondLst>
                                            <p:cond delay="400"/>
                                          </p:stCondLst>
                                        </p:cTn>
                                        <p:tgtEl>
                                          <p:spTgt spid="3"/>
                                        </p:tgtEl>
                                        <p:attrNameLst>
                                          <p:attrName>r</p:attrName>
                                        </p:attrNameLst>
                                      </p:cBhvr>
                                    </p:animRot>
                                    <p:animRot by="-240000">
                                      <p:cBhvr>
                                        <p:cTn id="9" dur="200" fill="hold">
                                          <p:stCondLst>
                                            <p:cond delay="600"/>
                                          </p:stCondLst>
                                        </p:cTn>
                                        <p:tgtEl>
                                          <p:spTgt spid="3"/>
                                        </p:tgtEl>
                                        <p:attrNameLst>
                                          <p:attrName>r</p:attrName>
                                        </p:attrNameLst>
                                      </p:cBhvr>
                                    </p:animRot>
                                    <p:animRot by="120000">
                                      <p:cBhvr>
                                        <p:cTn id="10" dur="200" fill="hold">
                                          <p:stCondLst>
                                            <p:cond delay="80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482"/>
        <p:cNvGrpSpPr/>
        <p:nvPr/>
      </p:nvGrpSpPr>
      <p:grpSpPr>
        <a:xfrm>
          <a:off x="0" y="0"/>
          <a:ext cx="0" cy="0"/>
          <a:chOff x="0" y="0"/>
          <a:chExt cx="0" cy="0"/>
        </a:xfrm>
      </p:grpSpPr>
      <p:grpSp>
        <p:nvGrpSpPr>
          <p:cNvPr id="9485" name="Google Shape;9485;p55"/>
          <p:cNvGrpSpPr/>
          <p:nvPr/>
        </p:nvGrpSpPr>
        <p:grpSpPr>
          <a:xfrm>
            <a:off x="5648410" y="1541231"/>
            <a:ext cx="2227856" cy="3407427"/>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 name="Text Box 3"/>
          <p:cNvSpPr txBox="1"/>
          <p:nvPr/>
        </p:nvSpPr>
        <p:spPr>
          <a:xfrm>
            <a:off x="1538605" y="1650365"/>
            <a:ext cx="4568825" cy="2245360"/>
          </a:xfrm>
          <a:prstGeom prst="rect">
            <a:avLst/>
          </a:prstGeom>
          <a:noFill/>
        </p:spPr>
        <p:txBody>
          <a:bodyPr wrap="square" rtlCol="0" anchor="t">
            <a:spAutoFit/>
            <a:scene3d>
              <a:camera prst="orthographicFront"/>
              <a:lightRig rig="threePt" dir="t"/>
            </a:scene3d>
          </a:bodyPr>
          <a:p>
            <a:r>
              <a:rPr lang="en-GB" altLang="en-US" sz="2800">
                <a:solidFill>
                  <a:schemeClr val="accent2"/>
                </a:solidFill>
                <a:effectLst>
                  <a:outerShdw blurRad="38100" dist="25400" dir="5400000" algn="ctr" rotWithShape="0">
                    <a:srgbClr val="6E747A">
                      <a:alpha val="43000"/>
                    </a:srgbClr>
                  </a:outerShdw>
                </a:effectLst>
              </a:rPr>
              <a:t> 	A. thần bí</a:t>
            </a:r>
            <a:endParaRPr lang="en-GB" altLang="en-US" sz="2800">
              <a:solidFill>
                <a:schemeClr val="accent2"/>
              </a:solidFill>
              <a:effectLst>
                <a:outerShdw blurRad="38100" dist="25400" dir="5400000" algn="ctr" rotWithShape="0">
                  <a:srgbClr val="6E747A">
                    <a:alpha val="43000"/>
                  </a:srgbClr>
                </a:outerShdw>
              </a:effectLst>
            </a:endParaRPr>
          </a:p>
          <a:p>
            <a:r>
              <a:rPr lang="en-GB" altLang="en-US" sz="2800">
                <a:solidFill>
                  <a:schemeClr val="accent2"/>
                </a:solidFill>
                <a:effectLst>
                  <a:outerShdw blurRad="38100" dist="25400" dir="5400000" algn="ctr" rotWithShape="0">
                    <a:srgbClr val="6E747A">
                      <a:alpha val="43000"/>
                    </a:srgbClr>
                  </a:outerShdw>
                </a:effectLst>
              </a:rPr>
              <a:t> 	B. thần thánh</a:t>
            </a:r>
            <a:endParaRPr lang="en-GB" altLang="en-US" sz="2800">
              <a:solidFill>
                <a:schemeClr val="accent2"/>
              </a:solidFill>
              <a:effectLst>
                <a:outerShdw blurRad="38100" dist="25400" dir="5400000" algn="ctr" rotWithShape="0">
                  <a:srgbClr val="6E747A">
                    <a:alpha val="43000"/>
                  </a:srgbClr>
                </a:outerShdw>
              </a:effectLst>
            </a:endParaRPr>
          </a:p>
          <a:p>
            <a:r>
              <a:rPr lang="en-GB" altLang="en-US" sz="2800">
                <a:solidFill>
                  <a:schemeClr val="accent2"/>
                </a:solidFill>
                <a:effectLst>
                  <a:outerShdw blurRad="38100" dist="25400" dir="5400000" algn="ctr" rotWithShape="0">
                    <a:srgbClr val="6E747A">
                      <a:alpha val="43000"/>
                    </a:srgbClr>
                  </a:outerShdw>
                </a:effectLst>
              </a:rPr>
              <a:t> 	C. thần đồng</a:t>
            </a:r>
            <a:endParaRPr lang="en-GB" altLang="en-US" sz="2800">
              <a:solidFill>
                <a:schemeClr val="accent2"/>
              </a:solidFill>
              <a:effectLst>
                <a:outerShdw blurRad="38100" dist="25400" dir="5400000" algn="ctr" rotWithShape="0">
                  <a:srgbClr val="6E747A">
                    <a:alpha val="43000"/>
                  </a:srgbClr>
                </a:outerShdw>
              </a:effectLst>
            </a:endParaRPr>
          </a:p>
          <a:p>
            <a:r>
              <a:rPr lang="en-GB" altLang="en-US" sz="2800">
                <a:solidFill>
                  <a:schemeClr val="accent2"/>
                </a:solidFill>
                <a:effectLst>
                  <a:outerShdw blurRad="38100" dist="25400" dir="5400000" algn="ctr" rotWithShape="0">
                    <a:srgbClr val="6E747A">
                      <a:alpha val="43000"/>
                    </a:srgbClr>
                  </a:outerShdw>
                </a:effectLst>
              </a:rPr>
              <a:t> 	D. thần kì</a:t>
            </a:r>
            <a:endParaRPr lang="en-GB" altLang="en-US" sz="2800">
              <a:solidFill>
                <a:schemeClr val="accent2"/>
              </a:solidFill>
              <a:effectLst>
                <a:outerShdw blurRad="38100" dist="25400" dir="5400000" algn="ctr" rotWithShape="0">
                  <a:srgbClr val="6E747A">
                    <a:alpha val="43000"/>
                  </a:srgbClr>
                </a:outerShdw>
              </a:effectLst>
            </a:endParaRPr>
          </a:p>
          <a:p>
            <a:endParaRPr lang="en-GB" altLang="en-US" sz="2800">
              <a:solidFill>
                <a:schemeClr val="accent2"/>
              </a:solidFill>
              <a:effectLst>
                <a:outerShdw blurRad="38100" dist="25400" dir="5400000" algn="ctr" rotWithShape="0">
                  <a:srgbClr val="6E747A">
                    <a:alpha val="43000"/>
                  </a:srgbClr>
                </a:outerShdw>
              </a:effectLst>
            </a:endParaRPr>
          </a:p>
        </p:txBody>
      </p:sp>
      <p:sp>
        <p:nvSpPr>
          <p:cNvPr id="5" name="Text Box 4"/>
          <p:cNvSpPr txBox="1"/>
          <p:nvPr/>
        </p:nvSpPr>
        <p:spPr>
          <a:xfrm>
            <a:off x="2133600" y="375285"/>
            <a:ext cx="5458460" cy="953135"/>
          </a:xfrm>
          <a:prstGeom prst="rect">
            <a:avLst/>
          </a:prstGeom>
        </p:spPr>
        <p:style>
          <a:lnRef idx="1">
            <a:schemeClr val="accent6"/>
          </a:lnRef>
          <a:fillRef idx="2">
            <a:schemeClr val="accent6"/>
          </a:fillRef>
          <a:effectRef idx="1">
            <a:schemeClr val="accent6"/>
          </a:effectRef>
          <a:fontRef idx="minor">
            <a:schemeClr val="dk1"/>
          </a:fontRef>
        </p:style>
        <p:txBody>
          <a:bodyPr wrap="square" rtlCol="0" anchor="t">
            <a:spAutoFit/>
          </a:bodyPr>
          <a:p>
            <a:r>
              <a:rPr lang="en-GB" altLang="en-US" sz="2800">
                <a:solidFill>
                  <a:schemeClr val="accent2"/>
                </a:solidFill>
                <a:effectLst>
                  <a:outerShdw blurRad="38100" dist="25400" dir="5400000" algn="ctr" rotWithShape="0">
                    <a:srgbClr val="6E747A">
                      <a:alpha val="43000"/>
                    </a:srgbClr>
                  </a:outerShdw>
                </a:effectLst>
                <a:sym typeface="+mn-ea"/>
              </a:rPr>
              <a:t>1. Nhân vật "tôi" thấy mình lạc vào một thế giới như thế nào?</a:t>
            </a:r>
            <a:endParaRPr lang="en-GB" altLang="en-US" sz="2800">
              <a:solidFill>
                <a:schemeClr val="accent2"/>
              </a:solidFill>
              <a:effectLst>
                <a:outerShdw blurRad="38100" dist="25400" dir="5400000" algn="ctr" rotWithShape="0">
                  <a:srgbClr val="6E747A">
                    <a:alpha val="43000"/>
                  </a:srgbClr>
                </a:outerShdw>
              </a:effectLst>
              <a:sym typeface="+mn-ea"/>
            </a:endParaRPr>
          </a:p>
        </p:txBody>
      </p:sp>
      <p:sp>
        <p:nvSpPr>
          <p:cNvPr id="6" name="Oval 5"/>
          <p:cNvSpPr/>
          <p:nvPr/>
        </p:nvSpPr>
        <p:spPr>
          <a:xfrm>
            <a:off x="2371725" y="1614805"/>
            <a:ext cx="552450" cy="552450"/>
          </a:xfrm>
          <a:prstGeom prst="ellipse">
            <a:avLst/>
          </a:prstGeom>
          <a:noFill/>
          <a:ln>
            <a:solidFill>
              <a:schemeClr val="tx1">
                <a:lumMod val="60000"/>
                <a:lumOff val="40000"/>
              </a:schemeClr>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GB" altLang="en-US"/>
          </a:p>
        </p:txBody>
      </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000" fill="hold">
                                          <p:stCondLst>
                                            <p:cond delay="0"/>
                                          </p:stCondLst>
                                        </p:cTn>
                                        <p:tgtEl>
                                          <p:spTgt spid="6"/>
                                        </p:tgtEl>
                                        <p:attrNameLst>
                                          <p:attrName>style.visibility</p:attrName>
                                        </p:attrNameLst>
                                      </p:cBhvr>
                                      <p:to>
                                        <p:strVal val="visible"/>
                                      </p:to>
                                    </p:set>
                                    <p:animEffect transition="in" filter="wheel(1)">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593"/>
        <p:cNvGrpSpPr/>
        <p:nvPr/>
      </p:nvGrpSpPr>
      <p:grpSpPr>
        <a:xfrm>
          <a:off x="0" y="0"/>
          <a:ext cx="0" cy="0"/>
          <a:chOff x="0" y="0"/>
          <a:chExt cx="0" cy="0"/>
        </a:xfrm>
      </p:grpSpPr>
      <p:grpSp>
        <p:nvGrpSpPr>
          <p:cNvPr id="9600" name="Google Shape;9600;p58"/>
          <p:cNvGrpSpPr/>
          <p:nvPr/>
        </p:nvGrpSpPr>
        <p:grpSpPr>
          <a:xfrm>
            <a:off x="53340" y="1767840"/>
            <a:ext cx="2874645" cy="3025775"/>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 name="Text Box 8"/>
          <p:cNvSpPr txBox="1"/>
          <p:nvPr/>
        </p:nvSpPr>
        <p:spPr>
          <a:xfrm>
            <a:off x="1293495" y="452755"/>
            <a:ext cx="5048885" cy="829945"/>
          </a:xfrm>
          <a:prstGeom prst="rect">
            <a:avLst/>
          </a:prstGeom>
        </p:spPr>
        <p:style>
          <a:lnRef idx="1">
            <a:schemeClr val="accent6"/>
          </a:lnRef>
          <a:fillRef idx="2">
            <a:schemeClr val="accent6"/>
          </a:fillRef>
          <a:effectRef idx="1">
            <a:schemeClr val="accent6"/>
          </a:effectRef>
          <a:fontRef idx="minor">
            <a:schemeClr val="dk1"/>
          </a:fontRef>
        </p:style>
        <p:txBody>
          <a:bodyPr wrap="square" rtlCol="0" anchor="t">
            <a:spAutoFit/>
          </a:bodyPr>
          <a:p>
            <a:pPr algn="ctr"/>
            <a:r>
              <a:rPr lang="en-GB" altLang="en-US" sz="2400" b="1">
                <a:solidFill>
                  <a:schemeClr val="accent2"/>
                </a:solidFill>
              </a:rPr>
              <a:t>2. Vì sao rừng khộp được gọi là </a:t>
            </a:r>
            <a:endParaRPr lang="en-GB" altLang="en-US" sz="2400" b="1">
              <a:solidFill>
                <a:schemeClr val="accent2"/>
              </a:solidFill>
            </a:endParaRPr>
          </a:p>
          <a:p>
            <a:pPr algn="ctr"/>
            <a:r>
              <a:rPr lang="en-GB" altLang="en-US" sz="2400" b="1">
                <a:solidFill>
                  <a:schemeClr val="accent2"/>
                </a:solidFill>
              </a:rPr>
              <a:t>"giang sơn vàng rợi"? </a:t>
            </a:r>
            <a:endParaRPr lang="en-GB" altLang="en-US" sz="2400" b="1">
              <a:solidFill>
                <a:schemeClr val="accent2"/>
              </a:solidFill>
            </a:endParaRPr>
          </a:p>
        </p:txBody>
      </p:sp>
      <p:sp>
        <p:nvSpPr>
          <p:cNvPr id="10" name="Text Box 9"/>
          <p:cNvSpPr txBox="1"/>
          <p:nvPr/>
        </p:nvSpPr>
        <p:spPr>
          <a:xfrm>
            <a:off x="2944495" y="1629410"/>
            <a:ext cx="5746115" cy="2861310"/>
          </a:xfrm>
          <a:prstGeom prst="rect">
            <a:avLst/>
          </a:prstGeom>
          <a:noFill/>
        </p:spPr>
        <p:txBody>
          <a:bodyPr wrap="square" rtlCol="0" anchor="t">
            <a:spAutoFit/>
          </a:bodyPr>
          <a:p>
            <a:r>
              <a:rPr lang="en-GB" altLang="en-US" sz="2000" b="1">
                <a:sym typeface="+mn-ea"/>
              </a:rPr>
              <a:t>      A. Vì có những con mang vàng hệt như màu lá khộp đang ăn cỏ non.</a:t>
            </a:r>
            <a:endParaRPr lang="en-GB" altLang="en-US" sz="2000" b="1"/>
          </a:p>
          <a:p>
            <a:r>
              <a:rPr lang="en-GB" altLang="en-US" sz="2000" b="1">
                <a:sym typeface="+mn-ea"/>
              </a:rPr>
              <a:t>      B. </a:t>
            </a:r>
            <a:r>
              <a:rPr lang="en-GB" altLang="en-US" sz="2000" b="1">
                <a:sym typeface="+mn-ea"/>
              </a:rPr>
              <a:t>Vì có sự kết hợp của lá vàng, những con mang vàng và sắc nắng vàng trong không gian rộng lớn của khu rừng.</a:t>
            </a:r>
            <a:endParaRPr lang="en-GB" altLang="en-US" sz="2000" b="1"/>
          </a:p>
          <a:p>
            <a:r>
              <a:rPr lang="en-GB" altLang="en-US" sz="2000" b="1">
                <a:sym typeface="+mn-ea"/>
              </a:rPr>
              <a:t>      C. </a:t>
            </a:r>
            <a:r>
              <a:rPr lang="en-GB" altLang="en-US" sz="2000" b="1">
                <a:sym typeface="+mn-ea"/>
              </a:rPr>
              <a:t>Vì có lá úa vàng như cảnh vật mùa thu.</a:t>
            </a:r>
            <a:endParaRPr lang="en-GB" altLang="en-US" sz="2000" b="1"/>
          </a:p>
          <a:p>
            <a:r>
              <a:rPr lang="en-GB" altLang="en-US" sz="2000" b="1">
                <a:sym typeface="+mn-ea"/>
              </a:rPr>
              <a:t>      D. </a:t>
            </a:r>
            <a:r>
              <a:rPr lang="en-GB" altLang="en-US" sz="2000" b="1">
                <a:sym typeface="+mn-ea"/>
              </a:rPr>
              <a:t>Vì có những chiếc chân vàng giẫm lên thảm lá vàng và sắc nắng cũng rực vàng trên lưng nó.</a:t>
            </a:r>
            <a:endParaRPr lang="en-GB" altLang="en-US" sz="2000" b="1">
              <a:sym typeface="+mn-ea"/>
            </a:endParaRPr>
          </a:p>
        </p:txBody>
      </p:sp>
      <p:sp>
        <p:nvSpPr>
          <p:cNvPr id="11" name="Oval 10"/>
          <p:cNvSpPr/>
          <p:nvPr/>
        </p:nvSpPr>
        <p:spPr>
          <a:xfrm>
            <a:off x="3301365" y="2191385"/>
            <a:ext cx="492125" cy="492125"/>
          </a:xfrm>
          <a:prstGeom prst="ellipse">
            <a:avLst/>
          </a:prstGeom>
          <a:noFill/>
          <a:ln>
            <a:solidFill>
              <a:schemeClr val="tx1">
                <a:lumMod val="60000"/>
                <a:lumOff val="40000"/>
              </a:schemeClr>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GB" altLang="en-US"/>
          </a:p>
        </p:txBody>
      </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000" fill="hold">
                                          <p:stCondLst>
                                            <p:cond delay="0"/>
                                          </p:stCondLst>
                                        </p:cTn>
                                        <p:tgtEl>
                                          <p:spTgt spid="11"/>
                                        </p:tgtEl>
                                        <p:attrNameLst>
                                          <p:attrName>style.visibility</p:attrName>
                                        </p:attrNameLst>
                                      </p:cBhvr>
                                      <p:to>
                                        <p:strVal val="visible"/>
                                      </p:to>
                                    </p:set>
                                    <p:animEffect transition="in" filter="wheel(1)">
                                      <p:cBhvr>
                                        <p:cTn id="7"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862"/>
        <p:cNvGrpSpPr/>
        <p:nvPr/>
      </p:nvGrpSpPr>
      <p:grpSpPr>
        <a:xfrm>
          <a:off x="0" y="0"/>
          <a:ext cx="0" cy="0"/>
          <a:chOff x="0" y="0"/>
          <a:chExt cx="0" cy="0"/>
        </a:xfrm>
      </p:grpSpPr>
      <p:grpSp>
        <p:nvGrpSpPr>
          <p:cNvPr id="10527" name="Google Shape;10527;p62"/>
          <p:cNvGrpSpPr/>
          <p:nvPr/>
        </p:nvGrpSpPr>
        <p:grpSpPr>
          <a:xfrm>
            <a:off x="6334760" y="1040765"/>
            <a:ext cx="2322195" cy="363283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 name="Text Box 2"/>
          <p:cNvSpPr txBox="1"/>
          <p:nvPr/>
        </p:nvSpPr>
        <p:spPr>
          <a:xfrm>
            <a:off x="425450" y="1610995"/>
            <a:ext cx="5908675" cy="2614930"/>
          </a:xfrm>
          <a:prstGeom prst="rect">
            <a:avLst/>
          </a:prstGeom>
          <a:noFill/>
        </p:spPr>
        <p:txBody>
          <a:bodyPr wrap="square" rtlCol="0" anchor="t">
            <a:spAutoFit/>
          </a:bodyPr>
          <a:p>
            <a:pPr algn="l">
              <a:buSzTx/>
            </a:pPr>
            <a:r>
              <a:rPr lang="en-GB" altLang="en-US" sz="2000" b="1"/>
              <a:t> </a:t>
            </a:r>
            <a:endParaRPr lang="en-GB" altLang="en-US" sz="2000" b="1"/>
          </a:p>
          <a:p>
            <a:pPr algn="l">
              <a:buSzTx/>
            </a:pPr>
            <a:r>
              <a:rPr lang="en-GB" altLang="en-US" sz="2400" b="1">
                <a:sym typeface="+mn-ea"/>
              </a:rPr>
              <a:t>      </a:t>
            </a:r>
            <a:r>
              <a:rPr lang="en-GB" altLang="en-US" sz="2400" b="1"/>
              <a:t>A. Vẻ đẹp kì ảo, lãng mạn như trong truyện cổ tích</a:t>
            </a:r>
            <a:endParaRPr lang="en-GB" altLang="en-US" sz="2400" b="1"/>
          </a:p>
          <a:p>
            <a:pPr algn="l">
              <a:buSzTx/>
            </a:pPr>
            <a:r>
              <a:rPr lang="en-GB" altLang="en-US" sz="2400" b="1">
                <a:sym typeface="+mn-ea"/>
              </a:rPr>
              <a:t>      </a:t>
            </a:r>
            <a:r>
              <a:rPr lang="en-GB" altLang="en-US" sz="2400" b="1"/>
              <a:t>B. Cảnh rừng trở nên sống động, đầy những điều thú vị, bất ngờ.</a:t>
            </a:r>
            <a:endParaRPr lang="en-GB" altLang="en-US" sz="2400" b="1"/>
          </a:p>
          <a:p>
            <a:pPr algn="l">
              <a:buSzTx/>
            </a:pPr>
            <a:r>
              <a:rPr lang="en-GB" altLang="en-US" sz="2400" b="1">
                <a:sym typeface="+mn-ea"/>
              </a:rPr>
              <a:t>      </a:t>
            </a:r>
            <a:r>
              <a:rPr lang="en-GB" altLang="en-US" sz="2400" b="1"/>
              <a:t>C. Cảnh rừng trở nên bất ngờ, kì vĩ</a:t>
            </a:r>
            <a:endParaRPr lang="en-GB" altLang="en-US" sz="2400" b="1"/>
          </a:p>
          <a:p>
            <a:pPr algn="l">
              <a:buSzTx/>
            </a:pPr>
            <a:r>
              <a:rPr lang="en-GB" altLang="en-US" sz="2400" b="1">
                <a:sym typeface="+mn-ea"/>
              </a:rPr>
              <a:t>      </a:t>
            </a:r>
            <a:r>
              <a:rPr lang="en-GB" altLang="en-US" sz="2400" b="1"/>
              <a:t>D. Rực rỡ sắc màu</a:t>
            </a:r>
            <a:endParaRPr lang="en-GB" altLang="en-US" sz="2400" b="1"/>
          </a:p>
        </p:txBody>
      </p:sp>
      <p:sp>
        <p:nvSpPr>
          <p:cNvPr id="4" name="Text Box 3"/>
          <p:cNvSpPr txBox="1"/>
          <p:nvPr/>
        </p:nvSpPr>
        <p:spPr>
          <a:xfrm>
            <a:off x="869315" y="596265"/>
            <a:ext cx="5616575" cy="829945"/>
          </a:xfrm>
          <a:prstGeom prst="rect">
            <a:avLst/>
          </a:prstGeom>
        </p:spPr>
        <p:style>
          <a:lnRef idx="1">
            <a:schemeClr val="accent6"/>
          </a:lnRef>
          <a:fillRef idx="2">
            <a:schemeClr val="accent6"/>
          </a:fillRef>
          <a:effectRef idx="1">
            <a:schemeClr val="accent6"/>
          </a:effectRef>
          <a:fontRef idx="minor">
            <a:schemeClr val="dk1"/>
          </a:fontRef>
        </p:style>
        <p:txBody>
          <a:bodyPr wrap="none" rtlCol="0" anchor="t">
            <a:spAutoFit/>
          </a:bodyPr>
          <a:p>
            <a:r>
              <a:rPr lang="en-GB" altLang="en-US" sz="2400" b="1">
                <a:solidFill>
                  <a:schemeClr val="accent2"/>
                </a:solidFill>
                <a:sym typeface="+mn-ea"/>
              </a:rPr>
              <a:t>3. Sự xuất hiện của muông thú mang </a:t>
            </a:r>
            <a:endParaRPr lang="en-GB" altLang="en-US" sz="2400" b="1">
              <a:solidFill>
                <a:schemeClr val="accent2"/>
              </a:solidFill>
              <a:sym typeface="+mn-ea"/>
            </a:endParaRPr>
          </a:p>
          <a:p>
            <a:r>
              <a:rPr lang="en-GB" altLang="en-US" sz="2400" b="1">
                <a:solidFill>
                  <a:schemeClr val="accent2"/>
                </a:solidFill>
                <a:sym typeface="+mn-ea"/>
              </a:rPr>
              <a:t>đến vẻ đẹp gì cho cảnh rừng?</a:t>
            </a:r>
            <a:endParaRPr lang="en-GB" altLang="en-US" sz="2400" b="1">
              <a:solidFill>
                <a:schemeClr val="accent2"/>
              </a:solidFill>
              <a:sym typeface="+mn-ea"/>
            </a:endParaRPr>
          </a:p>
        </p:txBody>
      </p:sp>
      <p:sp>
        <p:nvSpPr>
          <p:cNvPr id="6" name="Oval 5"/>
          <p:cNvSpPr/>
          <p:nvPr/>
        </p:nvSpPr>
        <p:spPr>
          <a:xfrm>
            <a:off x="869315" y="2621915"/>
            <a:ext cx="552450" cy="552450"/>
          </a:xfrm>
          <a:prstGeom prst="ellipse">
            <a:avLst/>
          </a:prstGeom>
          <a:noFill/>
          <a:ln>
            <a:solidFill>
              <a:schemeClr val="tx1">
                <a:lumMod val="60000"/>
                <a:lumOff val="40000"/>
              </a:schemeClr>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en-GB" altLang="en-US"/>
          </a:p>
        </p:txBody>
      </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000" fill="hold">
                                          <p:stCondLst>
                                            <p:cond delay="0"/>
                                          </p:stCondLst>
                                        </p:cTn>
                                        <p:tgtEl>
                                          <p:spTgt spid="6"/>
                                        </p:tgtEl>
                                        <p:attrNameLst>
                                          <p:attrName>style.visibility</p:attrName>
                                        </p:attrNameLst>
                                      </p:cBhvr>
                                      <p:to>
                                        <p:strVal val="visible"/>
                                      </p:to>
                                    </p:set>
                                    <p:animEffect transition="in" filter="wheel(1)">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7" name="Picture 3"/>
          <p:cNvPicPr>
            <a:picLocks noChangeAspect="1"/>
          </p:cNvPicPr>
          <p:nvPr/>
        </p:nvPicPr>
        <p:blipFill>
          <a:blip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p:blipFill>
        <p:spPr>
          <a:xfrm>
            <a:off x="2991485" y="514350"/>
            <a:ext cx="5753100" cy="4114800"/>
          </a:xfrm>
          <a:prstGeom prst="rect">
            <a:avLst/>
          </a:prstGeom>
        </p:spPr>
      </p:pic>
      <p:pic>
        <p:nvPicPr>
          <p:cNvPr id="5" name="Picture 4"/>
          <p:cNvPicPr>
            <a:picLocks noChangeAspect="1"/>
          </p:cNvPicPr>
          <p:nvPr/>
        </p:nvPicPr>
        <p:blipFill>
          <a:blip r:embed="rId3"/>
          <a:stretch>
            <a:fillRect/>
          </a:stretch>
        </p:blipFill>
        <p:spPr>
          <a:xfrm>
            <a:off x="564515" y="1639570"/>
            <a:ext cx="2772410" cy="2585085"/>
          </a:xfrm>
          <a:prstGeom prst="rect">
            <a:avLst/>
          </a:prstGeom>
        </p:spPr>
      </p:pic>
      <p:sp>
        <p:nvSpPr>
          <p:cNvPr id="6" name="Rectangles 5"/>
          <p:cNvSpPr/>
          <p:nvPr/>
        </p:nvSpPr>
        <p:spPr>
          <a:xfrm>
            <a:off x="3336925" y="1972310"/>
            <a:ext cx="5765800" cy="1198880"/>
          </a:xfrm>
          <a:prstGeom prst="rect">
            <a:avLst/>
          </a:prstGeom>
          <a:noFill/>
          <a:ln>
            <a:noFill/>
          </a:ln>
        </p:spPr>
        <p:txBody>
          <a:bodyPr wrap="none" rtlCol="0" anchor="t">
            <a:spAutoFit/>
          </a:bodyPr>
          <a:p>
            <a:pPr algn="ctr"/>
            <a:r>
              <a:rPr lang="en-GB" altLang="en-US" sz="3600" b="1">
                <a:solidFill>
                  <a:schemeClr val="accent1"/>
                </a:solidFill>
                <a:effectLst>
                  <a:outerShdw blurRad="38100" dist="25400" dir="5400000" algn="ctr" rotWithShape="0">
                    <a:srgbClr val="6E747A">
                      <a:alpha val="43000"/>
                    </a:srgbClr>
                  </a:outerShdw>
                </a:effectLst>
              </a:rPr>
              <a:t>Cảm ơn em đã chung tay </a:t>
            </a:r>
            <a:endParaRPr lang="en-GB" altLang="en-US" sz="3600" b="1">
              <a:solidFill>
                <a:schemeClr val="accent1"/>
              </a:solidFill>
              <a:effectLst>
                <a:outerShdw blurRad="38100" dist="25400" dir="5400000" algn="ctr" rotWithShape="0">
                  <a:srgbClr val="6E747A">
                    <a:alpha val="43000"/>
                  </a:srgbClr>
                </a:outerShdw>
              </a:effectLst>
            </a:endParaRPr>
          </a:p>
          <a:p>
            <a:pPr algn="ctr"/>
            <a:r>
              <a:rPr lang="en-GB" altLang="en-US" sz="3600" b="1">
                <a:solidFill>
                  <a:schemeClr val="accent1"/>
                </a:solidFill>
                <a:effectLst>
                  <a:outerShdw blurRad="38100" dist="25400" dir="5400000" algn="ctr" rotWithShape="0">
                    <a:srgbClr val="6E747A">
                      <a:alpha val="43000"/>
                    </a:srgbClr>
                  </a:outerShdw>
                </a:effectLst>
              </a:rPr>
              <a:t>giữ lấy màu xanh nhé!</a:t>
            </a:r>
            <a:endParaRPr lang="en-GB" altLang="en-US" sz="3600" b="1">
              <a:solidFill>
                <a:schemeClr val="accent1"/>
              </a:solidFill>
              <a:effectLst>
                <a:outerShdw blurRad="38100" dist="25400" dir="5400000" algn="ctr" rotWithShape="0">
                  <a:srgbClr val="6E747A">
                    <a:alpha val="43000"/>
                  </a:srgbClr>
                </a:outerShdw>
              </a:effectLst>
            </a:endParaRPr>
          </a:p>
        </p:txBody>
      </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tags/tag1.xml><?xml version="1.0" encoding="utf-8"?>
<p:tagLst xmlns:p="http://schemas.openxmlformats.org/presentationml/2006/main">
  <p:tag name="FILL" val="a1"/>
</p:tagLst>
</file>

<file path=ppt/tags/tag2.xml><?xml version="1.0" encoding="utf-8"?>
<p:tagLst xmlns:p="http://schemas.openxmlformats.org/presentationml/2006/main">
  <p:tag name="KSO_WM_MEDIACOVER_FLAG" val="1"/>
  <p:tag name="KSO_WM_UNIT_MEDIACOVER_BTN_STATE" val="1"/>
</p:tagLst>
</file>

<file path=ppt/theme/theme1.xml><?xml version="1.0" encoding="utf-8"?>
<a:theme xmlns:a="http://schemas.openxmlformats.org/drawingml/2006/main" name="Reforestation Project Proposal  by Slidesgo">
  <a:themeElements>
    <a:clrScheme name="Simple Light">
      <a:dk1>
        <a:srgbClr val="841F00"/>
      </a:dk1>
      <a:lt1>
        <a:srgbClr val="FFFBEE"/>
      </a:lt1>
      <a:dk2>
        <a:srgbClr val="D6EDE4"/>
      </a:dk2>
      <a:lt2>
        <a:srgbClr val="83C4AD"/>
      </a:lt2>
      <a:accent1>
        <a:srgbClr val="1F684C"/>
      </a:accent1>
      <a:accent2>
        <a:srgbClr val="000000"/>
      </a:accent2>
      <a:accent3>
        <a:srgbClr val="FBDEAC"/>
      </a:accent3>
      <a:accent4>
        <a:srgbClr val="EBC177"/>
      </a:accent4>
      <a:accent5>
        <a:srgbClr val="C67A00"/>
      </a:accent5>
      <a:accent6>
        <a:srgbClr val="C43300"/>
      </a:accent6>
      <a:hlink>
        <a:srgbClr val="9F51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Language Arts Subject for Middle School - 6th Grade: Vocabulary Skills by Slidesgo">
  <a:themeElements>
    <a:clrScheme name="Simple Light">
      <a:dk1>
        <a:srgbClr val="578A36"/>
      </a:dk1>
      <a:lt1>
        <a:srgbClr val="C8D9AD"/>
      </a:lt1>
      <a:dk2>
        <a:srgbClr val="8EB355"/>
      </a:dk2>
      <a:lt2>
        <a:srgbClr val="4E4937"/>
      </a:lt2>
      <a:accent1>
        <a:srgbClr val="1E3D28"/>
      </a:accent1>
      <a:accent2>
        <a:srgbClr val="3E6949"/>
      </a:accent2>
      <a:accent3>
        <a:srgbClr val="FFFFFF"/>
      </a:accent3>
      <a:accent4>
        <a:srgbClr val="F2B6B6"/>
      </a:accent4>
      <a:accent5>
        <a:srgbClr val="FFCFCA"/>
      </a:accent5>
      <a:accent6>
        <a:srgbClr val="FFE6B3"/>
      </a:accent6>
      <a:hlink>
        <a:srgbClr val="4E493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5724</Words>
  <Application>WPS Presentation</Application>
  <PresentationFormat>On-screen Show (16:9)</PresentationFormat>
  <Paragraphs>317</Paragraphs>
  <Slides>53</Slides>
  <Notes>32</Notes>
  <HiddenSlides>0</HiddenSlides>
  <MMClips>0</MMClips>
  <ScaleCrop>false</ScaleCrop>
  <HeadingPairs>
    <vt:vector size="6" baseType="variant">
      <vt:variant>
        <vt:lpstr>已用的字体</vt:lpstr>
      </vt:variant>
      <vt:variant>
        <vt:i4>24</vt:i4>
      </vt:variant>
      <vt:variant>
        <vt:lpstr>主题</vt:lpstr>
      </vt:variant>
      <vt:variant>
        <vt:i4>2</vt:i4>
      </vt:variant>
      <vt:variant>
        <vt:lpstr>幻灯片标题</vt:lpstr>
      </vt:variant>
      <vt:variant>
        <vt:i4>53</vt:i4>
      </vt:variant>
    </vt:vector>
  </HeadingPairs>
  <TitlesOfParts>
    <vt:vector size="79" baseType="lpstr">
      <vt:lpstr>Arial</vt:lpstr>
      <vt:lpstr>SimSun</vt:lpstr>
      <vt:lpstr>Wingdings</vt:lpstr>
      <vt:lpstr>Arial</vt:lpstr>
      <vt:lpstr>Chewy</vt:lpstr>
      <vt:lpstr>Nunito</vt:lpstr>
      <vt:lpstr>Nunito SemiBold</vt:lpstr>
      <vt:lpstr>SVN-Riesling</vt:lpstr>
      <vt:lpstr>Montserrat</vt:lpstr>
      <vt:lpstr>Inconsolata</vt:lpstr>
      <vt:lpstr>Catamaran</vt:lpstr>
      <vt:lpstr>Maven Pro</vt:lpstr>
      <vt:lpstr>Chau Philomene One</vt:lpstr>
      <vt:lpstr>Yu Gothic UI Semibold</vt:lpstr>
      <vt:lpstr>Denk One</vt:lpstr>
      <vt:lpstr>Poppins</vt:lpstr>
      <vt:lpstr>Fira Sans Extra Condensed</vt:lpstr>
      <vt:lpstr>SVN-Ziclets</vt:lpstr>
      <vt:lpstr>Times New Roman</vt:lpstr>
      <vt:lpstr>Microsoft YaHei</vt:lpstr>
      <vt:lpstr>Arial Unicode MS</vt:lpstr>
      <vt:lpstr>SVN-Cookies</vt:lpstr>
      <vt:lpstr>Bahnschrift SemiBold</vt:lpstr>
      <vt:lpstr>SVN-Monday</vt:lpstr>
      <vt:lpstr>Reforestation Project Proposal  by Slidesgo</vt:lpstr>
      <vt:lpstr>Language Arts Subject for Middle School - 6th Grade: Vocabulary Skills by Slidesgo</vt:lpstr>
      <vt:lpstr>PowerPoint 演示文稿</vt:lpstr>
      <vt:lpstr>PowerPoint 演示文稿</vt:lpstr>
      <vt:lpstr>PowerPoint 演示文稿</vt:lpstr>
      <vt:lpstr>Những khu rừng xanh mát rất có ích. Nhưng hiện nay chúng đã bị tàn phá. Các em hãy cùng nhau trồng cây qua trò chơi sau nha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01 </vt:lpstr>
      <vt:lpstr>PowerPoint 演示文稿</vt:lpstr>
      <vt:lpstr>PowerPoint 演示文稿</vt:lpstr>
      <vt:lpstr>PowerPoint 演示文稿</vt:lpstr>
      <vt:lpstr>PowerPoint 演示文稿</vt:lpstr>
      <vt:lpstr>Chú thích</vt:lpstr>
      <vt:lpstr>PowerPoint 演示文稿</vt:lpstr>
      <vt:lpstr>Giải nghĩa từ</vt:lpstr>
      <vt:lpstr>Giải nghĩa từ</vt:lpstr>
      <vt:lpstr>Giải nghĩa từ</vt:lpstr>
      <vt:lpstr>PowerPoint 演示文稿</vt:lpstr>
      <vt:lpstr>PowerPoint 演示文稿</vt:lpstr>
      <vt:lpstr>PowerPoint 演示文稿</vt:lpstr>
      <vt:lpstr>PowerPoint 演示文稿</vt:lpstr>
      <vt:lpstr>PowerPoint 演示文稿</vt:lpstr>
      <vt:lpstr>PowerPoint 演示文稿</vt:lpstr>
      <vt:lpstr>02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03 </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Reforestation Project Proposal</dc:title>
  <dc:creator/>
  <cp:lastModifiedBy>HP</cp:lastModifiedBy>
  <cp:revision>14</cp:revision>
  <dcterms:created xsi:type="dcterms:W3CDTF">2021-10-12T05:19:00Z</dcterms:created>
  <dcterms:modified xsi:type="dcterms:W3CDTF">2021-10-25T10:25:44Z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A00E53C96F574A57ABF7B86828C272E7</vt:lpwstr>
  </property>
  <property fmtid="{D5CDD505-2E9C-101B-9397-08002B2CF9AE}" pid="3" name="KSOProductBuildVer">
    <vt:lpwstr>2057-11.2.0.10351</vt:lpwstr>
  </property>
</Properties>
</file>