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5" r:id="rId4"/>
    <p:sldId id="290" r:id="rId5"/>
    <p:sldId id="287" r:id="rId6"/>
    <p:sldId id="291" r:id="rId7"/>
    <p:sldId id="267" r:id="rId8"/>
    <p:sldId id="284" r:id="rId9"/>
    <p:sldId id="259" r:id="rId10"/>
    <p:sldId id="292" r:id="rId11"/>
    <p:sldId id="263" r:id="rId12"/>
    <p:sldId id="264" r:id="rId13"/>
    <p:sldId id="281" r:id="rId14"/>
    <p:sldId id="28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26C"/>
    <a:srgbClr val="0000FF"/>
    <a:srgbClr val="F0587D"/>
    <a:srgbClr val="FFA100"/>
    <a:srgbClr val="E6E300"/>
    <a:srgbClr val="FF7C61"/>
    <a:srgbClr val="768B00"/>
    <a:srgbClr val="C56D27"/>
    <a:srgbClr val="A5A5A5"/>
    <a:srgbClr val="D76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1636" autoAdjust="0"/>
  </p:normalViewPr>
  <p:slideViewPr>
    <p:cSldViewPr snapToGrid="0" showGuides="1">
      <p:cViewPr varScale="1">
        <p:scale>
          <a:sx n="61" d="100"/>
          <a:sy n="61" d="100"/>
        </p:scale>
        <p:origin x="240" y="4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4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9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0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5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7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9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3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8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4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6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5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C0AA-A1A7-4251-98DB-EA463CC9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0CF205-E8CC-456D-849D-35F0F85A2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FABC6A-33A7-4ED4-8BB1-EBE4D7A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794F-5496-411D-8AA2-27D540E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FB46F-38DD-49CA-8E1F-38726E6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48F24-6D29-4723-83B7-5AEB82AF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C79C29-A435-49BA-B4A0-711EE611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9E1F6-C406-4872-BC6D-8EBEF3E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93AEC9-4436-45E0-A324-93FAAB7E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B4F72-56D1-4EF7-9278-117700F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771E6-0A69-45AC-AE35-14EADC78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BA83E3-CAF7-4336-9869-1612562F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704E7-DF7B-4690-A42B-EC90586F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9B764D-8575-453C-A6FB-541C072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6F046-2DCE-4EFB-A120-E495129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0DA21-642F-4441-9CBF-5FBCF67B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C1F518-6652-4315-B7E4-CD0B90F7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5E9C2-BFF8-42DD-952F-813FA610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C9E30F-E871-42C9-8184-E4C5DBF0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CAB49D-8BA7-4229-AE34-AD648D66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3E6DFB-37BA-482B-B634-9907A94A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2CD80-826A-44FF-98E4-B1F45C2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115FE-9A38-458C-9A8C-8D17622A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6230E-401B-4CE1-A03F-7408ED827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1066B6-EF19-47CB-AFE1-6239F5E65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E75097-F01C-4802-8C3E-5355810F2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1E2469-31BD-40E5-AC6F-87C632C5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0BE977-C1BB-440B-92B3-6C8D9F61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B9D761-4440-4A29-B58A-04452EC9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2AA83-1BD5-4213-81EE-082350B4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69762-72A8-46DF-BE78-2F777DD0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2353BE-C9C1-4B78-8F0C-0419145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913B55-15B6-4FB1-BF9B-0F749BF9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A2571-5240-4ACA-AC29-BAB743A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EA0F0-93DB-415E-B78D-0E433EAE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9A397D-DD38-469B-8142-6515D00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24A9-FBF4-4838-865D-A7C736D9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16066-85F1-49CE-917C-BFD4A1AC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F656D5-0AFE-4A0A-8FA5-61E3124A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008D93-DD36-4D98-9A6B-CAD01B5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AF021-57C8-49B0-99F8-8E02D49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19224C-E34B-447A-A1C8-675FF8C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1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40D5C-4289-4FCE-90B0-7B9629FD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17CDDA-97A7-49DC-BA90-B687DACAD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189C6D-6C4B-4696-896F-3DA7B7C6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77801C-2544-4CF4-956F-3E1AB92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81F99-BB12-4CE6-B8DB-7CF3EDBB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C5A750-0BCC-454B-ACFE-6BBEEDAD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CBCD7-E908-40B1-9D4D-81CCF670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4F0B01-C3C7-4E30-A674-CD410D2D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D9CE-05C4-48E5-A0C8-0F74D58E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F5E6F-2568-4193-8D81-46E9C2D4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C0F8A-9B95-41ED-BA6E-CCB9479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59D6C5-A089-43D8-BC21-B6C50ABD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F2D0CD-C7BF-4B4C-993E-AD6963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CDCC27-6B8B-4A2B-9332-3FA7E441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9331D-1ABB-488F-A9E6-A5DF0B9C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94CC72-3C14-46F0-8646-ED9861A5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0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8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5" y="5620807"/>
            <a:ext cx="2397125" cy="3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94581" y="8632308"/>
            <a:ext cx="100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Vui lòng</a:t>
            </a:r>
            <a:r>
              <a:rPr lang="en-US" baseline="0" smtClean="0"/>
              <a:t> tôn trọng tác giả, không mua đi bán lại, không chia sẻ , cảm ơn các thầy cô!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96390"/>
            <a:ext cx="1094581" cy="261610"/>
          </a:xfrm>
          <a:prstGeom prst="rect">
            <a:avLst/>
          </a:prstGeom>
          <a:solidFill>
            <a:srgbClr val="0C326C"/>
          </a:solidFill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bg1">
                    <a:lumMod val="85000"/>
                  </a:schemeClr>
                </a:solidFill>
              </a:rPr>
              <a:t>Phương</a:t>
            </a:r>
            <a:r>
              <a:rPr lang="en-US" sz="1100" baseline="0" smtClean="0">
                <a:solidFill>
                  <a:schemeClr val="bg1">
                    <a:lumMod val="85000"/>
                  </a:schemeClr>
                </a:solidFill>
              </a:rPr>
              <a:t> Anh</a:t>
            </a:r>
            <a:endParaRPr lang="en-US" sz="11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D0DE71-D77B-452D-BFC0-76DF422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2D4F2-AE6C-434F-929D-261A806D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9E2656-95FA-460C-B193-60AEDACC4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53C6B-C10F-4E7F-899E-2E78A3035EB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0D1D06-D38C-4BC4-AB38-94C35F5D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EC3C07-901D-42FF-B388-326DF8FD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B5EE6-EA73-4D28-B5DA-D4FFA458B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5" y="5620807"/>
            <a:ext cx="2397125" cy="3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94581" y="8632308"/>
            <a:ext cx="100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Vui lòng</a:t>
            </a:r>
            <a:r>
              <a:rPr lang="en-US" baseline="0" smtClean="0"/>
              <a:t> tôn trọng tác giả, không mua đi bán lại, không chia sẻ , cảm ơn các thầy cô!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96390"/>
            <a:ext cx="1094581" cy="261610"/>
          </a:xfrm>
          <a:prstGeom prst="rect">
            <a:avLst/>
          </a:prstGeom>
          <a:solidFill>
            <a:srgbClr val="0C326C"/>
          </a:solidFill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bg1">
                    <a:lumMod val="85000"/>
                  </a:schemeClr>
                </a:solidFill>
              </a:rPr>
              <a:t>Phương</a:t>
            </a:r>
            <a:r>
              <a:rPr lang="en-US" sz="1100" baseline="0" smtClean="0">
                <a:solidFill>
                  <a:schemeClr val="bg1">
                    <a:lumMod val="85000"/>
                  </a:schemeClr>
                </a:solidFill>
              </a:rPr>
              <a:t> Anh</a:t>
            </a:r>
            <a:endParaRPr lang="en-US" sz="11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35D0094-BA05-433D-94F8-B3A67FEDB76F}"/>
              </a:ext>
            </a:extLst>
          </p:cNvPr>
          <p:cNvSpPr txBox="1"/>
          <p:nvPr/>
        </p:nvSpPr>
        <p:spPr>
          <a:xfrm rot="21154582">
            <a:off x="5371455" y="892549"/>
            <a:ext cx="6923757" cy="4524315"/>
          </a:xfrm>
          <a:prstGeom prst="rect">
            <a:avLst/>
          </a:prstGeom>
          <a:noFill/>
          <a:effectLst>
            <a:glow rad="1727200">
              <a:schemeClr val="bg1"/>
            </a:glow>
            <a:outerShdw blurRad="304800" dist="50800" dir="456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7200" b="1">
                <a:blipFill>
                  <a:blip r:embed="rId6"/>
                  <a:stretch>
                    <a:fillRect/>
                  </a:stretch>
                </a:blip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Nhân một số thập phân với một số tự nhiên</a:t>
            </a:r>
          </a:p>
        </p:txBody>
      </p:sp>
      <p:pic>
        <p:nvPicPr>
          <p:cNvPr id="6" name="5c322f8dced45">
            <a:hlinkClick r:id="" action="ppaction://media"/>
            <a:extLst>
              <a:ext uri="{FF2B5EF4-FFF2-40B4-BE49-F238E27FC236}">
                <a16:creationId xmlns:a16="http://schemas.microsoft.com/office/drawing/2014/main" id="{06E53AFC-0781-4DA1-988E-6ED49CB13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026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62916" y="739967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273084" y="1667326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a)  2,5 x 7</a:t>
            </a: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6772275" y="1628602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5,18 x 5 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422924" y="2398043"/>
            <a:ext cx="106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2194324" y="2898659"/>
            <a:ext cx="30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2848894" y="3206068"/>
            <a:ext cx="30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>
            <a:off x="2346724" y="386337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2194324" y="3871989"/>
            <a:ext cx="14675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17,5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7998024" y="2350914"/>
            <a:ext cx="18418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5,18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7639236" y="2835603"/>
            <a:ext cx="38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229475" y="1626549"/>
            <a:ext cx="53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>
            <a:off x="8078579" y="3916210"/>
            <a:ext cx="10243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7888079" y="3924829"/>
            <a:ext cx="18965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25,90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 flipH="1">
            <a:off x="8615956" y="3220324"/>
            <a:ext cx="10563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540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9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43575" y="725812"/>
            <a:ext cx="744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số thích hợp vào chỗ trống.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6702050"/>
              </p:ext>
            </p:extLst>
          </p:nvPr>
        </p:nvGraphicFramePr>
        <p:xfrm>
          <a:off x="1234440" y="2237845"/>
          <a:ext cx="8229600" cy="23622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1234440" y="2314045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1234440" y="2999845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3291840" y="2327856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3,18</a:t>
            </a: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3368040" y="299984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1310640" y="376184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5425439" y="2314045"/>
            <a:ext cx="18832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8,07</a:t>
            </a: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>
            <a:off x="5388347" y="2999845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7384866" y="2314044"/>
            <a:ext cx="2079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2,356</a:t>
            </a:r>
          </a:p>
        </p:txBody>
      </p:sp>
      <p:sp>
        <p:nvSpPr>
          <p:cNvPr id="84" name="Text Box 45"/>
          <p:cNvSpPr txBox="1">
            <a:spLocks noChangeArrowheads="1"/>
          </p:cNvSpPr>
          <p:nvPr/>
        </p:nvSpPr>
        <p:spPr bwMode="auto">
          <a:xfrm>
            <a:off x="7559040" y="2999845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/>
          <p:cNvSpPr txBox="1">
            <a:spLocks noChangeArrowheads="1"/>
          </p:cNvSpPr>
          <p:nvPr/>
        </p:nvSpPr>
        <p:spPr bwMode="auto">
          <a:xfrm>
            <a:off x="3291840" y="3838045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9,54</a:t>
            </a:r>
          </a:p>
        </p:txBody>
      </p:sp>
      <p:sp>
        <p:nvSpPr>
          <p:cNvPr id="86" name="Text Box 47"/>
          <p:cNvSpPr txBox="1">
            <a:spLocks noChangeArrowheads="1"/>
          </p:cNvSpPr>
          <p:nvPr/>
        </p:nvSpPr>
        <p:spPr bwMode="auto">
          <a:xfrm>
            <a:off x="5349240" y="3838045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40,35</a:t>
            </a:r>
          </a:p>
        </p:txBody>
      </p:sp>
      <p:sp>
        <p:nvSpPr>
          <p:cNvPr id="87" name="Text Box 48"/>
          <p:cNvSpPr txBox="1">
            <a:spLocks noChangeArrowheads="1"/>
          </p:cNvSpPr>
          <p:nvPr/>
        </p:nvSpPr>
        <p:spPr bwMode="auto">
          <a:xfrm>
            <a:off x="7635238" y="3838045"/>
            <a:ext cx="1828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23,56</a:t>
            </a:r>
          </a:p>
        </p:txBody>
      </p:sp>
    </p:spTree>
    <p:extLst>
      <p:ext uri="{BB962C8B-B14F-4D97-AF65-F5344CB8AC3E}">
        <p14:creationId xmlns:p14="http://schemas.microsoft.com/office/powerpoint/2010/main" val="35239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927079" y="765466"/>
            <a:ext cx="29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Tóm tắt: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8567442" y="1633974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6951509" y="2372956"/>
            <a:ext cx="48071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4 giờ ô tô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ó chạy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ợc số km  là :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7651841" y="3333591"/>
            <a:ext cx="3565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42,6 x 4 = 170,4 (km)</a:t>
            </a: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8683806" y="3853162"/>
            <a:ext cx="3074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170,4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>
            <a:off x="1090705" y="2674313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Line 13"/>
          <p:cNvSpPr>
            <a:spLocks noChangeShapeType="1"/>
          </p:cNvSpPr>
          <p:nvPr/>
        </p:nvSpPr>
        <p:spPr bwMode="auto">
          <a:xfrm>
            <a:off x="4910230" y="2455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19"/>
          <p:cNvGrpSpPr>
            <a:grpSpLocks/>
          </p:cNvGrpSpPr>
          <p:nvPr/>
        </p:nvGrpSpPr>
        <p:grpSpPr bwMode="auto">
          <a:xfrm>
            <a:off x="1090705" y="2445713"/>
            <a:ext cx="5257800" cy="390525"/>
            <a:chOff x="1200" y="1152"/>
            <a:chExt cx="3312" cy="246"/>
          </a:xfrm>
        </p:grpSpPr>
        <p:sp>
          <p:nvSpPr>
            <p:cNvPr id="94" name="Line 10"/>
            <p:cNvSpPr>
              <a:spLocks noChangeShapeType="1"/>
            </p:cNvSpPr>
            <p:nvPr/>
          </p:nvSpPr>
          <p:spPr bwMode="auto">
            <a:xfrm>
              <a:off x="1200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Line 11"/>
            <p:cNvSpPr>
              <a:spLocks noChangeShapeType="1"/>
            </p:cNvSpPr>
            <p:nvPr/>
          </p:nvSpPr>
          <p:spPr bwMode="auto">
            <a:xfrm>
              <a:off x="1956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Line 12"/>
            <p:cNvSpPr>
              <a:spLocks noChangeShapeType="1"/>
            </p:cNvSpPr>
            <p:nvPr/>
          </p:nvSpPr>
          <p:spPr bwMode="auto">
            <a:xfrm>
              <a:off x="4512" y="11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>
              <a:off x="2760" y="115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AutoShape 15"/>
          <p:cNvSpPr>
            <a:spLocks/>
          </p:cNvSpPr>
          <p:nvPr/>
        </p:nvSpPr>
        <p:spPr bwMode="auto">
          <a:xfrm rot="5400000">
            <a:off x="3338605" y="655013"/>
            <a:ext cx="762000" cy="5257800"/>
          </a:xfrm>
          <a:prstGeom prst="rightBrace">
            <a:avLst>
              <a:gd name="adj1" fmla="val 57500"/>
              <a:gd name="adj2" fmla="val 5017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Arc 16"/>
          <p:cNvSpPr>
            <a:spLocks/>
          </p:cNvSpPr>
          <p:nvPr/>
        </p:nvSpPr>
        <p:spPr bwMode="auto">
          <a:xfrm rot="11814909" flipV="1">
            <a:off x="1090705" y="2217113"/>
            <a:ext cx="1166813" cy="709613"/>
          </a:xfrm>
          <a:custGeom>
            <a:avLst/>
            <a:gdLst>
              <a:gd name="T0" fmla="*/ 0 w 20881"/>
              <a:gd name="T1" fmla="*/ 4077548 h 21600"/>
              <a:gd name="T2" fmla="*/ 2147483647 w 20881"/>
              <a:gd name="T3" fmla="*/ 380029819 h 21600"/>
              <a:gd name="T4" fmla="*/ 387699723 w 20881"/>
              <a:gd name="T5" fmla="*/ 765873733 h 21600"/>
              <a:gd name="T6" fmla="*/ 0 60000 65536"/>
              <a:gd name="T7" fmla="*/ 0 60000 65536"/>
              <a:gd name="T8" fmla="*/ 0 60000 65536"/>
              <a:gd name="T9" fmla="*/ 0 w 20881"/>
              <a:gd name="T10" fmla="*/ 0 h 21600"/>
              <a:gd name="T11" fmla="*/ 20881 w 208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81" h="21600" fill="none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</a:path>
              <a:path w="20881" h="21600" stroke="0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  <a:lnTo>
                  <a:pt x="2222" y="21600"/>
                </a:lnTo>
                <a:lnTo>
                  <a:pt x="-1" y="1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014505" y="1759913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42,6 km</a:t>
            </a: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3309642" y="365880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1090705" y="2674313"/>
            <a:ext cx="1219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>
            <a:off x="1090705" y="2445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26"/>
          <p:cNvSpPr>
            <a:spLocks noChangeShapeType="1"/>
          </p:cNvSpPr>
          <p:nvPr/>
        </p:nvSpPr>
        <p:spPr bwMode="auto">
          <a:xfrm>
            <a:off x="1090705" y="2521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Line 27"/>
          <p:cNvSpPr>
            <a:spLocks noChangeShapeType="1"/>
          </p:cNvSpPr>
          <p:nvPr/>
        </p:nvSpPr>
        <p:spPr bwMode="auto">
          <a:xfrm>
            <a:off x="2281330" y="2521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Line 28"/>
          <p:cNvSpPr>
            <a:spLocks noChangeShapeType="1"/>
          </p:cNvSpPr>
          <p:nvPr/>
        </p:nvSpPr>
        <p:spPr bwMode="auto">
          <a:xfrm>
            <a:off x="1090705" y="2521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1" grpId="0" animBg="1"/>
      <p:bldP spid="98" grpId="0" animBg="1"/>
      <p:bldP spid="99" grpId="0" animBg="1"/>
      <p:bldP spid="100" grpId="0"/>
      <p:bldP spid="102" grpId="0" animBg="1"/>
      <p:bldP spid="102" grpId="1" animBg="1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E096DB-19EC-4EA6-88E2-1D8BB8CAC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8" y="968248"/>
            <a:ext cx="7974091" cy="53122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BB40B2-0E00-44CB-A079-5BCD8407F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130456"/>
            <a:ext cx="6276478" cy="31709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F7E38E-D087-4554-9509-B005F68CBECA}"/>
              </a:ext>
            </a:extLst>
          </p:cNvPr>
          <p:cNvSpPr txBox="1"/>
          <p:nvPr/>
        </p:nvSpPr>
        <p:spPr>
          <a:xfrm>
            <a:off x="5461078" y="390732"/>
            <a:ext cx="4345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rPr>
              <a:t>DẶN</a:t>
            </a:r>
            <a:r>
              <a:rPr kumimoji="0" lang="en-US" altLang="zh-CN" sz="6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rPr>
              <a:t> 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小单纯体" panose="02010601030101010101" pitchFamily="2" charset="-122"/>
              <a:ea typeface="小单纯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79" y="1537621"/>
            <a:ext cx="7226210" cy="42976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6756407" y="968542"/>
            <a:ext cx="5435593" cy="49209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1704474"/>
            <a:ext cx="1724526" cy="17245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485274" y="2955180"/>
            <a:ext cx="6271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b="1" smtClean="0"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Cho </a:t>
            </a:r>
            <a:r>
              <a:rPr lang="en-US" altLang="zh-CN" sz="3200" b="1"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Hình tam giác ABC có: AB =1,2 m, AC = 1,2m, BC=1,2m. Tính chu vi của hình tam giác đó.</a:t>
            </a:r>
          </a:p>
          <a:p>
            <a:pPr lvl="0" algn="ctr"/>
            <a:endParaRPr lang="en-US" altLang="zh-CN" sz="3200" b="1">
              <a:solidFill>
                <a:srgbClr val="0000FF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CFBFF9-B2E9-4F92-83E7-88293CEAC22C}"/>
              </a:ext>
            </a:extLst>
          </p:cNvPr>
          <p:cNvSpPr txBox="1"/>
          <p:nvPr/>
        </p:nvSpPr>
        <p:spPr>
          <a:xfrm>
            <a:off x="2691800" y="2057609"/>
            <a:ext cx="267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Ví dụ 1 :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39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63558"/>
            <a:ext cx="1260423" cy="294442"/>
          </a:xfrm>
        </p:spPr>
        <p:txBody>
          <a:bodyPr>
            <a:normAutofit/>
          </a:bodyPr>
          <a:lstStyle/>
          <a:p>
            <a:r>
              <a:rPr lang="en-US" sz="900" smtClean="0">
                <a:solidFill>
                  <a:srgbClr val="0000FF"/>
                </a:solidFill>
              </a:rPr>
              <a:t>Thongminh.edu.vn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75" y="555073"/>
            <a:ext cx="10496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1,2 x 3 = ? (m)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67450" y="4816475"/>
            <a:ext cx="2133600" cy="476250"/>
          </a:xfrm>
          <a:noFill/>
        </p:spPr>
        <p:txBody>
          <a:bodyPr/>
          <a:lstStyle/>
          <a:p>
            <a:fld id="{08301794-1395-480B-A877-FA01A7359623}" type="slidenum"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2450" y="177165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8650" y="200025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238250" y="2076450"/>
            <a:ext cx="1447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686050" y="2076450"/>
            <a:ext cx="1371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238250" y="42100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13759" y="1645328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066538" y="3997833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57250" y="402464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90650" y="276225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-3286359">
            <a:off x="1085850" y="288164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 rot="3220246">
            <a:off x="3257550" y="276734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152650" y="421005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743450" y="177165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: 1,2m =12dm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6186488" y="3339193"/>
            <a:ext cx="516391" cy="40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973762" y="3340907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115050" y="238125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810250" y="2686050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 rot="10700094" flipV="1">
            <a:off x="6334542" y="2890277"/>
            <a:ext cx="382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505450" y="38290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36dm =     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724650" y="382905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505450" y="4349903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1,2 x 3 =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</p:spTree>
    <p:extLst>
      <p:ext uri="{BB962C8B-B14F-4D97-AF65-F5344CB8AC3E}">
        <p14:creationId xmlns:p14="http://schemas.microsoft.com/office/powerpoint/2010/main" val="420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59671A-6D7E-4218-B2E0-8A7D61E01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253"/>
            <a:ext cx="6761747" cy="6761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580F6C-0F22-432D-9018-C2507DDA5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-228600" y="-527735"/>
            <a:ext cx="12420600" cy="71274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1B1BDD-7059-4571-BD09-106D9D3F5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49" y="1991729"/>
            <a:ext cx="800432" cy="8004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29C330-6F54-4B83-8761-49021507E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49" y="3008075"/>
            <a:ext cx="800432" cy="80043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619500" y="3157538"/>
            <a:ext cx="488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19500" y="3724745"/>
            <a:ext cx="6086359" cy="6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19500" y="4498616"/>
            <a:ext cx="6960326" cy="9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732756" y="2630284"/>
            <a:ext cx="7493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613693" y="3425690"/>
            <a:ext cx="336550" cy="4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931001" y="3350281"/>
            <a:ext cx="35281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10468" y="2324338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115218" y="1960004"/>
            <a:ext cx="1670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802946" y="3455052"/>
            <a:ext cx="248557" cy="3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403350" y="3278393"/>
            <a:ext cx="1093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00897" y="955595"/>
            <a:ext cx="6703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48000" y="24384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619500" y="2045299"/>
            <a:ext cx="7143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1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79" y="1537621"/>
            <a:ext cx="7226210" cy="42976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6756407" y="968542"/>
            <a:ext cx="5435593" cy="49209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1704474"/>
            <a:ext cx="1724526" cy="17245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485274" y="2955180"/>
            <a:ext cx="627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b="1"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0,46 x 12 = ?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CFBFF9-B2E9-4F92-83E7-88293CEAC22C}"/>
              </a:ext>
            </a:extLst>
          </p:cNvPr>
          <p:cNvSpPr txBox="1"/>
          <p:nvPr/>
        </p:nvSpPr>
        <p:spPr>
          <a:xfrm>
            <a:off x="2691800" y="2057609"/>
            <a:ext cx="267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Ví dụ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2 </a:t>
            </a:r>
            <a:r>
              <a:rPr lang="en-US" altLang="zh-CN" sz="3600" b="1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: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53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1657" y="7011074"/>
            <a:ext cx="2133600" cy="476250"/>
          </a:xfrm>
          <a:noFill/>
        </p:spPr>
        <p:txBody>
          <a:bodyPr/>
          <a:lstStyle/>
          <a:p>
            <a:fld id="{814DCD8F-72C6-4DDD-9E77-532737F734C8}" type="slidenum"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1085170" y="1718349"/>
            <a:ext cx="1670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1328057" y="2442249"/>
            <a:ext cx="12684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</a:p>
        </p:txBody>
      </p:sp>
      <p:sp>
        <p:nvSpPr>
          <p:cNvPr id="112" name="Rectangle 5"/>
          <p:cNvSpPr>
            <a:spLocks noChangeArrowheads="1"/>
          </p:cNvSpPr>
          <p:nvPr/>
        </p:nvSpPr>
        <p:spPr bwMode="auto">
          <a:xfrm>
            <a:off x="1201057" y="3158212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863089" y="3087570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>
            <a:off x="2093366" y="3087570"/>
            <a:ext cx="20610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1124857" y="3675737"/>
            <a:ext cx="155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9"/>
          <p:cNvSpPr>
            <a:spLocks noChangeArrowheads="1"/>
          </p:cNvSpPr>
          <p:nvPr/>
        </p:nvSpPr>
        <p:spPr bwMode="auto">
          <a:xfrm>
            <a:off x="1661566" y="3762567"/>
            <a:ext cx="863600" cy="576263"/>
          </a:xfrm>
          <a:prstGeom prst="rect">
            <a:avLst/>
          </a:prstGeom>
          <a:solidFill>
            <a:srgbClr val="A0FE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1343932" y="4422547"/>
            <a:ext cx="990600" cy="519113"/>
          </a:xfrm>
          <a:prstGeom prst="rect">
            <a:avLst/>
          </a:prstGeom>
          <a:solidFill>
            <a:srgbClr val="A0FE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</a:t>
            </a:r>
          </a:p>
        </p:txBody>
      </p:sp>
      <p:sp>
        <p:nvSpPr>
          <p:cNvPr id="118" name="Line 11"/>
          <p:cNvSpPr>
            <a:spLocks noChangeShapeType="1"/>
          </p:cNvSpPr>
          <p:nvPr/>
        </p:nvSpPr>
        <p:spPr bwMode="auto">
          <a:xfrm>
            <a:off x="1085214" y="5113921"/>
            <a:ext cx="155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1258207" y="5178672"/>
            <a:ext cx="132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5 52</a:t>
            </a:r>
          </a:p>
        </p:txBody>
      </p:sp>
      <p:sp>
        <p:nvSpPr>
          <p:cNvPr id="121" name="Rectangle 14"/>
          <p:cNvSpPr>
            <a:spLocks noChangeArrowheads="1"/>
          </p:cNvSpPr>
          <p:nvPr/>
        </p:nvSpPr>
        <p:spPr bwMode="auto">
          <a:xfrm>
            <a:off x="1625691" y="5285682"/>
            <a:ext cx="427082" cy="2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3333341" y="1787550"/>
            <a:ext cx="8586516" cy="6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3333341" y="2442249"/>
            <a:ext cx="5991225" cy="10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7"/>
          <p:cNvSpPr>
            <a:spLocks noChangeArrowheads="1"/>
          </p:cNvSpPr>
          <p:nvPr/>
        </p:nvSpPr>
        <p:spPr bwMode="auto">
          <a:xfrm>
            <a:off x="4540204" y="3295647"/>
            <a:ext cx="6032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8"/>
          <p:cNvSpPr>
            <a:spLocks noChangeArrowheads="1"/>
          </p:cNvSpPr>
          <p:nvPr/>
        </p:nvSpPr>
        <p:spPr bwMode="auto">
          <a:xfrm>
            <a:off x="4540204" y="3910682"/>
            <a:ext cx="62785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1" grpId="1"/>
      <p:bldP spid="112" grpId="0"/>
      <p:bldP spid="112" grpId="1"/>
      <p:bldP spid="112" grpId="2"/>
      <p:bldP spid="113" grpId="0"/>
      <p:bldP spid="113" grpId="1"/>
      <p:bldP spid="114" grpId="0"/>
      <p:bldP spid="114" grpId="1"/>
      <p:bldP spid="114" grpId="2"/>
      <p:bldP spid="115" grpId="0" animBg="1"/>
      <p:bldP spid="116" grpId="0" animBg="1"/>
      <p:bldP spid="116" grpId="1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4251092" y="2875001"/>
            <a:ext cx="4471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>
                <a:solidFill>
                  <a:srgbClr val="0000FF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Quy tắc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2425" y="289567"/>
            <a:ext cx="11525250" cy="6258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98466" y="537249"/>
            <a:ext cx="10479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số thập phân với một số tự nhiên ta làm nh</a:t>
            </a:r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:</a:t>
            </a: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103266" y="1906236"/>
            <a:ext cx="9012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Nhân nh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nhân các số tự nhiên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03266" y="2721226"/>
            <a:ext cx="98695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Đếm xem trong phần thập phân của số thập phân có bao nhiêu chữ số rồi ta dùng dấu phẩy tách ở tích ra bấy nhiêu chữ số kể từ phẩi sang trái.</a:t>
            </a:r>
          </a:p>
        </p:txBody>
      </p:sp>
    </p:spTree>
    <p:extLst>
      <p:ext uri="{BB962C8B-B14F-4D97-AF65-F5344CB8AC3E}">
        <p14:creationId xmlns:p14="http://schemas.microsoft.com/office/powerpoint/2010/main" val="4042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209799" y="1537621"/>
            <a:ext cx="5313189" cy="3159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6756407" y="968542"/>
            <a:ext cx="5435593" cy="49209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4" y="2180039"/>
            <a:ext cx="1724526" cy="1724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CFBFF9-B2E9-4F92-83E7-88293CEAC22C}"/>
              </a:ext>
            </a:extLst>
          </p:cNvPr>
          <p:cNvSpPr txBox="1"/>
          <p:nvPr/>
        </p:nvSpPr>
        <p:spPr>
          <a:xfrm>
            <a:off x="3370876" y="2719136"/>
            <a:ext cx="338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smtClean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LUYỆN TẬP</a:t>
            </a:r>
            <a:endParaRPr lang="en-US" altLang="zh-CN" sz="3600" b="1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9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421</Words>
  <Application>Microsoft Office PowerPoint</Application>
  <PresentationFormat>Widescreen</PresentationFormat>
  <Paragraphs>99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等线</vt:lpstr>
      <vt:lpstr>等线 Light</vt:lpstr>
      <vt:lpstr>Times New Roman</vt:lpstr>
      <vt:lpstr>小单纯体</vt:lpstr>
      <vt:lpstr>Office 主题​​</vt:lpstr>
      <vt:lpstr>1_Office 主题​​</vt:lpstr>
      <vt:lpstr>PowerPoint Presentation</vt:lpstr>
      <vt:lpstr>PowerPoint Presentation</vt:lpstr>
      <vt:lpstr>Thongminh.edu.vn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</dc:title>
  <dc:creator>龙时富</dc:creator>
  <cp:lastModifiedBy>kkkkk</cp:lastModifiedBy>
  <cp:revision>29</cp:revision>
  <dcterms:created xsi:type="dcterms:W3CDTF">2017-07-06T02:21:29Z</dcterms:created>
  <dcterms:modified xsi:type="dcterms:W3CDTF">2021-11-16T14:44:25Z</dcterms:modified>
</cp:coreProperties>
</file>