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83" r:id="rId4"/>
    <p:sldId id="266" r:id="rId5"/>
    <p:sldId id="260" r:id="rId6"/>
    <p:sldId id="262" r:id="rId7"/>
    <p:sldId id="284" r:id="rId8"/>
    <p:sldId id="286" r:id="rId9"/>
    <p:sldId id="287" r:id="rId10"/>
    <p:sldId id="263" r:id="rId11"/>
    <p:sldId id="264" r:id="rId12"/>
    <p:sldId id="271" r:id="rId13"/>
    <p:sldId id="288" r:id="rId14"/>
    <p:sldId id="272" r:id="rId15"/>
    <p:sldId id="289" r:id="rId16"/>
    <p:sldId id="28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B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>
      <p:cViewPr varScale="1">
        <p:scale>
          <a:sx n="63" d="100"/>
          <a:sy n="6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6DBA7-E294-4C2E-BFCE-CF46BCF01BC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163E-F5FB-4FD6-8813-A3FC8D02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https://ibaotu.com/sucai/18393185.html, https://ibaotu.com/sucai/18361509.html, https://ibaotu.com/sucai/18416858.html</a:t>
            </a: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https://ibaotu.com/sucai/17924742.html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https://ibaotu.com/Font/quanbu-0/7b3f7ceee60c96f7cbb9a5f4db3113e3.html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936A2-9C6F-43A3-800B-F5446A32B73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B163E-F5FB-4FD6-8813-A3FC8D025A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9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DCB7-BDD8-445F-A346-57D9E19B353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92AC-3F2A-4464-98D2-0CEAAA26F3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75" y="5620807"/>
            <a:ext cx="2397125" cy="31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94581" y="8632308"/>
            <a:ext cx="100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Vui lòng</a:t>
            </a:r>
            <a:r>
              <a:rPr lang="en-US" baseline="0" smtClean="0"/>
              <a:t> tôn trọng tác giả, không mua đi bán lại, không chia sẻ , cảm ơn các thầy cô!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-61305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7EC9CA1D-6C5C-4F59-84E3-9A5EDA4D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459" y="2722778"/>
            <a:ext cx="1137434" cy="1137437"/>
          </a:xfrm>
        </p:spPr>
        <p:txBody>
          <a:bodyPr>
            <a:noAutofit/>
          </a:bodyPr>
          <a:lstStyle/>
          <a:p>
            <a:pPr algn="ctr"/>
            <a:r>
              <a:rPr lang="en-US" altLang="zh-CN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36F76A67-18A6-4859-BAA1-265D03290F43}"/>
              </a:ext>
            </a:extLst>
          </p:cNvPr>
          <p:cNvSpPr txBox="1">
            <a:spLocks/>
          </p:cNvSpPr>
          <p:nvPr/>
        </p:nvSpPr>
        <p:spPr>
          <a:xfrm>
            <a:off x="8401128" y="2694052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221A8A1D-4090-4D7F-ACF3-83A7340A6CC0}"/>
              </a:ext>
            </a:extLst>
          </p:cNvPr>
          <p:cNvSpPr txBox="1">
            <a:spLocks/>
          </p:cNvSpPr>
          <p:nvPr/>
        </p:nvSpPr>
        <p:spPr>
          <a:xfrm>
            <a:off x="6941458" y="2798977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5A5C4D9B-A2C5-4B1C-8347-2D9FB9351C16}"/>
              </a:ext>
            </a:extLst>
          </p:cNvPr>
          <p:cNvSpPr txBox="1">
            <a:spLocks/>
          </p:cNvSpPr>
          <p:nvPr/>
        </p:nvSpPr>
        <p:spPr>
          <a:xfrm>
            <a:off x="5535871" y="2750718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5B15B874-D7C1-4E9B-8BBE-0D4DA814F088}"/>
              </a:ext>
            </a:extLst>
          </p:cNvPr>
          <p:cNvSpPr txBox="1">
            <a:spLocks/>
          </p:cNvSpPr>
          <p:nvPr/>
        </p:nvSpPr>
        <p:spPr>
          <a:xfrm>
            <a:off x="4089766" y="2766186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21341A55-249E-43EB-88C7-5EDA73F9A5DE}"/>
              </a:ext>
            </a:extLst>
          </p:cNvPr>
          <p:cNvSpPr txBox="1">
            <a:spLocks/>
          </p:cNvSpPr>
          <p:nvPr/>
        </p:nvSpPr>
        <p:spPr>
          <a:xfrm>
            <a:off x="2592356" y="4302168"/>
            <a:ext cx="2581110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Clr>
                <a:srgbClr val="61C7BA"/>
              </a:buClr>
              <a:buFont typeface="Wingdings" panose="05000000000000000000" pitchFamily="2" charset="2"/>
              <a:buChar char="l"/>
            </a:pP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latin typeface="南构钦雕汉古" panose="00020600040101010101" pitchFamily="18" charset="-122"/>
              <a:ea typeface="南构钦雕汉古" panose="00020600040101010101" pitchFamily="18" charset="-122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403358A5-412A-4B27-B1EC-31E6A29C2D45}"/>
              </a:ext>
            </a:extLst>
          </p:cNvPr>
          <p:cNvSpPr txBox="1">
            <a:spLocks/>
          </p:cNvSpPr>
          <p:nvPr/>
        </p:nvSpPr>
        <p:spPr>
          <a:xfrm>
            <a:off x="5291576" y="4318651"/>
            <a:ext cx="1608848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42900" indent="-342900" algn="ctr">
              <a:lnSpc>
                <a:spcPct val="90000"/>
              </a:lnSpc>
              <a:spcBef>
                <a:spcPct val="0"/>
              </a:spcBef>
              <a:buClr>
                <a:srgbClr val="61C7BA"/>
              </a:buClr>
              <a:buFont typeface="Wingdings" panose="05000000000000000000" pitchFamily="2" charset="2"/>
              <a:buChar char="l"/>
              <a:defRPr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j-cs"/>
              </a:defRPr>
            </a:lvl1pPr>
          </a:lstStyle>
          <a:p>
            <a:endParaRPr lang="zh-CN" altLang="en-US" sz="1800" dirty="0"/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6F3F41AE-5922-47B6-9B07-877A38597596}"/>
              </a:ext>
            </a:extLst>
          </p:cNvPr>
          <p:cNvSpPr txBox="1">
            <a:spLocks/>
          </p:cNvSpPr>
          <p:nvPr/>
        </p:nvSpPr>
        <p:spPr>
          <a:xfrm>
            <a:off x="7203559" y="4302168"/>
            <a:ext cx="2335003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42900" indent="-342900" algn="ctr">
              <a:lnSpc>
                <a:spcPct val="90000"/>
              </a:lnSpc>
              <a:spcBef>
                <a:spcPct val="0"/>
              </a:spcBef>
              <a:buClr>
                <a:srgbClr val="61C7BA"/>
              </a:buClr>
              <a:buFont typeface="Wingdings" panose="05000000000000000000" pitchFamily="2" charset="2"/>
              <a:buChar char="l"/>
              <a:defRPr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j-cs"/>
              </a:defRPr>
            </a:lvl1pPr>
          </a:lstStyle>
          <a:p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22" name="5c1f48ed1e1b1">
            <a:hlinkClick r:id="" action="ppaction://media"/>
            <a:extLst>
              <a:ext uri="{FF2B5EF4-FFF2-40B4-BE49-F238E27FC236}">
                <a16:creationId xmlns:a16="http://schemas.microsoft.com/office/drawing/2014/main" id="{45EE5F63-D447-44D5-A6D4-A4FDA5C63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06525" y="-155835"/>
            <a:ext cx="609600" cy="609600"/>
          </a:xfrm>
          <a:prstGeom prst="rect">
            <a:avLst/>
          </a:prstGeom>
        </p:spPr>
      </p:pic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1989788" y="1563144"/>
            <a:ext cx="8229600" cy="1785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3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N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hiệt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liệt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cô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giáo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3144006" y="3722768"/>
            <a:ext cx="5921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/>
      <p:bldP spid="28" grpId="0"/>
      <p:bldP spid="29" grpId="0"/>
      <p:bldP spid="30" grpId="0"/>
      <p:bldP spid="31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828271B0-48FC-4B6D-9359-A72165F2645C}"/>
              </a:ext>
            </a:extLst>
          </p:cNvPr>
          <p:cNvSpPr txBox="1">
            <a:spLocks/>
          </p:cNvSpPr>
          <p:nvPr/>
        </p:nvSpPr>
        <p:spPr>
          <a:xfrm>
            <a:off x="4749046" y="280743"/>
            <a:ext cx="2714619" cy="67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01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92664" y="1287450"/>
            <a:ext cx="11087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43000" y="2620963"/>
            <a:ext cx="182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01090" y="3803679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53,6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00055" y="3805255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3,45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856509" y="1967208"/>
            <a:ext cx="1828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78,2             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3132859" y="2806838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5,12 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1,67           </a:t>
            </a: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3753717" y="3022272"/>
            <a:ext cx="292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846368" y="3765800"/>
            <a:ext cx="1143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7592290" y="2806838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4,36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0,547</a:t>
            </a: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8330010" y="3022272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330010" y="3783090"/>
            <a:ext cx="1085850" cy="47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641763" y="3022272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109" y="3762049"/>
            <a:ext cx="1066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5945981" y="3805255"/>
            <a:ext cx="1519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36,107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4968586" y="2375931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60,203             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24,096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5805055" y="2998171"/>
            <a:ext cx="264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35" name="Straight Connector 7"/>
          <p:cNvCxnSpPr/>
          <p:nvPr/>
        </p:nvCxnSpPr>
        <p:spPr>
          <a:xfrm>
            <a:off x="5945981" y="378309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330010" y="3803679"/>
            <a:ext cx="108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3,813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18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  <p:bldP spid="20" grpId="0"/>
      <p:bldP spid="32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5715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546"/>
            <a:ext cx="12192000" cy="3371850"/>
          </a:xfrm>
          <a:prstGeom prst="rect">
            <a:avLst/>
          </a:prstGeom>
        </p:spPr>
      </p:pic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692664" y="1287450"/>
            <a:ext cx="11087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514600" y="33528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76600" y="42672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048000" y="4267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743200" y="3810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4724400" y="35052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14600" y="2538181"/>
            <a:ext cx="99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84,5</a:t>
            </a:r>
            <a:b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46141" y="281440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247900" y="3561108"/>
            <a:ext cx="12192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14600" y="356975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43945" y="2547317"/>
            <a:ext cx="167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9,28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3,645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16626" y="281906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7127" y="3537756"/>
            <a:ext cx="1219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30982" y="355119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5,635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45235" y="2572339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799305" y="300926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373278" y="2819068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543635" y="3562695"/>
            <a:ext cx="13208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026235" y="256458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635997" y="3548062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52,75</a:t>
            </a: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6057900" y="2564795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747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7" grpId="0"/>
      <p:bldP spid="29" grpId="0"/>
      <p:bldP spid="33" grpId="0"/>
      <p:bldP spid="37" grpId="0"/>
      <p:bldP spid="40" grpId="0"/>
      <p:bldP spid="41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552450" y="951452"/>
            <a:ext cx="1108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50442" y="883022"/>
            <a:ext cx="9935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17,65 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3954544" y="2986020"/>
            <a:ext cx="5715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17,65 l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3,5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2,75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638300" y="3016970"/>
            <a:ext cx="2097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680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32737F-FF14-4AF7-B1F2-07164767D639}"/>
              </a:ext>
            </a:extLst>
          </p:cNvPr>
          <p:cNvGrpSpPr/>
          <p:nvPr/>
        </p:nvGrpSpPr>
        <p:grpSpPr>
          <a:xfrm>
            <a:off x="2154555" y="2344838"/>
            <a:ext cx="4943654" cy="829543"/>
            <a:chOff x="8280282" y="2107610"/>
            <a:chExt cx="3385263" cy="1079353"/>
          </a:xfrm>
        </p:grpSpPr>
        <p:sp>
          <p:nvSpPr>
            <p:cNvPr id="26" name="TextBox 170">
              <a:extLst>
                <a:ext uri="{FF2B5EF4-FFF2-40B4-BE49-F238E27FC236}">
                  <a16:creationId xmlns:a16="http://schemas.microsoft.com/office/drawing/2014/main" id="{6B7FBF95-2D25-4907-AF8E-775BBEEE91A5}"/>
                </a:ext>
              </a:extLst>
            </p:cNvPr>
            <p:cNvSpPr txBox="1"/>
            <p:nvPr/>
          </p:nvSpPr>
          <p:spPr>
            <a:xfrm>
              <a:off x="8280282" y="2107610"/>
              <a:ext cx="1681807" cy="67933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n-ea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7" name="TextBox 171">
              <a:extLst>
                <a:ext uri="{FF2B5EF4-FFF2-40B4-BE49-F238E27FC236}">
                  <a16:creationId xmlns:a16="http://schemas.microsoft.com/office/drawing/2014/main" id="{7FD76780-C584-403E-BB4C-0FA1358BF116}"/>
                </a:ext>
              </a:extLst>
            </p:cNvPr>
            <p:cNvSpPr txBox="1"/>
            <p:nvPr/>
          </p:nvSpPr>
          <p:spPr>
            <a:xfrm>
              <a:off x="8280283" y="2683884"/>
              <a:ext cx="3385262" cy="50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pPr algn="l"/>
              <a:endParaRPr lang="en-US" altLang="zh-CN" dirty="0"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469114A-FAA5-4B70-8122-8E2BD8456CDF}"/>
              </a:ext>
            </a:extLst>
          </p:cNvPr>
          <p:cNvGrpSpPr/>
          <p:nvPr/>
        </p:nvGrpSpPr>
        <p:grpSpPr>
          <a:xfrm>
            <a:off x="2154555" y="4276035"/>
            <a:ext cx="4844207" cy="854943"/>
            <a:chOff x="8280282" y="2107610"/>
            <a:chExt cx="3317165" cy="1112403"/>
          </a:xfrm>
        </p:grpSpPr>
        <p:sp>
          <p:nvSpPr>
            <p:cNvPr id="29" name="TextBox 170">
              <a:extLst>
                <a:ext uri="{FF2B5EF4-FFF2-40B4-BE49-F238E27FC236}">
                  <a16:creationId xmlns:a16="http://schemas.microsoft.com/office/drawing/2014/main" id="{14E7CAED-E9DD-4A63-A581-C5441B8B350D}"/>
                </a:ext>
              </a:extLst>
            </p:cNvPr>
            <p:cNvSpPr txBox="1"/>
            <p:nvPr/>
          </p:nvSpPr>
          <p:spPr>
            <a:xfrm>
              <a:off x="8280282" y="2107610"/>
              <a:ext cx="2641905" cy="679331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  <a:cs typeface="+mn-ea"/>
                </a:defRPr>
              </a:lvl1pPr>
            </a:lstStyle>
            <a:p>
              <a:endParaRPr lang="en-US" altLang="zh-CN" dirty="0"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TextBox 171">
              <a:extLst>
                <a:ext uri="{FF2B5EF4-FFF2-40B4-BE49-F238E27FC236}">
                  <a16:creationId xmlns:a16="http://schemas.microsoft.com/office/drawing/2014/main" id="{897F051B-8E08-430D-A648-C56B241C9652}"/>
                </a:ext>
              </a:extLst>
            </p:cNvPr>
            <p:cNvSpPr txBox="1"/>
            <p:nvPr/>
          </p:nvSpPr>
          <p:spPr>
            <a:xfrm>
              <a:off x="8280283" y="2716934"/>
              <a:ext cx="3317164" cy="50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endParaRPr lang="en-US" altLang="zh-CN" dirty="0">
                <a:sym typeface="+mn-lt"/>
              </a:endParaRPr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768698" y="584101"/>
            <a:ext cx="97404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l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17,65 – 3,5 = 14,15 (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14,15 – 2,75 = 11, 40 (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945443" y="5284919"/>
            <a:ext cx="50258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– b – 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389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-83351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32737F-FF14-4AF7-B1F2-07164767D639}"/>
              </a:ext>
            </a:extLst>
          </p:cNvPr>
          <p:cNvGrpSpPr/>
          <p:nvPr/>
        </p:nvGrpSpPr>
        <p:grpSpPr>
          <a:xfrm>
            <a:off x="2154555" y="2344838"/>
            <a:ext cx="4943654" cy="829543"/>
            <a:chOff x="8280282" y="2107610"/>
            <a:chExt cx="3385263" cy="1079353"/>
          </a:xfrm>
        </p:grpSpPr>
        <p:sp>
          <p:nvSpPr>
            <p:cNvPr id="26" name="TextBox 170">
              <a:extLst>
                <a:ext uri="{FF2B5EF4-FFF2-40B4-BE49-F238E27FC236}">
                  <a16:creationId xmlns:a16="http://schemas.microsoft.com/office/drawing/2014/main" id="{6B7FBF95-2D25-4907-AF8E-775BBEEE91A5}"/>
                </a:ext>
              </a:extLst>
            </p:cNvPr>
            <p:cNvSpPr txBox="1"/>
            <p:nvPr/>
          </p:nvSpPr>
          <p:spPr>
            <a:xfrm>
              <a:off x="8280282" y="2107610"/>
              <a:ext cx="1681807" cy="67933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n-ea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7" name="TextBox 171">
              <a:extLst>
                <a:ext uri="{FF2B5EF4-FFF2-40B4-BE49-F238E27FC236}">
                  <a16:creationId xmlns:a16="http://schemas.microsoft.com/office/drawing/2014/main" id="{7FD76780-C584-403E-BB4C-0FA1358BF116}"/>
                </a:ext>
              </a:extLst>
            </p:cNvPr>
            <p:cNvSpPr txBox="1"/>
            <p:nvPr/>
          </p:nvSpPr>
          <p:spPr>
            <a:xfrm>
              <a:off x="8280283" y="2683884"/>
              <a:ext cx="3385262" cy="50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pPr algn="l"/>
              <a:endParaRPr lang="en-US" altLang="zh-CN" dirty="0"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469114A-FAA5-4B70-8122-8E2BD8456CDF}"/>
              </a:ext>
            </a:extLst>
          </p:cNvPr>
          <p:cNvGrpSpPr/>
          <p:nvPr/>
        </p:nvGrpSpPr>
        <p:grpSpPr>
          <a:xfrm>
            <a:off x="2154555" y="4276035"/>
            <a:ext cx="4844207" cy="854943"/>
            <a:chOff x="8280282" y="2107610"/>
            <a:chExt cx="3317165" cy="1112403"/>
          </a:xfrm>
        </p:grpSpPr>
        <p:sp>
          <p:nvSpPr>
            <p:cNvPr id="29" name="TextBox 170">
              <a:extLst>
                <a:ext uri="{FF2B5EF4-FFF2-40B4-BE49-F238E27FC236}">
                  <a16:creationId xmlns:a16="http://schemas.microsoft.com/office/drawing/2014/main" id="{14E7CAED-E9DD-4A63-A581-C5441B8B350D}"/>
                </a:ext>
              </a:extLst>
            </p:cNvPr>
            <p:cNvSpPr txBox="1"/>
            <p:nvPr/>
          </p:nvSpPr>
          <p:spPr>
            <a:xfrm>
              <a:off x="8280282" y="2107610"/>
              <a:ext cx="2641905" cy="679331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  <a:cs typeface="+mn-ea"/>
                </a:defRPr>
              </a:lvl1pPr>
            </a:lstStyle>
            <a:p>
              <a:endParaRPr lang="en-US" altLang="zh-CN" dirty="0"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TextBox 171">
              <a:extLst>
                <a:ext uri="{FF2B5EF4-FFF2-40B4-BE49-F238E27FC236}">
                  <a16:creationId xmlns:a16="http://schemas.microsoft.com/office/drawing/2014/main" id="{897F051B-8E08-430D-A648-C56B241C9652}"/>
                </a:ext>
              </a:extLst>
            </p:cNvPr>
            <p:cNvSpPr txBox="1"/>
            <p:nvPr/>
          </p:nvSpPr>
          <p:spPr>
            <a:xfrm>
              <a:off x="8280283" y="2716934"/>
              <a:ext cx="3317164" cy="50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endParaRPr lang="en-US" altLang="zh-CN" dirty="0">
                <a:sym typeface="+mn-lt"/>
              </a:endParaRPr>
            </a:p>
          </p:txBody>
        </p: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103106" y="868449"/>
            <a:ext cx="927908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40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3,5  +  2,75  = 6,25 (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17,65  -  6,25  = 11,40 (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11,40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278808" y="5558543"/>
            <a:ext cx="4484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– ( b + c 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597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828271B0-48FC-4B6D-9359-A72165F2645C}"/>
              </a:ext>
            </a:extLst>
          </p:cNvPr>
          <p:cNvSpPr txBox="1">
            <a:spLocks/>
          </p:cNvSpPr>
          <p:nvPr/>
        </p:nvSpPr>
        <p:spPr>
          <a:xfrm>
            <a:off x="4578798" y="280743"/>
            <a:ext cx="2884868" cy="67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rPr>
              <a:t>04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1128D5-718A-4099-9810-5AF8980CEE6B}"/>
              </a:ext>
            </a:extLst>
          </p:cNvPr>
          <p:cNvGrpSpPr/>
          <p:nvPr/>
        </p:nvGrpSpPr>
        <p:grpSpPr>
          <a:xfrm>
            <a:off x="1469517" y="2419175"/>
            <a:ext cx="2657983" cy="790768"/>
            <a:chOff x="468937" y="2419540"/>
            <a:chExt cx="2657983" cy="790768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A3524363-00EB-44CD-9495-F82E08E97CE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B41968-6CCA-4646-B98A-989C151A0D3A}"/>
                </a:ext>
              </a:extLst>
            </p:cNvPr>
            <p:cNvSpPr/>
            <p:nvPr/>
          </p:nvSpPr>
          <p:spPr>
            <a:xfrm>
              <a:off x="470268" y="2823664"/>
              <a:ext cx="265665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DE994D-41E4-4AC5-8031-3ABDAD77234D}"/>
              </a:ext>
            </a:extLst>
          </p:cNvPr>
          <p:cNvGrpSpPr/>
          <p:nvPr/>
        </p:nvGrpSpPr>
        <p:grpSpPr>
          <a:xfrm>
            <a:off x="1469517" y="4286075"/>
            <a:ext cx="2657983" cy="790768"/>
            <a:chOff x="468937" y="2419540"/>
            <a:chExt cx="2657983" cy="790768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1787C2AF-8D3C-49D7-81DD-83F550C7B97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7428C45-7D47-48F2-ACEB-C78F17EB34D9}"/>
                </a:ext>
              </a:extLst>
            </p:cNvPr>
            <p:cNvSpPr/>
            <p:nvPr/>
          </p:nvSpPr>
          <p:spPr>
            <a:xfrm>
              <a:off x="470268" y="2823664"/>
              <a:ext cx="265665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891E89-EF47-4E3E-8A3A-E1A981CFA1BA}"/>
              </a:ext>
            </a:extLst>
          </p:cNvPr>
          <p:cNvGrpSpPr/>
          <p:nvPr/>
        </p:nvGrpSpPr>
        <p:grpSpPr>
          <a:xfrm>
            <a:off x="8181467" y="2419175"/>
            <a:ext cx="2626233" cy="790768"/>
            <a:chOff x="468937" y="2419540"/>
            <a:chExt cx="2626233" cy="790768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D9655D4-C6D9-46DE-9AB9-FD3F9EDF0B4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2D9CF56-4023-46B7-A469-42E51B6CA4BB}"/>
                </a:ext>
              </a:extLst>
            </p:cNvPr>
            <p:cNvSpPr/>
            <p:nvPr/>
          </p:nvSpPr>
          <p:spPr>
            <a:xfrm>
              <a:off x="470268" y="2823664"/>
              <a:ext cx="262490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99349-6DA0-449B-A27E-44DF09905CA3}"/>
              </a:ext>
            </a:extLst>
          </p:cNvPr>
          <p:cNvGrpSpPr/>
          <p:nvPr/>
        </p:nvGrpSpPr>
        <p:grpSpPr>
          <a:xfrm>
            <a:off x="8181467" y="4286075"/>
            <a:ext cx="2626233" cy="790768"/>
            <a:chOff x="468937" y="2419540"/>
            <a:chExt cx="2626233" cy="790768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5D7A66E2-BFF5-436F-B8B0-6DA728B4FAC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F66E627-D400-4514-90F5-011B6C0FB338}"/>
                </a:ext>
              </a:extLst>
            </p:cNvPr>
            <p:cNvSpPr/>
            <p:nvPr/>
          </p:nvSpPr>
          <p:spPr>
            <a:xfrm>
              <a:off x="470268" y="2823664"/>
              <a:ext cx="262490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2028476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92651" y="2133907"/>
            <a:ext cx="84802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6000" b="1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DÒ</a:t>
            </a:r>
            <a:endParaRPr kumimoji="0" lang="en-US" sz="60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8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7EC9CA1D-6C5C-4F59-84E3-9A5EDA4D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459" y="2722778"/>
            <a:ext cx="1137434" cy="1137437"/>
          </a:xfrm>
        </p:spPr>
        <p:txBody>
          <a:bodyPr>
            <a:noAutofit/>
          </a:bodyPr>
          <a:lstStyle/>
          <a:p>
            <a:pPr algn="ctr"/>
            <a:r>
              <a:rPr lang="zh-CN" altLang="en-US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36F76A67-18A6-4859-BAA1-265D03290F43}"/>
              </a:ext>
            </a:extLst>
          </p:cNvPr>
          <p:cNvSpPr txBox="1">
            <a:spLocks/>
          </p:cNvSpPr>
          <p:nvPr/>
        </p:nvSpPr>
        <p:spPr>
          <a:xfrm>
            <a:off x="8401128" y="2694052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221A8A1D-4090-4D7F-ACF3-83A7340A6CC0}"/>
              </a:ext>
            </a:extLst>
          </p:cNvPr>
          <p:cNvSpPr txBox="1">
            <a:spLocks/>
          </p:cNvSpPr>
          <p:nvPr/>
        </p:nvSpPr>
        <p:spPr>
          <a:xfrm>
            <a:off x="6941458" y="2798977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5A5C4D9B-A2C5-4B1C-8347-2D9FB9351C16}"/>
              </a:ext>
            </a:extLst>
          </p:cNvPr>
          <p:cNvSpPr txBox="1">
            <a:spLocks/>
          </p:cNvSpPr>
          <p:nvPr/>
        </p:nvSpPr>
        <p:spPr>
          <a:xfrm>
            <a:off x="5535871" y="2750718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5B15B874-D7C1-4E9B-8BBE-0D4DA814F088}"/>
              </a:ext>
            </a:extLst>
          </p:cNvPr>
          <p:cNvSpPr txBox="1">
            <a:spLocks/>
          </p:cNvSpPr>
          <p:nvPr/>
        </p:nvSpPr>
        <p:spPr>
          <a:xfrm>
            <a:off x="4089766" y="2766186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21341A55-249E-43EB-88C7-5EDA73F9A5DE}"/>
              </a:ext>
            </a:extLst>
          </p:cNvPr>
          <p:cNvSpPr txBox="1">
            <a:spLocks/>
          </p:cNvSpPr>
          <p:nvPr/>
        </p:nvSpPr>
        <p:spPr>
          <a:xfrm>
            <a:off x="2592356" y="4302168"/>
            <a:ext cx="2581110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Clr>
                <a:srgbClr val="61C7BA"/>
              </a:buClr>
              <a:buFont typeface="Wingdings" panose="05000000000000000000" pitchFamily="2" charset="2"/>
              <a:buChar char="l"/>
            </a:pP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latin typeface="南构钦雕汉古" panose="00020600040101010101" pitchFamily="18" charset="-122"/>
              <a:ea typeface="南构钦雕汉古" panose="00020600040101010101" pitchFamily="18" charset="-122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403358A5-412A-4B27-B1EC-31E6A29C2D45}"/>
              </a:ext>
            </a:extLst>
          </p:cNvPr>
          <p:cNvSpPr txBox="1">
            <a:spLocks/>
          </p:cNvSpPr>
          <p:nvPr/>
        </p:nvSpPr>
        <p:spPr>
          <a:xfrm>
            <a:off x="5291576" y="4318651"/>
            <a:ext cx="1608848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42900" indent="-342900" algn="ctr">
              <a:lnSpc>
                <a:spcPct val="90000"/>
              </a:lnSpc>
              <a:spcBef>
                <a:spcPct val="0"/>
              </a:spcBef>
              <a:buClr>
                <a:srgbClr val="61C7BA"/>
              </a:buClr>
              <a:buFont typeface="Wingdings" panose="05000000000000000000" pitchFamily="2" charset="2"/>
              <a:buChar char="l"/>
              <a:defRPr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j-cs"/>
              </a:defRPr>
            </a:lvl1pPr>
          </a:lstStyle>
          <a:p>
            <a:endParaRPr lang="zh-CN" altLang="en-US" sz="1800" dirty="0"/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6F3F41AE-5922-47B6-9B07-877A38597596}"/>
              </a:ext>
            </a:extLst>
          </p:cNvPr>
          <p:cNvSpPr txBox="1">
            <a:spLocks/>
          </p:cNvSpPr>
          <p:nvPr/>
        </p:nvSpPr>
        <p:spPr>
          <a:xfrm>
            <a:off x="7203559" y="4302168"/>
            <a:ext cx="2335003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42900" indent="-342900" algn="ctr">
              <a:lnSpc>
                <a:spcPct val="90000"/>
              </a:lnSpc>
              <a:spcBef>
                <a:spcPct val="0"/>
              </a:spcBef>
              <a:buClr>
                <a:srgbClr val="61C7BA"/>
              </a:buClr>
              <a:buFont typeface="Wingdings" panose="05000000000000000000" pitchFamily="2" charset="2"/>
              <a:buChar char="l"/>
              <a:defRPr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j-cs"/>
              </a:defRPr>
            </a:lvl1pPr>
          </a:lstStyle>
          <a:p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1968532" y="2041671"/>
            <a:ext cx="8229600" cy="1785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356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TẠM BIỆT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5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8" grpId="0"/>
      <p:bldP spid="29" grpId="0"/>
      <p:bldP spid="30" grpId="0"/>
      <p:bldP spid="31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C67CC1-B9DF-4933-8955-8E9C48F63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" y="894116"/>
            <a:ext cx="4808483" cy="467448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42F69DA-4E4B-43B5-A6FE-A609DDE5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25" y="1685199"/>
            <a:ext cx="1713716" cy="2083307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6号-洪亮毛笔隶书简体" panose="000005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6号-洪亮毛笔隶书简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7CDD5ED-06F1-43F3-82AF-9C5D6DF31B7A}"/>
              </a:ext>
            </a:extLst>
          </p:cNvPr>
          <p:cNvGrpSpPr/>
          <p:nvPr/>
        </p:nvGrpSpPr>
        <p:grpSpPr>
          <a:xfrm>
            <a:off x="5147756" y="1685199"/>
            <a:ext cx="1024312" cy="830158"/>
            <a:chOff x="5982627" y="2529967"/>
            <a:chExt cx="1024312" cy="8301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4CDF795-5AF9-46ED-8FE5-80D0A41B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627" y="2529967"/>
              <a:ext cx="981096" cy="830158"/>
            </a:xfrm>
            <a:prstGeom prst="rect">
              <a:avLst/>
            </a:prstGeom>
          </p:spPr>
        </p:pic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40D987C5-710C-420B-993D-58BF0F79369A}"/>
                </a:ext>
              </a:extLst>
            </p:cNvPr>
            <p:cNvSpPr txBox="1">
              <a:spLocks/>
            </p:cNvSpPr>
            <p:nvPr/>
          </p:nvSpPr>
          <p:spPr>
            <a:xfrm>
              <a:off x="6089406" y="2709334"/>
              <a:ext cx="917533" cy="3826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b="1" spc="300" dirty="0">
                  <a:solidFill>
                    <a:srgbClr val="0000FF"/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01</a:t>
              </a:r>
              <a:endParaRPr lang="zh-CN" altLang="en-US" sz="3600" b="1" spc="300" dirty="0">
                <a:solidFill>
                  <a:srgbClr val="0000FF"/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402"/>
            <a:ext cx="12192000" cy="337185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18C5639-9754-49FF-ADB4-CDEB2FCE9201}"/>
              </a:ext>
            </a:extLst>
          </p:cNvPr>
          <p:cNvGrpSpPr/>
          <p:nvPr/>
        </p:nvGrpSpPr>
        <p:grpSpPr>
          <a:xfrm>
            <a:off x="5147756" y="3178412"/>
            <a:ext cx="1137434" cy="830158"/>
            <a:chOff x="6061135" y="2605036"/>
            <a:chExt cx="1137434" cy="83015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5D28A3E-4C8E-494B-969C-AC02C4AE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754BE668-7AFF-46BC-BB95-D8DAA8AF0839}"/>
                </a:ext>
              </a:extLst>
            </p:cNvPr>
            <p:cNvSpPr txBox="1">
              <a:spLocks/>
            </p:cNvSpPr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b="1" spc="300" dirty="0">
                  <a:solidFill>
                    <a:srgbClr val="0000FF"/>
                  </a:solidFill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rPr>
                <a:t>02</a:t>
              </a:r>
              <a:endParaRPr lang="zh-CN" altLang="en-US" sz="3600" b="1" spc="300" dirty="0">
                <a:solidFill>
                  <a:srgbClr val="0000FF"/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10" y="-152365"/>
            <a:ext cx="1390224" cy="2262059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:a16="http://schemas.microsoft.com/office/drawing/2014/main" id="{BEC8262B-3A7A-4639-B371-C13293D2BBFB}"/>
              </a:ext>
            </a:extLst>
          </p:cNvPr>
          <p:cNvSpPr txBox="1">
            <a:spLocks/>
          </p:cNvSpPr>
          <p:nvPr/>
        </p:nvSpPr>
        <p:spPr>
          <a:xfrm>
            <a:off x="5270480" y="5632365"/>
            <a:ext cx="1137434" cy="68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36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380632" y="1750193"/>
            <a:ext cx="784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&lt;, &gt;, =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14,7 + 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 </a:t>
            </a:r>
            <a:r>
              <a:rPr lang="en-AT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9,8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+ 9,75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1186" y="321984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2,96 + 4,58 +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3,04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9377" y="2358836"/>
            <a:ext cx="479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0892" y="440838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(2,96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+3,04 )+ 4,58 </a:t>
            </a:r>
          </a:p>
          <a:p>
            <a:pPr lvl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10,58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283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10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39" name="标题 1">
            <a:extLst>
              <a:ext uri="{FF2B5EF4-FFF2-40B4-BE49-F238E27FC236}">
                <a16:creationId xmlns:a16="http://schemas.microsoft.com/office/drawing/2014/main" id="{1F2E876F-E3A3-45E8-BB86-F03A7BD28D97}"/>
              </a:ext>
            </a:extLst>
          </p:cNvPr>
          <p:cNvSpPr txBox="1">
            <a:spLocks/>
          </p:cNvSpPr>
          <p:nvPr/>
        </p:nvSpPr>
        <p:spPr>
          <a:xfrm>
            <a:off x="3707646" y="2846142"/>
            <a:ext cx="4776708" cy="68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0" y="169679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339" y="1690825"/>
            <a:ext cx="1103377" cy="1795325"/>
          </a:xfrm>
          <a:prstGeom prst="rect">
            <a:avLst/>
          </a:prstGeom>
        </p:spPr>
      </p:pic>
      <p:grpSp>
        <p:nvGrpSpPr>
          <p:cNvPr id="17" name="组合 18">
            <a:extLst>
              <a:ext uri="{FF2B5EF4-FFF2-40B4-BE49-F238E27FC236}">
                <a16:creationId xmlns:a16="http://schemas.microsoft.com/office/drawing/2014/main" id="{278C2EFF-219E-42FB-91FE-A0400690009B}"/>
              </a:ext>
            </a:extLst>
          </p:cNvPr>
          <p:cNvGrpSpPr/>
          <p:nvPr/>
        </p:nvGrpSpPr>
        <p:grpSpPr>
          <a:xfrm>
            <a:off x="4450310" y="1493416"/>
            <a:ext cx="3637400" cy="1213104"/>
            <a:chOff x="1001661" y="2898445"/>
            <a:chExt cx="5590604" cy="1530486"/>
          </a:xfrm>
        </p:grpSpPr>
        <p:sp>
          <p:nvSpPr>
            <p:cNvPr id="19" name="矩形: 圆角 19">
              <a:extLst>
                <a:ext uri="{FF2B5EF4-FFF2-40B4-BE49-F238E27FC236}">
                  <a16:creationId xmlns:a16="http://schemas.microsoft.com/office/drawing/2014/main" id="{7B14CFDA-EBF4-4ABE-8779-7314643A5DB0}"/>
                </a:ext>
              </a:extLst>
            </p:cNvPr>
            <p:cNvSpPr/>
            <p:nvPr/>
          </p:nvSpPr>
          <p:spPr>
            <a:xfrm>
              <a:off x="1001661" y="2898445"/>
              <a:ext cx="5231989" cy="1530486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61C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5B04B1E5-3B67-4C68-8550-7E4222FDB4B5}"/>
                </a:ext>
              </a:extLst>
            </p:cNvPr>
            <p:cNvSpPr txBox="1"/>
            <p:nvPr/>
          </p:nvSpPr>
          <p:spPr>
            <a:xfrm>
              <a:off x="1001661" y="3560721"/>
              <a:ext cx="5590604" cy="52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r>
                <a:rPr lang="en-US" altLang="zh-CN" sz="4800" b="1" smtClean="0">
                  <a:solidFill>
                    <a:srgbClr val="0000FF"/>
                  </a:solidFill>
                  <a:sym typeface="+mn-lt"/>
                </a:rPr>
                <a:t>KHÁM PHÁ</a:t>
              </a:r>
              <a:endParaRPr lang="zh-CN" altLang="en-US" sz="4800" b="1" dirty="0">
                <a:solidFill>
                  <a:srgbClr val="0000FF"/>
                </a:solidFill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115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-72765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46" name="Rectangle 31"/>
          <p:cNvSpPr>
            <a:spLocks noChangeArrowheads="1"/>
          </p:cNvSpPr>
          <p:nvPr/>
        </p:nvSpPr>
        <p:spPr bwMode="auto">
          <a:xfrm rot="-489985">
            <a:off x="6090805" y="1860071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414405" y="3155471"/>
            <a:ext cx="1524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938405" y="2268780"/>
            <a:ext cx="1447800" cy="914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4109605" y="1882333"/>
            <a:ext cx="3533493" cy="1563652"/>
            <a:chOff x="609600" y="3527552"/>
            <a:chExt cx="3533493" cy="1562643"/>
          </a:xfrm>
        </p:grpSpPr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609600" y="4495266"/>
              <a:ext cx="304800" cy="36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2362200" y="4723719"/>
              <a:ext cx="304800" cy="36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3914493" y="3527552"/>
              <a:ext cx="228600" cy="36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19040" y="2293179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Arial" pitchFamily="34" charset="0"/>
              </a:rPr>
              <a:t>1,84m</a:t>
            </a:r>
            <a:endParaRPr lang="en-US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rot="-206493">
            <a:off x="6101918" y="3257071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Arial" pitchFamily="34" charset="0"/>
              </a:rPr>
              <a:t>4,29m</a:t>
            </a:r>
          </a:p>
        </p:txBody>
      </p:sp>
      <p:sp>
        <p:nvSpPr>
          <p:cNvPr id="55" name="Right Brace 54"/>
          <p:cNvSpPr/>
          <p:nvPr/>
        </p:nvSpPr>
        <p:spPr>
          <a:xfrm rot="14215086">
            <a:off x="6331312" y="1635440"/>
            <a:ext cx="379412" cy="16891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 rot="-2132975">
            <a:off x="6091074" y="3023394"/>
            <a:ext cx="86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latin typeface="Arial" pitchFamily="34" charset="0"/>
              </a:rPr>
              <a:t>? m</a:t>
            </a:r>
          </a:p>
        </p:txBody>
      </p:sp>
      <p:sp>
        <p:nvSpPr>
          <p:cNvPr id="58" name="Arc 57"/>
          <p:cNvSpPr/>
          <p:nvPr/>
        </p:nvSpPr>
        <p:spPr>
          <a:xfrm rot="2827587">
            <a:off x="6148023" y="1871497"/>
            <a:ext cx="457200" cy="2805113"/>
          </a:xfrm>
          <a:prstGeom prst="arc">
            <a:avLst>
              <a:gd name="adj1" fmla="val 16200000"/>
              <a:gd name="adj2" fmla="val 2136944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rc 33"/>
          <p:cNvSpPr>
            <a:spLocks noChangeArrowheads="1"/>
          </p:cNvSpPr>
          <p:nvPr/>
        </p:nvSpPr>
        <p:spPr bwMode="auto">
          <a:xfrm rot="10258581">
            <a:off x="4414405" y="2402996"/>
            <a:ext cx="2944813" cy="1300163"/>
          </a:xfrm>
          <a:custGeom>
            <a:avLst/>
            <a:gdLst>
              <a:gd name="T0" fmla="*/ 1396207 w 2792412"/>
              <a:gd name="T1" fmla="*/ 0 h 1300162"/>
              <a:gd name="T2" fmla="*/ 1396206 w 2792412"/>
              <a:gd name="T3" fmla="*/ 650081 h 1300162"/>
              <a:gd name="T4" fmla="*/ 2792412 w 2792412"/>
              <a:gd name="T5" fmla="*/ 650081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Right Brace 22"/>
          <p:cNvSpPr>
            <a:spLocks/>
          </p:cNvSpPr>
          <p:nvPr/>
        </p:nvSpPr>
        <p:spPr bwMode="auto">
          <a:xfrm rot="-5400000">
            <a:off x="4981936" y="2164078"/>
            <a:ext cx="379413" cy="1447800"/>
          </a:xfrm>
          <a:prstGeom prst="rightBrace">
            <a:avLst>
              <a:gd name="adj1" fmla="val 7137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8239166" y="8123518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TextBox 38"/>
          <p:cNvSpPr txBox="1">
            <a:spLocks noChangeArrowheads="1"/>
          </p:cNvSpPr>
          <p:nvPr/>
        </p:nvSpPr>
        <p:spPr bwMode="auto">
          <a:xfrm>
            <a:off x="9001166" y="8118756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</p:txBody>
      </p:sp>
      <p:sp>
        <p:nvSpPr>
          <p:cNvPr id="88" name="TextBox 38"/>
          <p:cNvSpPr txBox="1">
            <a:spLocks noChangeArrowheads="1"/>
          </p:cNvSpPr>
          <p:nvPr/>
        </p:nvSpPr>
        <p:spPr bwMode="auto">
          <a:xfrm>
            <a:off x="8467766" y="8123518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9" name="TextBox 38"/>
          <p:cNvSpPr txBox="1">
            <a:spLocks noChangeArrowheads="1"/>
          </p:cNvSpPr>
          <p:nvPr/>
        </p:nvSpPr>
        <p:spPr bwMode="auto">
          <a:xfrm>
            <a:off x="8543966" y="8123518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0" name="TextBox 38"/>
          <p:cNvSpPr txBox="1">
            <a:spLocks noChangeArrowheads="1"/>
          </p:cNvSpPr>
          <p:nvPr/>
        </p:nvSpPr>
        <p:spPr bwMode="auto">
          <a:xfrm>
            <a:off x="8772566" y="8123518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grpSp>
        <p:nvGrpSpPr>
          <p:cNvPr id="30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-198305" y="-128698"/>
            <a:ext cx="12164119" cy="1743632"/>
            <a:chOff x="1293665" y="2428071"/>
            <a:chExt cx="5641979" cy="1743632"/>
          </a:xfrm>
        </p:grpSpPr>
        <p:grpSp>
          <p:nvGrpSpPr>
            <p:cNvPr id="31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33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60"/>
                <a:ext cx="4172471" cy="48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endParaRPr lang="zh-CN" altLang="en-US" dirty="0">
                  <a:sym typeface="+mn-lt"/>
                </a:endParaRPr>
              </a:p>
            </p:txBody>
          </p:sp>
        </p:grpSp>
        <p:pic>
          <p:nvPicPr>
            <p:cNvPr id="32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65" y="2428071"/>
              <a:ext cx="926620" cy="1743632"/>
            </a:xfrm>
            <a:prstGeom prst="rect">
              <a:avLst/>
            </a:prstGeom>
          </p:spPr>
        </p:pic>
      </p:grp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1077019" y="179925"/>
            <a:ext cx="11087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4,29m,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1,84m.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362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54" grpId="0"/>
      <p:bldP spid="55" grpId="0" animBg="1"/>
      <p:bldP spid="56" grpId="0"/>
      <p:bldP spid="58" grpId="0" animBg="1"/>
      <p:bldP spid="59" grpId="0" animBg="1"/>
      <p:bldP spid="6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1480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22868" y="1934011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  4,29m =            cm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713668" y="1934011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540026" y="2053213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168640" y="2588581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1,84m =            cm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623230" y="2641478"/>
            <a:ext cx="186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751768" y="2560334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756627" y="1751006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429</a:t>
            </a:r>
            <a:b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184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8066468" y="2848411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783600" y="1758460"/>
            <a:ext cx="4572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8295068" y="2924611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 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228268" y="3534211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=      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8828468" y="3610411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766936" y="354599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741868" y="3496111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4,29 – 1,84 = 2,45 (m)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4256468" y="6048811"/>
            <a:ext cx="1166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485068" y="6125011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360868" y="4296211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tính:</a:t>
            </a:r>
          </a:p>
        </p:txBody>
      </p:sp>
      <p:sp>
        <p:nvSpPr>
          <p:cNvPr id="84" name="TextBox 48"/>
          <p:cNvSpPr txBox="1">
            <a:spLocks noChangeArrowheads="1"/>
          </p:cNvSpPr>
          <p:nvPr/>
        </p:nvSpPr>
        <p:spPr bwMode="auto">
          <a:xfrm>
            <a:off x="2732468" y="1248211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4,29 - 1,84 =  ?(m)</a:t>
            </a:r>
          </a:p>
        </p:txBody>
      </p:sp>
      <p:sp>
        <p:nvSpPr>
          <p:cNvPr id="85" name="TextBox 22"/>
          <p:cNvSpPr txBox="1">
            <a:spLocks noChangeArrowheads="1"/>
          </p:cNvSpPr>
          <p:nvPr/>
        </p:nvSpPr>
        <p:spPr bwMode="auto">
          <a:xfrm>
            <a:off x="6466268" y="3153211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447468" y="2924611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226488" y="2924611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9057068" y="2924611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485068" y="5058211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  <a:b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180268" y="5286811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485068" y="5515411"/>
            <a:ext cx="9382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1,84</a:t>
            </a:r>
          </a:p>
        </p:txBody>
      </p:sp>
      <p:sp>
        <p:nvSpPr>
          <p:cNvPr id="92" name="TextBox 38"/>
          <p:cNvSpPr txBox="1">
            <a:spLocks noChangeArrowheads="1"/>
          </p:cNvSpPr>
          <p:nvPr/>
        </p:nvSpPr>
        <p:spPr bwMode="auto">
          <a:xfrm>
            <a:off x="5247068" y="6120249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</p:txBody>
      </p:sp>
      <p:sp>
        <p:nvSpPr>
          <p:cNvPr id="93" name="TextBox 38"/>
          <p:cNvSpPr txBox="1">
            <a:spLocks noChangeArrowheads="1"/>
          </p:cNvSpPr>
          <p:nvPr/>
        </p:nvSpPr>
        <p:spPr bwMode="auto">
          <a:xfrm>
            <a:off x="4713668" y="6125011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4" name="TextBox 38"/>
          <p:cNvSpPr txBox="1">
            <a:spLocks noChangeArrowheads="1"/>
          </p:cNvSpPr>
          <p:nvPr/>
        </p:nvSpPr>
        <p:spPr bwMode="auto">
          <a:xfrm>
            <a:off x="4789868" y="6125011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5" name="TextBox 38"/>
          <p:cNvSpPr txBox="1">
            <a:spLocks noChangeArrowheads="1"/>
          </p:cNvSpPr>
          <p:nvPr/>
        </p:nvSpPr>
        <p:spPr bwMode="auto">
          <a:xfrm>
            <a:off x="4986936" y="6125011"/>
            <a:ext cx="43640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pic>
        <p:nvPicPr>
          <p:cNvPr id="42" name="图片 2">
            <a:extLst>
              <a:ext uri="{FF2B5EF4-FFF2-40B4-BE49-F238E27FC236}">
                <a16:creationId xmlns:a16="http://schemas.microsoft.com/office/drawing/2014/main" id="{98AA2DA6-930A-4D33-9BFA-4DB6B8ABF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90" y="3445612"/>
            <a:ext cx="2945111" cy="38127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012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73" grpId="0"/>
      <p:bldP spid="75" grpId="0"/>
      <p:bldP spid="76" grpId="0"/>
      <p:bldP spid="77" grpId="0"/>
      <p:bldP spid="78" grpId="0"/>
      <p:bldP spid="78" grpId="1"/>
      <p:bldP spid="79" grpId="0"/>
      <p:bldP spid="80" grpId="0"/>
      <p:bldP spid="82" grpId="0"/>
      <p:bldP spid="83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0479" y="1785620"/>
            <a:ext cx="5841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40800" y="1692198"/>
            <a:ext cx="25984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45,8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72784" y="1941160"/>
            <a:ext cx="53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165716" y="3014050"/>
            <a:ext cx="14478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04967" y="1688864"/>
            <a:ext cx="53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051626" y="2931932"/>
            <a:ext cx="1214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818263" y="2931932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720590" y="2903066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513463" y="2931932"/>
            <a:ext cx="68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288038" y="2931932"/>
            <a:ext cx="758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7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-18143" y="-175147"/>
            <a:ext cx="7028543" cy="1743632"/>
            <a:chOff x="1084352" y="2377836"/>
            <a:chExt cx="7028543" cy="1743632"/>
          </a:xfrm>
        </p:grpSpPr>
        <p:grpSp>
          <p:nvGrpSpPr>
            <p:cNvPr id="29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756975" y="2651946"/>
              <a:ext cx="6355920" cy="1213104"/>
              <a:chOff x="1001661" y="2898445"/>
              <a:chExt cx="6421361" cy="1530486"/>
            </a:xfrm>
          </p:grpSpPr>
          <p:sp>
            <p:nvSpPr>
              <p:cNvPr id="31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6421361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60"/>
                <a:ext cx="4172471" cy="48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endParaRPr lang="zh-CN" altLang="en-US" dirty="0">
                  <a:sym typeface="+mn-lt"/>
                </a:endParaRPr>
              </a:p>
            </p:txBody>
          </p:sp>
        </p:grpSp>
        <p:pic>
          <p:nvPicPr>
            <p:cNvPr id="30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123043" y="441443"/>
            <a:ext cx="11087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45,8 – 19,26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0248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4" grpId="0"/>
      <p:bldP spid="25" grpId="0"/>
      <p:bldP spid="26" grpId="0"/>
      <p:bldP spid="2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711200" y="1682115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711200" y="3067685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1E837ED-8ACB-46B7-9102-C8012B6DC464}"/>
              </a:ext>
            </a:extLst>
          </p:cNvPr>
          <p:cNvSpPr/>
          <p:nvPr/>
        </p:nvSpPr>
        <p:spPr>
          <a:xfrm>
            <a:off x="711200" y="4452620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55" y="1807880"/>
            <a:ext cx="4056379" cy="344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36486" y="779580"/>
            <a:ext cx="10238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82898" y="1582280"/>
            <a:ext cx="6909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0999" y="3138943"/>
            <a:ext cx="8135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82899" y="4386530"/>
            <a:ext cx="5546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14" grpId="0"/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828271B0-48FC-4B6D-9359-A72165F2645C}"/>
              </a:ext>
            </a:extLst>
          </p:cNvPr>
          <p:cNvSpPr txBox="1">
            <a:spLocks/>
          </p:cNvSpPr>
          <p:nvPr/>
        </p:nvSpPr>
        <p:spPr>
          <a:xfrm>
            <a:off x="4578798" y="280743"/>
            <a:ext cx="2884868" cy="67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rPr>
              <a:t>04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1128D5-718A-4099-9810-5AF8980CEE6B}"/>
              </a:ext>
            </a:extLst>
          </p:cNvPr>
          <p:cNvGrpSpPr/>
          <p:nvPr/>
        </p:nvGrpSpPr>
        <p:grpSpPr>
          <a:xfrm>
            <a:off x="1469517" y="2419175"/>
            <a:ext cx="2657983" cy="790768"/>
            <a:chOff x="468937" y="2419540"/>
            <a:chExt cx="2657983" cy="790768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A3524363-00EB-44CD-9495-F82E08E97CE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B41968-6CCA-4646-B98A-989C151A0D3A}"/>
                </a:ext>
              </a:extLst>
            </p:cNvPr>
            <p:cNvSpPr/>
            <p:nvPr/>
          </p:nvSpPr>
          <p:spPr>
            <a:xfrm>
              <a:off x="470268" y="2823664"/>
              <a:ext cx="265665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DE994D-41E4-4AC5-8031-3ABDAD77234D}"/>
              </a:ext>
            </a:extLst>
          </p:cNvPr>
          <p:cNvGrpSpPr/>
          <p:nvPr/>
        </p:nvGrpSpPr>
        <p:grpSpPr>
          <a:xfrm>
            <a:off x="1469517" y="4286075"/>
            <a:ext cx="2657983" cy="790768"/>
            <a:chOff x="468937" y="2419540"/>
            <a:chExt cx="2657983" cy="790768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1787C2AF-8D3C-49D7-81DD-83F550C7B97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7428C45-7D47-48F2-ACEB-C78F17EB34D9}"/>
                </a:ext>
              </a:extLst>
            </p:cNvPr>
            <p:cNvSpPr/>
            <p:nvPr/>
          </p:nvSpPr>
          <p:spPr>
            <a:xfrm>
              <a:off x="470268" y="2823664"/>
              <a:ext cx="265665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891E89-EF47-4E3E-8A3A-E1A981CFA1BA}"/>
              </a:ext>
            </a:extLst>
          </p:cNvPr>
          <p:cNvGrpSpPr/>
          <p:nvPr/>
        </p:nvGrpSpPr>
        <p:grpSpPr>
          <a:xfrm>
            <a:off x="8181467" y="2419175"/>
            <a:ext cx="2626233" cy="790768"/>
            <a:chOff x="468937" y="2419540"/>
            <a:chExt cx="2626233" cy="790768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D9655D4-C6D9-46DE-9AB9-FD3F9EDF0B4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2D9CF56-4023-46B7-A469-42E51B6CA4BB}"/>
                </a:ext>
              </a:extLst>
            </p:cNvPr>
            <p:cNvSpPr/>
            <p:nvPr/>
          </p:nvSpPr>
          <p:spPr>
            <a:xfrm>
              <a:off x="470268" y="2823664"/>
              <a:ext cx="262490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99349-6DA0-449B-A27E-44DF09905CA3}"/>
              </a:ext>
            </a:extLst>
          </p:cNvPr>
          <p:cNvGrpSpPr/>
          <p:nvPr/>
        </p:nvGrpSpPr>
        <p:grpSpPr>
          <a:xfrm>
            <a:off x="8181467" y="4286075"/>
            <a:ext cx="2626233" cy="790768"/>
            <a:chOff x="468937" y="2419540"/>
            <a:chExt cx="2626233" cy="790768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5D7A66E2-BFF5-436F-B8B0-6DA728B4FAC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F66E627-D400-4514-90F5-011B6C0FB338}"/>
                </a:ext>
              </a:extLst>
            </p:cNvPr>
            <p:cNvSpPr/>
            <p:nvPr/>
          </p:nvSpPr>
          <p:spPr>
            <a:xfrm>
              <a:off x="470268" y="2823664"/>
              <a:ext cx="2624902" cy="38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2028476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92651" y="2133907"/>
            <a:ext cx="84802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số chữ số ở phần thập phân của số bị trừ ít hơn  số chữ số ở phần thập phân của số trừ, thì ta có thể viết thêm một số thích hợp chữ số 0 vào bên phải phần thập phân của số bị trừ, rồi trừ như trừ các số tự nhiên.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2333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C67CC1-B9DF-4933-8955-8E9C48F63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55" y="881695"/>
            <a:ext cx="4808483" cy="467448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42F69DA-4E4B-43B5-A6FE-A609DDE5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00" y="1843551"/>
            <a:ext cx="2069391" cy="2083307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6号-洪亮毛笔隶书简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6号-洪亮毛笔隶书简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402"/>
            <a:ext cx="12192000" cy="3371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10" y="-152365"/>
            <a:ext cx="1390224" cy="2262059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:a16="http://schemas.microsoft.com/office/drawing/2014/main" id="{BEC8262B-3A7A-4639-B371-C13293D2BBFB}"/>
              </a:ext>
            </a:extLst>
          </p:cNvPr>
          <p:cNvSpPr txBox="1">
            <a:spLocks/>
          </p:cNvSpPr>
          <p:nvPr/>
        </p:nvSpPr>
        <p:spPr>
          <a:xfrm>
            <a:off x="5270480" y="5632365"/>
            <a:ext cx="1137434" cy="688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36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0430"/>
            <a:ext cx="1465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smtClean="0"/>
              <a:t>Phương</a:t>
            </a:r>
            <a:r>
              <a:rPr lang="en-US" sz="1100" baseline="0" smtClean="0"/>
              <a:t> Anh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0216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72E2F09-D41F-4A10-A12D-66D5C780DB87}"/>
  <p:tag name="ISPRING_RESOURCE_FOLDER" val="I:\Elearning\tiêu đề elearning\TVDHST_TEMPLATE_ha\TVDHST_TEMPLATE_ha\mau 6\"/>
  <p:tag name="ISPRING_PRESENTATION_PATH" val="I:\Elearning\tiêu đề elearning\TVDHST_TEMPLATE_ha\TVDHST_TEMPLATE_ha\mau 6.pptx"/>
  <p:tag name="ISPRING_PROJECT_VERSION" val="9.3"/>
  <p:tag name="ISPRING_PROJECT_FOLDER_UPDATED" val="1"/>
  <p:tag name="ISPRING_SCREEN_RECS_UPDATED" val="I:\Elearning\tiêu đề elearning\TVDHST_TEMPLATE_ha\TVDHST_TEMPLATE_ha\mau 6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628</Words>
  <Application>Microsoft Office PowerPoint</Application>
  <PresentationFormat>Widescreen</PresentationFormat>
  <Paragraphs>148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Times New Roman</vt:lpstr>
      <vt:lpstr>Wingdings</vt:lpstr>
      <vt:lpstr>南构钦雕汉古</vt:lpstr>
      <vt:lpstr>字魂56号-洪亮毛笔隶书简体</vt:lpstr>
      <vt:lpstr>思源黑体旧字形 ExtraLight</vt:lpstr>
      <vt:lpstr>方正黑体简体</vt:lpstr>
      <vt:lpstr>Office Theme</vt:lpstr>
      <vt:lpstr>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kkkkk</dc:creator>
  <cp:lastModifiedBy>kkkkk</cp:lastModifiedBy>
  <cp:revision>22</cp:revision>
  <dcterms:created xsi:type="dcterms:W3CDTF">2021-10-18T10:38:04Z</dcterms:created>
  <dcterms:modified xsi:type="dcterms:W3CDTF">2021-11-16T14:43:04Z</dcterms:modified>
</cp:coreProperties>
</file>