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8" r:id="rId3"/>
  </p:sldMasterIdLst>
  <p:notesMasterIdLst>
    <p:notesMasterId r:id="rId20"/>
  </p:notesMasterIdLst>
  <p:handoutMasterIdLst>
    <p:handoutMasterId r:id="rId21"/>
  </p:handoutMasterIdLst>
  <p:sldIdLst>
    <p:sldId id="535" r:id="rId4"/>
    <p:sldId id="536" r:id="rId5"/>
    <p:sldId id="537" r:id="rId6"/>
    <p:sldId id="538" r:id="rId7"/>
    <p:sldId id="539" r:id="rId8"/>
    <p:sldId id="468" r:id="rId9"/>
    <p:sldId id="527" r:id="rId10"/>
    <p:sldId id="454" r:id="rId11"/>
    <p:sldId id="492" r:id="rId12"/>
    <p:sldId id="493" r:id="rId13"/>
    <p:sldId id="494" r:id="rId14"/>
    <p:sldId id="495" r:id="rId15"/>
    <p:sldId id="540" r:id="rId16"/>
    <p:sldId id="541" r:id="rId17"/>
    <p:sldId id="542" r:id="rId18"/>
    <p:sldId id="534" r:id="rId19"/>
  </p:sldIdLst>
  <p:sldSz cx="9721850" cy="5400675"/>
  <p:notesSz cx="6858000" cy="9144000"/>
  <p:custDataLst>
    <p:tags r:id="rId22"/>
  </p:custDataLst>
  <p:defaultTex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4"/>
    <a:srgbClr val="FEF8EA"/>
    <a:srgbClr val="0000FF"/>
    <a:srgbClr val="006DF0"/>
    <a:srgbClr val="FFFF00"/>
    <a:srgbClr val="FFFFFF"/>
    <a:srgbClr val="9751CB"/>
    <a:srgbClr val="00B050"/>
    <a:srgbClr val="00B0F0"/>
    <a:srgbClr val="FF9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0044" autoAdjust="0"/>
    <p:restoredTop sz="94660"/>
  </p:normalViewPr>
  <p:slideViewPr>
    <p:cSldViewPr>
      <p:cViewPr>
        <p:scale>
          <a:sx n="66" d="100"/>
          <a:sy n="66" d="100"/>
        </p:scale>
        <p:origin x="48" y="48"/>
      </p:cViewPr>
      <p:guideLst>
        <p:guide orient="horz" pos="1701"/>
        <p:guide pos="3062"/>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CCBFAF72-1563-47D6-B7E6-34529404EE30}" type="datetimeFigureOut">
              <a:rPr lang="zh-CN" altLang="en-US"/>
              <a:pPr>
                <a:defRPr/>
              </a:pPr>
              <a:t>2021/11/16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3219187B-8851-4471-879F-35BFB0C031CE}" type="slidenum">
              <a:rPr lang="zh-CN" altLang="en-US"/>
              <a:pPr>
                <a:defRPr/>
              </a:pPr>
              <a:t>‹#›</a:t>
            </a:fld>
            <a:endParaRPr lang="zh-CN" altLang="en-US"/>
          </a:p>
        </p:txBody>
      </p:sp>
    </p:spTree>
    <p:extLst>
      <p:ext uri="{BB962C8B-B14F-4D97-AF65-F5344CB8AC3E}">
        <p14:creationId xmlns:p14="http://schemas.microsoft.com/office/powerpoint/2010/main" val="48538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001866E4-F001-4660-AF58-DE5DC3ECCFA6}" type="datetimeFigureOut">
              <a:rPr lang="zh-CN" altLang="en-US"/>
              <a:pPr>
                <a:defRPr/>
              </a:pPr>
              <a:t>2021/11/16</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47079287-648C-4B3D-8FE1-F0E0722F132F}" type="slidenum">
              <a:rPr lang="zh-CN" altLang="en-US"/>
              <a:pPr>
                <a:defRPr/>
              </a:pPr>
              <a:t>‹#›</a:t>
            </a:fld>
            <a:endParaRPr lang="zh-CN" altLang="en-US"/>
          </a:p>
        </p:txBody>
      </p:sp>
    </p:spTree>
    <p:extLst>
      <p:ext uri="{BB962C8B-B14F-4D97-AF65-F5344CB8AC3E}">
        <p14:creationId xmlns:p14="http://schemas.microsoft.com/office/powerpoint/2010/main" val="658465888"/>
      </p:ext>
    </p:extLst>
  </p:cSld>
  <p:clrMap bg1="lt1" tx1="dk1" bg2="lt2" tx2="dk2" accent1="accent1" accent2="accent2" accent3="accent3" accent4="accent4" accent5="accent5" accent6="accent6" hlink="hlink" folHlink="folHlink"/>
  <p:notesStyle>
    <a:lvl1pPr algn="l" defTabSz="966788" rtl="0" fontAlgn="base">
      <a:spcBef>
        <a:spcPct val="30000"/>
      </a:spcBef>
      <a:spcAft>
        <a:spcPct val="0"/>
      </a:spcAft>
      <a:defRPr sz="1300" kern="1200">
        <a:solidFill>
          <a:schemeClr val="tx1"/>
        </a:solidFill>
        <a:latin typeface="+mn-lt"/>
        <a:ea typeface="+mn-ea"/>
        <a:cs typeface="+mn-cs"/>
      </a:defRPr>
    </a:lvl1pPr>
    <a:lvl2pPr marL="482600" algn="l" defTabSz="966788" rtl="0" fontAlgn="base">
      <a:spcBef>
        <a:spcPct val="30000"/>
      </a:spcBef>
      <a:spcAft>
        <a:spcPct val="0"/>
      </a:spcAft>
      <a:defRPr sz="1300" kern="1200">
        <a:solidFill>
          <a:schemeClr val="tx1"/>
        </a:solidFill>
        <a:latin typeface="+mn-lt"/>
        <a:ea typeface="+mn-ea"/>
        <a:cs typeface="+mn-cs"/>
      </a:defRPr>
    </a:lvl2pPr>
    <a:lvl3pPr marL="966788" algn="l" defTabSz="966788" rtl="0" fontAlgn="base">
      <a:spcBef>
        <a:spcPct val="30000"/>
      </a:spcBef>
      <a:spcAft>
        <a:spcPct val="0"/>
      </a:spcAft>
      <a:defRPr sz="1300" kern="1200">
        <a:solidFill>
          <a:schemeClr val="tx1"/>
        </a:solidFill>
        <a:latin typeface="+mn-lt"/>
        <a:ea typeface="+mn-ea"/>
        <a:cs typeface="+mn-cs"/>
      </a:defRPr>
    </a:lvl3pPr>
    <a:lvl4pPr marL="1450975" algn="l" defTabSz="966788" rtl="0" fontAlgn="base">
      <a:spcBef>
        <a:spcPct val="30000"/>
      </a:spcBef>
      <a:spcAft>
        <a:spcPct val="0"/>
      </a:spcAft>
      <a:defRPr sz="1300" kern="1200">
        <a:solidFill>
          <a:schemeClr val="tx1"/>
        </a:solidFill>
        <a:latin typeface="+mn-lt"/>
        <a:ea typeface="+mn-ea"/>
        <a:cs typeface="+mn-cs"/>
      </a:defRPr>
    </a:lvl4pPr>
    <a:lvl5pPr marL="1935163" algn="l" defTabSz="966788" rtl="0" fontAlgn="base">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8F894-B95E-4382-8E6B-1381562BFE14}" type="slidenum">
              <a:rPr lang="zh-CN" altLang="en-US" smtClean="0"/>
              <a:t>5</a:t>
            </a:fld>
            <a:endParaRPr lang="zh-CN" altLang="en-US"/>
          </a:p>
        </p:txBody>
      </p:sp>
    </p:spTree>
    <p:extLst>
      <p:ext uri="{BB962C8B-B14F-4D97-AF65-F5344CB8AC3E}">
        <p14:creationId xmlns:p14="http://schemas.microsoft.com/office/powerpoint/2010/main" val="191878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8F894-B95E-4382-8E6B-1381562BFE14}" type="slidenum">
              <a:rPr lang="zh-CN" altLang="en-US" smtClean="0"/>
              <a:t>14</a:t>
            </a:fld>
            <a:endParaRPr lang="zh-CN" altLang="en-US"/>
          </a:p>
        </p:txBody>
      </p:sp>
    </p:spTree>
    <p:extLst>
      <p:ext uri="{BB962C8B-B14F-4D97-AF65-F5344CB8AC3E}">
        <p14:creationId xmlns:p14="http://schemas.microsoft.com/office/powerpoint/2010/main" val="142674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8F894-B95E-4382-8E6B-1381562BFE14}" type="slidenum">
              <a:rPr lang="zh-CN" altLang="en-US" smtClean="0"/>
              <a:t>15</a:t>
            </a:fld>
            <a:endParaRPr lang="zh-CN" altLang="en-US"/>
          </a:p>
        </p:txBody>
      </p:sp>
    </p:spTree>
    <p:extLst>
      <p:ext uri="{BB962C8B-B14F-4D97-AF65-F5344CB8AC3E}">
        <p14:creationId xmlns:p14="http://schemas.microsoft.com/office/powerpoint/2010/main" val="410291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16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75583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6</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21661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8</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D85BDDC-0652-496A-BB8E-28D704772BDB}" type="slidenum">
              <a:rPr lang="zh-CN" altLang="en-US" sz="1200">
                <a:latin typeface="Calibri" pitchFamily="34" charset="0"/>
                <a:ea typeface="宋体" pitchFamily="2" charset="-122"/>
              </a:rPr>
              <a:pPr defTabSz="966788" fontAlgn="base">
                <a:spcBef>
                  <a:spcPct val="0"/>
                </a:spcBef>
                <a:spcAft>
                  <a:spcPct val="0"/>
                </a:spcAft>
              </a:pPr>
              <a:t>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0506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416C38D1-B2BE-413E-AA30-76D6C8A318AD}" type="slidenum">
              <a:rPr lang="zh-CN" altLang="en-US" sz="1200">
                <a:latin typeface="Calibri" pitchFamily="34" charset="0"/>
                <a:ea typeface="宋体" pitchFamily="2" charset="-122"/>
              </a:rPr>
              <a:pPr defTabSz="966788" fontAlgn="base">
                <a:spcBef>
                  <a:spcPct val="0"/>
                </a:spcBef>
                <a:spcAft>
                  <a:spcPct val="0"/>
                </a:spcAft>
              </a:pPr>
              <a:t>10</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19198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5BB81E4-0A06-4620-BC78-D7BDAEFF8EF9}" type="slidenum">
              <a:rPr lang="zh-CN" altLang="en-US" sz="1200">
                <a:latin typeface="Calibri" pitchFamily="34" charset="0"/>
                <a:ea typeface="宋体" pitchFamily="2" charset="-122"/>
              </a:rPr>
              <a:pPr defTabSz="966788" fontAlgn="base">
                <a:spcBef>
                  <a:spcPct val="0"/>
                </a:spcBef>
                <a:spcAft>
                  <a:spcPct val="0"/>
                </a:spcAft>
              </a:pPr>
              <a:t>11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94054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753798A-EA77-46EB-A121-A9C0E2741236}" type="slidenum">
              <a:rPr lang="zh-CN" altLang="en-US" sz="1200">
                <a:latin typeface="Calibri" pitchFamily="34" charset="0"/>
                <a:ea typeface="宋体" pitchFamily="2" charset="-122"/>
              </a:rPr>
              <a:pPr defTabSz="966788" fontAlgn="base">
                <a:spcBef>
                  <a:spcPct val="0"/>
                </a:spcBef>
                <a:spcAft>
                  <a:spcPct val="0"/>
                </a:spcAft>
              </a:pPr>
              <a:t>12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47378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8F894-B95E-4382-8E6B-1381562BFE14}" type="slidenum">
              <a:rPr lang="zh-CN" altLang="en-US" smtClean="0"/>
              <a:t>13</a:t>
            </a:fld>
            <a:endParaRPr lang="zh-CN" altLang="en-US"/>
          </a:p>
        </p:txBody>
      </p:sp>
    </p:spTree>
    <p:extLst>
      <p:ext uri="{BB962C8B-B14F-4D97-AF65-F5344CB8AC3E}">
        <p14:creationId xmlns:p14="http://schemas.microsoft.com/office/powerpoint/2010/main" val="294819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1677712"/>
            <a:ext cx="8263573" cy="1157645"/>
          </a:xfrm>
        </p:spPr>
        <p:txBody>
          <a:bodyPr/>
          <a:lstStyle/>
          <a:p>
            <a:r>
              <a:rPr lang="en-US"/>
              <a:t>Click to edit Master title style</a:t>
            </a:r>
            <a:endParaRPr lang="vi-VN"/>
          </a:p>
        </p:txBody>
      </p:sp>
      <p:sp>
        <p:nvSpPr>
          <p:cNvPr id="3" name="Subtitle 2"/>
          <p:cNvSpPr>
            <a:spLocks noGrp="1"/>
          </p:cNvSpPr>
          <p:nvPr>
            <p:ph type="subTitle" idx="1"/>
          </p:nvPr>
        </p:nvSpPr>
        <p:spPr>
          <a:xfrm>
            <a:off x="1458278" y="3060382"/>
            <a:ext cx="6805295" cy="1380173"/>
          </a:xfrm>
        </p:spPr>
        <p:txBody>
          <a:bodyPr/>
          <a:lstStyle>
            <a:lvl1pPr marL="0" indent="0" algn="ctr">
              <a:buNone/>
              <a:defRPr>
                <a:solidFill>
                  <a:schemeClr val="tx1">
                    <a:tint val="75000"/>
                  </a:schemeClr>
                </a:solidFill>
              </a:defRPr>
            </a:lvl1pPr>
            <a:lvl2pPr marL="360045" indent="0" algn="ctr">
              <a:buNone/>
              <a:defRPr>
                <a:solidFill>
                  <a:schemeClr val="tx1">
                    <a:tint val="75000"/>
                  </a:schemeClr>
                </a:solidFill>
              </a:defRPr>
            </a:lvl2pPr>
            <a:lvl3pPr marL="720090" indent="0" algn="ctr">
              <a:buNone/>
              <a:defRPr>
                <a:solidFill>
                  <a:schemeClr val="tx1">
                    <a:tint val="75000"/>
                  </a:schemeClr>
                </a:solidFill>
              </a:defRPr>
            </a:lvl3pPr>
            <a:lvl4pPr marL="1080135" indent="0" algn="ctr">
              <a:buNone/>
              <a:defRPr>
                <a:solidFill>
                  <a:schemeClr val="tx1">
                    <a:tint val="75000"/>
                  </a:schemeClr>
                </a:solidFill>
              </a:defRPr>
            </a:lvl4pPr>
            <a:lvl5pPr marL="1440180" indent="0" algn="ctr">
              <a:buNone/>
              <a:defRPr>
                <a:solidFill>
                  <a:schemeClr val="tx1">
                    <a:tint val="75000"/>
                  </a:schemeClr>
                </a:solidFill>
              </a:defRPr>
            </a:lvl5pPr>
            <a:lvl6pPr marL="1800225" indent="0" algn="ctr">
              <a:buNone/>
              <a:defRPr>
                <a:solidFill>
                  <a:schemeClr val="tx1">
                    <a:tint val="75000"/>
                  </a:schemeClr>
                </a:solidFill>
              </a:defRPr>
            </a:lvl6pPr>
            <a:lvl7pPr marL="2160270" indent="0" algn="ctr">
              <a:buNone/>
              <a:defRPr>
                <a:solidFill>
                  <a:schemeClr val="tx1">
                    <a:tint val="75000"/>
                  </a:schemeClr>
                </a:solidFill>
              </a:defRPr>
            </a:lvl7pPr>
            <a:lvl8pPr marL="2520315" indent="0" algn="ctr">
              <a:buNone/>
              <a:defRPr>
                <a:solidFill>
                  <a:schemeClr val="tx1">
                    <a:tint val="75000"/>
                  </a:schemeClr>
                </a:solidFill>
              </a:defRPr>
            </a:lvl8pPr>
            <a:lvl9pPr marL="288036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17447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357383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60" y="3470436"/>
            <a:ext cx="8263573" cy="1072634"/>
          </a:xfrm>
        </p:spPr>
        <p:txBody>
          <a:bodyPr anchor="t"/>
          <a:lstStyle>
            <a:lvl1pPr algn="l">
              <a:defRPr sz="3150" b="1" cap="all"/>
            </a:lvl1pPr>
          </a:lstStyle>
          <a:p>
            <a:r>
              <a:rPr lang="en-US"/>
              <a:t>Click to edit Master title style</a:t>
            </a:r>
            <a:endParaRPr lang="vi-VN"/>
          </a:p>
        </p:txBody>
      </p:sp>
      <p:sp>
        <p:nvSpPr>
          <p:cNvPr id="3" name="Text Placeholder 2"/>
          <p:cNvSpPr>
            <a:spLocks noGrp="1"/>
          </p:cNvSpPr>
          <p:nvPr>
            <p:ph type="body" idx="1"/>
          </p:nvPr>
        </p:nvSpPr>
        <p:spPr>
          <a:xfrm>
            <a:off x="767960" y="2289037"/>
            <a:ext cx="8263573" cy="1181397"/>
          </a:xfrm>
        </p:spPr>
        <p:txBody>
          <a:bodyPr anchor="b"/>
          <a:lstStyle>
            <a:lvl1pPr marL="0" indent="0">
              <a:buNone/>
              <a:defRPr sz="1575">
                <a:solidFill>
                  <a:schemeClr val="tx1">
                    <a:tint val="7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415027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86093" y="1260159"/>
            <a:ext cx="4293817" cy="3564196"/>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941940" y="1260159"/>
            <a:ext cx="4293817" cy="3564196"/>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6" name="Footer Placeholder 5"/>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403186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86093" y="1208901"/>
            <a:ext cx="4295505" cy="503813"/>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4" name="Content Placeholder 3"/>
          <p:cNvSpPr>
            <a:spLocks noGrp="1"/>
          </p:cNvSpPr>
          <p:nvPr>
            <p:ph sz="half" idx="2"/>
          </p:nvPr>
        </p:nvSpPr>
        <p:spPr>
          <a:xfrm>
            <a:off x="486093" y="1712714"/>
            <a:ext cx="4295505" cy="3111639"/>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938566" y="1208901"/>
            <a:ext cx="4297192" cy="503813"/>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6" name="Content Placeholder 5"/>
          <p:cNvSpPr>
            <a:spLocks noGrp="1"/>
          </p:cNvSpPr>
          <p:nvPr>
            <p:ph sz="quarter" idx="4"/>
          </p:nvPr>
        </p:nvSpPr>
        <p:spPr>
          <a:xfrm>
            <a:off x="4938566" y="1712714"/>
            <a:ext cx="4297192" cy="3111639"/>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8" name="Footer Placeholder 7"/>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9" name="Slide Number Placeholder 8"/>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110572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4" name="Footer Placeholder 3"/>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5" name="Slide Number Placeholder 4"/>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415986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3" name="Footer Placeholder 2"/>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4" name="Slide Number Placeholder 3"/>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3517638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2" y="215027"/>
            <a:ext cx="3198422" cy="915114"/>
          </a:xfrm>
        </p:spPr>
        <p:txBody>
          <a:bodyPr anchor="b"/>
          <a:lstStyle>
            <a:lvl1pPr algn="l">
              <a:defRPr sz="1575" b="1"/>
            </a:lvl1pPr>
          </a:lstStyle>
          <a:p>
            <a:r>
              <a:rPr lang="en-US"/>
              <a:t>Click to edit Master title style</a:t>
            </a:r>
            <a:endParaRPr lang="vi-VN"/>
          </a:p>
        </p:txBody>
      </p:sp>
      <p:sp>
        <p:nvSpPr>
          <p:cNvPr id="3" name="Content Placeholder 2"/>
          <p:cNvSpPr>
            <a:spLocks noGrp="1"/>
          </p:cNvSpPr>
          <p:nvPr>
            <p:ph idx="1"/>
          </p:nvPr>
        </p:nvSpPr>
        <p:spPr>
          <a:xfrm>
            <a:off x="3800974" y="215029"/>
            <a:ext cx="5434784" cy="4609326"/>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86092" y="1130143"/>
            <a:ext cx="3198422" cy="3694212"/>
          </a:xfrm>
        </p:spPr>
        <p:txBody>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6" name="Footer Placeholder 5"/>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387000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0" y="3780473"/>
            <a:ext cx="5833110" cy="446306"/>
          </a:xfrm>
        </p:spPr>
        <p:txBody>
          <a:bodyPr anchor="b"/>
          <a:lstStyle>
            <a:lvl1pPr algn="l">
              <a:defRPr sz="1575" b="1"/>
            </a:lvl1pPr>
          </a:lstStyle>
          <a:p>
            <a:r>
              <a:rPr lang="en-US"/>
              <a:t>Click to edit Master title style</a:t>
            </a:r>
            <a:endParaRPr lang="vi-VN"/>
          </a:p>
        </p:txBody>
      </p:sp>
      <p:sp>
        <p:nvSpPr>
          <p:cNvPr id="3" name="Picture Placeholder 2"/>
          <p:cNvSpPr>
            <a:spLocks noGrp="1"/>
          </p:cNvSpPr>
          <p:nvPr>
            <p:ph type="pic" idx="1"/>
          </p:nvPr>
        </p:nvSpPr>
        <p:spPr>
          <a:xfrm>
            <a:off x="1905550" y="482560"/>
            <a:ext cx="5833110" cy="3240405"/>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lang="vi-VN"/>
          </a:p>
        </p:txBody>
      </p:sp>
      <p:sp>
        <p:nvSpPr>
          <p:cNvPr id="4" name="Text Placeholder 3"/>
          <p:cNvSpPr>
            <a:spLocks noGrp="1"/>
          </p:cNvSpPr>
          <p:nvPr>
            <p:ph type="body" sz="half" idx="2"/>
          </p:nvPr>
        </p:nvSpPr>
        <p:spPr>
          <a:xfrm>
            <a:off x="1905550" y="4226779"/>
            <a:ext cx="5833110" cy="633829"/>
          </a:xfrm>
        </p:spPr>
        <p:txBody>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6" name="Footer Placeholder 5"/>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230011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417496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075271"/>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16279"/>
            <a:ext cx="2187416" cy="4608076"/>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86093" y="216279"/>
            <a:ext cx="6400218" cy="4608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336957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116412"/>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1434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34642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215231" y="883861"/>
            <a:ext cx="7291388" cy="1880235"/>
          </a:xfrm>
        </p:spPr>
        <p:txBody>
          <a:bodyPr anchor="b"/>
          <a:lstStyle>
            <a:lvl1pPr algn="ctr">
              <a:defRPr sz="4725"/>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2957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69644" y="360045"/>
            <a:ext cx="3135549" cy="1260158"/>
          </a:xfrm>
        </p:spPr>
        <p:txBody>
          <a:bodyPr anchor="b"/>
          <a:lstStyle>
            <a:lvl1pPr>
              <a:defRPr sz="252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4133052" y="777597"/>
            <a:ext cx="4921687" cy="3837980"/>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78130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6556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68377" y="1437680"/>
            <a:ext cx="4131786" cy="3426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921687" y="1437680"/>
            <a:ext cx="4131786" cy="3426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Tree>
    <p:extLst>
      <p:ext uri="{BB962C8B-B14F-4D97-AF65-F5344CB8AC3E}">
        <p14:creationId xmlns:p14="http://schemas.microsoft.com/office/powerpoint/2010/main" val="3639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2" descr="https://f9.photo.talk.zdn.vn/3184304250822243869/90914fbd1557dd098446.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404975" y="5620807"/>
            <a:ext cx="2397125" cy="31961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381000" y="7620000"/>
            <a:ext cx="10002838" cy="369332"/>
          </a:xfrm>
          <a:prstGeom prst="rect">
            <a:avLst/>
          </a:prstGeom>
          <a:noFill/>
        </p:spPr>
        <p:txBody>
          <a:bodyPr wrap="square" rtlCol="0">
            <a:spAutoFit/>
          </a:bodyPr>
          <a:lstStyle/>
          <a:p>
            <a:r>
              <a:rPr lang="en-US" smtClean="0"/>
              <a:t>Vui long</a:t>
            </a:r>
            <a:r>
              <a:rPr lang="en-US" baseline="0" smtClean="0"/>
              <a:t> tôn trọng tác giả, không mua đi bán lại, không chia sẻ , cảm ơn các thầy cô</a:t>
            </a:r>
            <a:endParaRPr lang="en-US"/>
          </a:p>
        </p:txBody>
      </p:sp>
      <p:sp>
        <p:nvSpPr>
          <p:cNvPr id="4" name="TextBox 3"/>
          <p:cNvSpPr txBox="1"/>
          <p:nvPr userDrawn="1"/>
        </p:nvSpPr>
        <p:spPr>
          <a:xfrm>
            <a:off x="27374" y="5109883"/>
            <a:ext cx="1465729" cy="261610"/>
          </a:xfrm>
          <a:prstGeom prst="rect">
            <a:avLst/>
          </a:prstGeom>
          <a:solidFill>
            <a:srgbClr val="FFF8E4"/>
          </a:solidFill>
        </p:spPr>
        <p:txBody>
          <a:bodyPr wrap="square" rtlCol="0">
            <a:spAutoFit/>
          </a:bodyPr>
          <a:lstStyle/>
          <a:p>
            <a:r>
              <a:rPr lang="en-US" sz="1100" smtClean="0">
                <a:solidFill>
                  <a:schemeClr val="bg1">
                    <a:lumMod val="85000"/>
                  </a:schemeClr>
                </a:solidFill>
              </a:rPr>
              <a:t>Phương</a:t>
            </a:r>
            <a:r>
              <a:rPr lang="en-US" sz="1100" baseline="0" smtClean="0">
                <a:solidFill>
                  <a:schemeClr val="bg1">
                    <a:lumMod val="85000"/>
                  </a:schemeClr>
                </a:solidFill>
              </a:rPr>
              <a:t> Anh</a:t>
            </a:r>
            <a:endParaRPr lang="en-US" sz="110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Lst>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par>
    </p:tnLst>
  </p:timing>
  <p:txStyles>
    <p:titleStyle>
      <a:lvl1pPr algn="ctr" defTabSz="966788" rtl="0" fontAlgn="base">
        <a:spcBef>
          <a:spcPct val="0"/>
        </a:spcBef>
        <a:spcAft>
          <a:spcPct val="0"/>
        </a:spcAft>
        <a:defRPr sz="4700" kern="1200">
          <a:solidFill>
            <a:schemeClr val="tx1"/>
          </a:solidFill>
          <a:latin typeface="+mj-lt"/>
          <a:ea typeface="+mj-ea"/>
          <a:cs typeface="+mj-cs"/>
        </a:defRPr>
      </a:lvl1pPr>
      <a:lvl2pPr algn="ctr" defTabSz="966788" rtl="0" fontAlgn="base">
        <a:spcBef>
          <a:spcPct val="0"/>
        </a:spcBef>
        <a:spcAft>
          <a:spcPct val="0"/>
        </a:spcAft>
        <a:defRPr sz="4700">
          <a:solidFill>
            <a:schemeClr val="tx1"/>
          </a:solidFill>
          <a:latin typeface="Arial" pitchFamily="34" charset="0"/>
          <a:ea typeface="微软雅黑" pitchFamily="34" charset="-122"/>
        </a:defRPr>
      </a:lvl2pPr>
      <a:lvl3pPr algn="ctr" defTabSz="966788" rtl="0" fontAlgn="base">
        <a:spcBef>
          <a:spcPct val="0"/>
        </a:spcBef>
        <a:spcAft>
          <a:spcPct val="0"/>
        </a:spcAft>
        <a:defRPr sz="4700">
          <a:solidFill>
            <a:schemeClr val="tx1"/>
          </a:solidFill>
          <a:latin typeface="Arial" pitchFamily="34" charset="0"/>
          <a:ea typeface="微软雅黑" pitchFamily="34" charset="-122"/>
        </a:defRPr>
      </a:lvl3pPr>
      <a:lvl4pPr algn="ctr" defTabSz="966788" rtl="0" fontAlgn="base">
        <a:spcBef>
          <a:spcPct val="0"/>
        </a:spcBef>
        <a:spcAft>
          <a:spcPct val="0"/>
        </a:spcAft>
        <a:defRPr sz="4700">
          <a:solidFill>
            <a:schemeClr val="tx1"/>
          </a:solidFill>
          <a:latin typeface="Arial" pitchFamily="34" charset="0"/>
          <a:ea typeface="微软雅黑" pitchFamily="34" charset="-122"/>
        </a:defRPr>
      </a:lvl4pPr>
      <a:lvl5pPr algn="ctr" defTabSz="966788" rtl="0" fontAlgn="base">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85813" indent="-301625" algn="l" defTabSz="966788" rtl="0" fontAlgn="base">
        <a:spcBef>
          <a:spcPct val="20000"/>
        </a:spcBef>
        <a:spcAft>
          <a:spcPct val="0"/>
        </a:spcAft>
        <a:buFont typeface="Arial" pitchFamily="34" charset="0"/>
        <a:buChar char="–"/>
        <a:defRPr sz="3000" kern="1200">
          <a:solidFill>
            <a:schemeClr val="tx1"/>
          </a:solidFill>
          <a:latin typeface="+mn-lt"/>
          <a:ea typeface="+mn-ea"/>
          <a:cs typeface="+mn-cs"/>
        </a:defRPr>
      </a:lvl2pPr>
      <a:lvl3pPr marL="1209675" indent="-241300" algn="l" defTabSz="966788"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92275"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76463"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668377" y="287536"/>
            <a:ext cx="8385096" cy="104388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668377" y="1437680"/>
            <a:ext cx="8385096" cy="3426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668377" y="5005626"/>
            <a:ext cx="2187416"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fontAlgn="auto">
              <a:spcBef>
                <a:spcPts val="0"/>
              </a:spcBef>
              <a:spcAft>
                <a:spcPts val="0"/>
              </a:spcAft>
            </a:pPr>
            <a:fld id="{E69B9EE9-F3BF-4B40-83E7-C9BC68FDDB0E}" type="datetimeFigureOut">
              <a:rPr lang="en-US" smtClean="0">
                <a:solidFill>
                  <a:prstClr val="black">
                    <a:tint val="75000"/>
                  </a:prstClr>
                </a:solidFill>
                <a:latin typeface="#9Slide02 Noi dung dai"/>
                <a:ea typeface="+mn-ea"/>
              </a:rPr>
              <a:pPr defTabSz="720090" fontAlgn="auto">
                <a:spcBef>
                  <a:spcPts val="0"/>
                </a:spcBef>
                <a:spcAft>
                  <a:spcPts val="0"/>
                </a:spcAft>
              </a:pPr>
              <a:t>11/16/2021</a:t>
            </a:fld>
            <a:endParaRPr lang="en-US">
              <a:solidFill>
                <a:prstClr val="black">
                  <a:tint val="75000"/>
                </a:prstClr>
              </a:solidFill>
              <a:latin typeface="#9Slide02 Noi dung dai"/>
              <a:ea typeface="+mn-ea"/>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3220363" y="5005626"/>
            <a:ext cx="3281124"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fontAlgn="auto">
              <a:spcBef>
                <a:spcPts val="0"/>
              </a:spcBef>
              <a:spcAft>
                <a:spcPts val="0"/>
              </a:spcAft>
            </a:pPr>
            <a:endParaRPr lang="en-US">
              <a:solidFill>
                <a:prstClr val="black">
                  <a:tint val="75000"/>
                </a:prstClr>
              </a:solidFill>
              <a:latin typeface="#9Slide02 Noi dung dai"/>
              <a:ea typeface="+mn-ea"/>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6866057" y="5005626"/>
            <a:ext cx="2187416"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fontAlgn="auto">
              <a:spcBef>
                <a:spcPts val="0"/>
              </a:spcBef>
              <a:spcAft>
                <a:spcPts val="0"/>
              </a:spcAft>
            </a:pPr>
            <a:fld id="{17F55963-6440-4C45-BA09-4E6A99D1BBE0}" type="slidenum">
              <a:rPr lang="en-US" smtClean="0">
                <a:solidFill>
                  <a:prstClr val="black">
                    <a:tint val="75000"/>
                  </a:prstClr>
                </a:solidFill>
                <a:latin typeface="#9Slide02 Noi dung dai"/>
                <a:ea typeface="+mn-ea"/>
              </a:rPr>
              <a:pPr defTabSz="720090" fontAlgn="auto">
                <a:spcBef>
                  <a:spcPts val="0"/>
                </a:spcBef>
                <a:spcAft>
                  <a:spcPts val="0"/>
                </a:spcAft>
              </a:pPr>
              <a:t>‹#›</a:t>
            </a:fld>
            <a:endParaRPr lang="en-US">
              <a:solidFill>
                <a:prstClr val="black">
                  <a:tint val="75000"/>
                </a:prstClr>
              </a:solidFill>
              <a:latin typeface="#9Slide02 Noi dung dai"/>
              <a:ea typeface="+mn-ea"/>
            </a:endParaRPr>
          </a:p>
        </p:txBody>
      </p:sp>
      <p:sp>
        <p:nvSpPr>
          <p:cNvPr id="7" name="Oval 6">
            <a:extLst>
              <a:ext uri="{FF2B5EF4-FFF2-40B4-BE49-F238E27FC236}">
                <a16:creationId xmlns:a16="http://schemas.microsoft.com/office/drawing/2014/main" id="{38D51644-545E-44E3-BC6E-2AD8AC8B2625}"/>
              </a:ext>
            </a:extLst>
          </p:cNvPr>
          <p:cNvSpPr/>
          <p:nvPr userDrawn="1"/>
        </p:nvSpPr>
        <p:spPr>
          <a:xfrm>
            <a:off x="-18471515" y="-10261282"/>
            <a:ext cx="314988" cy="3110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Oval 7">
            <a:extLst>
              <a:ext uri="{FF2B5EF4-FFF2-40B4-BE49-F238E27FC236}">
                <a16:creationId xmlns:a16="http://schemas.microsoft.com/office/drawing/2014/main" id="{C1B1CA3B-4E43-438A-9AA3-C4D817313CF4}"/>
              </a:ext>
            </a:extLst>
          </p:cNvPr>
          <p:cNvSpPr/>
          <p:nvPr userDrawn="1"/>
        </p:nvSpPr>
        <p:spPr>
          <a:xfrm>
            <a:off x="27878377" y="-10261282"/>
            <a:ext cx="314988" cy="3110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Oval 8">
            <a:extLst>
              <a:ext uri="{FF2B5EF4-FFF2-40B4-BE49-F238E27FC236}">
                <a16:creationId xmlns:a16="http://schemas.microsoft.com/office/drawing/2014/main" id="{23004496-AE44-4F53-BEA8-30179F68F210}"/>
              </a:ext>
            </a:extLst>
          </p:cNvPr>
          <p:cNvSpPr/>
          <p:nvPr userDrawn="1"/>
        </p:nvSpPr>
        <p:spPr>
          <a:xfrm>
            <a:off x="27878377" y="15350879"/>
            <a:ext cx="314988" cy="3110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Oval 9">
            <a:extLst>
              <a:ext uri="{FF2B5EF4-FFF2-40B4-BE49-F238E27FC236}">
                <a16:creationId xmlns:a16="http://schemas.microsoft.com/office/drawing/2014/main" id="{B4C10C7B-BAE9-4433-8761-500EAC3C28A0}"/>
              </a:ext>
            </a:extLst>
          </p:cNvPr>
          <p:cNvSpPr/>
          <p:nvPr userDrawn="1"/>
        </p:nvSpPr>
        <p:spPr>
          <a:xfrm>
            <a:off x="-18471515" y="15350879"/>
            <a:ext cx="314988" cy="3110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755946" y="-1751575"/>
            <a:ext cx="13233741" cy="8886404"/>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720090" rtl="0" eaLnBrk="1" fontAlgn="auto" latinLnBrk="0" hangingPunct="1">
                <a:lnSpc>
                  <a:spcPct val="100000"/>
                </a:lnSpc>
                <a:spcBef>
                  <a:spcPts val="0"/>
                </a:spcBef>
                <a:spcAft>
                  <a:spcPts val="0"/>
                </a:spcAft>
                <a:buClrTx/>
                <a:buSzTx/>
                <a:buFontTx/>
                <a:buNone/>
                <a:tabLst/>
                <a:defRPr/>
              </a:pPr>
              <a:endParaRPr kumimoji="0" lang="en-US" sz="2126" b="0" i="0" u="none" strike="noStrike" kern="1200" cap="none" spc="0" normalizeH="0" baseline="0" noProof="0">
                <a:ln>
                  <a:noFill/>
                </a:ln>
                <a:solidFill>
                  <a:prstClr val="white">
                    <a:lumMod val="75000"/>
                  </a:prstClr>
                </a:solidFill>
                <a:effectLst/>
                <a:uLnTx/>
                <a:uFillTx/>
                <a:latin typeface="#9Slide02 Noi dung dai" panose="02000000000000000000" pitchFamily="2" charset="0"/>
                <a:ea typeface="#9Slide02 Noi dung dai" panose="02000000000000000000" pitchFamily="2" charset="0"/>
                <a:cs typeface="+mn-cs"/>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20090" rtl="0" eaLnBrk="1" fontAlgn="auto" latinLnBrk="0" hangingPunct="1">
                <a:lnSpc>
                  <a:spcPct val="100000"/>
                </a:lnSpc>
                <a:spcBef>
                  <a:spcPts val="0"/>
                </a:spcBef>
                <a:spcAft>
                  <a:spcPts val="0"/>
                </a:spcAft>
                <a:buClrTx/>
                <a:buSzTx/>
                <a:buFontTx/>
                <a:buNone/>
                <a:tabLst/>
                <a:defRPr/>
              </a:pPr>
              <a:endParaRPr kumimoji="0" lang="en-US" sz="1418"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5" name="Picture 2" descr="https://f9.photo.talk.zdn.vn/3184304250822243869/90914fbd1557dd098446.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4404975" y="5620807"/>
            <a:ext cx="2397125" cy="31961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381000" y="7620000"/>
            <a:ext cx="10002838" cy="369332"/>
          </a:xfrm>
          <a:prstGeom prst="rect">
            <a:avLst/>
          </a:prstGeom>
          <a:noFill/>
        </p:spPr>
        <p:txBody>
          <a:bodyPr wrap="square" rtlCol="0">
            <a:spAutoFit/>
          </a:bodyPr>
          <a:lstStyle/>
          <a:p>
            <a:r>
              <a:rPr lang="en-US" smtClean="0"/>
              <a:t>Vui long</a:t>
            </a:r>
            <a:r>
              <a:rPr lang="en-US" baseline="0" smtClean="0"/>
              <a:t> tôn trọng tác giả, không mua đi bán lại, không chia sẻ , cảm ơn các thầy cô</a:t>
            </a:r>
            <a:endParaRPr lang="en-US"/>
          </a:p>
        </p:txBody>
      </p:sp>
      <p:sp>
        <p:nvSpPr>
          <p:cNvPr id="17" name="TextBox 16"/>
          <p:cNvSpPr txBox="1"/>
          <p:nvPr userDrawn="1"/>
        </p:nvSpPr>
        <p:spPr>
          <a:xfrm>
            <a:off x="27374" y="5109883"/>
            <a:ext cx="1465729" cy="261610"/>
          </a:xfrm>
          <a:prstGeom prst="rect">
            <a:avLst/>
          </a:prstGeom>
          <a:solidFill>
            <a:srgbClr val="FFF8E4"/>
          </a:solidFill>
        </p:spPr>
        <p:txBody>
          <a:bodyPr wrap="square" rtlCol="0">
            <a:spAutoFit/>
          </a:bodyPr>
          <a:lstStyle/>
          <a:p>
            <a:r>
              <a:rPr lang="en-US" sz="1100" smtClean="0">
                <a:solidFill>
                  <a:schemeClr val="bg1">
                    <a:lumMod val="85000"/>
                  </a:schemeClr>
                </a:solidFill>
              </a:rPr>
              <a:t>Phương</a:t>
            </a:r>
            <a:r>
              <a:rPr lang="en-US" sz="1100" baseline="0" smtClean="0">
                <a:solidFill>
                  <a:schemeClr val="bg1">
                    <a:lumMod val="85000"/>
                  </a:schemeClr>
                </a:solidFill>
              </a:rPr>
              <a:t> Anh</a:t>
            </a:r>
            <a:endParaRPr lang="en-US" sz="1100">
              <a:solidFill>
                <a:schemeClr val="bg1">
                  <a:lumMod val="85000"/>
                </a:schemeClr>
              </a:solidFill>
            </a:endParaRPr>
          </a:p>
        </p:txBody>
      </p:sp>
    </p:spTree>
    <p:extLst>
      <p:ext uri="{BB962C8B-B14F-4D97-AF65-F5344CB8AC3E}">
        <p14:creationId xmlns:p14="http://schemas.microsoft.com/office/powerpoint/2010/main" val="19476074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93" y="216277"/>
            <a:ext cx="8749665" cy="90011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86093" y="1260159"/>
            <a:ext cx="8749665" cy="35641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86093" y="5005628"/>
            <a:ext cx="2268432"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fontAlgn="auto">
              <a:spcBef>
                <a:spcPts val="0"/>
              </a:spcBef>
              <a:spcAft>
                <a:spcPts val="0"/>
              </a:spcAft>
            </a:pPr>
            <a:fld id="{CDB73A91-D8D7-4A88-AF8A-3383793B11E7}" type="datetimeFigureOut">
              <a:rPr lang="vi-VN" smtClean="0">
                <a:solidFill>
                  <a:prstClr val="black">
                    <a:tint val="75000"/>
                  </a:prstClr>
                </a:solidFill>
                <a:ea typeface="+mn-ea"/>
              </a:rPr>
              <a:pPr defTabSz="720090" fontAlgn="auto">
                <a:spcBef>
                  <a:spcPts val="0"/>
                </a:spcBef>
                <a:spcAft>
                  <a:spcPts val="0"/>
                </a:spcAft>
              </a:pPr>
              <a:t>16/11/2021</a:t>
            </a:fld>
            <a:endParaRPr lang="vi-VN">
              <a:solidFill>
                <a:prstClr val="black">
                  <a:tint val="75000"/>
                </a:prstClr>
              </a:solidFill>
              <a:ea typeface="+mn-ea"/>
            </a:endParaRPr>
          </a:p>
        </p:txBody>
      </p:sp>
      <p:sp>
        <p:nvSpPr>
          <p:cNvPr id="5" name="Footer Placeholder 4"/>
          <p:cNvSpPr>
            <a:spLocks noGrp="1"/>
          </p:cNvSpPr>
          <p:nvPr>
            <p:ph type="ftr" sz="quarter" idx="3"/>
          </p:nvPr>
        </p:nvSpPr>
        <p:spPr>
          <a:xfrm>
            <a:off x="3321633" y="5005628"/>
            <a:ext cx="3078586"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fontAlgn="auto">
              <a:spcBef>
                <a:spcPts val="0"/>
              </a:spcBef>
              <a:spcAft>
                <a:spcPts val="0"/>
              </a:spcAft>
            </a:pPr>
            <a:endParaRPr lang="vi-VN">
              <a:solidFill>
                <a:prstClr val="black">
                  <a:tint val="75000"/>
                </a:prstClr>
              </a:solidFill>
              <a:ea typeface="+mn-ea"/>
            </a:endParaRPr>
          </a:p>
        </p:txBody>
      </p:sp>
      <p:sp>
        <p:nvSpPr>
          <p:cNvPr id="6" name="Slide Number Placeholder 5"/>
          <p:cNvSpPr>
            <a:spLocks noGrp="1"/>
          </p:cNvSpPr>
          <p:nvPr>
            <p:ph type="sldNum" sz="quarter" idx="4"/>
          </p:nvPr>
        </p:nvSpPr>
        <p:spPr>
          <a:xfrm>
            <a:off x="6967326" y="5005628"/>
            <a:ext cx="2268432"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fontAlgn="auto">
              <a:spcBef>
                <a:spcPts val="0"/>
              </a:spcBef>
              <a:spcAft>
                <a:spcPts val="0"/>
              </a:spcAft>
            </a:pPr>
            <a:fld id="{B92213A0-3C65-47A7-84BB-BD1EED854B47}" type="slidenum">
              <a:rPr lang="vi-VN" smtClean="0">
                <a:solidFill>
                  <a:prstClr val="black">
                    <a:tint val="75000"/>
                  </a:prstClr>
                </a:solidFill>
                <a:ea typeface="+mn-ea"/>
              </a:rPr>
              <a:pPr defTabSz="720090" fontAlgn="auto">
                <a:spcBef>
                  <a:spcPts val="0"/>
                </a:spcBef>
                <a:spcAft>
                  <a:spcPts val="0"/>
                </a:spcAft>
              </a:pPr>
              <a:t>‹#›</a:t>
            </a:fld>
            <a:endParaRPr lang="vi-VN">
              <a:solidFill>
                <a:prstClr val="black">
                  <a:tint val="75000"/>
                </a:prstClr>
              </a:solidFill>
              <a:ea typeface="+mn-ea"/>
            </a:endParaRPr>
          </a:p>
        </p:txBody>
      </p:sp>
    </p:spTree>
    <p:extLst>
      <p:ext uri="{BB962C8B-B14F-4D97-AF65-F5344CB8AC3E}">
        <p14:creationId xmlns:p14="http://schemas.microsoft.com/office/powerpoint/2010/main" val="39111356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720090" rtl="0" eaLnBrk="1" latinLnBrk="0" hangingPunct="1">
        <a:spcBef>
          <a:spcPct val="0"/>
        </a:spcBef>
        <a:buNone/>
        <a:defRPr sz="3465" kern="1200">
          <a:solidFill>
            <a:schemeClr val="tx1"/>
          </a:solidFill>
          <a:latin typeface="+mj-lt"/>
          <a:ea typeface="+mj-ea"/>
          <a:cs typeface="+mj-cs"/>
        </a:defRPr>
      </a:lvl1pPr>
    </p:titleStyle>
    <p:bodyStyle>
      <a:lvl1pPr marL="270034" indent="-270034" algn="l" defTabSz="720090" rtl="0" eaLnBrk="1" latinLnBrk="0" hangingPunct="1">
        <a:spcBef>
          <a:spcPct val="20000"/>
        </a:spcBef>
        <a:buFont typeface="Arial" pitchFamily="34" charset="0"/>
        <a:buChar char="•"/>
        <a:defRPr sz="2520" kern="1200">
          <a:solidFill>
            <a:schemeClr val="tx1"/>
          </a:solidFill>
          <a:latin typeface="+mn-lt"/>
          <a:ea typeface="+mn-ea"/>
          <a:cs typeface="+mn-cs"/>
        </a:defRPr>
      </a:lvl1pPr>
      <a:lvl2pPr marL="585073" indent="-225028" algn="l" defTabSz="720090" rtl="0" eaLnBrk="1" latinLnBrk="0" hangingPunct="1">
        <a:spcBef>
          <a:spcPct val="20000"/>
        </a:spcBef>
        <a:buFont typeface="Arial" pitchFamily="34" charset="0"/>
        <a:buChar char="–"/>
        <a:defRPr sz="2205" kern="1200">
          <a:solidFill>
            <a:schemeClr val="tx1"/>
          </a:solidFill>
          <a:latin typeface="+mn-lt"/>
          <a:ea typeface="+mn-ea"/>
          <a:cs typeface="+mn-cs"/>
        </a:defRPr>
      </a:lvl2pPr>
      <a:lvl3pPr marL="900113" indent="-180023" algn="l" defTabSz="720090" rtl="0" eaLnBrk="1" latinLnBrk="0" hangingPunct="1">
        <a:spcBef>
          <a:spcPct val="20000"/>
        </a:spcBef>
        <a:buFont typeface="Arial" pitchFamily="34" charset="0"/>
        <a:buChar char="•"/>
        <a:defRPr sz="1890" kern="1200">
          <a:solidFill>
            <a:schemeClr val="tx1"/>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vi-VN"/>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slide" Target="slide3.xml"/><Relationship Id="rId2" Type="http://schemas.openxmlformats.org/officeDocument/2006/relationships/audio" Target="../media/audio1.wav"/><Relationship Id="rId16" Type="http://schemas.microsoft.com/office/2007/relationships/hdphoto" Target="../media/hdphoto5.wdp"/><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slide" Target="slide4.xml"/><Relationship Id="rId2" Type="http://schemas.openxmlformats.org/officeDocument/2006/relationships/audio" Target="../media/audio1.wav"/><Relationship Id="rId16" Type="http://schemas.microsoft.com/office/2007/relationships/hdphoto" Target="../media/hdphoto5.wdp"/><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image" Target="../media/image4.png"/><Relationship Id="rId12" Type="http://schemas.openxmlformats.org/officeDocument/2006/relationships/image" Target="../media/image22.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6.wdp"/><Relationship Id="rId11" Type="http://schemas.openxmlformats.org/officeDocument/2006/relationships/image" Target="../media/image21.gif"/><Relationship Id="rId5" Type="http://schemas.openxmlformats.org/officeDocument/2006/relationships/image" Target="../media/image19.png"/><Relationship Id="rId10" Type="http://schemas.microsoft.com/office/2007/relationships/hdphoto" Target="../media/hdphoto7.wdp"/><Relationship Id="rId4" Type="http://schemas.openxmlformats.org/officeDocument/2006/relationships/image" Target="../media/image18.jp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3.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notesSlide" Target="../notesSlides/notesSlide3.xm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pic>
        <p:nvPicPr>
          <p:cNvPr id="1026" name="Picture 2" descr="Loạt hình vẽ đáng yêu về hành trình đáng nhớ của U23 Việt Nam - Tuổi Trẻ  Online">
            <a:extLst>
              <a:ext uri="{FF2B5EF4-FFF2-40B4-BE49-F238E27FC236}">
                <a16:creationId xmlns:a16="http://schemas.microsoft.com/office/drawing/2014/main" id="{37DB2F66-9EB2-4738-8FCF-701F21809F5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41" b="96825" l="10000" r="90000">
                        <a14:foregroundMark x1="38667" y1="25714" x2="42167" y2="32063"/>
                        <a14:foregroundMark x1="54167" y1="26667" x2="59667" y2="36825"/>
                        <a14:foregroundMark x1="74833" y1="59365" x2="74167" y2="57460"/>
                        <a14:foregroundMark x1="80167" y1="83492" x2="78833" y2="82857"/>
                        <a14:foregroundMark x1="80333" y1="82222" x2="79167" y2="80952"/>
                        <a14:foregroundMark x1="66000" y1="87302" x2="66000" y2="88254"/>
                        <a14:foregroundMark x1="62833" y1="88254" x2="61500" y2="88254"/>
                        <a14:foregroundMark x1="53000" y1="84762" x2="56000" y2="83175"/>
                        <a14:foregroundMark x1="47667" y1="66984" x2="49500" y2="72063"/>
                        <a14:foregroundMark x1="24500" y1="66984" x2="24167" y2="64127"/>
                        <a14:foregroundMark x1="24500" y1="62540" x2="24167" y2="63175"/>
                      </a14:backgroundRemoval>
                    </a14:imgEffect>
                  </a14:imgLayer>
                </a14:imgProps>
              </a:ext>
              <a:ext uri="{28A0092B-C50C-407E-A947-70E740481C1C}">
                <a14:useLocalDpi xmlns:a14="http://schemas.microsoft.com/office/drawing/2010/main" val="0"/>
              </a:ext>
            </a:extLst>
          </a:blip>
          <a:srcRect/>
          <a:stretch>
            <a:fillRect/>
          </a:stretch>
        </p:blipFill>
        <p:spPr bwMode="auto">
          <a:xfrm>
            <a:off x="1920558" y="2460308"/>
            <a:ext cx="6240780" cy="2803850"/>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7A60F2-327E-49C2-A7A7-F589FDD13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469" y="360045"/>
            <a:ext cx="389998" cy="345044"/>
          </a:xfrm>
          <a:prstGeom prst="rect">
            <a:avLst/>
          </a:prstGeom>
        </p:spPr>
      </p:pic>
      <p:pic>
        <p:nvPicPr>
          <p:cNvPr id="5" name="Picture 4">
            <a:extLst>
              <a:ext uri="{FF2B5EF4-FFF2-40B4-BE49-F238E27FC236}">
                <a16:creationId xmlns:a16="http://schemas.microsoft.com/office/drawing/2014/main" id="{CAB23BF9-009D-470B-B047-381686ABAD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1405" y="420052"/>
            <a:ext cx="389998" cy="345044"/>
          </a:xfrm>
          <a:prstGeom prst="rect">
            <a:avLst/>
          </a:prstGeom>
        </p:spPr>
      </p:pic>
      <p:pic>
        <p:nvPicPr>
          <p:cNvPr id="1030" name="Picture 6" descr="Từ 18,000đ mua ngay LÁ CỜ VIỆT NAM - HÀNG ĐẸP | Giá sỉ lẻ">
            <a:extLst>
              <a:ext uri="{FF2B5EF4-FFF2-40B4-BE49-F238E27FC236}">
                <a16:creationId xmlns:a16="http://schemas.microsoft.com/office/drawing/2014/main" id="{84BA2B95-CA0E-4237-A19D-E0C3ABBA5E2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1111" t="13333" r="12223" b="15556"/>
          <a:stretch/>
        </p:blipFill>
        <p:spPr bwMode="auto">
          <a:xfrm>
            <a:off x="852386" y="661473"/>
            <a:ext cx="1743593" cy="1617245"/>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8B443A-A99D-4EBA-B8BC-9EF65E8FEAAF}"/>
              </a:ext>
            </a:extLst>
          </p:cNvPr>
          <p:cNvSpPr/>
          <p:nvPr/>
        </p:nvSpPr>
        <p:spPr>
          <a:xfrm>
            <a:off x="2505702" y="1320165"/>
            <a:ext cx="6259393" cy="799827"/>
          </a:xfrm>
          <a:prstGeom prst="rect">
            <a:avLst/>
          </a:prstGeom>
          <a:noFill/>
        </p:spPr>
        <p:txBody>
          <a:bodyPr wrap="none" lIns="72002" tIns="36001" rIns="72002" bIns="3600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20090" fontAlgn="auto">
              <a:spcBef>
                <a:spcPts val="0"/>
              </a:spcBef>
              <a:spcAft>
                <a:spcPts val="0"/>
              </a:spcAft>
              <a:defRPr/>
            </a:pPr>
            <a:r>
              <a:rPr lang="en-US" sz="4725" b="1" spc="53">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9Slide07 Cadena" panose="02000503000000020004" pitchFamily="2" charset="0"/>
                <a:ea typeface="+mn-ea"/>
              </a:rPr>
              <a:t>VIỆT NAM TIẾN LÊN</a:t>
            </a:r>
            <a:endParaRPr lang="en-US" sz="4725" b="1" spc="5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9Slide07 Cadena" panose="02000503000000020004" pitchFamily="2" charset="0"/>
              <a:ea typeface="+mn-ea"/>
            </a:endParaRPr>
          </a:p>
        </p:txBody>
      </p:sp>
      <p:pic>
        <p:nvPicPr>
          <p:cNvPr id="2" name="audioblocks-happy-acoustic-story-60-sec_SWn3cuNlP_NWM">
            <a:hlinkClick r:id="" action="ppaction://media"/>
            <a:extLst>
              <a:ext uri="{FF2B5EF4-FFF2-40B4-BE49-F238E27FC236}">
                <a16:creationId xmlns:a16="http://schemas.microsoft.com/office/drawing/2014/main" id="{4BFF4553-BAB2-4815-8622-0B41554D2D8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60158" y="4680585"/>
            <a:ext cx="480060" cy="480060"/>
          </a:xfrm>
          <a:prstGeom prst="rect">
            <a:avLst/>
          </a:prstGeom>
        </p:spPr>
      </p:pic>
    </p:spTree>
    <p:extLst>
      <p:ext uri="{BB962C8B-B14F-4D97-AF65-F5344CB8AC3E}">
        <p14:creationId xmlns:p14="http://schemas.microsoft.com/office/powerpoint/2010/main" val="837919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55"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1250" fill="hold"/>
                                        <p:tgtEl>
                                          <p:spTgt spid="1030"/>
                                        </p:tgtEl>
                                        <p:attrNameLst>
                                          <p:attrName>ppt_x</p:attrName>
                                        </p:attrNameLst>
                                      </p:cBhvr>
                                      <p:tavLst>
                                        <p:tav tm="0">
                                          <p:val>
                                            <p:strVal val="1+#ppt_w/2"/>
                                          </p:val>
                                        </p:tav>
                                        <p:tav tm="100000">
                                          <p:val>
                                            <p:strVal val="#ppt_x"/>
                                          </p:val>
                                        </p:tav>
                                      </p:tavLst>
                                    </p:anim>
                                    <p:anim calcmode="lin" valueType="num">
                                      <p:cBhvr additive="base">
                                        <p:cTn id="15" dur="1250" fill="hold"/>
                                        <p:tgtEl>
                                          <p:spTgt spid="103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50"/>
                                  </p:stCondLst>
                                  <p:iterate type="lt">
                                    <p:tmPct val="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12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9" dur="12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60055"/>
                            </p:stCondLst>
                            <p:childTnLst>
                              <p:par>
                                <p:cTn id="21" presetID="36" presetClass="emph" presetSubtype="0" repeatCount="indefinite" fill="hold" nodeType="afterEffect">
                                  <p:stCondLst>
                                    <p:cond delay="0"/>
                                  </p:stCondLst>
                                  <p:iterate type="lt">
                                    <p:tmPct val="10000"/>
                                  </p:iterate>
                                  <p:childTnLst>
                                    <p:animScale>
                                      <p:cBhvr>
                                        <p:cTn id="22" dur="250" autoRev="1" fill="hold">
                                          <p:stCondLst>
                                            <p:cond delay="0"/>
                                          </p:stCondLst>
                                        </p:cTn>
                                        <p:tgtEl>
                                          <p:spTgt spid="7">
                                            <p:txEl>
                                              <p:pRg st="0" end="0"/>
                                            </p:txEl>
                                          </p:spTgt>
                                        </p:tgtEl>
                                      </p:cBhvr>
                                      <p:to x="80000" y="100000"/>
                                    </p:animScale>
                                    <p:anim by="(#ppt_w*0.10)" calcmode="lin" valueType="num">
                                      <p:cBhvr>
                                        <p:cTn id="23" dur="250" autoRev="1" fill="hold">
                                          <p:stCondLst>
                                            <p:cond delay="0"/>
                                          </p:stCondLst>
                                        </p:cTn>
                                        <p:tgtEl>
                                          <p:spTgt spid="7">
                                            <p:txEl>
                                              <p:pRg st="0" end="0"/>
                                            </p:txEl>
                                          </p:spTgt>
                                        </p:tgtEl>
                                        <p:attrNameLst>
                                          <p:attrName>ppt_x</p:attrName>
                                        </p:attrNameLst>
                                      </p:cBhvr>
                                    </p:anim>
                                    <p:anim by="(-#ppt_w*0.10)" calcmode="lin" valueType="num">
                                      <p:cBhvr>
                                        <p:cTn id="24" dur="250" autoRev="1" fill="hold">
                                          <p:stCondLst>
                                            <p:cond delay="0"/>
                                          </p:stCondLst>
                                        </p:cTn>
                                        <p:tgtEl>
                                          <p:spTgt spid="7">
                                            <p:txEl>
                                              <p:pRg st="0" end="0"/>
                                            </p:txEl>
                                          </p:spTgt>
                                        </p:tgtEl>
                                        <p:attrNameLst>
                                          <p:attrName>ppt_y</p:attrName>
                                        </p:attrNameLst>
                                      </p:cBhvr>
                                    </p:anim>
                                    <p:animRot by="-480000">
                                      <p:cBhvr>
                                        <p:cTn id="25" dur="250" autoRev="1"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4701" y="324073"/>
            <a:ext cx="38884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Bài </a:t>
            </a:r>
            <a:r>
              <a:rPr lang="en-US" sz="3200" b="1" smtClean="0">
                <a:latin typeface="Times New Roman" panose="02020603050405020304" pitchFamily="18" charset="0"/>
                <a:cs typeface="Times New Roman" panose="02020603050405020304" pitchFamily="18" charset="0"/>
              </a:rPr>
              <a:t>3: </a:t>
            </a:r>
            <a:r>
              <a:rPr lang="en-US" sz="3200" b="1">
                <a:latin typeface="Times New Roman" panose="02020603050405020304" pitchFamily="18" charset="0"/>
                <a:cs typeface="Times New Roman" panose="02020603050405020304" pitchFamily="18" charset="0"/>
              </a:rPr>
              <a:t>&gt; , &lt; , =</a:t>
            </a:r>
            <a:endParaRPr lang="en-US" sz="3200" b="1" dirty="0">
              <a:latin typeface="Times New Roman" panose="02020603050405020304" pitchFamily="18" charset="0"/>
              <a:cs typeface="Times New Roman" panose="02020603050405020304" pitchFamily="18" charset="0"/>
            </a:endParaRPr>
          </a:p>
        </p:txBody>
      </p:sp>
      <p:sp>
        <p:nvSpPr>
          <p:cNvPr id="11" name="Text Box 4"/>
          <p:cNvSpPr txBox="1">
            <a:spLocks noChangeArrowheads="1"/>
          </p:cNvSpPr>
          <p:nvPr/>
        </p:nvSpPr>
        <p:spPr bwMode="auto">
          <a:xfrm>
            <a:off x="809910" y="1548209"/>
            <a:ext cx="40695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a:solidFill>
                  <a:schemeClr val="tx1">
                    <a:lumMod val="95000"/>
                    <a:lumOff val="5000"/>
                  </a:schemeClr>
                </a:solidFill>
                <a:latin typeface="Times New Roman" panose="02020603050405020304" pitchFamily="18" charset="0"/>
                <a:cs typeface="Times New Roman" panose="02020603050405020304" pitchFamily="18" charset="0"/>
              </a:rPr>
              <a:t>3,6 + 5,8 ……..  8,9</a:t>
            </a:r>
          </a:p>
        </p:txBody>
      </p:sp>
      <p:sp>
        <p:nvSpPr>
          <p:cNvPr id="12" name="Text Box 6"/>
          <p:cNvSpPr txBox="1">
            <a:spLocks noChangeArrowheads="1"/>
          </p:cNvSpPr>
          <p:nvPr/>
        </p:nvSpPr>
        <p:spPr bwMode="auto">
          <a:xfrm>
            <a:off x="4619911" y="1502172"/>
            <a:ext cx="4624524"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a:solidFill>
                  <a:schemeClr val="tx1">
                    <a:lumMod val="95000"/>
                    <a:lumOff val="5000"/>
                  </a:schemeClr>
                </a:solidFill>
                <a:latin typeface="Times New Roman" panose="02020603050405020304" pitchFamily="18" charset="0"/>
                <a:cs typeface="Times New Roman" panose="02020603050405020304" pitchFamily="18" charset="0"/>
              </a:rPr>
              <a:t>7,56 ……..  4,2  + 3,4</a:t>
            </a:r>
          </a:p>
        </p:txBody>
      </p:sp>
      <p:sp>
        <p:nvSpPr>
          <p:cNvPr id="13" name="Text Box 7"/>
          <p:cNvSpPr txBox="1">
            <a:spLocks noChangeArrowheads="1"/>
          </p:cNvSpPr>
          <p:nvPr/>
        </p:nvSpPr>
        <p:spPr bwMode="auto">
          <a:xfrm>
            <a:off x="2730565" y="1496834"/>
            <a:ext cx="8324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&gt;</a:t>
            </a:r>
          </a:p>
        </p:txBody>
      </p:sp>
      <p:sp>
        <p:nvSpPr>
          <p:cNvPr id="14" name="Text Box 8"/>
          <p:cNvSpPr txBox="1">
            <a:spLocks noChangeArrowheads="1"/>
          </p:cNvSpPr>
          <p:nvPr/>
        </p:nvSpPr>
        <p:spPr bwMode="auto">
          <a:xfrm>
            <a:off x="5775269" y="1474590"/>
            <a:ext cx="8324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1304354012"/>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3"/>
                                        </p:tgtEl>
                                        <p:attrNameLst>
                                          <p:attrName>style.visibility</p:attrName>
                                        </p:attrNameLst>
                                      </p:cBhvr>
                                      <p:to>
                                        <p:strVal val="visible"/>
                                      </p:to>
                                    </p:set>
                                    <p:anim calcmode="discrete" valueType="clr">
                                      <p:cBhvr override="childStyle">
                                        <p:cTn id="2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3"/>
                                        </p:tgtEl>
                                        <p:attrNameLst>
                                          <p:attrName>fillcolor</p:attrName>
                                        </p:attrNameLst>
                                      </p:cBhvr>
                                      <p:tavLst>
                                        <p:tav tm="0">
                                          <p:val>
                                            <p:clrVal>
                                              <a:schemeClr val="accent2"/>
                                            </p:clrVal>
                                          </p:val>
                                        </p:tav>
                                        <p:tav tm="50000">
                                          <p:val>
                                            <p:clrVal>
                                              <a:schemeClr val="hlink"/>
                                            </p:clrVal>
                                          </p:val>
                                        </p:tav>
                                      </p:tavLst>
                                    </p:anim>
                                    <p:set>
                                      <p:cBhvr>
                                        <p:cTn id="22" dur="80"/>
                                        <p:tgtEl>
                                          <p:spTgt spid="1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4"/>
                                        </p:tgtEl>
                                        <p:attrNameLst>
                                          <p:attrName>style.visibility</p:attrName>
                                        </p:attrNameLst>
                                      </p:cBhvr>
                                      <p:to>
                                        <p:strVal val="visible"/>
                                      </p:to>
                                    </p:set>
                                    <p:anim calcmode="discrete" valueType="clr">
                                      <p:cBhvr override="childStyle">
                                        <p:cTn id="2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4"/>
                                        </p:tgtEl>
                                        <p:attrNameLst>
                                          <p:attrName>fillcolor</p:attrName>
                                        </p:attrNameLst>
                                      </p:cBhvr>
                                      <p:tavLst>
                                        <p:tav tm="0">
                                          <p:val>
                                            <p:clrVal>
                                              <a:schemeClr val="accent2"/>
                                            </p:clrVal>
                                          </p:val>
                                        </p:tav>
                                        <p:tav tm="50000">
                                          <p:val>
                                            <p:clrVal>
                                              <a:schemeClr val="hlink"/>
                                            </p:clrVal>
                                          </p:val>
                                        </p:tav>
                                      </p:tavLst>
                                    </p:anim>
                                    <p:set>
                                      <p:cBhvr>
                                        <p:cTn id="2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5553" y="1392283"/>
            <a:ext cx="4896544" cy="2893100"/>
          </a:xfrm>
          <a:prstGeom prst="rect">
            <a:avLst/>
          </a:prstGeom>
          <a:noFill/>
        </p:spPr>
        <p:txBody>
          <a:bodyPr wrap="square" rtlCol="0">
            <a:spAutoFit/>
          </a:bodyPr>
          <a:lstStyle/>
          <a:p>
            <a:r>
              <a:rPr lang="en-US" sz="2600" b="1" err="1" smtClean="0">
                <a:solidFill>
                  <a:srgbClr val="0000FF"/>
                </a:solidFill>
                <a:latin typeface="Times New Roman" panose="02020603050405020304" pitchFamily="18" charset="0"/>
                <a:cs typeface="Times New Roman" panose="02020603050405020304" pitchFamily="18" charset="0"/>
              </a:rPr>
              <a:t>Bài</a:t>
            </a:r>
            <a:r>
              <a:rPr lang="en-US" sz="2600" b="1" smtClean="0">
                <a:solidFill>
                  <a:srgbClr val="0000FF"/>
                </a:solidFill>
                <a:latin typeface="Times New Roman" panose="02020603050405020304" pitchFamily="18" charset="0"/>
                <a:cs typeface="Times New Roman" panose="02020603050405020304" pitchFamily="18" charset="0"/>
              </a:rPr>
              <a:t> 4: </a:t>
            </a:r>
            <a:r>
              <a:rPr lang="vi-VN" sz="2600" smtClean="0">
                <a:solidFill>
                  <a:srgbClr val="0000FF"/>
                </a:solidFill>
                <a:latin typeface="Times New Roman" panose="02020603050405020304" pitchFamily="18" charset="0"/>
                <a:cs typeface="Times New Roman" panose="02020603050405020304" pitchFamily="18" charset="0"/>
              </a:rPr>
              <a:t>Một </a:t>
            </a:r>
            <a:r>
              <a:rPr lang="vi-VN" sz="2600" dirty="0">
                <a:solidFill>
                  <a:srgbClr val="0000FF"/>
                </a:solidFill>
                <a:latin typeface="Times New Roman" panose="02020603050405020304" pitchFamily="18" charset="0"/>
                <a:cs typeface="Times New Roman" panose="02020603050405020304" pitchFamily="18" charset="0"/>
              </a:rPr>
              <a:t>người thợ dệt ngày thứ nhất dệt được 28,4m vải, ngày thứ hai dệt nhiều hơn ngày thứ nhất 2,2m vải, ngày thứ ba dệt nhiều hơn ngày thứ hai 1,5 m vải. Hỏi cả ba ngày người đó dệt được bao nhiêu mét vải?</a:t>
            </a:r>
            <a:r>
              <a:rPr lang="en-US" sz="2600" dirty="0" smtClean="0">
                <a:solidFill>
                  <a:srgbClr val="0000FF"/>
                </a:solidFill>
                <a:latin typeface="Times New Roman" panose="02020603050405020304" pitchFamily="18" charset="0"/>
                <a:cs typeface="Times New Roman" panose="02020603050405020304" pitchFamily="18" charset="0"/>
              </a:rPr>
              <a:t> </a:t>
            </a:r>
            <a:endParaRPr lang="en-US" sz="2600" dirty="0">
              <a:solidFill>
                <a:srgbClr val="0000FF"/>
              </a:solidFill>
              <a:latin typeface="Times New Roman" panose="02020603050405020304" pitchFamily="18" charset="0"/>
              <a:cs typeface="Times New Roman" panose="02020603050405020304" pitchFamily="18" charset="0"/>
            </a:endParaRPr>
          </a:p>
        </p:txBody>
      </p:sp>
      <p:grpSp>
        <p:nvGrpSpPr>
          <p:cNvPr id="10" name="Group 10"/>
          <p:cNvGrpSpPr>
            <a:grpSpLocks/>
          </p:cNvGrpSpPr>
          <p:nvPr/>
        </p:nvGrpSpPr>
        <p:grpSpPr bwMode="auto">
          <a:xfrm>
            <a:off x="5530701" y="1544683"/>
            <a:ext cx="2057400" cy="609600"/>
            <a:chOff x="192" y="1776"/>
            <a:chExt cx="1296" cy="384"/>
          </a:xfrm>
        </p:grpSpPr>
        <p:sp>
          <p:nvSpPr>
            <p:cNvPr id="11" name="Line 11"/>
            <p:cNvSpPr>
              <a:spLocks noChangeShapeType="1"/>
            </p:cNvSpPr>
            <p:nvPr/>
          </p:nvSpPr>
          <p:spPr bwMode="auto">
            <a:xfrm>
              <a:off x="624" y="196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Line 12"/>
            <p:cNvSpPr>
              <a:spLocks noChangeShapeType="1"/>
            </p:cNvSpPr>
            <p:nvPr/>
          </p:nvSpPr>
          <p:spPr bwMode="auto">
            <a:xfrm>
              <a:off x="624" y="182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Line 13"/>
            <p:cNvSpPr>
              <a:spLocks noChangeShapeType="1"/>
            </p:cNvSpPr>
            <p:nvPr/>
          </p:nvSpPr>
          <p:spPr bwMode="auto">
            <a:xfrm>
              <a:off x="1488" y="182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92" y="1776"/>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I :</a:t>
              </a:r>
            </a:p>
          </p:txBody>
        </p:sp>
        <p:sp>
          <p:nvSpPr>
            <p:cNvPr id="15" name="AutoShape 15"/>
            <p:cNvSpPr>
              <a:spLocks/>
            </p:cNvSpPr>
            <p:nvPr/>
          </p:nvSpPr>
          <p:spPr bwMode="auto">
            <a:xfrm rot="5400000">
              <a:off x="984" y="1704"/>
              <a:ext cx="144" cy="768"/>
            </a:xfrm>
            <a:prstGeom prst="rightBrace">
              <a:avLst>
                <a:gd name="adj1" fmla="val 44444"/>
                <a:gd name="adj2" fmla="val 50000"/>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16" name="Text Box 16"/>
          <p:cNvSpPr txBox="1">
            <a:spLocks noChangeArrowheads="1"/>
          </p:cNvSpPr>
          <p:nvPr/>
        </p:nvSpPr>
        <p:spPr bwMode="auto">
          <a:xfrm>
            <a:off x="6445101" y="1392283"/>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28,4m</a:t>
            </a:r>
          </a:p>
        </p:txBody>
      </p:sp>
      <p:sp>
        <p:nvSpPr>
          <p:cNvPr id="17" name="AutoShape 17"/>
          <p:cNvSpPr>
            <a:spLocks/>
          </p:cNvSpPr>
          <p:nvPr/>
        </p:nvSpPr>
        <p:spPr bwMode="auto">
          <a:xfrm rot="5400000">
            <a:off x="7359501" y="3068683"/>
            <a:ext cx="152400" cy="2286000"/>
          </a:xfrm>
          <a:prstGeom prst="rightBrace">
            <a:avLst>
              <a:gd name="adj1" fmla="val 125000"/>
              <a:gd name="adj2" fmla="val 50000"/>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18" name="Group 18"/>
          <p:cNvGrpSpPr>
            <a:grpSpLocks/>
          </p:cNvGrpSpPr>
          <p:nvPr/>
        </p:nvGrpSpPr>
        <p:grpSpPr bwMode="auto">
          <a:xfrm>
            <a:off x="5454501" y="2459083"/>
            <a:ext cx="2667000" cy="519113"/>
            <a:chOff x="144" y="2352"/>
            <a:chExt cx="1680" cy="327"/>
          </a:xfrm>
        </p:grpSpPr>
        <p:sp>
          <p:nvSpPr>
            <p:cNvPr id="19" name="Line 19"/>
            <p:cNvSpPr>
              <a:spLocks noChangeShapeType="1"/>
            </p:cNvSpPr>
            <p:nvPr/>
          </p:nvSpPr>
          <p:spPr bwMode="auto">
            <a:xfrm>
              <a:off x="1824" y="2391"/>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 Box 20"/>
            <p:cNvSpPr txBox="1">
              <a:spLocks noChangeArrowheads="1"/>
            </p:cNvSpPr>
            <p:nvPr/>
          </p:nvSpPr>
          <p:spPr bwMode="auto">
            <a:xfrm>
              <a:off x="144" y="2352"/>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II :</a:t>
              </a:r>
            </a:p>
          </p:txBody>
        </p:sp>
        <p:sp>
          <p:nvSpPr>
            <p:cNvPr id="21" name="Line 21"/>
            <p:cNvSpPr>
              <a:spLocks noChangeShapeType="1"/>
            </p:cNvSpPr>
            <p:nvPr/>
          </p:nvSpPr>
          <p:spPr bwMode="auto">
            <a:xfrm>
              <a:off x="624" y="2535"/>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5" name="Line 22"/>
            <p:cNvSpPr>
              <a:spLocks noChangeShapeType="1"/>
            </p:cNvSpPr>
            <p:nvPr/>
          </p:nvSpPr>
          <p:spPr bwMode="auto">
            <a:xfrm>
              <a:off x="624" y="2391"/>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6" name="Line 23"/>
            <p:cNvSpPr>
              <a:spLocks noChangeShapeType="1"/>
            </p:cNvSpPr>
            <p:nvPr/>
          </p:nvSpPr>
          <p:spPr bwMode="auto">
            <a:xfrm>
              <a:off x="1488" y="2391"/>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AutoShape 24"/>
            <p:cNvSpPr>
              <a:spLocks/>
            </p:cNvSpPr>
            <p:nvPr/>
          </p:nvSpPr>
          <p:spPr bwMode="auto">
            <a:xfrm rot="16200000" flipV="1">
              <a:off x="1632" y="2256"/>
              <a:ext cx="48" cy="336"/>
            </a:xfrm>
            <a:prstGeom prst="righ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Line 25"/>
            <p:cNvSpPr>
              <a:spLocks noChangeShapeType="1"/>
            </p:cNvSpPr>
            <p:nvPr/>
          </p:nvSpPr>
          <p:spPr bwMode="auto">
            <a:xfrm>
              <a:off x="1488" y="2535"/>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29" name="Text Box 26"/>
          <p:cNvSpPr txBox="1">
            <a:spLocks noChangeArrowheads="1"/>
          </p:cNvSpPr>
          <p:nvPr/>
        </p:nvSpPr>
        <p:spPr bwMode="auto">
          <a:xfrm>
            <a:off x="7359501" y="207808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2,2m</a:t>
            </a:r>
          </a:p>
        </p:txBody>
      </p:sp>
      <p:sp>
        <p:nvSpPr>
          <p:cNvPr id="30" name="AutoShape 27"/>
          <p:cNvSpPr>
            <a:spLocks/>
          </p:cNvSpPr>
          <p:nvPr/>
        </p:nvSpPr>
        <p:spPr bwMode="auto">
          <a:xfrm rot="5400000">
            <a:off x="7054701" y="2154283"/>
            <a:ext cx="228600" cy="1905000"/>
          </a:xfrm>
          <a:prstGeom prst="rightBrace">
            <a:avLst>
              <a:gd name="adj1" fmla="val 69444"/>
              <a:gd name="adj2" fmla="val 50000"/>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1" name="Text Box 28"/>
          <p:cNvSpPr txBox="1">
            <a:spLocks noChangeArrowheads="1"/>
          </p:cNvSpPr>
          <p:nvPr/>
        </p:nvSpPr>
        <p:spPr bwMode="auto">
          <a:xfrm>
            <a:off x="6826101" y="322108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m</a:t>
            </a:r>
          </a:p>
        </p:txBody>
      </p:sp>
      <p:grpSp>
        <p:nvGrpSpPr>
          <p:cNvPr id="32" name="Group 29"/>
          <p:cNvGrpSpPr>
            <a:grpSpLocks/>
          </p:cNvGrpSpPr>
          <p:nvPr/>
        </p:nvGrpSpPr>
        <p:grpSpPr bwMode="auto">
          <a:xfrm>
            <a:off x="5454501" y="3525883"/>
            <a:ext cx="3200400" cy="595313"/>
            <a:chOff x="144" y="3072"/>
            <a:chExt cx="2016" cy="375"/>
          </a:xfrm>
        </p:grpSpPr>
        <p:sp>
          <p:nvSpPr>
            <p:cNvPr id="33" name="Text Box 30"/>
            <p:cNvSpPr txBox="1">
              <a:spLocks noChangeArrowheads="1"/>
            </p:cNvSpPr>
            <p:nvPr/>
          </p:nvSpPr>
          <p:spPr bwMode="auto">
            <a:xfrm>
              <a:off x="144" y="3120"/>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III:</a:t>
              </a:r>
            </a:p>
          </p:txBody>
        </p:sp>
        <p:sp>
          <p:nvSpPr>
            <p:cNvPr id="34" name="Line 31"/>
            <p:cNvSpPr>
              <a:spLocks noChangeShapeType="1"/>
            </p:cNvSpPr>
            <p:nvPr/>
          </p:nvSpPr>
          <p:spPr bwMode="auto">
            <a:xfrm>
              <a:off x="672" y="31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5" name="Line 32"/>
            <p:cNvSpPr>
              <a:spLocks noChangeShapeType="1"/>
            </p:cNvSpPr>
            <p:nvPr/>
          </p:nvSpPr>
          <p:spPr bwMode="auto">
            <a:xfrm>
              <a:off x="1872" y="331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6" name="Line 33"/>
            <p:cNvSpPr>
              <a:spLocks noChangeShapeType="1"/>
            </p:cNvSpPr>
            <p:nvPr/>
          </p:nvSpPr>
          <p:spPr bwMode="auto">
            <a:xfrm>
              <a:off x="1872" y="31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7" name="Line 34"/>
            <p:cNvSpPr>
              <a:spLocks noChangeShapeType="1"/>
            </p:cNvSpPr>
            <p:nvPr/>
          </p:nvSpPr>
          <p:spPr bwMode="auto">
            <a:xfrm>
              <a:off x="672" y="3312"/>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Line 35"/>
            <p:cNvSpPr>
              <a:spLocks noChangeShapeType="1"/>
            </p:cNvSpPr>
            <p:nvPr/>
          </p:nvSpPr>
          <p:spPr bwMode="auto">
            <a:xfrm>
              <a:off x="2160" y="31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AutoShape 36"/>
            <p:cNvSpPr>
              <a:spLocks/>
            </p:cNvSpPr>
            <p:nvPr/>
          </p:nvSpPr>
          <p:spPr bwMode="auto">
            <a:xfrm rot="16200000" flipV="1">
              <a:off x="1968" y="2976"/>
              <a:ext cx="96" cy="288"/>
            </a:xfrm>
            <a:prstGeom prst="rightBrace">
              <a:avLst>
                <a:gd name="adj1" fmla="val 25000"/>
                <a:gd name="adj2" fmla="val 49995"/>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1" name="Text Box 37"/>
          <p:cNvSpPr txBox="1">
            <a:spLocks noChangeArrowheads="1"/>
          </p:cNvSpPr>
          <p:nvPr/>
        </p:nvSpPr>
        <p:spPr bwMode="auto">
          <a:xfrm>
            <a:off x="8045301" y="2992483"/>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1,5m</a:t>
            </a:r>
          </a:p>
        </p:txBody>
      </p:sp>
      <p:sp>
        <p:nvSpPr>
          <p:cNvPr id="42" name="Text Box 38"/>
          <p:cNvSpPr txBox="1">
            <a:spLocks noChangeArrowheads="1"/>
          </p:cNvSpPr>
          <p:nvPr/>
        </p:nvSpPr>
        <p:spPr bwMode="auto">
          <a:xfrm>
            <a:off x="6902301" y="428788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m</a:t>
            </a:r>
          </a:p>
        </p:txBody>
      </p:sp>
      <p:sp>
        <p:nvSpPr>
          <p:cNvPr id="43" name="Text Box 40"/>
          <p:cNvSpPr txBox="1">
            <a:spLocks noChangeArrowheads="1"/>
          </p:cNvSpPr>
          <p:nvPr/>
        </p:nvSpPr>
        <p:spPr bwMode="auto">
          <a:xfrm>
            <a:off x="9035901" y="2473371"/>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m</a:t>
            </a:r>
          </a:p>
        </p:txBody>
      </p:sp>
    </p:spTree>
    <p:extLst>
      <p:ext uri="{BB962C8B-B14F-4D97-AF65-F5344CB8AC3E}">
        <p14:creationId xmlns:p14="http://schemas.microsoft.com/office/powerpoint/2010/main" val="2633279464"/>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6"/>
                                        </p:tgtEl>
                                        <p:attrNameLst>
                                          <p:attrName>style.visibility</p:attrName>
                                        </p:attrNameLst>
                                      </p:cBhvr>
                                      <p:to>
                                        <p:strVal val="visible"/>
                                      </p:to>
                                    </p:set>
                                    <p:anim calcmode="discrete" valueType="clr">
                                      <p:cBhvr override="childStyle">
                                        <p:cTn id="1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
                                        </p:tgtEl>
                                        <p:attrNameLst>
                                          <p:attrName>fillcolor</p:attrName>
                                        </p:attrNameLst>
                                      </p:cBhvr>
                                      <p:tavLst>
                                        <p:tav tm="0">
                                          <p:val>
                                            <p:clrVal>
                                              <a:schemeClr val="accent2"/>
                                            </p:clrVal>
                                          </p:val>
                                        </p:tav>
                                        <p:tav tm="50000">
                                          <p:val>
                                            <p:clrVal>
                                              <a:schemeClr val="hlink"/>
                                            </p:clrVal>
                                          </p:val>
                                        </p:tav>
                                      </p:tavLst>
                                    </p:anim>
                                    <p:set>
                                      <p:cBhvr>
                                        <p:cTn id="20" dur="80"/>
                                        <p:tgtEl>
                                          <p:spTgt spid="1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8"/>
                                        </p:tgtEl>
                                      </p:cBhvr>
                                    </p:animEffect>
                                  </p:childTnLst>
                                </p:cTn>
                              </p:par>
                            </p:childTnLst>
                          </p:cTn>
                        </p:par>
                        <p:par>
                          <p:cTn id="33" fill="hold">
                            <p:stCondLst>
                              <p:cond delay="1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9"/>
                                        </p:tgtEl>
                                        <p:attrNameLst>
                                          <p:attrName>style.visibility</p:attrName>
                                        </p:attrNameLst>
                                      </p:cBhvr>
                                      <p:to>
                                        <p:strVal val="visible"/>
                                      </p:to>
                                    </p:set>
                                    <p:anim calcmode="discrete" valueType="clr">
                                      <p:cBhvr override="childStyle">
                                        <p:cTn id="3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9"/>
                                        </p:tgtEl>
                                        <p:attrNameLst>
                                          <p:attrName>fillcolor</p:attrName>
                                        </p:attrNameLst>
                                      </p:cBhvr>
                                      <p:tavLst>
                                        <p:tav tm="0">
                                          <p:val>
                                            <p:clrVal>
                                              <a:schemeClr val="accent2"/>
                                            </p:clrVal>
                                          </p:val>
                                        </p:tav>
                                        <p:tav tm="50000">
                                          <p:val>
                                            <p:clrVal>
                                              <a:schemeClr val="hlink"/>
                                            </p:clrVal>
                                          </p:val>
                                        </p:tav>
                                      </p:tavLst>
                                    </p:anim>
                                    <p:set>
                                      <p:cBhvr>
                                        <p:cTn id="38" dur="80"/>
                                        <p:tgtEl>
                                          <p:spTgt spid="2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900" decel="100000" fill="hold"/>
                                        <p:tgtEl>
                                          <p:spTgt spid="3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31"/>
                                        </p:tgtEl>
                                        <p:attrNameLst>
                                          <p:attrName>style.visibility</p:attrName>
                                        </p:attrNameLst>
                                      </p:cBhvr>
                                      <p:to>
                                        <p:strVal val="visible"/>
                                      </p:to>
                                    </p:set>
                                    <p:anim calcmode="discrete" valueType="clr">
                                      <p:cBhvr override="childStyle">
                                        <p:cTn id="50"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1"/>
                                        </p:tgtEl>
                                        <p:attrNameLst>
                                          <p:attrName>fillcolor</p:attrName>
                                        </p:attrNameLst>
                                      </p:cBhvr>
                                      <p:tavLst>
                                        <p:tav tm="0">
                                          <p:val>
                                            <p:clrVal>
                                              <a:schemeClr val="accent2"/>
                                            </p:clrVal>
                                          </p:val>
                                        </p:tav>
                                        <p:tav tm="50000">
                                          <p:val>
                                            <p:clrVal>
                                              <a:schemeClr val="hlink"/>
                                            </p:clrVal>
                                          </p:val>
                                        </p:tav>
                                      </p:tavLst>
                                    </p:anim>
                                    <p:set>
                                      <p:cBhvr>
                                        <p:cTn id="52" dur="80"/>
                                        <p:tgtEl>
                                          <p:spTgt spid="31"/>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900" decel="100000" fill="hold"/>
                                        <p:tgtEl>
                                          <p:spTgt spid="3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41"/>
                                        </p:tgtEl>
                                        <p:attrNameLst>
                                          <p:attrName>style.visibility</p:attrName>
                                        </p:attrNameLst>
                                      </p:cBhvr>
                                      <p:to>
                                        <p:strVal val="visible"/>
                                      </p:to>
                                    </p:set>
                                    <p:anim calcmode="discrete" valueType="clr">
                                      <p:cBhvr override="childStyle">
                                        <p:cTn id="64"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41"/>
                                        </p:tgtEl>
                                        <p:attrNameLst>
                                          <p:attrName>fillcolor</p:attrName>
                                        </p:attrNameLst>
                                      </p:cBhvr>
                                      <p:tavLst>
                                        <p:tav tm="0">
                                          <p:val>
                                            <p:clrVal>
                                              <a:schemeClr val="accent2"/>
                                            </p:clrVal>
                                          </p:val>
                                        </p:tav>
                                        <p:tav tm="50000">
                                          <p:val>
                                            <p:clrVal>
                                              <a:schemeClr val="hlink"/>
                                            </p:clrVal>
                                          </p:val>
                                        </p:tav>
                                      </p:tavLst>
                                    </p:anim>
                                    <p:set>
                                      <p:cBhvr>
                                        <p:cTn id="66" dur="80"/>
                                        <p:tgtEl>
                                          <p:spTgt spid="4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42"/>
                                        </p:tgtEl>
                                        <p:attrNameLst>
                                          <p:attrName>style.visibility</p:attrName>
                                        </p:attrNameLst>
                                      </p:cBhvr>
                                      <p:to>
                                        <p:strVal val="visible"/>
                                      </p:to>
                                    </p:set>
                                    <p:anim calcmode="discrete" valueType="clr">
                                      <p:cBhvr override="childStyle">
                                        <p:cTn id="76"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42"/>
                                        </p:tgtEl>
                                        <p:attrNameLst>
                                          <p:attrName>fillcolor</p:attrName>
                                        </p:attrNameLst>
                                      </p:cBhvr>
                                      <p:tavLst>
                                        <p:tav tm="0">
                                          <p:val>
                                            <p:clrVal>
                                              <a:schemeClr val="accent2"/>
                                            </p:clrVal>
                                          </p:val>
                                        </p:tav>
                                        <p:tav tm="50000">
                                          <p:val>
                                            <p:clrVal>
                                              <a:schemeClr val="hlink"/>
                                            </p:clrVal>
                                          </p:val>
                                        </p:tav>
                                      </p:tavLst>
                                    </p:anim>
                                    <p:set>
                                      <p:cBhvr>
                                        <p:cTn id="78" dur="80"/>
                                        <p:tgtEl>
                                          <p:spTgt spid="42"/>
                                        </p:tgtEl>
                                        <p:attrNameLst>
                                          <p:attrName>fill.type</p:attrName>
                                        </p:attrNameLst>
                                      </p:cBhvr>
                                      <p:to>
                                        <p:strVal val="solid"/>
                                      </p:to>
                                    </p:set>
                                  </p:childTnLst>
                                </p:cTn>
                              </p:par>
                            </p:childTnLst>
                          </p:cTn>
                        </p:par>
                        <p:par>
                          <p:cTn id="79" fill="hold">
                            <p:stCondLst>
                              <p:cond delay="62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43"/>
                                        </p:tgtEl>
                                        <p:attrNameLst>
                                          <p:attrName>style.visibility</p:attrName>
                                        </p:attrNameLst>
                                      </p:cBhvr>
                                      <p:to>
                                        <p:strVal val="visible"/>
                                      </p:to>
                                    </p:set>
                                    <p:anim calcmode="discrete" valueType="clr">
                                      <p:cBhvr override="childStyle">
                                        <p:cTn id="82"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43"/>
                                        </p:tgtEl>
                                        <p:attrNameLst>
                                          <p:attrName>fillcolor</p:attrName>
                                        </p:attrNameLst>
                                      </p:cBhvr>
                                      <p:tavLst>
                                        <p:tav tm="0">
                                          <p:val>
                                            <p:clrVal>
                                              <a:schemeClr val="accent2"/>
                                            </p:clrVal>
                                          </p:val>
                                        </p:tav>
                                        <p:tav tm="50000">
                                          <p:val>
                                            <p:clrVal>
                                              <a:schemeClr val="hlink"/>
                                            </p:clrVal>
                                          </p:val>
                                        </p:tav>
                                      </p:tavLst>
                                    </p:anim>
                                    <p:set>
                                      <p:cBhvr>
                                        <p:cTn id="84" dur="80"/>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1"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090" y="1771745"/>
            <a:ext cx="6260923" cy="954107"/>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Số mét vải người đó dệt ngày thứ hai là:</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527090" y="2614703"/>
            <a:ext cx="6260923" cy="954107"/>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Số mét vải người đó dệt ngày thứ ba là:</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527089" y="3493425"/>
            <a:ext cx="6260923" cy="954107"/>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Số mét vải người đó dệt cả ba ngày là:</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6469" y="742562"/>
            <a:ext cx="1091966" cy="523220"/>
          </a:xfrm>
          <a:prstGeom prst="rect">
            <a:avLst/>
          </a:prstGeom>
          <a:noFill/>
        </p:spPr>
        <p:txBody>
          <a:bodyPr wrap="none" rtlCol="0">
            <a:spAutoFit/>
          </a:bodyPr>
          <a:lstStyle/>
          <a:p>
            <a:r>
              <a:rPr lang="en-US" sz="2800" b="1" err="1" smtClean="0">
                <a:solidFill>
                  <a:srgbClr val="0000FF"/>
                </a:solidFill>
                <a:latin typeface="Times New Roman" panose="02020603050405020304" pitchFamily="18" charset="0"/>
                <a:cs typeface="Times New Roman" panose="02020603050405020304" pitchFamily="18" charset="0"/>
              </a:rPr>
              <a:t>Bài</a:t>
            </a:r>
            <a:r>
              <a:rPr lang="en-US" sz="2800" b="1" smtClean="0">
                <a:solidFill>
                  <a:srgbClr val="0000FF"/>
                </a:solidFill>
                <a:latin typeface="Times New Roman" panose="02020603050405020304" pitchFamily="18" charset="0"/>
                <a:cs typeface="Times New Roman" panose="02020603050405020304" pitchFamily="18" charset="0"/>
              </a:rPr>
              <a:t> 4:</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04034" y="1216034"/>
            <a:ext cx="1685196" cy="523220"/>
          </a:xfrm>
          <a:prstGeom prst="rect">
            <a:avLst/>
          </a:prstGeom>
          <a:noFill/>
        </p:spPr>
        <p:txBody>
          <a:bodyPr wrap="square" rtlCol="0">
            <a:spAutoFit/>
          </a:bodyPr>
          <a:lstStyle/>
          <a:p>
            <a:r>
              <a:rPr lang="en-US" sz="2800" dirty="0" err="1" smtClean="0">
                <a:solidFill>
                  <a:srgbClr val="7030A0"/>
                </a:solidFill>
                <a:latin typeface="Times New Roman" panose="02020603050405020304" pitchFamily="18" charset="0"/>
                <a:cs typeface="Times New Roman" panose="02020603050405020304" pitchFamily="18" charset="0"/>
              </a:rPr>
              <a:t>Bài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giải</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12" name="Text Box 8"/>
          <p:cNvSpPr txBox="1">
            <a:spLocks noChangeArrowheads="1"/>
          </p:cNvSpPr>
          <p:nvPr/>
        </p:nvSpPr>
        <p:spPr bwMode="auto">
          <a:xfrm>
            <a:off x="2940331" y="2170141"/>
            <a:ext cx="47110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a:solidFill>
                  <a:srgbClr val="FF3300"/>
                </a:solidFill>
                <a:latin typeface="Times New Roman" panose="02020603050405020304" pitchFamily="18" charset="0"/>
                <a:cs typeface="Times New Roman" panose="02020603050405020304" pitchFamily="18" charset="0"/>
              </a:rPr>
              <a:t>28,4  +  2,2  =  30,6 (m)</a:t>
            </a:r>
          </a:p>
        </p:txBody>
      </p:sp>
      <p:sp>
        <p:nvSpPr>
          <p:cNvPr id="13" name="Text Box 43"/>
          <p:cNvSpPr txBox="1">
            <a:spLocks noChangeArrowheads="1"/>
          </p:cNvSpPr>
          <p:nvPr/>
        </p:nvSpPr>
        <p:spPr bwMode="auto">
          <a:xfrm>
            <a:off x="2940331" y="3048160"/>
            <a:ext cx="47110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a:solidFill>
                  <a:srgbClr val="FF3300"/>
                </a:solidFill>
                <a:latin typeface="Times New Roman" panose="02020603050405020304" pitchFamily="18" charset="0"/>
                <a:cs typeface="Times New Roman" panose="02020603050405020304" pitchFamily="18" charset="0"/>
              </a:rPr>
              <a:t>30,6  +  1,5  =  32,1 (m)</a:t>
            </a:r>
          </a:p>
        </p:txBody>
      </p:sp>
      <p:sp>
        <p:nvSpPr>
          <p:cNvPr id="18" name="Text Box 44"/>
          <p:cNvSpPr txBox="1">
            <a:spLocks noChangeArrowheads="1"/>
          </p:cNvSpPr>
          <p:nvPr/>
        </p:nvSpPr>
        <p:spPr bwMode="auto">
          <a:xfrm>
            <a:off x="2502592" y="3968697"/>
            <a:ext cx="60850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a:solidFill>
                  <a:srgbClr val="FF3300"/>
                </a:solidFill>
                <a:latin typeface="Times New Roman" panose="02020603050405020304" pitchFamily="18" charset="0"/>
                <a:cs typeface="Times New Roman" panose="02020603050405020304" pitchFamily="18" charset="0"/>
              </a:rPr>
              <a:t>28,4 +  30,6  +  32,1  =  91,1 (m)</a:t>
            </a:r>
          </a:p>
        </p:txBody>
      </p:sp>
      <p:sp>
        <p:nvSpPr>
          <p:cNvPr id="6" name="TextBox 5"/>
          <p:cNvSpPr txBox="1"/>
          <p:nvPr/>
        </p:nvSpPr>
        <p:spPr>
          <a:xfrm>
            <a:off x="4445327" y="4415117"/>
            <a:ext cx="2287806" cy="523220"/>
          </a:xfrm>
          <a:prstGeom prst="rect">
            <a:avLst/>
          </a:prstGeom>
          <a:noFill/>
        </p:spPr>
        <p:txBody>
          <a:bodyPr wrap="none" rtlCol="0">
            <a:spAutoFit/>
          </a:bodyPr>
          <a:lstStyle/>
          <a:p>
            <a:r>
              <a:rPr lang="en-US" sz="2800" dirty="0" err="1" smtClean="0">
                <a:solidFill>
                  <a:srgbClr val="006DF0"/>
                </a:solidFill>
                <a:latin typeface="Times New Roman" panose="02020603050405020304" pitchFamily="18" charset="0"/>
                <a:cs typeface="Times New Roman" panose="02020603050405020304" pitchFamily="18" charset="0"/>
              </a:rPr>
              <a:t>Đáp</a:t>
            </a:r>
            <a:r>
              <a:rPr lang="en-US" sz="2800" dirty="0" smtClean="0">
                <a:solidFill>
                  <a:srgbClr val="006DF0"/>
                </a:solidFill>
                <a:latin typeface="Times New Roman" panose="02020603050405020304" pitchFamily="18" charset="0"/>
                <a:cs typeface="Times New Roman" panose="02020603050405020304" pitchFamily="18" charset="0"/>
              </a:rPr>
              <a:t> </a:t>
            </a:r>
            <a:r>
              <a:rPr lang="en-US" sz="2800" dirty="0" err="1" smtClean="0">
                <a:solidFill>
                  <a:srgbClr val="006DF0"/>
                </a:solidFill>
                <a:latin typeface="Times New Roman" panose="02020603050405020304" pitchFamily="18" charset="0"/>
                <a:cs typeface="Times New Roman" panose="02020603050405020304" pitchFamily="18" charset="0"/>
              </a:rPr>
              <a:t>số</a:t>
            </a:r>
            <a:r>
              <a:rPr lang="en-US" sz="2800" dirty="0" smtClean="0">
                <a:solidFill>
                  <a:srgbClr val="006DF0"/>
                </a:solidFill>
                <a:latin typeface="Times New Roman" panose="02020603050405020304" pitchFamily="18" charset="0"/>
                <a:cs typeface="Times New Roman" panose="02020603050405020304" pitchFamily="18" charset="0"/>
              </a:rPr>
              <a:t>: 91,1m</a:t>
            </a:r>
            <a:endParaRPr lang="en-US" sz="2800" dirty="0">
              <a:solidFill>
                <a:srgbClr val="006D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728166"/>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13" grpId="0"/>
      <p:bldP spid="1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117" y="934718"/>
            <a:ext cx="4230695" cy="38531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33" y="4370156"/>
            <a:ext cx="538007" cy="763491"/>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84" y="587505"/>
            <a:ext cx="4268922" cy="338569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950" y="4370156"/>
            <a:ext cx="538007" cy="76349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713" y="4370156"/>
            <a:ext cx="538007" cy="763491"/>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753" y="4370156"/>
            <a:ext cx="538007" cy="76349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039" y="4370156"/>
            <a:ext cx="538007" cy="763491"/>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982219" y="1260521"/>
            <a:ext cx="3120526" cy="2039664"/>
          </a:xfrm>
          <a:prstGeom prst="rect">
            <a:avLst/>
          </a:prstGeom>
        </p:spPr>
        <p:txBody>
          <a:bodyPr vert="horz" wrap="square" lIns="378000" tIns="0" rIns="0" bIns="0" anchor="ctr" anchorCtr="0">
            <a:noAutofit/>
          </a:bodyPr>
          <a:lstStyle/>
          <a:p>
            <a:pPr>
              <a:lnSpc>
                <a:spcPct val="150000"/>
              </a:lnSpc>
              <a:buClr>
                <a:schemeClr val="tx1">
                  <a:lumMod val="50000"/>
                  <a:lumOff val="50000"/>
                </a:schemeClr>
              </a:buClr>
            </a:pPr>
            <a:r>
              <a:rPr lang="en-US" altLang="zh-CN" sz="4800" b="1" noProof="1">
                <a:solidFill>
                  <a:srgbClr val="1E5AA4"/>
                </a:solidFill>
                <a:latin typeface="字魂36号-正文宋楷" panose="02000000000000000000" pitchFamily="2" charset="-122"/>
                <a:ea typeface="字魂36号-正文宋楷" panose="02000000000000000000" pitchFamily="2" charset="-122"/>
              </a:rPr>
              <a:t>Củng cố</a:t>
            </a:r>
          </a:p>
        </p:txBody>
      </p:sp>
    </p:spTree>
    <p:extLst>
      <p:ext uri="{BB962C8B-B14F-4D97-AF65-F5344CB8AC3E}">
        <p14:creationId xmlns:p14="http://schemas.microsoft.com/office/powerpoint/2010/main" val="2113732557"/>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3" y="-753712"/>
            <a:ext cx="8445032" cy="615438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570" y="1111603"/>
            <a:ext cx="1932245" cy="3730074"/>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252413" y="900137"/>
            <a:ext cx="6336704" cy="3168352"/>
          </a:xfrm>
          <a:prstGeom prst="rect">
            <a:avLst/>
          </a:prstGeom>
        </p:spPr>
        <p:txBody>
          <a:bodyPr vert="horz" wrap="square" lIns="378000" tIns="0" rIns="0" bIns="0" anchor="ctr" anchorCtr="0">
            <a:noAutofit/>
          </a:bodyPr>
          <a:lstStyle/>
          <a:p>
            <a:pPr>
              <a:buClr>
                <a:schemeClr val="tx1">
                  <a:lumMod val="50000"/>
                  <a:lumOff val="50000"/>
                </a:schemeClr>
              </a:buClr>
            </a:pPr>
            <a:r>
              <a:rPr lang="en-US" altLang="zh-CN" sz="2400" b="1" noProof="1" smtClean="0">
                <a:solidFill>
                  <a:srgbClr val="1E5AA4"/>
                </a:solidFill>
                <a:latin typeface="字魂36号-正文宋楷" panose="02000000000000000000" pitchFamily="2" charset="-122"/>
                <a:ea typeface="字魂36号-正文宋楷" panose="02000000000000000000" pitchFamily="2" charset="-122"/>
              </a:rPr>
              <a:t>- </a:t>
            </a:r>
            <a:r>
              <a:rPr lang="vi-VN" altLang="zh-CN" sz="2400" b="1" noProof="1" smtClean="0">
                <a:solidFill>
                  <a:srgbClr val="1E5AA4"/>
                </a:solidFill>
                <a:latin typeface="字魂36号-正文宋楷" panose="02000000000000000000" pitchFamily="2" charset="-122"/>
                <a:ea typeface="字魂36号-正文宋楷" panose="02000000000000000000" pitchFamily="2" charset="-122"/>
              </a:rPr>
              <a:t>Để </a:t>
            </a:r>
            <a:r>
              <a:rPr lang="vi-VN" altLang="zh-CN" sz="2400" b="1" noProof="1">
                <a:solidFill>
                  <a:srgbClr val="1E5AA4"/>
                </a:solidFill>
                <a:latin typeface="字魂36号-正文宋楷" panose="02000000000000000000" pitchFamily="2" charset="-122"/>
                <a:ea typeface="字魂36号-正文宋楷" panose="02000000000000000000" pitchFamily="2" charset="-122"/>
              </a:rPr>
              <a:t>tính tổng số nhiều số thập phân, ta làm tương tự như tính tổng hai số thập phân.</a:t>
            </a:r>
          </a:p>
          <a:p>
            <a:pPr>
              <a:buClr>
                <a:schemeClr val="tx1">
                  <a:lumMod val="50000"/>
                  <a:lumOff val="50000"/>
                </a:schemeClr>
              </a:buClr>
            </a:pPr>
            <a:r>
              <a:rPr lang="en-US" altLang="zh-CN" sz="2400" b="1" noProof="1" smtClean="0">
                <a:solidFill>
                  <a:srgbClr val="1E5AA4"/>
                </a:solidFill>
                <a:latin typeface="字魂36号-正文宋楷" panose="02000000000000000000" pitchFamily="2" charset="-122"/>
                <a:ea typeface="字魂36号-正文宋楷" panose="02000000000000000000" pitchFamily="2" charset="-122"/>
              </a:rPr>
              <a:t>- </a:t>
            </a:r>
            <a:r>
              <a:rPr lang="vi-VN" altLang="zh-CN" sz="2400" b="1" noProof="1" smtClean="0">
                <a:solidFill>
                  <a:srgbClr val="1E5AA4"/>
                </a:solidFill>
                <a:latin typeface="字魂36号-正文宋楷" panose="02000000000000000000" pitchFamily="2" charset="-122"/>
                <a:ea typeface="字魂36号-正文宋楷" panose="02000000000000000000" pitchFamily="2" charset="-122"/>
              </a:rPr>
              <a:t>Để </a:t>
            </a:r>
            <a:r>
              <a:rPr lang="vi-VN" altLang="zh-CN" sz="2400" b="1" noProof="1">
                <a:solidFill>
                  <a:srgbClr val="1E5AA4"/>
                </a:solidFill>
                <a:latin typeface="字魂36号-正文宋楷" panose="02000000000000000000" pitchFamily="2" charset="-122"/>
                <a:ea typeface="字魂36号-正文宋楷" panose="02000000000000000000" pitchFamily="2" charset="-122"/>
              </a:rPr>
              <a:t>tính tổng số nhiều số thập phân, ta đặc tính sao cho hai dấu phẩy thẳng cột, các chữ số cùng một hàng thẳng cột với nhau. Cộng như cộng các số tự nhiên. Viết dấu phẩy ở tổng thẳng cột với các dấu phẩy của số hạng.</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3389" y="4500385"/>
            <a:ext cx="862608" cy="682585"/>
          </a:xfrm>
          <a:prstGeom prst="rect">
            <a:avLst/>
          </a:prstGeom>
        </p:spPr>
      </p:pic>
    </p:spTree>
    <p:extLst>
      <p:ext uri="{BB962C8B-B14F-4D97-AF65-F5344CB8AC3E}">
        <p14:creationId xmlns:p14="http://schemas.microsoft.com/office/powerpoint/2010/main" val="110747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586389" y="2287344"/>
            <a:ext cx="3211114" cy="254149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3229" flipH="1">
            <a:off x="1040625" y="423580"/>
            <a:ext cx="3089242" cy="2744814"/>
          </a:xfrm>
          <a:prstGeom prst="rect">
            <a:avLst/>
          </a:prstGeom>
        </p:spPr>
      </p:pic>
      <p:sp>
        <p:nvSpPr>
          <p:cNvPr id="5" name="TextBox 8">
            <a:extLst>
              <a:ext uri="{FF2B5EF4-FFF2-40B4-BE49-F238E27FC236}">
                <a16:creationId xmlns:a16="http://schemas.microsoft.com/office/drawing/2014/main" id="{AF624B1B-5D28-40C3-B1E3-FB8186F0C655}"/>
              </a:ext>
            </a:extLst>
          </p:cNvPr>
          <p:cNvSpPr txBox="1"/>
          <p:nvPr/>
        </p:nvSpPr>
        <p:spPr>
          <a:xfrm>
            <a:off x="1524426" y="847803"/>
            <a:ext cx="1546018" cy="443107"/>
          </a:xfrm>
          <a:prstGeom prst="rect">
            <a:avLst/>
          </a:prstGeom>
          <a:noFill/>
        </p:spPr>
        <p:txBody>
          <a:bodyPr wrap="none" lIns="378000" tIns="0" rIns="0" bIns="0" anchor="b" anchorCtr="0">
            <a:noAutofit/>
          </a:bodyPr>
          <a:lstStyle/>
          <a:p>
            <a:pPr defTabSz="720090" fontAlgn="auto">
              <a:spcBef>
                <a:spcPts val="0"/>
              </a:spcBef>
              <a:spcAft>
                <a:spcPts val="0"/>
              </a:spcAft>
              <a:defRPr/>
            </a:pPr>
            <a:r>
              <a:rPr lang="en-US" altLang="zh-CN" sz="2520" b="1" kern="0" smtClean="0">
                <a:solidFill>
                  <a:srgbClr val="1E5AA4"/>
                </a:solidFill>
                <a:latin typeface="字魂36号-正文宋楷" panose="02000000000000000000" pitchFamily="2" charset="-122"/>
                <a:ea typeface="字魂36号-正文宋楷" panose="02000000000000000000" pitchFamily="2" charset="-122"/>
                <a:cs typeface="+mn-ea"/>
                <a:sym typeface="+mn-lt"/>
              </a:rPr>
              <a:t>DẶN DÒ</a:t>
            </a:r>
            <a:endParaRPr lang="en-US" altLang="zh-CN" sz="2520" b="1" kern="0">
              <a:solidFill>
                <a:srgbClr val="1E5AA4"/>
              </a:solidFill>
              <a:latin typeface="字魂36号-正文宋楷" panose="02000000000000000000" pitchFamily="2" charset="-122"/>
              <a:ea typeface="字魂36号-正文宋楷" panose="02000000000000000000" pitchFamily="2" charset="-122"/>
              <a:cs typeface="+mn-ea"/>
              <a:sym typeface="+mn-lt"/>
            </a:endParaRPr>
          </a:p>
        </p:txBody>
      </p:sp>
      <p:sp>
        <p:nvSpPr>
          <p:cNvPr id="6" name="TextBox 9">
            <a:extLst>
              <a:ext uri="{FF2B5EF4-FFF2-40B4-BE49-F238E27FC236}">
                <a16:creationId xmlns:a16="http://schemas.microsoft.com/office/drawing/2014/main" id="{CCC40765-77F5-4FCC-89FF-F0F774A23710}"/>
              </a:ext>
            </a:extLst>
          </p:cNvPr>
          <p:cNvSpPr txBox="1">
            <a:spLocks/>
          </p:cNvSpPr>
          <p:nvPr/>
        </p:nvSpPr>
        <p:spPr>
          <a:xfrm>
            <a:off x="1193680" y="1132705"/>
            <a:ext cx="2512080" cy="1146167"/>
          </a:xfrm>
          <a:prstGeom prst="rect">
            <a:avLst/>
          </a:prstGeom>
        </p:spPr>
        <p:txBody>
          <a:bodyPr vert="horz" wrap="square" lIns="378000" tIns="0" rIns="0" bIns="0" anchor="ctr" anchorCtr="0">
            <a:noAutofit/>
          </a:bodyPr>
          <a:lstStyle/>
          <a:p>
            <a:pPr>
              <a:buClr>
                <a:schemeClr val="tx1">
                  <a:lumMod val="50000"/>
                  <a:lumOff val="50000"/>
                </a:schemeClr>
              </a:buClr>
            </a:pPr>
            <a:r>
              <a:rPr lang="en-US" altLang="zh-CN" sz="1800" noProof="1">
                <a:solidFill>
                  <a:srgbClr val="1E5AA4"/>
                </a:solidFill>
                <a:latin typeface="字魂36号-正文宋楷" panose="02000000000000000000" pitchFamily="2" charset="-122"/>
                <a:ea typeface="字魂36号-正文宋楷" panose="02000000000000000000" pitchFamily="2" charset="-122"/>
              </a:rPr>
              <a:t>Về nhà xem lại bài và làm lại các bài tập còn lại. </a:t>
            </a:r>
          </a:p>
        </p:txBody>
      </p:sp>
      <p:sp>
        <p:nvSpPr>
          <p:cNvPr id="8" name="TextBox 9">
            <a:extLst>
              <a:ext uri="{FF2B5EF4-FFF2-40B4-BE49-F238E27FC236}">
                <a16:creationId xmlns:a16="http://schemas.microsoft.com/office/drawing/2014/main" id="{CCC40765-77F5-4FCC-89FF-F0F774A23710}"/>
              </a:ext>
            </a:extLst>
          </p:cNvPr>
          <p:cNvSpPr txBox="1">
            <a:spLocks/>
          </p:cNvSpPr>
          <p:nvPr/>
        </p:nvSpPr>
        <p:spPr>
          <a:xfrm>
            <a:off x="5935906" y="3139603"/>
            <a:ext cx="2512080" cy="1146167"/>
          </a:xfrm>
          <a:prstGeom prst="rect">
            <a:avLst/>
          </a:prstGeom>
        </p:spPr>
        <p:txBody>
          <a:bodyPr vert="horz" wrap="square" lIns="378000" tIns="0" rIns="0" bIns="0" anchor="ctr" anchorCtr="0">
            <a:noAutofit/>
          </a:bodyPr>
          <a:lstStyle/>
          <a:p>
            <a:pPr>
              <a:buClr>
                <a:schemeClr val="tx1">
                  <a:lumMod val="50000"/>
                  <a:lumOff val="50000"/>
                </a:schemeClr>
              </a:buClr>
            </a:pPr>
            <a:r>
              <a:rPr lang="vi-VN" altLang="zh-CN" sz="1800" noProof="1">
                <a:solidFill>
                  <a:srgbClr val="1E5AA4"/>
                </a:solidFill>
                <a:latin typeface="字魂36号-正文宋楷" panose="02000000000000000000" pitchFamily="2" charset="-122"/>
                <a:ea typeface="字魂36号-正文宋楷" panose="02000000000000000000" pitchFamily="2" charset="-122"/>
              </a:rPr>
              <a:t>Xem trước bài : Phép trừ. ( xem bài tập 1 a,b; 2 a,b; 3). Trang 54.</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750" y="458769"/>
            <a:ext cx="2707838" cy="213776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870" y="2798849"/>
            <a:ext cx="2834367" cy="2350243"/>
          </a:xfrm>
          <a:prstGeom prst="rect">
            <a:avLst/>
          </a:prstGeom>
        </p:spPr>
      </p:pic>
    </p:spTree>
    <p:extLst>
      <p:ext uri="{BB962C8B-B14F-4D97-AF65-F5344CB8AC3E}">
        <p14:creationId xmlns:p14="http://schemas.microsoft.com/office/powerpoint/2010/main" val="4294251355"/>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23" y="1008533"/>
            <a:ext cx="4782321" cy="1956820"/>
          </a:xfrm>
          <a:prstGeom prst="rect">
            <a:avLst/>
          </a:prstGeom>
        </p:spPr>
      </p:pic>
      <p:sp>
        <p:nvSpPr>
          <p:cNvPr id="10" name="文本框 2"/>
          <p:cNvSpPr txBox="1">
            <a:spLocks noChangeArrowheads="1"/>
          </p:cNvSpPr>
          <p:nvPr/>
        </p:nvSpPr>
        <p:spPr bwMode="auto">
          <a:xfrm>
            <a:off x="3114659" y="2220526"/>
            <a:ext cx="6912767" cy="836389"/>
          </a:xfrm>
          <a:prstGeom prst="rect">
            <a:avLst/>
          </a:prstGeom>
          <a:noFill/>
          <a:ln>
            <a:noFill/>
          </a:ln>
          <a:extLst/>
        </p:spPr>
        <p:txBody>
          <a:bodyPr wrap="square" lIns="96780" tIns="48390" rIns="96780" bIns="48390">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en-US" altLang="zh-CN" sz="480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方正剪纸简体" panose="03000509000000000000" pitchFamily="65" charset="-122"/>
                <a:cs typeface="Times New Roman" panose="02020603050405020304" pitchFamily="18" charset="0"/>
              </a:rPr>
              <a:t>TẠM BIỆT</a:t>
            </a:r>
            <a:endParaRPr lang="zh-CN" altLang="en-US" sz="4800"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方正剪纸简体" panose="03000509000000000000" pitchFamily="65" charset="-122"/>
              <a:cs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56357">
            <a:off x="2171560" y="2841756"/>
            <a:ext cx="3127254" cy="1335027"/>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 y="3989644"/>
            <a:ext cx="9732518" cy="1392103"/>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2033" y="4115286"/>
            <a:ext cx="785354" cy="1133501"/>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 y="435473"/>
            <a:ext cx="3008382" cy="4965202"/>
          </a:xfrm>
          <a:prstGeom prst="rect">
            <a:avLst/>
          </a:prstGeom>
        </p:spPr>
      </p:pic>
      <p:pic>
        <p:nvPicPr>
          <p:cNvPr id="17" name="图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0115" y="142872"/>
            <a:ext cx="1737363" cy="1389891"/>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4428" y="4407862"/>
            <a:ext cx="582641" cy="840925"/>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3846" y="4046717"/>
            <a:ext cx="785354" cy="1133501"/>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241" y="4339293"/>
            <a:ext cx="582641" cy="840925"/>
          </a:xfrm>
          <a:prstGeom prst="rect">
            <a:avLst/>
          </a:prstGeom>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053" y="4319030"/>
            <a:ext cx="582641" cy="840925"/>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0471" y="3957885"/>
            <a:ext cx="785354" cy="1133501"/>
          </a:xfrm>
          <a:prstGeom prst="rect">
            <a:avLst/>
          </a:prstGeom>
        </p:spPr>
      </p:pic>
      <p:pic>
        <p:nvPicPr>
          <p:cNvPr id="23" name="图片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3503" y="837817"/>
            <a:ext cx="1197866" cy="1088138"/>
          </a:xfrm>
          <a:prstGeom prst="rect">
            <a:avLst/>
          </a:prstGeom>
        </p:spPr>
      </p:pic>
    </p:spTree>
    <p:extLst>
      <p:ext uri="{BB962C8B-B14F-4D97-AF65-F5344CB8AC3E}">
        <p14:creationId xmlns:p14="http://schemas.microsoft.com/office/powerpoint/2010/main" val="4238959757"/>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by="(-#ppt_w*2)" calcmode="lin" valueType="num">
                                      <p:cBhvr rctx="PPT">
                                        <p:cTn id="68" dur="500" autoRev="1" fill="hold">
                                          <p:stCondLst>
                                            <p:cond delay="0"/>
                                          </p:stCondLst>
                                        </p:cTn>
                                        <p:tgtEl>
                                          <p:spTgt spid="10"/>
                                        </p:tgtEl>
                                        <p:attrNameLst>
                                          <p:attrName>ppt_w</p:attrName>
                                        </p:attrNameLst>
                                      </p:cBhvr>
                                    </p:anim>
                                    <p:anim by="(#ppt_w*0.50)" calcmode="lin" valueType="num">
                                      <p:cBhvr>
                                        <p:cTn id="69" dur="500" decel="50000" autoRev="1" fill="hold">
                                          <p:stCondLst>
                                            <p:cond delay="0"/>
                                          </p:stCondLst>
                                        </p:cTn>
                                        <p:tgtEl>
                                          <p:spTgt spid="10"/>
                                        </p:tgtEl>
                                        <p:attrNameLst>
                                          <p:attrName>ppt_x</p:attrName>
                                        </p:attrNameLst>
                                      </p:cBhvr>
                                    </p:anim>
                                    <p:anim from="(-#ppt_h/2)" to="(#ppt_y)" calcmode="lin" valueType="num">
                                      <p:cBhvr>
                                        <p:cTn id="70" dur="1000" fill="hold">
                                          <p:stCondLst>
                                            <p:cond delay="0"/>
                                          </p:stCondLst>
                                        </p:cTn>
                                        <p:tgtEl>
                                          <p:spTgt spid="10"/>
                                        </p:tgtEl>
                                        <p:attrNameLst>
                                          <p:attrName>ppt_y</p:attrName>
                                        </p:attrNameLst>
                                      </p:cBhvr>
                                    </p:anim>
                                    <p:animRot by="21600000">
                                      <p:cBhvr>
                                        <p:cTn id="71" dur="1000" fill="hold">
                                          <p:stCondLst>
                                            <p:cond delay="0"/>
                                          </p:stCondLst>
                                        </p:cTn>
                                        <p:tgtEl>
                                          <p:spTgt spid="10"/>
                                        </p:tgtEl>
                                        <p:attrNameLst>
                                          <p:attrName>r</p:attrName>
                                        </p:attrNameLst>
                                      </p:cBhvr>
                                    </p:animRot>
                                  </p:childTnLst>
                                </p:cTn>
                              </p:par>
                            </p:childTnLst>
                          </p:cTn>
                        </p:par>
                        <p:par>
                          <p:cTn id="72" fill="hold">
                            <p:stCondLst>
                              <p:cond delay="2100"/>
                            </p:stCondLst>
                            <p:childTnLst>
                              <p:par>
                                <p:cTn id="73" presetID="22" presetClass="entr" presetSubtype="4"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ữ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087" y="826334"/>
            <a:ext cx="993681" cy="1320279"/>
          </a:xfrm>
          <a:prstGeom prst="rect">
            <a:avLst/>
          </a:prstGeom>
        </p:spPr>
      </p:pic>
      <p:pic>
        <p:nvPicPr>
          <p:cNvPr id="5" name="th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4094" y="600684"/>
            <a:ext cx="993681" cy="1545928"/>
          </a:xfrm>
          <a:prstGeom prst="rect">
            <a:avLst/>
          </a:prstGeom>
        </p:spPr>
      </p:pic>
      <p:pic>
        <p:nvPicPr>
          <p:cNvPr id="6" name="thắ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835" y="1032776"/>
            <a:ext cx="614450" cy="1113836"/>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8107" y="2714376"/>
            <a:ext cx="465638" cy="465698"/>
          </a:xfrm>
          <a:prstGeom prst="rect">
            <a:avLst/>
          </a:prstGeom>
        </p:spPr>
      </p:pic>
      <p:sp>
        <p:nvSpPr>
          <p:cNvPr id="8" name="Câu hỏi"/>
          <p:cNvSpPr/>
          <p:nvPr/>
        </p:nvSpPr>
        <p:spPr>
          <a:xfrm>
            <a:off x="211009" y="3461578"/>
            <a:ext cx="4990154" cy="18825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472"/>
              </a:spcAft>
              <a:defRPr/>
            </a:pPr>
            <a:endParaRPr lang="en-US" sz="3780" dirty="0">
              <a:solidFill>
                <a:prstClr val="black"/>
              </a:solidFill>
              <a:latin typeface="Times New Roman" pitchFamily="18" charset="0"/>
              <a:cs typeface="Times New Roman" pitchFamily="18" charset="0"/>
            </a:endParaRPr>
          </a:p>
        </p:txBody>
      </p:sp>
      <p:pic>
        <p:nvPicPr>
          <p:cNvPr id="13" name="Yeah"/>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3894" y="2264736"/>
            <a:ext cx="2275386" cy="1113836"/>
          </a:xfrm>
          <a:prstGeom prst="rect">
            <a:avLst/>
          </a:prstGeom>
        </p:spPr>
      </p:pic>
      <p:pic>
        <p:nvPicPr>
          <p:cNvPr id="1026" name="Sut phat" descr="Cartoon Kicking Ball Images, Stock Photos &amp;amp; Vectors | Shutterstock">
            <a:extLst>
              <a:ext uri="{FF2B5EF4-FFF2-40B4-BE49-F238E27FC236}">
                <a16:creationId xmlns:a16="http://schemas.microsoft.com/office/drawing/2014/main" id="{B27591CA-DD3E-49C6-B46F-0156CF2F7B0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6519" t="13744" r="28606" b="19611"/>
          <a:stretch/>
        </p:blipFill>
        <p:spPr bwMode="auto">
          <a:xfrm>
            <a:off x="3342633" y="2048266"/>
            <a:ext cx="1596596" cy="1766325"/>
          </a:xfrm>
          <a:prstGeom prst="rect">
            <a:avLst/>
          </a:prstGeom>
          <a:noFill/>
          <a:extLst>
            <a:ext uri="{909E8E84-426E-40DD-AFC4-6F175D3DCCD1}">
              <a14:hiddenFill xmlns:a14="http://schemas.microsoft.com/office/drawing/2010/main">
                <a:solidFill>
                  <a:srgbClr val="FFFFFF"/>
                </a:solidFill>
              </a14:hiddenFill>
            </a:ext>
          </a:extLst>
        </p:spPr>
      </p:pic>
      <p:sp>
        <p:nvSpPr>
          <p:cNvPr id="9" name="1"/>
          <p:cNvSpPr/>
          <p:nvPr/>
        </p:nvSpPr>
        <p:spPr>
          <a:xfrm>
            <a:off x="5702167" y="3814591"/>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AT" sz="2835" smtClean="0">
                <a:solidFill>
                  <a:prstClr val="white"/>
                </a:solidFill>
                <a:latin typeface="Times New Roman" pitchFamily="18" charset="0"/>
                <a:cs typeface="Times New Roman" pitchFamily="18" charset="0"/>
              </a:rPr>
              <a:t>60,</a:t>
            </a:r>
            <a:r>
              <a:rPr lang="en-US" sz="2835" smtClean="0">
                <a:solidFill>
                  <a:prstClr val="white"/>
                </a:solidFill>
                <a:latin typeface="Times New Roman" pitchFamily="18" charset="0"/>
                <a:cs typeface="Times New Roman" pitchFamily="18" charset="0"/>
              </a:rPr>
              <a:t>0</a:t>
            </a:r>
            <a:r>
              <a:rPr lang="en-AT" sz="2835" smtClean="0">
                <a:solidFill>
                  <a:prstClr val="white"/>
                </a:solidFill>
                <a:latin typeface="Times New Roman" pitchFamily="18" charset="0"/>
                <a:cs typeface="Times New Roman" pitchFamily="18" charset="0"/>
              </a:rPr>
              <a:t>4</a:t>
            </a:r>
            <a:endParaRPr lang="en-AT" sz="2835">
              <a:solidFill>
                <a:prstClr val="white"/>
              </a:solidFill>
              <a:latin typeface="Times New Roman" pitchFamily="18" charset="0"/>
              <a:cs typeface="Times New Roman" pitchFamily="18" charset="0"/>
            </a:endParaRPr>
          </a:p>
        </p:txBody>
      </p:sp>
      <p:sp>
        <p:nvSpPr>
          <p:cNvPr id="11" name="2"/>
          <p:cNvSpPr/>
          <p:nvPr/>
        </p:nvSpPr>
        <p:spPr>
          <a:xfrm>
            <a:off x="7809654" y="3814591"/>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lvl="0" algn="ctr">
              <a:spcBef>
                <a:spcPct val="50000"/>
              </a:spcBef>
            </a:pPr>
            <a:r>
              <a:rPr lang="en-US" altLang="en-US" sz="2800">
                <a:solidFill>
                  <a:schemeClr val="bg1"/>
                </a:solidFill>
                <a:latin typeface="Times New Roman" panose="02020603050405020304" pitchFamily="18" charset="0"/>
                <a:ea typeface="宋体" pitchFamily="2" charset="-122"/>
                <a:cs typeface="Times New Roman" panose="02020603050405020304" pitchFamily="18" charset="0"/>
              </a:rPr>
              <a:t>60,14</a:t>
            </a:r>
          </a:p>
        </p:txBody>
      </p:sp>
      <p:sp>
        <p:nvSpPr>
          <p:cNvPr id="15" name="3">
            <a:extLst>
              <a:ext uri="{FF2B5EF4-FFF2-40B4-BE49-F238E27FC236}">
                <a16:creationId xmlns:a16="http://schemas.microsoft.com/office/drawing/2014/main" id="{37410D0C-D73B-40D9-BB55-71E775EA760B}"/>
              </a:ext>
            </a:extLst>
          </p:cNvPr>
          <p:cNvSpPr/>
          <p:nvPr/>
        </p:nvSpPr>
        <p:spPr>
          <a:xfrm>
            <a:off x="5702167" y="4601313"/>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lvl="0" algn="ctr">
              <a:spcBef>
                <a:spcPct val="50000"/>
              </a:spcBef>
            </a:pPr>
            <a:r>
              <a:rPr lang="en-US" altLang="en-US" sz="2800" smtClean="0">
                <a:solidFill>
                  <a:schemeClr val="bg1"/>
                </a:solidFill>
                <a:latin typeface="Times New Roman" panose="02020603050405020304" pitchFamily="18" charset="0"/>
                <a:ea typeface="宋体" pitchFamily="2" charset="-122"/>
                <a:cs typeface="Times New Roman" panose="02020603050405020304" pitchFamily="18" charset="0"/>
              </a:rPr>
              <a:t>61,14</a:t>
            </a:r>
            <a:endParaRPr lang="en-US" altLang="en-US" sz="280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6" name="4">
            <a:extLst>
              <a:ext uri="{FF2B5EF4-FFF2-40B4-BE49-F238E27FC236}">
                <a16:creationId xmlns:a16="http://schemas.microsoft.com/office/drawing/2014/main" id="{208F8768-85EE-4F09-8CDD-562C18C237AB}"/>
              </a:ext>
            </a:extLst>
          </p:cNvPr>
          <p:cNvSpPr/>
          <p:nvPr/>
        </p:nvSpPr>
        <p:spPr>
          <a:xfrm>
            <a:off x="7801729" y="4601312"/>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US" sz="2835" smtClean="0">
                <a:solidFill>
                  <a:prstClr val="white"/>
                </a:solidFill>
                <a:latin typeface="Times New Roman" pitchFamily="18" charset="0"/>
                <a:cs typeface="Times New Roman" pitchFamily="18" charset="0"/>
              </a:rPr>
              <a:t>5</a:t>
            </a:r>
            <a:r>
              <a:rPr lang="en-AT" sz="2835" smtClean="0">
                <a:solidFill>
                  <a:prstClr val="white"/>
                </a:solidFill>
                <a:latin typeface="Times New Roman" pitchFamily="18" charset="0"/>
                <a:cs typeface="Times New Roman" pitchFamily="18" charset="0"/>
              </a:rPr>
              <a:t>0,14</a:t>
            </a:r>
            <a:endParaRPr lang="en-AT" sz="2835">
              <a:solidFill>
                <a:prstClr val="white"/>
              </a:solidFill>
              <a:latin typeface="Times New Roman" pitchFamily="18" charset="0"/>
              <a:cs typeface="Times New Roman" pitchFamily="18" charset="0"/>
            </a:endParaRPr>
          </a:p>
        </p:txBody>
      </p:sp>
      <p:pic>
        <p:nvPicPr>
          <p:cNvPr id="1028" name="Picture 4" descr="Football Player, Cartoon, Drawing, Boy, Sports, Red, Facial Expression,  Male, Football, Cartoon, Drawing png | PNGWing">
            <a:extLst>
              <a:ext uri="{FF2B5EF4-FFF2-40B4-BE49-F238E27FC236}">
                <a16:creationId xmlns:a16="http://schemas.microsoft.com/office/drawing/2014/main" id="{0063FE90-6FC0-4C59-8A80-4FD53241B315}"/>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10000" r="90000">
                        <a14:foregroundMark x1="45543" y1="45000" x2="55652" y2="63600"/>
                        <a14:foregroundMark x1="48261" y1="41500" x2="63587" y2="51100"/>
                        <a14:foregroundMark x1="46304" y1="55600" x2="46848" y2="69700"/>
                        <a14:foregroundMark x1="50217" y1="45300" x2="57283" y2="56900"/>
                        <a14:foregroundMark x1="57065" y1="43800" x2="65217" y2="48600"/>
                        <a14:foregroundMark x1="46848" y1="43000" x2="38370" y2="45500"/>
                      </a14:backgroundRemoval>
                    </a14:imgEffect>
                  </a14:imgLayer>
                </a14:imgProps>
              </a:ext>
              <a:ext uri="{28A0092B-C50C-407E-A947-70E740481C1C}">
                <a14:useLocalDpi xmlns:a14="http://schemas.microsoft.com/office/drawing/2010/main" val="0"/>
              </a:ext>
            </a:extLst>
          </a:blip>
          <a:srcRect/>
          <a:stretch>
            <a:fillRect/>
          </a:stretch>
        </p:blipFill>
        <p:spPr bwMode="auto">
          <a:xfrm>
            <a:off x="3239460" y="724634"/>
            <a:ext cx="2939376" cy="3195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оналду: стоковые векторные изображения, иллюстрации | Depositphotos">
            <a:extLst>
              <a:ext uri="{FF2B5EF4-FFF2-40B4-BE49-F238E27FC236}">
                <a16:creationId xmlns:a16="http://schemas.microsoft.com/office/drawing/2014/main" id="{F9AB3CFF-B8BE-4A26-B685-03B1BA73485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backgroundMark x1="48167" y1="77167" x2="48167" y2="77167"/>
                        <a14:backgroundMark x1="62667" y1="76667" x2="66000" y2="77667"/>
                        <a14:backgroundMark x1="69333" y1="74833" x2="71167" y2="77833"/>
                        <a14:backgroundMark x1="68667" y1="84500" x2="70167" y2="80667"/>
                        <a14:backgroundMark x1="61667" y1="83000" x2="63167" y2="84833"/>
                      </a14:backgroundRemoval>
                    </a14:imgEffect>
                  </a14:imgLayer>
                </a14:imgProps>
              </a:ext>
              <a:ext uri="{28A0092B-C50C-407E-A947-70E740481C1C}">
                <a14:useLocalDpi xmlns:a14="http://schemas.microsoft.com/office/drawing/2010/main" val="0"/>
              </a:ext>
            </a:extLst>
          </a:blip>
          <a:srcRect l="34688" t="8360" r="20717" b="9657"/>
          <a:stretch/>
        </p:blipFill>
        <p:spPr bwMode="auto">
          <a:xfrm>
            <a:off x="4118492" y="953674"/>
            <a:ext cx="1582203" cy="29087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est, cartoon, cup, first, place, success, trophy icon - Download on  Iconfinder">
            <a:hlinkClick r:id="rId17" action="ppaction://hlinksldjump"/>
            <a:extLst>
              <a:ext uri="{FF2B5EF4-FFF2-40B4-BE49-F238E27FC236}">
                <a16:creationId xmlns:a16="http://schemas.microsoft.com/office/drawing/2014/main" id="{A2099217-0E37-409A-A754-BBB84B06046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4103" y="1727346"/>
            <a:ext cx="1539411" cy="1539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5072" y="3983317"/>
            <a:ext cx="37401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a)20,08 +  32,91 +  7,15 </a:t>
            </a: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36926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1026"/>
                                        </p:tgtEl>
                                        <p:attrNameLst>
                                          <p:attrName>r</p:attrName>
                                        </p:attrNameLst>
                                      </p:cBhvr>
                                    </p:animRot>
                                    <p:animRot by="-240000">
                                      <p:cBhvr>
                                        <p:cTn id="33" dur="400" fill="hold">
                                          <p:stCondLst>
                                            <p:cond delay="400"/>
                                          </p:stCondLst>
                                        </p:cTn>
                                        <p:tgtEl>
                                          <p:spTgt spid="1026"/>
                                        </p:tgtEl>
                                        <p:attrNameLst>
                                          <p:attrName>r</p:attrName>
                                        </p:attrNameLst>
                                      </p:cBhvr>
                                    </p:animRot>
                                    <p:animRot by="240000">
                                      <p:cBhvr>
                                        <p:cTn id="34" dur="400" fill="hold">
                                          <p:stCondLst>
                                            <p:cond delay="800"/>
                                          </p:stCondLst>
                                        </p:cTn>
                                        <p:tgtEl>
                                          <p:spTgt spid="1026"/>
                                        </p:tgtEl>
                                        <p:attrNameLst>
                                          <p:attrName>r</p:attrName>
                                        </p:attrNameLst>
                                      </p:cBhvr>
                                    </p:animRot>
                                    <p:animRot by="-240000">
                                      <p:cBhvr>
                                        <p:cTn id="35" dur="400" fill="hold">
                                          <p:stCondLst>
                                            <p:cond delay="1200"/>
                                          </p:stCondLst>
                                        </p:cTn>
                                        <p:tgtEl>
                                          <p:spTgt spid="1026"/>
                                        </p:tgtEl>
                                        <p:attrNameLst>
                                          <p:attrName>r</p:attrName>
                                        </p:attrNameLst>
                                      </p:cBhvr>
                                    </p:animRot>
                                    <p:animRot by="120000">
                                      <p:cBhvr>
                                        <p:cTn id="36" dur="400" fill="hold">
                                          <p:stCondLst>
                                            <p:cond delay="16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750" fill="hold"/>
                                        <p:tgtEl>
                                          <p:spTgt spid="9"/>
                                        </p:tgtEl>
                                        <p:attrNameLst>
                                          <p:attrName>fillcolor</p:attrName>
                                        </p:attrNameLst>
                                      </p:cBhvr>
                                      <p:to>
                                        <a:srgbClr val="FFC000"/>
                                      </p:to>
                                    </p:animClr>
                                    <p:set>
                                      <p:cBhvr>
                                        <p:cTn id="42" dur="750" fill="hold"/>
                                        <p:tgtEl>
                                          <p:spTgt spid="9"/>
                                        </p:tgtEl>
                                        <p:attrNameLst>
                                          <p:attrName>fill.type</p:attrName>
                                        </p:attrNameLst>
                                      </p:cBhvr>
                                      <p:to>
                                        <p:strVal val="solid"/>
                                      </p:to>
                                    </p:set>
                                    <p:set>
                                      <p:cBhvr>
                                        <p:cTn id="43" dur="750" fill="hold"/>
                                        <p:tgtEl>
                                          <p:spTgt spid="9"/>
                                        </p:tgtEl>
                                        <p:attrNameLst>
                                          <p:attrName>fill.on</p:attrName>
                                        </p:attrNameLst>
                                      </p:cBhvr>
                                      <p:to>
                                        <p:strVal val="true"/>
                                      </p:to>
                                    </p:set>
                                  </p:childTnLst>
                                </p:cTn>
                              </p:par>
                            </p:childTnLst>
                          </p:cTn>
                        </p:par>
                        <p:par>
                          <p:cTn id="44" fill="hold">
                            <p:stCondLst>
                              <p:cond delay="750"/>
                            </p:stCondLst>
                            <p:childTnLst>
                              <p:par>
                                <p:cTn id="45" presetID="64" presetClass="path" presetSubtype="0" accel="50000" decel="50000" fill="hold" nodeType="afterEffect">
                                  <p:stCondLst>
                                    <p:cond delay="0"/>
                                  </p:stCondLst>
                                  <p:childTnLst>
                                    <p:animMotion origin="layout" path="M 0 -1.85185E-6 L -0.12383 -0.31643 " pathEditMode="relative" rAng="0" ptsTypes="AA">
                                      <p:cBhvr>
                                        <p:cTn id="46" dur="500" fill="hold"/>
                                        <p:tgtEl>
                                          <p:spTgt spid="7"/>
                                        </p:tgtEl>
                                        <p:attrNameLst>
                                          <p:attrName>ppt_x</p:attrName>
                                          <p:attrName>ppt_y</p:attrName>
                                        </p:attrNameLst>
                                      </p:cBhvr>
                                      <p:rCtr x="-6198" y="-15833"/>
                                    </p:animMotion>
                                  </p:childTnLst>
                                  <p:subTnLst>
                                    <p:audio>
                                      <p:cMediaNode>
                                        <p:cTn display="0" masterRel="sameClick">
                                          <p:stCondLst>
                                            <p:cond evt="begin" delay="0">
                                              <p:tn val="45"/>
                                            </p:cond>
                                          </p:stCondLst>
                                          <p:endCondLst>
                                            <p:cond evt="onStopAudio" delay="0">
                                              <p:tgtEl>
                                                <p:sldTgt/>
                                              </p:tgtEl>
                                            </p:cond>
                                          </p:endCondLst>
                                        </p:cTn>
                                        <p:tgtEl>
                                          <p:sndTgt r:embed="rId2" name="sut.wav"/>
                                        </p:tgtEl>
                                      </p:cMediaNode>
                                    </p:audio>
                                  </p:subTnLst>
                                </p:cTn>
                              </p:par>
                              <p:par>
                                <p:cTn id="47" presetID="8" presetClass="emph" presetSubtype="0" fill="hold" nodeType="withEffect">
                                  <p:stCondLst>
                                    <p:cond delay="0"/>
                                  </p:stCondLst>
                                  <p:childTnLst>
                                    <p:animRot by="10800000">
                                      <p:cBhvr>
                                        <p:cTn id="48" dur="500" fill="hold"/>
                                        <p:tgtEl>
                                          <p:spTgt spid="7"/>
                                        </p:tgtEl>
                                        <p:attrNameLst>
                                          <p:attrName>r</p:attrName>
                                        </p:attrNameLst>
                                      </p:cBhvr>
                                    </p:animRot>
                                  </p:childTnLst>
                                </p:cTn>
                              </p:par>
                              <p:par>
                                <p:cTn id="49" presetID="35" presetClass="path" presetSubtype="0" accel="50000" decel="50000" fill="hold" nodeType="withEffect">
                                  <p:stCondLst>
                                    <p:cond delay="0"/>
                                  </p:stCondLst>
                                  <p:childTnLst>
                                    <p:animMotion origin="layout" path="M 0 -1.48148E-6 L -0.1625 -0.02106 " pathEditMode="relative" rAng="0" ptsTypes="AA">
                                      <p:cBhvr>
                                        <p:cTn id="50" dur="500" fill="hold"/>
                                        <p:tgtEl>
                                          <p:spTgt spid="4"/>
                                        </p:tgtEl>
                                        <p:attrNameLst>
                                          <p:attrName>ppt_x</p:attrName>
                                          <p:attrName>ppt_y</p:attrName>
                                        </p:attrNameLst>
                                      </p:cBhvr>
                                      <p:rCtr x="-8125" y="-1065"/>
                                    </p:animMotion>
                                  </p:childTnLst>
                                </p:cTn>
                              </p:par>
                              <p:par>
                                <p:cTn id="51" presetID="8" presetClass="emph" presetSubtype="0" fill="hold" nodeType="withEffect">
                                  <p:stCondLst>
                                    <p:cond delay="0"/>
                                  </p:stCondLst>
                                  <p:childTnLst>
                                    <p:animRot by="-1800000">
                                      <p:cBhvr>
                                        <p:cTn id="52" dur="500" fill="hold"/>
                                        <p:tgtEl>
                                          <p:spTgt spid="4"/>
                                        </p:tgtEl>
                                        <p:attrNameLst>
                                          <p:attrName>r</p:attrName>
                                        </p:attrNameLst>
                                      </p:cBhvr>
                                    </p:animRot>
                                  </p:childTnLst>
                                </p:cTn>
                              </p:par>
                            </p:childTnLst>
                          </p:cTn>
                        </p:par>
                        <p:par>
                          <p:cTn id="53" fill="hold">
                            <p:stCondLst>
                              <p:cond delay="1250"/>
                            </p:stCondLst>
                            <p:childTnLst>
                              <p:par>
                                <p:cTn id="54" presetID="1" presetClass="exit" presetSubtype="0" fill="hold" nodeType="afterEffect">
                                  <p:stCondLst>
                                    <p:cond delay="0"/>
                                  </p:stCondLst>
                                  <p:childTnLst>
                                    <p:set>
                                      <p:cBhvr>
                                        <p:cTn id="55" dur="1" fill="hold">
                                          <p:stCondLst>
                                            <p:cond delay="0"/>
                                          </p:stCondLst>
                                        </p:cTn>
                                        <p:tgtEl>
                                          <p:spTgt spid="4"/>
                                        </p:tgtEl>
                                        <p:attrNameLst>
                                          <p:attrName>style.visibility</p:attrName>
                                        </p:attrNameLst>
                                      </p:cBhvr>
                                      <p:to>
                                        <p:strVal val="hidden"/>
                                      </p:to>
                                    </p:set>
                                  </p:childTnLst>
                                </p:cTn>
                              </p:par>
                            </p:childTnLst>
                          </p:cTn>
                        </p:par>
                        <p:par>
                          <p:cTn id="56" fill="hold">
                            <p:stCondLst>
                              <p:cond delay="1250"/>
                            </p:stCondLst>
                            <p:childTnLst>
                              <p:par>
                                <p:cTn id="57" presetID="1"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sai.wav"/>
                                        </p:tgtEl>
                                      </p:cMediaNode>
                                    </p:audio>
                                  </p:subTnLst>
                                </p:cTn>
                              </p:par>
                              <p:par>
                                <p:cTn id="59" presetID="1" presetClass="exit" presetSubtype="0" fill="hold"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26" presetClass="emph" presetSubtype="0" repeatCount="indefinite" fill="hold" grpId="1" nodeType="withEffect">
                                  <p:stCondLst>
                                    <p:cond delay="0"/>
                                  </p:stCondLst>
                                  <p:childTnLst>
                                    <p:animEffect transition="out" filter="fade">
                                      <p:cBhvr>
                                        <p:cTn id="62" dur="1000" tmFilter="0, 0; .2, .5; .8, .5; 1, 0"/>
                                        <p:tgtEl>
                                          <p:spTgt spid="11"/>
                                        </p:tgtEl>
                                      </p:cBhvr>
                                    </p:animEffect>
                                    <p:animScale>
                                      <p:cBhvr>
                                        <p:cTn id="63" dur="500" autoRev="1" fill="hold"/>
                                        <p:tgtEl>
                                          <p:spTgt spid="11"/>
                                        </p:tgtEl>
                                      </p:cBhvr>
                                      <p:by x="105000" y="105000"/>
                                    </p:animScale>
                                  </p:childTnLst>
                                </p:cTn>
                              </p:par>
                              <p:par>
                                <p:cTn id="64" presetID="1" presetClass="emph" presetSubtype="2" repeatCount="indefinite" fill="hold" nodeType="withEffect">
                                  <p:stCondLst>
                                    <p:cond delay="0"/>
                                  </p:stCondLst>
                                  <p:childTnLst>
                                    <p:animClr clrSpc="rgb" dir="cw">
                                      <p:cBhvr>
                                        <p:cTn id="65" dur="1000" fill="hold"/>
                                        <p:tgtEl>
                                          <p:spTgt spid="11"/>
                                        </p:tgtEl>
                                        <p:attrNameLst>
                                          <p:attrName>fillcolor</p:attrName>
                                        </p:attrNameLst>
                                      </p:cBhvr>
                                      <p:to>
                                        <a:schemeClr val="accent2"/>
                                      </p:to>
                                    </p:animClr>
                                    <p:set>
                                      <p:cBhvr>
                                        <p:cTn id="66" dur="1000" fill="hold"/>
                                        <p:tgtEl>
                                          <p:spTgt spid="11"/>
                                        </p:tgtEl>
                                        <p:attrNameLst>
                                          <p:attrName>fill.type</p:attrName>
                                        </p:attrNameLst>
                                      </p:cBhvr>
                                      <p:to>
                                        <p:strVal val="solid"/>
                                      </p:to>
                                    </p:set>
                                    <p:set>
                                      <p:cBhvr>
                                        <p:cTn id="67" dur="1000" fill="hold"/>
                                        <p:tgtEl>
                                          <p:spTgt spid="11"/>
                                        </p:tgtEl>
                                        <p:attrNameLst>
                                          <p:attrName>fill.on</p:attrName>
                                        </p:attrNameLst>
                                      </p:cBhvr>
                                      <p:to>
                                        <p:strVal val="true"/>
                                      </p:to>
                                    </p:set>
                                  </p:childTnLst>
                                </p:cTn>
                              </p:par>
                              <p:par>
                                <p:cTn id="68" presetID="10" presetClass="exit" presetSubtype="0" fill="hold" nodeType="withEffect">
                                  <p:stCondLst>
                                    <p:cond delay="0"/>
                                  </p:stCondLst>
                                  <p:childTnLst>
                                    <p:animEffect transition="out" filter="fade">
                                      <p:cBhvr>
                                        <p:cTn id="69" dur="500"/>
                                        <p:tgtEl>
                                          <p:spTgt spid="1026"/>
                                        </p:tgtEl>
                                      </p:cBhvr>
                                    </p:animEffect>
                                    <p:set>
                                      <p:cBhvr>
                                        <p:cTn id="70" dur="1" fill="hold">
                                          <p:stCondLst>
                                            <p:cond delay="499"/>
                                          </p:stCondLst>
                                        </p:cTn>
                                        <p:tgtEl>
                                          <p:spTgt spid="1026"/>
                                        </p:tgtEl>
                                        <p:attrNameLst>
                                          <p:attrName>style.visibility</p:attrName>
                                        </p:attrNameLst>
                                      </p:cBhvr>
                                      <p:to>
                                        <p:strVal val="hidden"/>
                                      </p:to>
                                    </p:set>
                                  </p:childTnLst>
                                </p:cTn>
                              </p:par>
                              <p:par>
                                <p:cTn id="71" presetID="42" presetClass="entr" presetSubtype="0"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animEffect transition="in" filter="fade">
                                      <p:cBhvr>
                                        <p:cTn id="73" dur="1000"/>
                                        <p:tgtEl>
                                          <p:spTgt spid="1030"/>
                                        </p:tgtEl>
                                      </p:cBhvr>
                                    </p:animEffect>
                                    <p:anim calcmode="lin" valueType="num">
                                      <p:cBhvr>
                                        <p:cTn id="74" dur="1000" fill="hold"/>
                                        <p:tgtEl>
                                          <p:spTgt spid="1030"/>
                                        </p:tgtEl>
                                        <p:attrNameLst>
                                          <p:attrName>ppt_x</p:attrName>
                                        </p:attrNameLst>
                                      </p:cBhvr>
                                      <p:tavLst>
                                        <p:tav tm="0">
                                          <p:val>
                                            <p:strVal val="#ppt_x"/>
                                          </p:val>
                                        </p:tav>
                                        <p:tav tm="100000">
                                          <p:val>
                                            <p:strVal val="#ppt_x"/>
                                          </p:val>
                                        </p:tav>
                                      </p:tavLst>
                                    </p:anim>
                                    <p:anim calcmode="lin" valueType="num">
                                      <p:cBhvr>
                                        <p:cTn id="7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750" fill="hold"/>
                                        <p:tgtEl>
                                          <p:spTgt spid="11"/>
                                        </p:tgtEl>
                                        <p:attrNameLst>
                                          <p:attrName>fillcolor</p:attrName>
                                        </p:attrNameLst>
                                      </p:cBhvr>
                                      <p:to>
                                        <a:srgbClr val="FF0000"/>
                                      </p:to>
                                    </p:animClr>
                                    <p:set>
                                      <p:cBhvr>
                                        <p:cTn id="81" dur="750" fill="hold"/>
                                        <p:tgtEl>
                                          <p:spTgt spid="11"/>
                                        </p:tgtEl>
                                        <p:attrNameLst>
                                          <p:attrName>fill.type</p:attrName>
                                        </p:attrNameLst>
                                      </p:cBhvr>
                                      <p:to>
                                        <p:strVal val="solid"/>
                                      </p:to>
                                    </p:set>
                                    <p:set>
                                      <p:cBhvr>
                                        <p:cTn id="82" dur="750" fill="hold"/>
                                        <p:tgtEl>
                                          <p:spTgt spid="11"/>
                                        </p:tgtEl>
                                        <p:attrNameLst>
                                          <p:attrName>fill.on</p:attrName>
                                        </p:attrNameLst>
                                      </p:cBhvr>
                                      <p:to>
                                        <p:strVal val="true"/>
                                      </p:to>
                                    </p:set>
                                  </p:childTnLst>
                                </p:cTn>
                              </p:par>
                            </p:childTnLst>
                          </p:cTn>
                        </p:par>
                        <p:par>
                          <p:cTn id="83" fill="hold">
                            <p:stCondLst>
                              <p:cond delay="750"/>
                            </p:stCondLst>
                            <p:childTnLst>
                              <p:par>
                                <p:cTn id="84" presetID="64" presetClass="path" presetSubtype="0" accel="50000" decel="50000" fill="hold" nodeType="afterEffect">
                                  <p:stCondLst>
                                    <p:cond delay="0"/>
                                  </p:stCondLst>
                                  <p:childTnLst>
                                    <p:animMotion origin="layout" path="M 0 -1.85185E-6 L -0.12734 -0.24768 " pathEditMode="relative" rAng="0" ptsTypes="AA">
                                      <p:cBhvr>
                                        <p:cTn id="85" dur="500" fill="hold"/>
                                        <p:tgtEl>
                                          <p:spTgt spid="7"/>
                                        </p:tgtEl>
                                        <p:attrNameLst>
                                          <p:attrName>ppt_x</p:attrName>
                                          <p:attrName>ppt_y</p:attrName>
                                        </p:attrNameLst>
                                      </p:cBhvr>
                                      <p:rCtr x="-6367" y="-12384"/>
                                    </p:animMotion>
                                  </p:childTnLst>
                                  <p:subTnLst>
                                    <p:audio>
                                      <p:cMediaNode>
                                        <p:cTn display="0" masterRel="sameClick">
                                          <p:stCondLst>
                                            <p:cond evt="begin" delay="0">
                                              <p:tn val="84"/>
                                            </p:cond>
                                          </p:stCondLst>
                                          <p:endCondLst>
                                            <p:cond evt="onStopAudio" delay="0">
                                              <p:tgtEl>
                                                <p:sldTgt/>
                                              </p:tgtEl>
                                            </p:cond>
                                          </p:endCondLst>
                                        </p:cTn>
                                        <p:tgtEl>
                                          <p:sndTgt r:embed="rId2" name="sut.wav"/>
                                        </p:tgtEl>
                                      </p:cMediaNode>
                                    </p:audio>
                                  </p:subTnLst>
                                </p:cTn>
                              </p:par>
                              <p:par>
                                <p:cTn id="86" presetID="8" presetClass="emph" presetSubtype="0" fill="hold" nodeType="withEffect">
                                  <p:stCondLst>
                                    <p:cond delay="0"/>
                                  </p:stCondLst>
                                  <p:childTnLst>
                                    <p:animRot by="5400000">
                                      <p:cBhvr>
                                        <p:cTn id="87" dur="500" fill="hold"/>
                                        <p:tgtEl>
                                          <p:spTgt spid="7"/>
                                        </p:tgtEl>
                                        <p:attrNameLst>
                                          <p:attrName>r</p:attrName>
                                        </p:attrNameLst>
                                      </p:cBhvr>
                                    </p:animRot>
                                  </p:childTnLst>
                                </p:cTn>
                              </p:par>
                              <p:par>
                                <p:cTn id="88" presetID="63" presetClass="path" presetSubtype="0" accel="50000" decel="50000" fill="hold" nodeType="withEffect">
                                  <p:stCondLst>
                                    <p:cond delay="0"/>
                                  </p:stCondLst>
                                  <p:childTnLst>
                                    <p:animMotion origin="layout" path="M 0 -1.48148E-6 L 0.17539 -0.02454 " pathEditMode="relative" rAng="0" ptsTypes="AA">
                                      <p:cBhvr>
                                        <p:cTn id="89" dur="500" fill="hold"/>
                                        <p:tgtEl>
                                          <p:spTgt spid="4"/>
                                        </p:tgtEl>
                                        <p:attrNameLst>
                                          <p:attrName>ppt_x</p:attrName>
                                          <p:attrName>ppt_y</p:attrName>
                                        </p:attrNameLst>
                                      </p:cBhvr>
                                      <p:rCtr x="8763" y="-1227"/>
                                    </p:animMotion>
                                  </p:childTnLst>
                                </p:cTn>
                              </p:par>
                              <p:par>
                                <p:cTn id="90" presetID="8" presetClass="emph" presetSubtype="0" fill="hold" nodeType="withEffect">
                                  <p:stCondLst>
                                    <p:cond delay="0"/>
                                  </p:stCondLst>
                                  <p:childTnLst>
                                    <p:animRot by="1800000">
                                      <p:cBhvr>
                                        <p:cTn id="91" dur="500" fill="hold"/>
                                        <p:tgtEl>
                                          <p:spTgt spid="4"/>
                                        </p:tgtEl>
                                        <p:attrNameLst>
                                          <p:attrName>r</p:attrName>
                                        </p:attrNameLst>
                                      </p:cBhvr>
                                    </p:animRot>
                                  </p:childTnLst>
                                </p:cTn>
                              </p:par>
                            </p:childTnLst>
                          </p:cTn>
                        </p:par>
                        <p:par>
                          <p:cTn id="92" fill="hold">
                            <p:stCondLst>
                              <p:cond delay="1250"/>
                            </p:stCondLst>
                            <p:childTnLst>
                              <p:par>
                                <p:cTn id="93" presetID="1" presetClass="exit" presetSubtype="0" fill="hold" nodeType="afterEffect">
                                  <p:stCondLst>
                                    <p:cond delay="0"/>
                                  </p:stCondLst>
                                  <p:childTnLst>
                                    <p:set>
                                      <p:cBhvr>
                                        <p:cTn id="94" dur="1" fill="hold">
                                          <p:stCondLst>
                                            <p:cond delay="0"/>
                                          </p:stCondLst>
                                        </p:cTn>
                                        <p:tgtEl>
                                          <p:spTgt spid="4"/>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yeeh.wav"/>
                                        </p:tgtEl>
                                      </p:cMediaNode>
                                    </p:audio>
                                  </p:subTnLst>
                                </p:cTn>
                              </p:par>
                              <p:par>
                                <p:cTn id="97" presetID="10" presetClass="exit" presetSubtype="0" fill="hold" nodeType="withEffect">
                                  <p:stCondLst>
                                    <p:cond delay="0"/>
                                  </p:stCondLst>
                                  <p:childTnLst>
                                    <p:animEffect transition="out" filter="fade">
                                      <p:cBhvr>
                                        <p:cTn id="98" dur="500"/>
                                        <p:tgtEl>
                                          <p:spTgt spid="1026"/>
                                        </p:tgtEl>
                                      </p:cBhvr>
                                    </p:animEffect>
                                    <p:set>
                                      <p:cBhvr>
                                        <p:cTn id="99" dur="1" fill="hold">
                                          <p:stCondLst>
                                            <p:cond delay="499"/>
                                          </p:stCondLst>
                                        </p:cTn>
                                        <p:tgtEl>
                                          <p:spTgt spid="1026"/>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1000" fill="hold"/>
                                        <p:tgtEl>
                                          <p:spTgt spid="13"/>
                                        </p:tgtEl>
                                        <p:attrNameLst>
                                          <p:attrName>ppt_w</p:attrName>
                                        </p:attrNameLst>
                                      </p:cBhvr>
                                      <p:tavLst>
                                        <p:tav tm="0">
                                          <p:val>
                                            <p:fltVal val="0"/>
                                          </p:val>
                                        </p:tav>
                                        <p:tav tm="100000">
                                          <p:val>
                                            <p:strVal val="#ppt_w"/>
                                          </p:val>
                                        </p:tav>
                                      </p:tavLst>
                                    </p:anim>
                                    <p:anim calcmode="lin" valueType="num">
                                      <p:cBhvr>
                                        <p:cTn id="103" dur="1000" fill="hold"/>
                                        <p:tgtEl>
                                          <p:spTgt spid="13"/>
                                        </p:tgtEl>
                                        <p:attrNameLst>
                                          <p:attrName>ppt_h</p:attrName>
                                        </p:attrNameLst>
                                      </p:cBhvr>
                                      <p:tavLst>
                                        <p:tav tm="0">
                                          <p:val>
                                            <p:fltVal val="0"/>
                                          </p:val>
                                        </p:tav>
                                        <p:tav tm="100000">
                                          <p:val>
                                            <p:strVal val="#ppt_h"/>
                                          </p:val>
                                        </p:tav>
                                      </p:tavLst>
                                    </p:anim>
                                    <p:animEffect transition="in" filter="fade">
                                      <p:cBhvr>
                                        <p:cTn id="104" dur="1000"/>
                                        <p:tgtEl>
                                          <p:spTgt spid="13"/>
                                        </p:tgtEl>
                                      </p:cBhvr>
                                    </p:animEffect>
                                  </p:childTnLst>
                                  <p:subTnLst>
                                    <p:audio>
                                      <p:cMediaNode>
                                        <p:cTn display="0" masterRel="sameClick">
                                          <p:stCondLst>
                                            <p:cond evt="begin" delay="0">
                                              <p:tn val="100"/>
                                            </p:cond>
                                          </p:stCondLst>
                                          <p:endCondLst>
                                            <p:cond evt="onStopAudio" delay="0">
                                              <p:tgtEl>
                                                <p:sldTgt/>
                                              </p:tgtEl>
                                            </p:cond>
                                          </p:endCondLst>
                                        </p:cTn>
                                        <p:tgtEl>
                                          <p:sndTgt r:embed="rId4" name="yeeh.wav"/>
                                        </p:tgtEl>
                                      </p:cMediaNode>
                                    </p:audio>
                                  </p:subTnLst>
                                </p:cTn>
                              </p:par>
                              <p:par>
                                <p:cTn id="105" presetID="42" presetClass="entr" presetSubtype="0"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Effect transition="in" filter="fade">
                                      <p:cBhvr>
                                        <p:cTn id="107" dur="1000"/>
                                        <p:tgtEl>
                                          <p:spTgt spid="1028"/>
                                        </p:tgtEl>
                                      </p:cBhvr>
                                    </p:animEffect>
                                    <p:anim calcmode="lin" valueType="num">
                                      <p:cBhvr>
                                        <p:cTn id="108" dur="1000" fill="hold"/>
                                        <p:tgtEl>
                                          <p:spTgt spid="1028"/>
                                        </p:tgtEl>
                                        <p:attrNameLst>
                                          <p:attrName>ppt_x</p:attrName>
                                        </p:attrNameLst>
                                      </p:cBhvr>
                                      <p:tavLst>
                                        <p:tav tm="0">
                                          <p:val>
                                            <p:strVal val="#ppt_x"/>
                                          </p:val>
                                        </p:tav>
                                        <p:tav tm="100000">
                                          <p:val>
                                            <p:strVal val="#ppt_x"/>
                                          </p:val>
                                        </p:tav>
                                      </p:tavLst>
                                    </p:anim>
                                    <p:anim calcmode="lin" valueType="num">
                                      <p:cBhvr>
                                        <p:cTn id="10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750" fill="hold"/>
                                        <p:tgtEl>
                                          <p:spTgt spid="15"/>
                                        </p:tgtEl>
                                        <p:attrNameLst>
                                          <p:attrName>fillcolor</p:attrName>
                                        </p:attrNameLst>
                                      </p:cBhvr>
                                      <p:to>
                                        <a:srgbClr val="FFC000"/>
                                      </p:to>
                                    </p:animClr>
                                    <p:set>
                                      <p:cBhvr>
                                        <p:cTn id="115" dur="750" fill="hold"/>
                                        <p:tgtEl>
                                          <p:spTgt spid="15"/>
                                        </p:tgtEl>
                                        <p:attrNameLst>
                                          <p:attrName>fill.type</p:attrName>
                                        </p:attrNameLst>
                                      </p:cBhvr>
                                      <p:to>
                                        <p:strVal val="solid"/>
                                      </p:to>
                                    </p:set>
                                    <p:set>
                                      <p:cBhvr>
                                        <p:cTn id="116" dur="750" fill="hold"/>
                                        <p:tgtEl>
                                          <p:spTgt spid="15"/>
                                        </p:tgtEl>
                                        <p:attrNameLst>
                                          <p:attrName>fill.on</p:attrName>
                                        </p:attrNameLst>
                                      </p:cBhvr>
                                      <p:to>
                                        <p:strVal val="true"/>
                                      </p:to>
                                    </p:set>
                                  </p:childTnLst>
                                </p:cTn>
                              </p:par>
                            </p:childTnLst>
                          </p:cTn>
                        </p:par>
                        <p:par>
                          <p:cTn id="117" fill="hold">
                            <p:stCondLst>
                              <p:cond delay="750"/>
                            </p:stCondLst>
                            <p:childTnLst>
                              <p:par>
                                <p:cTn id="118" presetID="42" presetClass="path" presetSubtype="0" accel="50000" decel="50000" fill="hold" nodeType="afterEffect">
                                  <p:stCondLst>
                                    <p:cond delay="0"/>
                                  </p:stCondLst>
                                  <p:childTnLst>
                                    <p:animMotion origin="layout" path="M 0 -1.85185E-6 L -0.125 -0.31227 " pathEditMode="relative" rAng="0" ptsTypes="AA">
                                      <p:cBhvr>
                                        <p:cTn id="119" dur="500" fill="hold"/>
                                        <p:tgtEl>
                                          <p:spTgt spid="7"/>
                                        </p:tgtEl>
                                        <p:attrNameLst>
                                          <p:attrName>ppt_x</p:attrName>
                                          <p:attrName>ppt_y</p:attrName>
                                        </p:attrNameLst>
                                      </p:cBhvr>
                                      <p:rCtr x="-6250" y="-15625"/>
                                    </p:animMotion>
                                  </p:childTnLst>
                                  <p:subTnLst>
                                    <p:audio>
                                      <p:cMediaNode>
                                        <p:cTn display="0" masterRel="sameClick">
                                          <p:stCondLst>
                                            <p:cond evt="begin" delay="0">
                                              <p:tn val="118"/>
                                            </p:cond>
                                          </p:stCondLst>
                                          <p:endCondLst>
                                            <p:cond evt="onStopAudio" delay="0">
                                              <p:tgtEl>
                                                <p:sldTgt/>
                                              </p:tgtEl>
                                            </p:cond>
                                          </p:endCondLst>
                                        </p:cTn>
                                        <p:tgtEl>
                                          <p:sndTgt r:embed="rId2" name="sut.wav"/>
                                        </p:tgtEl>
                                      </p:cMediaNode>
                                    </p:audio>
                                  </p:subTnLst>
                                </p:cTn>
                              </p:par>
                              <p:par>
                                <p:cTn id="120" presetID="8" presetClass="emph" presetSubtype="0" fill="hold" nodeType="withEffect">
                                  <p:stCondLst>
                                    <p:cond delay="0"/>
                                  </p:stCondLst>
                                  <p:childTnLst>
                                    <p:animRot by="10800000">
                                      <p:cBhvr>
                                        <p:cTn id="121" dur="500" fill="hold"/>
                                        <p:tgtEl>
                                          <p:spTgt spid="7"/>
                                        </p:tgtEl>
                                        <p:attrNameLst>
                                          <p:attrName>r</p:attrName>
                                        </p:attrNameLst>
                                      </p:cBhvr>
                                    </p:animRot>
                                  </p:childTnLst>
                                </p:cTn>
                              </p:par>
                              <p:par>
                                <p:cTn id="122" presetID="35" presetClass="path" presetSubtype="0" accel="50000" decel="50000" fill="hold" nodeType="withEffect">
                                  <p:stCondLst>
                                    <p:cond delay="0"/>
                                  </p:stCondLst>
                                  <p:childTnLst>
                                    <p:animMotion origin="layout" path="M 0 -1.48148E-6 L -0.16875 0.00255 " pathEditMode="relative" rAng="0" ptsTypes="AA">
                                      <p:cBhvr>
                                        <p:cTn id="123" dur="500" fill="hold"/>
                                        <p:tgtEl>
                                          <p:spTgt spid="4"/>
                                        </p:tgtEl>
                                        <p:attrNameLst>
                                          <p:attrName>ppt_x</p:attrName>
                                          <p:attrName>ppt_y</p:attrName>
                                        </p:attrNameLst>
                                      </p:cBhvr>
                                      <p:rCtr x="-8438" y="116"/>
                                    </p:animMotion>
                                  </p:childTnLst>
                                </p:cTn>
                              </p:par>
                              <p:par>
                                <p:cTn id="124" presetID="8" presetClass="emph" presetSubtype="0" fill="hold" nodeType="withEffect">
                                  <p:stCondLst>
                                    <p:cond delay="0"/>
                                  </p:stCondLst>
                                  <p:childTnLst>
                                    <p:animRot by="-1800000">
                                      <p:cBhvr>
                                        <p:cTn id="125" dur="500" fill="hold"/>
                                        <p:tgtEl>
                                          <p:spTgt spid="4"/>
                                        </p:tgtEl>
                                        <p:attrNameLst>
                                          <p:attrName>r</p:attrName>
                                        </p:attrNameLst>
                                      </p:cBhvr>
                                    </p:animRot>
                                  </p:childTnLst>
                                </p:cTn>
                              </p:par>
                            </p:childTnLst>
                          </p:cTn>
                        </p:par>
                        <p:par>
                          <p:cTn id="126" fill="hold">
                            <p:stCondLst>
                              <p:cond delay="1250"/>
                            </p:stCondLst>
                            <p:childTnLst>
                              <p:par>
                                <p:cTn id="127" presetID="1" presetClass="exit" presetSubtype="0" fill="hold" nodeType="after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par>
                          <p:cTn id="129" fill="hold">
                            <p:stCondLst>
                              <p:cond delay="1250"/>
                            </p:stCondLst>
                            <p:childTnLst>
                              <p:par>
                                <p:cTn id="130" presetID="1" presetClass="entr" presetSubtype="0" fill="hold" nodeType="afterEffect">
                                  <p:stCondLst>
                                    <p:cond delay="0"/>
                                  </p:stCondLst>
                                  <p:childTnLst>
                                    <p:set>
                                      <p:cBhvr>
                                        <p:cTn id="131"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sai.wav"/>
                                        </p:tgtEl>
                                      </p:cMediaNode>
                                    </p:audio>
                                  </p:subTnLst>
                                </p:cTn>
                              </p:par>
                            </p:childTnLst>
                          </p:cTn>
                        </p:par>
                        <p:par>
                          <p:cTn id="132" fill="hold">
                            <p:stCondLst>
                              <p:cond delay="1250"/>
                            </p:stCondLst>
                            <p:childTnLst>
                              <p:par>
                                <p:cTn id="133" presetID="1" presetClass="exit" presetSubtype="0" fill="hold" nodeType="afterEffect">
                                  <p:stCondLst>
                                    <p:cond delay="0"/>
                                  </p:stCondLst>
                                  <p:childTnLst>
                                    <p:set>
                                      <p:cBhvr>
                                        <p:cTn id="134" dur="1" fill="hold">
                                          <p:stCondLst>
                                            <p:cond delay="0"/>
                                          </p:stCondLst>
                                        </p:cTn>
                                        <p:tgtEl>
                                          <p:spTgt spid="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6" presetClass="emph" presetSubtype="0" repeatCount="indefinite" fill="hold" grpId="2" nodeType="withEffect">
                                  <p:stCondLst>
                                    <p:cond delay="0"/>
                                  </p:stCondLst>
                                  <p:childTnLst>
                                    <p:animEffect transition="out" filter="fade">
                                      <p:cBhvr>
                                        <p:cTn id="139" dur="1000" tmFilter="0, 0; .2, .5; .8, .5; 1, 0"/>
                                        <p:tgtEl>
                                          <p:spTgt spid="11"/>
                                        </p:tgtEl>
                                      </p:cBhvr>
                                    </p:animEffect>
                                    <p:animScale>
                                      <p:cBhvr>
                                        <p:cTn id="140" dur="500" autoRev="1" fill="hold"/>
                                        <p:tgtEl>
                                          <p:spTgt spid="11"/>
                                        </p:tgtEl>
                                      </p:cBhvr>
                                      <p:by x="105000" y="105000"/>
                                    </p:animScale>
                                  </p:childTnLst>
                                </p:cTn>
                              </p:par>
                              <p:par>
                                <p:cTn id="141" presetID="1" presetClass="emph" presetSubtype="2" fill="hold" nodeType="withEffect">
                                  <p:stCondLst>
                                    <p:cond delay="0"/>
                                  </p:stCondLst>
                                  <p:childTnLst>
                                    <p:animClr clrSpc="rgb" dir="cw">
                                      <p:cBhvr>
                                        <p:cTn id="142" dur="2000" fill="hold"/>
                                        <p:tgtEl>
                                          <p:spTgt spid="11"/>
                                        </p:tgtEl>
                                        <p:attrNameLst>
                                          <p:attrName>fillcolor</p:attrName>
                                        </p:attrNameLst>
                                      </p:cBhvr>
                                      <p:to>
                                        <a:schemeClr val="accent2"/>
                                      </p:to>
                                    </p:animClr>
                                    <p:set>
                                      <p:cBhvr>
                                        <p:cTn id="143" dur="2000" fill="hold"/>
                                        <p:tgtEl>
                                          <p:spTgt spid="11"/>
                                        </p:tgtEl>
                                        <p:attrNameLst>
                                          <p:attrName>fill.type</p:attrName>
                                        </p:attrNameLst>
                                      </p:cBhvr>
                                      <p:to>
                                        <p:strVal val="solid"/>
                                      </p:to>
                                    </p:set>
                                    <p:set>
                                      <p:cBhvr>
                                        <p:cTn id="144" dur="2000" fill="hold"/>
                                        <p:tgtEl>
                                          <p:spTgt spid="11"/>
                                        </p:tgtEl>
                                        <p:attrNameLst>
                                          <p:attrName>fill.on</p:attrName>
                                        </p:attrNameLst>
                                      </p:cBhvr>
                                      <p:to>
                                        <p:strVal val="true"/>
                                      </p:to>
                                    </p:set>
                                  </p:childTnLst>
                                </p:cTn>
                              </p:par>
                              <p:par>
                                <p:cTn id="145" presetID="42" presetClass="entr" presetSubtype="0" fill="hold" nodeType="withEffect">
                                  <p:stCondLst>
                                    <p:cond delay="0"/>
                                  </p:stCondLst>
                                  <p:childTnLst>
                                    <p:set>
                                      <p:cBhvr>
                                        <p:cTn id="146" dur="1" fill="hold">
                                          <p:stCondLst>
                                            <p:cond delay="0"/>
                                          </p:stCondLst>
                                        </p:cTn>
                                        <p:tgtEl>
                                          <p:spTgt spid="1030"/>
                                        </p:tgtEl>
                                        <p:attrNameLst>
                                          <p:attrName>style.visibility</p:attrName>
                                        </p:attrNameLst>
                                      </p:cBhvr>
                                      <p:to>
                                        <p:strVal val="visible"/>
                                      </p:to>
                                    </p:set>
                                    <p:animEffect transition="in" filter="fade">
                                      <p:cBhvr>
                                        <p:cTn id="147" dur="1000"/>
                                        <p:tgtEl>
                                          <p:spTgt spid="1030"/>
                                        </p:tgtEl>
                                      </p:cBhvr>
                                    </p:animEffect>
                                    <p:anim calcmode="lin" valueType="num">
                                      <p:cBhvr>
                                        <p:cTn id="148" dur="1000" fill="hold"/>
                                        <p:tgtEl>
                                          <p:spTgt spid="1030"/>
                                        </p:tgtEl>
                                        <p:attrNameLst>
                                          <p:attrName>ppt_x</p:attrName>
                                        </p:attrNameLst>
                                      </p:cBhvr>
                                      <p:tavLst>
                                        <p:tav tm="0">
                                          <p:val>
                                            <p:strVal val="#ppt_x"/>
                                          </p:val>
                                        </p:tav>
                                        <p:tav tm="100000">
                                          <p:val>
                                            <p:strVal val="#ppt_x"/>
                                          </p:val>
                                        </p:tav>
                                      </p:tavLst>
                                    </p:anim>
                                    <p:anim calcmode="lin" valueType="num">
                                      <p:cBhvr>
                                        <p:cTn id="14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150" restart="whenNotActive" fill="hold" evtFilter="cancelBubble" nodeType="interactiveSeq">
                <p:stCondLst>
                  <p:cond evt="onClick" delay="0">
                    <p:tgtEl>
                      <p:spTgt spid="16"/>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fill="hold" nodeType="clickEffect">
                                  <p:stCondLst>
                                    <p:cond delay="0"/>
                                  </p:stCondLst>
                                  <p:childTnLst>
                                    <p:animClr clrSpc="rgb" dir="cw">
                                      <p:cBhvr>
                                        <p:cTn id="154" dur="750" fill="hold"/>
                                        <p:tgtEl>
                                          <p:spTgt spid="16"/>
                                        </p:tgtEl>
                                        <p:attrNameLst>
                                          <p:attrName>fillcolor</p:attrName>
                                        </p:attrNameLst>
                                      </p:cBhvr>
                                      <p:to>
                                        <a:srgbClr val="FFC000"/>
                                      </p:to>
                                    </p:animClr>
                                    <p:set>
                                      <p:cBhvr>
                                        <p:cTn id="155" dur="750" fill="hold"/>
                                        <p:tgtEl>
                                          <p:spTgt spid="16"/>
                                        </p:tgtEl>
                                        <p:attrNameLst>
                                          <p:attrName>fill.type</p:attrName>
                                        </p:attrNameLst>
                                      </p:cBhvr>
                                      <p:to>
                                        <p:strVal val="solid"/>
                                      </p:to>
                                    </p:set>
                                    <p:set>
                                      <p:cBhvr>
                                        <p:cTn id="156" dur="750" fill="hold"/>
                                        <p:tgtEl>
                                          <p:spTgt spid="16"/>
                                        </p:tgtEl>
                                        <p:attrNameLst>
                                          <p:attrName>fill.on</p:attrName>
                                        </p:attrNameLst>
                                      </p:cBhvr>
                                      <p:to>
                                        <p:strVal val="true"/>
                                      </p:to>
                                    </p:set>
                                  </p:childTnLst>
                                </p:cTn>
                              </p:par>
                            </p:childTnLst>
                          </p:cTn>
                        </p:par>
                        <p:par>
                          <p:cTn id="157" fill="hold">
                            <p:stCondLst>
                              <p:cond delay="750"/>
                            </p:stCondLst>
                            <p:childTnLst>
                              <p:par>
                                <p:cTn id="158" presetID="42" presetClass="path" presetSubtype="0" accel="50000" decel="50000" fill="hold" nodeType="afterEffect">
                                  <p:stCondLst>
                                    <p:cond delay="0"/>
                                  </p:stCondLst>
                                  <p:childTnLst>
                                    <p:animMotion origin="layout" path="M 0 -1.85185E-6 L -0.125 -0.32708 " pathEditMode="relative" rAng="0" ptsTypes="AA">
                                      <p:cBhvr>
                                        <p:cTn id="159" dur="500" fill="hold"/>
                                        <p:tgtEl>
                                          <p:spTgt spid="7"/>
                                        </p:tgtEl>
                                        <p:attrNameLst>
                                          <p:attrName>ppt_x</p:attrName>
                                          <p:attrName>ppt_y</p:attrName>
                                        </p:attrNameLst>
                                      </p:cBhvr>
                                      <p:rCtr x="-6250" y="-16366"/>
                                    </p:animMotion>
                                  </p:childTnLst>
                                  <p:subTnLst>
                                    <p:audio>
                                      <p:cMediaNode>
                                        <p:cTn display="0" masterRel="sameClick">
                                          <p:stCondLst>
                                            <p:cond evt="begin" delay="0">
                                              <p:tn val="158"/>
                                            </p:cond>
                                          </p:stCondLst>
                                          <p:endCondLst>
                                            <p:cond evt="onStopAudio" delay="0">
                                              <p:tgtEl>
                                                <p:sldTgt/>
                                              </p:tgtEl>
                                            </p:cond>
                                          </p:endCondLst>
                                        </p:cTn>
                                        <p:tgtEl>
                                          <p:sndTgt r:embed="rId2" name="sut.wav"/>
                                        </p:tgtEl>
                                      </p:cMediaNode>
                                    </p:audio>
                                  </p:subTnLst>
                                </p:cTn>
                              </p:par>
                              <p:par>
                                <p:cTn id="160" presetID="8" presetClass="emph" presetSubtype="0" fill="hold" nodeType="withEffect">
                                  <p:stCondLst>
                                    <p:cond delay="0"/>
                                  </p:stCondLst>
                                  <p:childTnLst>
                                    <p:animRot by="10800000">
                                      <p:cBhvr>
                                        <p:cTn id="161" dur="500" fill="hold"/>
                                        <p:tgtEl>
                                          <p:spTgt spid="7"/>
                                        </p:tgtEl>
                                        <p:attrNameLst>
                                          <p:attrName>r</p:attrName>
                                        </p:attrNameLst>
                                      </p:cBhvr>
                                    </p:animRot>
                                  </p:childTnLst>
                                </p:cTn>
                              </p:par>
                              <p:par>
                                <p:cTn id="162" presetID="35" presetClass="path" presetSubtype="0" accel="50000" decel="50000" fill="hold" nodeType="withEffect">
                                  <p:stCondLst>
                                    <p:cond delay="0"/>
                                  </p:stCondLst>
                                  <p:childTnLst>
                                    <p:animMotion origin="layout" path="M 0 -1.48148E-6 L -0.16628 -0.00116 " pathEditMode="relative" rAng="0" ptsTypes="AA">
                                      <p:cBhvr>
                                        <p:cTn id="163" dur="500" fill="hold"/>
                                        <p:tgtEl>
                                          <p:spTgt spid="4"/>
                                        </p:tgtEl>
                                        <p:attrNameLst>
                                          <p:attrName>ppt_x</p:attrName>
                                          <p:attrName>ppt_y</p:attrName>
                                        </p:attrNameLst>
                                      </p:cBhvr>
                                      <p:rCtr x="-8320" y="-69"/>
                                    </p:animMotion>
                                  </p:childTnLst>
                                </p:cTn>
                              </p:par>
                              <p:par>
                                <p:cTn id="164" presetID="8" presetClass="emph" presetSubtype="0" fill="hold" nodeType="withEffect">
                                  <p:stCondLst>
                                    <p:cond delay="0"/>
                                  </p:stCondLst>
                                  <p:childTnLst>
                                    <p:animRot by="-1800000">
                                      <p:cBhvr>
                                        <p:cTn id="165" dur="500" fill="hold"/>
                                        <p:tgtEl>
                                          <p:spTgt spid="4"/>
                                        </p:tgtEl>
                                        <p:attrNameLst>
                                          <p:attrName>r</p:attrName>
                                        </p:attrNameLst>
                                      </p:cBhvr>
                                    </p:animRot>
                                  </p:childTnLst>
                                </p:cTn>
                              </p:par>
                            </p:childTnLst>
                          </p:cTn>
                        </p:par>
                        <p:par>
                          <p:cTn id="166" fill="hold">
                            <p:stCondLst>
                              <p:cond delay="1250"/>
                            </p:stCondLst>
                            <p:childTnLst>
                              <p:par>
                                <p:cTn id="167" presetID="1" presetClass="exit" presetSubtype="0" fill="hold" nodeType="afterEffect">
                                  <p:stCondLst>
                                    <p:cond delay="0"/>
                                  </p:stCondLst>
                                  <p:childTnLst>
                                    <p:set>
                                      <p:cBhvr>
                                        <p:cTn id="168" dur="1" fill="hold">
                                          <p:stCondLst>
                                            <p:cond delay="0"/>
                                          </p:stCondLst>
                                        </p:cTn>
                                        <p:tgtEl>
                                          <p:spTgt spid="4"/>
                                        </p:tgtEl>
                                        <p:attrNameLst>
                                          <p:attrName>style.visibility</p:attrName>
                                        </p:attrNameLst>
                                      </p:cBhvr>
                                      <p:to>
                                        <p:strVal val="hidden"/>
                                      </p:to>
                                    </p:set>
                                  </p:childTnLst>
                                </p:cTn>
                              </p:par>
                              <p:par>
                                <p:cTn id="169" presetID="1" presetClass="entr" presetSubtype="0" fill="hold" nodeType="withEffect">
                                  <p:stCondLst>
                                    <p:cond delay="0"/>
                                  </p:stCondLst>
                                  <p:childTnLst>
                                    <p:set>
                                      <p:cBhvr>
                                        <p:cTn id="17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3" name="sai.wav"/>
                                        </p:tgtEl>
                                      </p:cMediaNode>
                                    </p:audio>
                                  </p:subTnLst>
                                </p:cTn>
                              </p:par>
                              <p:par>
                                <p:cTn id="171" presetID="1" presetClass="exit" presetSubtype="0" fill="hold" nodeType="withEffect">
                                  <p:stCondLst>
                                    <p:cond delay="0"/>
                                  </p:stCondLst>
                                  <p:childTnLst>
                                    <p:set>
                                      <p:cBhvr>
                                        <p:cTn id="172" dur="1" fill="hold">
                                          <p:stCondLst>
                                            <p:cond delay="0"/>
                                          </p:stCondLst>
                                        </p:cTn>
                                        <p:tgtEl>
                                          <p:spTgt spid="7"/>
                                        </p:tgtEl>
                                        <p:attrNameLst>
                                          <p:attrName>style.visibility</p:attrName>
                                        </p:attrNameLst>
                                      </p:cBhvr>
                                      <p:to>
                                        <p:strVal val="hidden"/>
                                      </p:to>
                                    </p:set>
                                  </p:childTnLst>
                                </p:cTn>
                              </p:par>
                              <p:par>
                                <p:cTn id="173" presetID="26" presetClass="emph" presetSubtype="0" repeatCount="indefinite" fill="hold" grpId="3" nodeType="withEffect">
                                  <p:stCondLst>
                                    <p:cond delay="0"/>
                                  </p:stCondLst>
                                  <p:childTnLst>
                                    <p:animEffect transition="out" filter="fade">
                                      <p:cBhvr>
                                        <p:cTn id="174" dur="500" tmFilter="0, 0; .2, .5; .8, .5; 1, 0"/>
                                        <p:tgtEl>
                                          <p:spTgt spid="11"/>
                                        </p:tgtEl>
                                      </p:cBhvr>
                                    </p:animEffect>
                                    <p:animScale>
                                      <p:cBhvr>
                                        <p:cTn id="175" dur="250" autoRev="1" fill="hold"/>
                                        <p:tgtEl>
                                          <p:spTgt spid="11"/>
                                        </p:tgtEl>
                                      </p:cBhvr>
                                      <p:by x="105000" y="105000"/>
                                    </p:animScale>
                                  </p:childTnLst>
                                </p:cTn>
                              </p:par>
                              <p:par>
                                <p:cTn id="176" presetID="1" presetClass="emph" presetSubtype="2" repeatCount="indefinite" fill="hold" nodeType="withEffect">
                                  <p:stCondLst>
                                    <p:cond delay="0"/>
                                  </p:stCondLst>
                                  <p:childTnLst>
                                    <p:animClr clrSpc="rgb" dir="cw">
                                      <p:cBhvr>
                                        <p:cTn id="177" dur="2000" fill="hold"/>
                                        <p:tgtEl>
                                          <p:spTgt spid="11"/>
                                        </p:tgtEl>
                                        <p:attrNameLst>
                                          <p:attrName>fillcolor</p:attrName>
                                        </p:attrNameLst>
                                      </p:cBhvr>
                                      <p:to>
                                        <a:schemeClr val="accent2"/>
                                      </p:to>
                                    </p:animClr>
                                    <p:set>
                                      <p:cBhvr>
                                        <p:cTn id="178" dur="2000" fill="hold"/>
                                        <p:tgtEl>
                                          <p:spTgt spid="11"/>
                                        </p:tgtEl>
                                        <p:attrNameLst>
                                          <p:attrName>fill.type</p:attrName>
                                        </p:attrNameLst>
                                      </p:cBhvr>
                                      <p:to>
                                        <p:strVal val="solid"/>
                                      </p:to>
                                    </p:set>
                                    <p:set>
                                      <p:cBhvr>
                                        <p:cTn id="179" dur="2000" fill="hold"/>
                                        <p:tgtEl>
                                          <p:spTgt spid="11"/>
                                        </p:tgtEl>
                                        <p:attrNameLst>
                                          <p:attrName>fill.on</p:attrName>
                                        </p:attrNameLst>
                                      </p:cBhvr>
                                      <p:to>
                                        <p:strVal val="true"/>
                                      </p:to>
                                    </p:set>
                                  </p:childTnLst>
                                </p:cTn>
                              </p:par>
                              <p:par>
                                <p:cTn id="180" presetID="10" presetClass="exit" presetSubtype="0" fill="hold" nodeType="withEffect">
                                  <p:stCondLst>
                                    <p:cond delay="0"/>
                                  </p:stCondLst>
                                  <p:childTnLst>
                                    <p:animEffect transition="out" filter="fade">
                                      <p:cBhvr>
                                        <p:cTn id="181" dur="500"/>
                                        <p:tgtEl>
                                          <p:spTgt spid="1026"/>
                                        </p:tgtEl>
                                      </p:cBhvr>
                                    </p:animEffect>
                                    <p:set>
                                      <p:cBhvr>
                                        <p:cTn id="182" dur="1" fill="hold">
                                          <p:stCondLst>
                                            <p:cond delay="499"/>
                                          </p:stCondLst>
                                        </p:cTn>
                                        <p:tgtEl>
                                          <p:spTgt spid="1026"/>
                                        </p:tgtEl>
                                        <p:attrNameLst>
                                          <p:attrName>style.visibility</p:attrName>
                                        </p:attrNameLst>
                                      </p:cBhvr>
                                      <p:to>
                                        <p:strVal val="hidden"/>
                                      </p:to>
                                    </p:set>
                                  </p:childTnLst>
                                </p:cTn>
                              </p:par>
                              <p:par>
                                <p:cTn id="183" presetID="42" presetClass="entr" presetSubtype="0" fill="hold" nodeType="withEffect">
                                  <p:stCondLst>
                                    <p:cond delay="0"/>
                                  </p:stCondLst>
                                  <p:childTnLst>
                                    <p:set>
                                      <p:cBhvr>
                                        <p:cTn id="184" dur="1" fill="hold">
                                          <p:stCondLst>
                                            <p:cond delay="0"/>
                                          </p:stCondLst>
                                        </p:cTn>
                                        <p:tgtEl>
                                          <p:spTgt spid="1030"/>
                                        </p:tgtEl>
                                        <p:attrNameLst>
                                          <p:attrName>style.visibility</p:attrName>
                                        </p:attrNameLst>
                                      </p:cBhvr>
                                      <p:to>
                                        <p:strVal val="visible"/>
                                      </p:to>
                                    </p:set>
                                    <p:animEffect transition="in" filter="fade">
                                      <p:cBhvr>
                                        <p:cTn id="185" dur="1000"/>
                                        <p:tgtEl>
                                          <p:spTgt spid="1030"/>
                                        </p:tgtEl>
                                      </p:cBhvr>
                                    </p:animEffect>
                                    <p:anim calcmode="lin" valueType="num">
                                      <p:cBhvr>
                                        <p:cTn id="186" dur="1000" fill="hold"/>
                                        <p:tgtEl>
                                          <p:spTgt spid="1030"/>
                                        </p:tgtEl>
                                        <p:attrNameLst>
                                          <p:attrName>ppt_x</p:attrName>
                                        </p:attrNameLst>
                                      </p:cBhvr>
                                      <p:tavLst>
                                        <p:tav tm="0">
                                          <p:val>
                                            <p:strVal val="#ppt_x"/>
                                          </p:val>
                                        </p:tav>
                                        <p:tav tm="100000">
                                          <p:val>
                                            <p:strVal val="#ppt_x"/>
                                          </p:val>
                                        </p:tav>
                                      </p:tavLst>
                                    </p:anim>
                                    <p:anim calcmode="lin" valueType="num">
                                      <p:cBhvr>
                                        <p:cTn id="18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8" grpId="0" animBg="1"/>
      <p:bldP spid="9" grpId="0" animBg="1"/>
      <p:bldP spid="9" grpId="1" animBg="1"/>
      <p:bldP spid="11" grpId="0" animBg="1"/>
      <p:bldP spid="11" grpId="1" animBg="1"/>
      <p:bldP spid="11" grpId="2" animBg="1"/>
      <p:bldP spid="11" grpId="3"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ữ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087" y="826334"/>
            <a:ext cx="993681" cy="1320279"/>
          </a:xfrm>
          <a:prstGeom prst="rect">
            <a:avLst/>
          </a:prstGeom>
        </p:spPr>
      </p:pic>
      <p:pic>
        <p:nvPicPr>
          <p:cNvPr id="5" name="th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4094" y="600684"/>
            <a:ext cx="993681" cy="1545928"/>
          </a:xfrm>
          <a:prstGeom prst="rect">
            <a:avLst/>
          </a:prstGeom>
        </p:spPr>
      </p:pic>
      <p:pic>
        <p:nvPicPr>
          <p:cNvPr id="6" name="thắ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835" y="1032776"/>
            <a:ext cx="614450" cy="1113836"/>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8107" y="2714376"/>
            <a:ext cx="465638" cy="465698"/>
          </a:xfrm>
          <a:prstGeom prst="rect">
            <a:avLst/>
          </a:prstGeom>
        </p:spPr>
      </p:pic>
      <p:sp>
        <p:nvSpPr>
          <p:cNvPr id="8" name="Câu hỏi"/>
          <p:cNvSpPr/>
          <p:nvPr/>
        </p:nvSpPr>
        <p:spPr>
          <a:xfrm>
            <a:off x="211009" y="3461578"/>
            <a:ext cx="4990154" cy="18825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472"/>
              </a:spcAft>
              <a:defRPr/>
            </a:pPr>
            <a:endParaRPr lang="en-US" sz="3780" dirty="0">
              <a:solidFill>
                <a:prstClr val="black"/>
              </a:solidFill>
              <a:latin typeface="Times New Roman" pitchFamily="18" charset="0"/>
              <a:cs typeface="Times New Roman" pitchFamily="18" charset="0"/>
            </a:endParaRPr>
          </a:p>
        </p:txBody>
      </p:sp>
      <p:pic>
        <p:nvPicPr>
          <p:cNvPr id="13" name="Yeah"/>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3894" y="2264736"/>
            <a:ext cx="2275386" cy="1113836"/>
          </a:xfrm>
          <a:prstGeom prst="rect">
            <a:avLst/>
          </a:prstGeom>
        </p:spPr>
      </p:pic>
      <p:pic>
        <p:nvPicPr>
          <p:cNvPr id="1026" name="Sut phat" descr="Cartoon Kicking Ball Images, Stock Photos &amp;amp; Vectors | Shutterstock">
            <a:extLst>
              <a:ext uri="{FF2B5EF4-FFF2-40B4-BE49-F238E27FC236}">
                <a16:creationId xmlns:a16="http://schemas.microsoft.com/office/drawing/2014/main" id="{B27591CA-DD3E-49C6-B46F-0156CF2F7B0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6519" t="13744" r="28606" b="19611"/>
          <a:stretch/>
        </p:blipFill>
        <p:spPr bwMode="auto">
          <a:xfrm>
            <a:off x="3342633" y="2048266"/>
            <a:ext cx="1596596" cy="1766325"/>
          </a:xfrm>
          <a:prstGeom prst="rect">
            <a:avLst/>
          </a:prstGeom>
          <a:noFill/>
          <a:extLst>
            <a:ext uri="{909E8E84-426E-40DD-AFC4-6F175D3DCCD1}">
              <a14:hiddenFill xmlns:a14="http://schemas.microsoft.com/office/drawing/2010/main">
                <a:solidFill>
                  <a:srgbClr val="FFFFFF"/>
                </a:solidFill>
              </a14:hiddenFill>
            </a:ext>
          </a:extLst>
        </p:spPr>
      </p:pic>
      <p:sp>
        <p:nvSpPr>
          <p:cNvPr id="9" name="1"/>
          <p:cNvSpPr/>
          <p:nvPr/>
        </p:nvSpPr>
        <p:spPr>
          <a:xfrm>
            <a:off x="7801729" y="3834846"/>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AT" sz="2835" smtClean="0">
                <a:solidFill>
                  <a:prstClr val="white"/>
                </a:solidFill>
                <a:latin typeface="Times New Roman" pitchFamily="18" charset="0"/>
                <a:cs typeface="Times New Roman" pitchFamily="18" charset="0"/>
              </a:rPr>
              <a:t>1,</a:t>
            </a:r>
            <a:r>
              <a:rPr lang="en-US" sz="2835" smtClean="0">
                <a:solidFill>
                  <a:prstClr val="white"/>
                </a:solidFill>
                <a:latin typeface="Times New Roman" pitchFamily="18" charset="0"/>
                <a:cs typeface="Times New Roman" pitchFamily="18" charset="0"/>
              </a:rPr>
              <a:t>5</a:t>
            </a:r>
            <a:r>
              <a:rPr lang="en-AT" sz="2835" smtClean="0">
                <a:solidFill>
                  <a:prstClr val="white"/>
                </a:solidFill>
                <a:latin typeface="Times New Roman" pitchFamily="18" charset="0"/>
                <a:cs typeface="Times New Roman" pitchFamily="18" charset="0"/>
              </a:rPr>
              <a:t>4</a:t>
            </a:r>
            <a:endParaRPr lang="en-AT" sz="2835">
              <a:solidFill>
                <a:prstClr val="white"/>
              </a:solidFill>
              <a:latin typeface="Times New Roman" pitchFamily="18" charset="0"/>
              <a:cs typeface="Times New Roman" pitchFamily="18" charset="0"/>
            </a:endParaRPr>
          </a:p>
        </p:txBody>
      </p:sp>
      <p:sp>
        <p:nvSpPr>
          <p:cNvPr id="11" name="2"/>
          <p:cNvSpPr/>
          <p:nvPr/>
        </p:nvSpPr>
        <p:spPr>
          <a:xfrm>
            <a:off x="5700695" y="4601233"/>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AT" sz="2835">
                <a:solidFill>
                  <a:prstClr val="white"/>
                </a:solidFill>
                <a:latin typeface="Times New Roman" pitchFamily="18" charset="0"/>
                <a:cs typeface="Times New Roman" pitchFamily="18" charset="0"/>
              </a:rPr>
              <a:t>1,64</a:t>
            </a:r>
          </a:p>
        </p:txBody>
      </p:sp>
      <p:sp>
        <p:nvSpPr>
          <p:cNvPr id="15" name="3">
            <a:extLst>
              <a:ext uri="{FF2B5EF4-FFF2-40B4-BE49-F238E27FC236}">
                <a16:creationId xmlns:a16="http://schemas.microsoft.com/office/drawing/2014/main" id="{37410D0C-D73B-40D9-BB55-71E775EA760B}"/>
              </a:ext>
            </a:extLst>
          </p:cNvPr>
          <p:cNvSpPr/>
          <p:nvPr/>
        </p:nvSpPr>
        <p:spPr>
          <a:xfrm>
            <a:off x="5688533" y="3827643"/>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US" sz="2835" smtClean="0">
                <a:solidFill>
                  <a:prstClr val="white"/>
                </a:solidFill>
                <a:latin typeface="Times New Roman" pitchFamily="18" charset="0"/>
                <a:cs typeface="Times New Roman" pitchFamily="18" charset="0"/>
              </a:rPr>
              <a:t>2</a:t>
            </a:r>
            <a:r>
              <a:rPr lang="en-AT" sz="2835" smtClean="0">
                <a:solidFill>
                  <a:prstClr val="white"/>
                </a:solidFill>
                <a:latin typeface="Times New Roman" pitchFamily="18" charset="0"/>
                <a:cs typeface="Times New Roman" pitchFamily="18" charset="0"/>
              </a:rPr>
              <a:t>,64</a:t>
            </a:r>
            <a:endParaRPr lang="en-AT" sz="2835">
              <a:solidFill>
                <a:prstClr val="white"/>
              </a:solidFill>
              <a:latin typeface="Times New Roman" pitchFamily="18" charset="0"/>
              <a:cs typeface="Times New Roman" pitchFamily="18" charset="0"/>
            </a:endParaRPr>
          </a:p>
        </p:txBody>
      </p:sp>
      <p:sp>
        <p:nvSpPr>
          <p:cNvPr id="16" name="4">
            <a:extLst>
              <a:ext uri="{FF2B5EF4-FFF2-40B4-BE49-F238E27FC236}">
                <a16:creationId xmlns:a16="http://schemas.microsoft.com/office/drawing/2014/main" id="{208F8768-85EE-4F09-8CDD-562C18C237AB}"/>
              </a:ext>
            </a:extLst>
          </p:cNvPr>
          <p:cNvSpPr/>
          <p:nvPr/>
        </p:nvSpPr>
        <p:spPr>
          <a:xfrm>
            <a:off x="7801729" y="4601312"/>
            <a:ext cx="1767248" cy="701407"/>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2" tIns="36001" rIns="72002" bIns="36001" rtlCol="0" anchor="ctr"/>
          <a:lstStyle/>
          <a:p>
            <a:pPr algn="ctr" defTabSz="720090" fontAlgn="auto">
              <a:spcBef>
                <a:spcPts val="0"/>
              </a:spcBef>
              <a:spcAft>
                <a:spcPts val="0"/>
              </a:spcAft>
              <a:defRPr/>
            </a:pPr>
            <a:r>
              <a:rPr lang="en-AT" sz="2835" smtClean="0">
                <a:solidFill>
                  <a:prstClr val="white"/>
                </a:solidFill>
                <a:latin typeface="Times New Roman" pitchFamily="18" charset="0"/>
                <a:cs typeface="Times New Roman" pitchFamily="18" charset="0"/>
              </a:rPr>
              <a:t>1,</a:t>
            </a:r>
            <a:r>
              <a:rPr lang="en-US" sz="2835" smtClean="0">
                <a:solidFill>
                  <a:prstClr val="white"/>
                </a:solidFill>
                <a:latin typeface="Times New Roman" pitchFamily="18" charset="0"/>
                <a:cs typeface="Times New Roman" pitchFamily="18" charset="0"/>
              </a:rPr>
              <a:t>1</a:t>
            </a:r>
            <a:r>
              <a:rPr lang="en-AT" sz="2835" smtClean="0">
                <a:solidFill>
                  <a:prstClr val="white"/>
                </a:solidFill>
                <a:latin typeface="Times New Roman" pitchFamily="18" charset="0"/>
                <a:cs typeface="Times New Roman" pitchFamily="18" charset="0"/>
              </a:rPr>
              <a:t>4</a:t>
            </a:r>
            <a:endParaRPr lang="en-AT" sz="2835">
              <a:solidFill>
                <a:prstClr val="white"/>
              </a:solidFill>
              <a:latin typeface="Times New Roman" pitchFamily="18" charset="0"/>
              <a:cs typeface="Times New Roman" pitchFamily="18" charset="0"/>
            </a:endParaRPr>
          </a:p>
        </p:txBody>
      </p:sp>
      <p:pic>
        <p:nvPicPr>
          <p:cNvPr id="1028" name="Picture 4" descr="Football Player, Cartoon, Drawing, Boy, Sports, Red, Facial Expression,  Male, Football, Cartoon, Drawing png | PNGWing">
            <a:extLst>
              <a:ext uri="{FF2B5EF4-FFF2-40B4-BE49-F238E27FC236}">
                <a16:creationId xmlns:a16="http://schemas.microsoft.com/office/drawing/2014/main" id="{0063FE90-6FC0-4C59-8A80-4FD53241B315}"/>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10000" r="90000">
                        <a14:foregroundMark x1="45543" y1="45000" x2="55652" y2="63600"/>
                        <a14:foregroundMark x1="48261" y1="41500" x2="63587" y2="51100"/>
                        <a14:foregroundMark x1="46304" y1="55600" x2="46848" y2="69700"/>
                        <a14:foregroundMark x1="50217" y1="45300" x2="57283" y2="56900"/>
                        <a14:foregroundMark x1="57065" y1="43800" x2="65217" y2="48600"/>
                        <a14:foregroundMark x1="46848" y1="43000" x2="38370" y2="45500"/>
                      </a14:backgroundRemoval>
                    </a14:imgEffect>
                  </a14:imgLayer>
                </a14:imgProps>
              </a:ext>
              <a:ext uri="{28A0092B-C50C-407E-A947-70E740481C1C}">
                <a14:useLocalDpi xmlns:a14="http://schemas.microsoft.com/office/drawing/2010/main" val="0"/>
              </a:ext>
            </a:extLst>
          </a:blip>
          <a:srcRect/>
          <a:stretch>
            <a:fillRect/>
          </a:stretch>
        </p:blipFill>
        <p:spPr bwMode="auto">
          <a:xfrm>
            <a:off x="3239460" y="724634"/>
            <a:ext cx="2939376" cy="3195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оналду: стоковые векторные изображения, иллюстрации | Depositphotos">
            <a:extLst>
              <a:ext uri="{FF2B5EF4-FFF2-40B4-BE49-F238E27FC236}">
                <a16:creationId xmlns:a16="http://schemas.microsoft.com/office/drawing/2014/main" id="{F9AB3CFF-B8BE-4A26-B685-03B1BA73485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backgroundMark x1="48167" y1="77167" x2="48167" y2="77167"/>
                        <a14:backgroundMark x1="62667" y1="76667" x2="66000" y2="77667"/>
                        <a14:backgroundMark x1="69333" y1="74833" x2="71167" y2="77833"/>
                        <a14:backgroundMark x1="68667" y1="84500" x2="70167" y2="80667"/>
                        <a14:backgroundMark x1="61667" y1="83000" x2="63167" y2="84833"/>
                      </a14:backgroundRemoval>
                    </a14:imgEffect>
                  </a14:imgLayer>
                </a14:imgProps>
              </a:ext>
              <a:ext uri="{28A0092B-C50C-407E-A947-70E740481C1C}">
                <a14:useLocalDpi xmlns:a14="http://schemas.microsoft.com/office/drawing/2010/main" val="0"/>
              </a:ext>
            </a:extLst>
          </a:blip>
          <a:srcRect l="34688" t="8360" r="20717" b="9657"/>
          <a:stretch/>
        </p:blipFill>
        <p:spPr bwMode="auto">
          <a:xfrm>
            <a:off x="4118492" y="953674"/>
            <a:ext cx="1582203" cy="29087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st, cartoon, cup, first, place, success, trophy icon - Download on  Iconfinder">
            <a:hlinkClick r:id="rId17" action="ppaction://hlinksldjump"/>
            <a:extLst>
              <a:ext uri="{FF2B5EF4-FFF2-40B4-BE49-F238E27FC236}">
                <a16:creationId xmlns:a16="http://schemas.microsoft.com/office/drawing/2014/main" id="{87944DCC-1B72-4CFC-9ADF-02553265FDF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4103" y="1727346"/>
            <a:ext cx="1539411" cy="1539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9790" y="4058502"/>
            <a:ext cx="3230372" cy="523220"/>
          </a:xfrm>
          <a:prstGeom prst="rect">
            <a:avLst/>
          </a:prstGeom>
        </p:spPr>
        <p:txBody>
          <a:bodyPr wrap="none">
            <a:spAutoFit/>
          </a:bodyPr>
          <a:lstStyle/>
          <a:p>
            <a:pPr lvl="0">
              <a:spcBef>
                <a:spcPct val="50000"/>
              </a:spcBef>
            </a:pPr>
            <a:r>
              <a:rPr lang="en-US" altLang="en-US" sz="2800">
                <a:solidFill>
                  <a:prstClr val="black">
                    <a:lumMod val="95000"/>
                    <a:lumOff val="5000"/>
                  </a:prstClr>
                </a:solidFill>
                <a:latin typeface="Times New Roman" panose="02020603050405020304" pitchFamily="18" charset="0"/>
                <a:cs typeface="Times New Roman" panose="02020603050405020304" pitchFamily="18" charset="0"/>
              </a:rPr>
              <a:t>b)0,75  +   0,09 -  0,8</a:t>
            </a:r>
            <a:endParaRPr lang="en-US" alt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1026"/>
                                        </p:tgtEl>
                                        <p:attrNameLst>
                                          <p:attrName>r</p:attrName>
                                        </p:attrNameLst>
                                      </p:cBhvr>
                                    </p:animRot>
                                    <p:animRot by="-240000">
                                      <p:cBhvr>
                                        <p:cTn id="33" dur="400" fill="hold">
                                          <p:stCondLst>
                                            <p:cond delay="400"/>
                                          </p:stCondLst>
                                        </p:cTn>
                                        <p:tgtEl>
                                          <p:spTgt spid="1026"/>
                                        </p:tgtEl>
                                        <p:attrNameLst>
                                          <p:attrName>r</p:attrName>
                                        </p:attrNameLst>
                                      </p:cBhvr>
                                    </p:animRot>
                                    <p:animRot by="240000">
                                      <p:cBhvr>
                                        <p:cTn id="34" dur="400" fill="hold">
                                          <p:stCondLst>
                                            <p:cond delay="800"/>
                                          </p:stCondLst>
                                        </p:cTn>
                                        <p:tgtEl>
                                          <p:spTgt spid="1026"/>
                                        </p:tgtEl>
                                        <p:attrNameLst>
                                          <p:attrName>r</p:attrName>
                                        </p:attrNameLst>
                                      </p:cBhvr>
                                    </p:animRot>
                                    <p:animRot by="-240000">
                                      <p:cBhvr>
                                        <p:cTn id="35" dur="400" fill="hold">
                                          <p:stCondLst>
                                            <p:cond delay="1200"/>
                                          </p:stCondLst>
                                        </p:cTn>
                                        <p:tgtEl>
                                          <p:spTgt spid="1026"/>
                                        </p:tgtEl>
                                        <p:attrNameLst>
                                          <p:attrName>r</p:attrName>
                                        </p:attrNameLst>
                                      </p:cBhvr>
                                    </p:animRot>
                                    <p:animRot by="120000">
                                      <p:cBhvr>
                                        <p:cTn id="36" dur="400" fill="hold">
                                          <p:stCondLst>
                                            <p:cond delay="16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750" fill="hold"/>
                                        <p:tgtEl>
                                          <p:spTgt spid="9"/>
                                        </p:tgtEl>
                                        <p:attrNameLst>
                                          <p:attrName>fillcolor</p:attrName>
                                        </p:attrNameLst>
                                      </p:cBhvr>
                                      <p:to>
                                        <a:srgbClr val="FFC000"/>
                                      </p:to>
                                    </p:animClr>
                                    <p:set>
                                      <p:cBhvr>
                                        <p:cTn id="42" dur="750" fill="hold"/>
                                        <p:tgtEl>
                                          <p:spTgt spid="9"/>
                                        </p:tgtEl>
                                        <p:attrNameLst>
                                          <p:attrName>fill.type</p:attrName>
                                        </p:attrNameLst>
                                      </p:cBhvr>
                                      <p:to>
                                        <p:strVal val="solid"/>
                                      </p:to>
                                    </p:set>
                                    <p:set>
                                      <p:cBhvr>
                                        <p:cTn id="43" dur="750" fill="hold"/>
                                        <p:tgtEl>
                                          <p:spTgt spid="9"/>
                                        </p:tgtEl>
                                        <p:attrNameLst>
                                          <p:attrName>fill.on</p:attrName>
                                        </p:attrNameLst>
                                      </p:cBhvr>
                                      <p:to>
                                        <p:strVal val="true"/>
                                      </p:to>
                                    </p:set>
                                  </p:childTnLst>
                                </p:cTn>
                              </p:par>
                            </p:childTnLst>
                          </p:cTn>
                        </p:par>
                        <p:par>
                          <p:cTn id="44" fill="hold">
                            <p:stCondLst>
                              <p:cond delay="750"/>
                            </p:stCondLst>
                            <p:childTnLst>
                              <p:par>
                                <p:cTn id="45" presetID="64" presetClass="path" presetSubtype="0" accel="50000" decel="50000" fill="hold" nodeType="afterEffect">
                                  <p:stCondLst>
                                    <p:cond delay="0"/>
                                  </p:stCondLst>
                                  <p:childTnLst>
                                    <p:animMotion origin="layout" path="M 0 -1.85185E-6 L -0.12383 -0.31643 " pathEditMode="relative" rAng="0" ptsTypes="AA">
                                      <p:cBhvr>
                                        <p:cTn id="46" dur="500" fill="hold"/>
                                        <p:tgtEl>
                                          <p:spTgt spid="7"/>
                                        </p:tgtEl>
                                        <p:attrNameLst>
                                          <p:attrName>ppt_x</p:attrName>
                                          <p:attrName>ppt_y</p:attrName>
                                        </p:attrNameLst>
                                      </p:cBhvr>
                                      <p:rCtr x="-6198" y="-15833"/>
                                    </p:animMotion>
                                  </p:childTnLst>
                                  <p:subTnLst>
                                    <p:audio>
                                      <p:cMediaNode>
                                        <p:cTn display="0" masterRel="sameClick">
                                          <p:stCondLst>
                                            <p:cond evt="begin" delay="0">
                                              <p:tn val="45"/>
                                            </p:cond>
                                          </p:stCondLst>
                                          <p:endCondLst>
                                            <p:cond evt="onStopAudio" delay="0">
                                              <p:tgtEl>
                                                <p:sldTgt/>
                                              </p:tgtEl>
                                            </p:cond>
                                          </p:endCondLst>
                                        </p:cTn>
                                        <p:tgtEl>
                                          <p:sndTgt r:embed="rId2" name="sut.wav"/>
                                        </p:tgtEl>
                                      </p:cMediaNode>
                                    </p:audio>
                                  </p:subTnLst>
                                </p:cTn>
                              </p:par>
                              <p:par>
                                <p:cTn id="47" presetID="8" presetClass="emph" presetSubtype="0" fill="hold" nodeType="withEffect">
                                  <p:stCondLst>
                                    <p:cond delay="0"/>
                                  </p:stCondLst>
                                  <p:childTnLst>
                                    <p:animRot by="10800000">
                                      <p:cBhvr>
                                        <p:cTn id="48" dur="500" fill="hold"/>
                                        <p:tgtEl>
                                          <p:spTgt spid="7"/>
                                        </p:tgtEl>
                                        <p:attrNameLst>
                                          <p:attrName>r</p:attrName>
                                        </p:attrNameLst>
                                      </p:cBhvr>
                                    </p:animRot>
                                  </p:childTnLst>
                                </p:cTn>
                              </p:par>
                              <p:par>
                                <p:cTn id="49" presetID="35" presetClass="path" presetSubtype="0" accel="50000" decel="50000" fill="hold" nodeType="withEffect">
                                  <p:stCondLst>
                                    <p:cond delay="0"/>
                                  </p:stCondLst>
                                  <p:childTnLst>
                                    <p:animMotion origin="layout" path="M 0 -1.48148E-6 L -0.1625 -0.02106 " pathEditMode="relative" rAng="0" ptsTypes="AA">
                                      <p:cBhvr>
                                        <p:cTn id="50" dur="500" fill="hold"/>
                                        <p:tgtEl>
                                          <p:spTgt spid="4"/>
                                        </p:tgtEl>
                                        <p:attrNameLst>
                                          <p:attrName>ppt_x</p:attrName>
                                          <p:attrName>ppt_y</p:attrName>
                                        </p:attrNameLst>
                                      </p:cBhvr>
                                      <p:rCtr x="-8125" y="-1065"/>
                                    </p:animMotion>
                                  </p:childTnLst>
                                </p:cTn>
                              </p:par>
                              <p:par>
                                <p:cTn id="51" presetID="8" presetClass="emph" presetSubtype="0" fill="hold" nodeType="withEffect">
                                  <p:stCondLst>
                                    <p:cond delay="0"/>
                                  </p:stCondLst>
                                  <p:childTnLst>
                                    <p:animRot by="-1800000">
                                      <p:cBhvr>
                                        <p:cTn id="52" dur="500" fill="hold"/>
                                        <p:tgtEl>
                                          <p:spTgt spid="4"/>
                                        </p:tgtEl>
                                        <p:attrNameLst>
                                          <p:attrName>r</p:attrName>
                                        </p:attrNameLst>
                                      </p:cBhvr>
                                    </p:animRot>
                                  </p:childTnLst>
                                </p:cTn>
                              </p:par>
                            </p:childTnLst>
                          </p:cTn>
                        </p:par>
                        <p:par>
                          <p:cTn id="53" fill="hold">
                            <p:stCondLst>
                              <p:cond delay="1250"/>
                            </p:stCondLst>
                            <p:childTnLst>
                              <p:par>
                                <p:cTn id="54" presetID="1" presetClass="exit" presetSubtype="0" fill="hold" nodeType="afterEffect">
                                  <p:stCondLst>
                                    <p:cond delay="0"/>
                                  </p:stCondLst>
                                  <p:childTnLst>
                                    <p:set>
                                      <p:cBhvr>
                                        <p:cTn id="55" dur="1" fill="hold">
                                          <p:stCondLst>
                                            <p:cond delay="0"/>
                                          </p:stCondLst>
                                        </p:cTn>
                                        <p:tgtEl>
                                          <p:spTgt spid="4"/>
                                        </p:tgtEl>
                                        <p:attrNameLst>
                                          <p:attrName>style.visibility</p:attrName>
                                        </p:attrNameLst>
                                      </p:cBhvr>
                                      <p:to>
                                        <p:strVal val="hidden"/>
                                      </p:to>
                                    </p:set>
                                  </p:childTnLst>
                                </p:cTn>
                              </p:par>
                            </p:childTnLst>
                          </p:cTn>
                        </p:par>
                        <p:par>
                          <p:cTn id="56" fill="hold">
                            <p:stCondLst>
                              <p:cond delay="1250"/>
                            </p:stCondLst>
                            <p:childTnLst>
                              <p:par>
                                <p:cTn id="57" presetID="1"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sai.wav"/>
                                        </p:tgtEl>
                                      </p:cMediaNode>
                                    </p:audio>
                                  </p:subTnLst>
                                </p:cTn>
                              </p:par>
                              <p:par>
                                <p:cTn id="59" presetID="1" presetClass="exit" presetSubtype="0" fill="hold"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26" presetClass="emph" presetSubtype="0" repeatCount="indefinite" fill="hold" grpId="1" nodeType="withEffect">
                                  <p:stCondLst>
                                    <p:cond delay="0"/>
                                  </p:stCondLst>
                                  <p:childTnLst>
                                    <p:animEffect transition="out" filter="fade">
                                      <p:cBhvr>
                                        <p:cTn id="62" dur="1000" tmFilter="0, 0; .2, .5; .8, .5; 1, 0"/>
                                        <p:tgtEl>
                                          <p:spTgt spid="11"/>
                                        </p:tgtEl>
                                      </p:cBhvr>
                                    </p:animEffect>
                                    <p:animScale>
                                      <p:cBhvr>
                                        <p:cTn id="63" dur="500" autoRev="1" fill="hold"/>
                                        <p:tgtEl>
                                          <p:spTgt spid="11"/>
                                        </p:tgtEl>
                                      </p:cBhvr>
                                      <p:by x="105000" y="105000"/>
                                    </p:animScale>
                                  </p:childTnLst>
                                </p:cTn>
                              </p:par>
                              <p:par>
                                <p:cTn id="64" presetID="1" presetClass="emph" presetSubtype="2" repeatCount="indefinite" fill="hold" nodeType="withEffect">
                                  <p:stCondLst>
                                    <p:cond delay="0"/>
                                  </p:stCondLst>
                                  <p:childTnLst>
                                    <p:animClr clrSpc="rgb" dir="cw">
                                      <p:cBhvr>
                                        <p:cTn id="65" dur="1000" fill="hold"/>
                                        <p:tgtEl>
                                          <p:spTgt spid="11"/>
                                        </p:tgtEl>
                                        <p:attrNameLst>
                                          <p:attrName>fillcolor</p:attrName>
                                        </p:attrNameLst>
                                      </p:cBhvr>
                                      <p:to>
                                        <a:schemeClr val="accent2"/>
                                      </p:to>
                                    </p:animClr>
                                    <p:set>
                                      <p:cBhvr>
                                        <p:cTn id="66" dur="1000" fill="hold"/>
                                        <p:tgtEl>
                                          <p:spTgt spid="11"/>
                                        </p:tgtEl>
                                        <p:attrNameLst>
                                          <p:attrName>fill.type</p:attrName>
                                        </p:attrNameLst>
                                      </p:cBhvr>
                                      <p:to>
                                        <p:strVal val="solid"/>
                                      </p:to>
                                    </p:set>
                                    <p:set>
                                      <p:cBhvr>
                                        <p:cTn id="67" dur="1000" fill="hold"/>
                                        <p:tgtEl>
                                          <p:spTgt spid="11"/>
                                        </p:tgtEl>
                                        <p:attrNameLst>
                                          <p:attrName>fill.on</p:attrName>
                                        </p:attrNameLst>
                                      </p:cBhvr>
                                      <p:to>
                                        <p:strVal val="true"/>
                                      </p:to>
                                    </p:set>
                                  </p:childTnLst>
                                </p:cTn>
                              </p:par>
                              <p:par>
                                <p:cTn id="68" presetID="10" presetClass="exit" presetSubtype="0" fill="hold" nodeType="withEffect">
                                  <p:stCondLst>
                                    <p:cond delay="0"/>
                                  </p:stCondLst>
                                  <p:childTnLst>
                                    <p:animEffect transition="out" filter="fade">
                                      <p:cBhvr>
                                        <p:cTn id="69" dur="500"/>
                                        <p:tgtEl>
                                          <p:spTgt spid="1026"/>
                                        </p:tgtEl>
                                      </p:cBhvr>
                                    </p:animEffect>
                                    <p:set>
                                      <p:cBhvr>
                                        <p:cTn id="70" dur="1" fill="hold">
                                          <p:stCondLst>
                                            <p:cond delay="499"/>
                                          </p:stCondLst>
                                        </p:cTn>
                                        <p:tgtEl>
                                          <p:spTgt spid="1026"/>
                                        </p:tgtEl>
                                        <p:attrNameLst>
                                          <p:attrName>style.visibility</p:attrName>
                                        </p:attrNameLst>
                                      </p:cBhvr>
                                      <p:to>
                                        <p:strVal val="hidden"/>
                                      </p:to>
                                    </p:set>
                                  </p:childTnLst>
                                </p:cTn>
                              </p:par>
                              <p:par>
                                <p:cTn id="71" presetID="42" presetClass="entr" presetSubtype="0"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animEffect transition="in" filter="fade">
                                      <p:cBhvr>
                                        <p:cTn id="73" dur="1000"/>
                                        <p:tgtEl>
                                          <p:spTgt spid="1030"/>
                                        </p:tgtEl>
                                      </p:cBhvr>
                                    </p:animEffect>
                                    <p:anim calcmode="lin" valueType="num">
                                      <p:cBhvr>
                                        <p:cTn id="74" dur="1000" fill="hold"/>
                                        <p:tgtEl>
                                          <p:spTgt spid="1030"/>
                                        </p:tgtEl>
                                        <p:attrNameLst>
                                          <p:attrName>ppt_x</p:attrName>
                                        </p:attrNameLst>
                                      </p:cBhvr>
                                      <p:tavLst>
                                        <p:tav tm="0">
                                          <p:val>
                                            <p:strVal val="#ppt_x"/>
                                          </p:val>
                                        </p:tav>
                                        <p:tav tm="100000">
                                          <p:val>
                                            <p:strVal val="#ppt_x"/>
                                          </p:val>
                                        </p:tav>
                                      </p:tavLst>
                                    </p:anim>
                                    <p:anim calcmode="lin" valueType="num">
                                      <p:cBhvr>
                                        <p:cTn id="7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750" fill="hold"/>
                                        <p:tgtEl>
                                          <p:spTgt spid="11"/>
                                        </p:tgtEl>
                                        <p:attrNameLst>
                                          <p:attrName>fillcolor</p:attrName>
                                        </p:attrNameLst>
                                      </p:cBhvr>
                                      <p:to>
                                        <a:srgbClr val="FF0000"/>
                                      </p:to>
                                    </p:animClr>
                                    <p:set>
                                      <p:cBhvr>
                                        <p:cTn id="81" dur="750" fill="hold"/>
                                        <p:tgtEl>
                                          <p:spTgt spid="11"/>
                                        </p:tgtEl>
                                        <p:attrNameLst>
                                          <p:attrName>fill.type</p:attrName>
                                        </p:attrNameLst>
                                      </p:cBhvr>
                                      <p:to>
                                        <p:strVal val="solid"/>
                                      </p:to>
                                    </p:set>
                                    <p:set>
                                      <p:cBhvr>
                                        <p:cTn id="82" dur="750" fill="hold"/>
                                        <p:tgtEl>
                                          <p:spTgt spid="11"/>
                                        </p:tgtEl>
                                        <p:attrNameLst>
                                          <p:attrName>fill.on</p:attrName>
                                        </p:attrNameLst>
                                      </p:cBhvr>
                                      <p:to>
                                        <p:strVal val="true"/>
                                      </p:to>
                                    </p:set>
                                  </p:childTnLst>
                                </p:cTn>
                              </p:par>
                            </p:childTnLst>
                          </p:cTn>
                        </p:par>
                        <p:par>
                          <p:cTn id="83" fill="hold">
                            <p:stCondLst>
                              <p:cond delay="750"/>
                            </p:stCondLst>
                            <p:childTnLst>
                              <p:par>
                                <p:cTn id="84" presetID="64" presetClass="path" presetSubtype="0" accel="50000" decel="50000" fill="hold" nodeType="afterEffect">
                                  <p:stCondLst>
                                    <p:cond delay="0"/>
                                  </p:stCondLst>
                                  <p:childTnLst>
                                    <p:animMotion origin="layout" path="M 0 -1.85185E-6 L -0.12734 -0.24768 " pathEditMode="relative" rAng="0" ptsTypes="AA">
                                      <p:cBhvr>
                                        <p:cTn id="85" dur="500" fill="hold"/>
                                        <p:tgtEl>
                                          <p:spTgt spid="7"/>
                                        </p:tgtEl>
                                        <p:attrNameLst>
                                          <p:attrName>ppt_x</p:attrName>
                                          <p:attrName>ppt_y</p:attrName>
                                        </p:attrNameLst>
                                      </p:cBhvr>
                                      <p:rCtr x="-6367" y="-12384"/>
                                    </p:animMotion>
                                  </p:childTnLst>
                                  <p:subTnLst>
                                    <p:audio>
                                      <p:cMediaNode>
                                        <p:cTn display="0" masterRel="sameClick">
                                          <p:stCondLst>
                                            <p:cond evt="begin" delay="0">
                                              <p:tn val="84"/>
                                            </p:cond>
                                          </p:stCondLst>
                                          <p:endCondLst>
                                            <p:cond evt="onStopAudio" delay="0">
                                              <p:tgtEl>
                                                <p:sldTgt/>
                                              </p:tgtEl>
                                            </p:cond>
                                          </p:endCondLst>
                                        </p:cTn>
                                        <p:tgtEl>
                                          <p:sndTgt r:embed="rId2" name="sut.wav"/>
                                        </p:tgtEl>
                                      </p:cMediaNode>
                                    </p:audio>
                                  </p:subTnLst>
                                </p:cTn>
                              </p:par>
                              <p:par>
                                <p:cTn id="86" presetID="8" presetClass="emph" presetSubtype="0" fill="hold" nodeType="withEffect">
                                  <p:stCondLst>
                                    <p:cond delay="0"/>
                                  </p:stCondLst>
                                  <p:childTnLst>
                                    <p:animRot by="5400000">
                                      <p:cBhvr>
                                        <p:cTn id="87" dur="500" fill="hold"/>
                                        <p:tgtEl>
                                          <p:spTgt spid="7"/>
                                        </p:tgtEl>
                                        <p:attrNameLst>
                                          <p:attrName>r</p:attrName>
                                        </p:attrNameLst>
                                      </p:cBhvr>
                                    </p:animRot>
                                  </p:childTnLst>
                                </p:cTn>
                              </p:par>
                              <p:par>
                                <p:cTn id="88" presetID="63" presetClass="path" presetSubtype="0" accel="50000" decel="50000" fill="hold" nodeType="withEffect">
                                  <p:stCondLst>
                                    <p:cond delay="0"/>
                                  </p:stCondLst>
                                  <p:childTnLst>
                                    <p:animMotion origin="layout" path="M 0 -1.48148E-6 L 0.17539 -0.02454 " pathEditMode="relative" rAng="0" ptsTypes="AA">
                                      <p:cBhvr>
                                        <p:cTn id="89" dur="500" fill="hold"/>
                                        <p:tgtEl>
                                          <p:spTgt spid="4"/>
                                        </p:tgtEl>
                                        <p:attrNameLst>
                                          <p:attrName>ppt_x</p:attrName>
                                          <p:attrName>ppt_y</p:attrName>
                                        </p:attrNameLst>
                                      </p:cBhvr>
                                      <p:rCtr x="8763" y="-1227"/>
                                    </p:animMotion>
                                  </p:childTnLst>
                                </p:cTn>
                              </p:par>
                              <p:par>
                                <p:cTn id="90" presetID="8" presetClass="emph" presetSubtype="0" fill="hold" nodeType="withEffect">
                                  <p:stCondLst>
                                    <p:cond delay="0"/>
                                  </p:stCondLst>
                                  <p:childTnLst>
                                    <p:animRot by="1800000">
                                      <p:cBhvr>
                                        <p:cTn id="91" dur="500" fill="hold"/>
                                        <p:tgtEl>
                                          <p:spTgt spid="4"/>
                                        </p:tgtEl>
                                        <p:attrNameLst>
                                          <p:attrName>r</p:attrName>
                                        </p:attrNameLst>
                                      </p:cBhvr>
                                    </p:animRot>
                                  </p:childTnLst>
                                </p:cTn>
                              </p:par>
                            </p:childTnLst>
                          </p:cTn>
                        </p:par>
                        <p:par>
                          <p:cTn id="92" fill="hold">
                            <p:stCondLst>
                              <p:cond delay="1250"/>
                            </p:stCondLst>
                            <p:childTnLst>
                              <p:par>
                                <p:cTn id="93" presetID="1" presetClass="exit" presetSubtype="0" fill="hold" nodeType="afterEffect">
                                  <p:stCondLst>
                                    <p:cond delay="0"/>
                                  </p:stCondLst>
                                  <p:childTnLst>
                                    <p:set>
                                      <p:cBhvr>
                                        <p:cTn id="94" dur="1" fill="hold">
                                          <p:stCondLst>
                                            <p:cond delay="0"/>
                                          </p:stCondLst>
                                        </p:cTn>
                                        <p:tgtEl>
                                          <p:spTgt spid="4"/>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yeeh.wav"/>
                                        </p:tgtEl>
                                      </p:cMediaNode>
                                    </p:audio>
                                  </p:subTnLst>
                                </p:cTn>
                              </p:par>
                              <p:par>
                                <p:cTn id="97" presetID="10" presetClass="exit" presetSubtype="0" fill="hold" nodeType="withEffect">
                                  <p:stCondLst>
                                    <p:cond delay="0"/>
                                  </p:stCondLst>
                                  <p:childTnLst>
                                    <p:animEffect transition="out" filter="fade">
                                      <p:cBhvr>
                                        <p:cTn id="98" dur="500"/>
                                        <p:tgtEl>
                                          <p:spTgt spid="1026"/>
                                        </p:tgtEl>
                                      </p:cBhvr>
                                    </p:animEffect>
                                    <p:set>
                                      <p:cBhvr>
                                        <p:cTn id="99" dur="1" fill="hold">
                                          <p:stCondLst>
                                            <p:cond delay="499"/>
                                          </p:stCondLst>
                                        </p:cTn>
                                        <p:tgtEl>
                                          <p:spTgt spid="1026"/>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1000" fill="hold"/>
                                        <p:tgtEl>
                                          <p:spTgt spid="13"/>
                                        </p:tgtEl>
                                        <p:attrNameLst>
                                          <p:attrName>ppt_w</p:attrName>
                                        </p:attrNameLst>
                                      </p:cBhvr>
                                      <p:tavLst>
                                        <p:tav tm="0">
                                          <p:val>
                                            <p:fltVal val="0"/>
                                          </p:val>
                                        </p:tav>
                                        <p:tav tm="100000">
                                          <p:val>
                                            <p:strVal val="#ppt_w"/>
                                          </p:val>
                                        </p:tav>
                                      </p:tavLst>
                                    </p:anim>
                                    <p:anim calcmode="lin" valueType="num">
                                      <p:cBhvr>
                                        <p:cTn id="103" dur="1000" fill="hold"/>
                                        <p:tgtEl>
                                          <p:spTgt spid="13"/>
                                        </p:tgtEl>
                                        <p:attrNameLst>
                                          <p:attrName>ppt_h</p:attrName>
                                        </p:attrNameLst>
                                      </p:cBhvr>
                                      <p:tavLst>
                                        <p:tav tm="0">
                                          <p:val>
                                            <p:fltVal val="0"/>
                                          </p:val>
                                        </p:tav>
                                        <p:tav tm="100000">
                                          <p:val>
                                            <p:strVal val="#ppt_h"/>
                                          </p:val>
                                        </p:tav>
                                      </p:tavLst>
                                    </p:anim>
                                    <p:animEffect transition="in" filter="fade">
                                      <p:cBhvr>
                                        <p:cTn id="104" dur="1000"/>
                                        <p:tgtEl>
                                          <p:spTgt spid="13"/>
                                        </p:tgtEl>
                                      </p:cBhvr>
                                    </p:animEffect>
                                  </p:childTnLst>
                                  <p:subTnLst>
                                    <p:audio>
                                      <p:cMediaNode>
                                        <p:cTn display="0" masterRel="sameClick">
                                          <p:stCondLst>
                                            <p:cond evt="begin" delay="0">
                                              <p:tn val="100"/>
                                            </p:cond>
                                          </p:stCondLst>
                                          <p:endCondLst>
                                            <p:cond evt="onStopAudio" delay="0">
                                              <p:tgtEl>
                                                <p:sldTgt/>
                                              </p:tgtEl>
                                            </p:cond>
                                          </p:endCondLst>
                                        </p:cTn>
                                        <p:tgtEl>
                                          <p:sndTgt r:embed="rId4" name="yeeh.wav"/>
                                        </p:tgtEl>
                                      </p:cMediaNode>
                                    </p:audio>
                                  </p:subTnLst>
                                </p:cTn>
                              </p:par>
                              <p:par>
                                <p:cTn id="105" presetID="42" presetClass="entr" presetSubtype="0"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Effect transition="in" filter="fade">
                                      <p:cBhvr>
                                        <p:cTn id="107" dur="1000"/>
                                        <p:tgtEl>
                                          <p:spTgt spid="1028"/>
                                        </p:tgtEl>
                                      </p:cBhvr>
                                    </p:animEffect>
                                    <p:anim calcmode="lin" valueType="num">
                                      <p:cBhvr>
                                        <p:cTn id="108" dur="1000" fill="hold"/>
                                        <p:tgtEl>
                                          <p:spTgt spid="1028"/>
                                        </p:tgtEl>
                                        <p:attrNameLst>
                                          <p:attrName>ppt_x</p:attrName>
                                        </p:attrNameLst>
                                      </p:cBhvr>
                                      <p:tavLst>
                                        <p:tav tm="0">
                                          <p:val>
                                            <p:strVal val="#ppt_x"/>
                                          </p:val>
                                        </p:tav>
                                        <p:tav tm="100000">
                                          <p:val>
                                            <p:strVal val="#ppt_x"/>
                                          </p:val>
                                        </p:tav>
                                      </p:tavLst>
                                    </p:anim>
                                    <p:anim calcmode="lin" valueType="num">
                                      <p:cBhvr>
                                        <p:cTn id="10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750" fill="hold"/>
                                        <p:tgtEl>
                                          <p:spTgt spid="15"/>
                                        </p:tgtEl>
                                        <p:attrNameLst>
                                          <p:attrName>fillcolor</p:attrName>
                                        </p:attrNameLst>
                                      </p:cBhvr>
                                      <p:to>
                                        <a:srgbClr val="FFC000"/>
                                      </p:to>
                                    </p:animClr>
                                    <p:set>
                                      <p:cBhvr>
                                        <p:cTn id="115" dur="750" fill="hold"/>
                                        <p:tgtEl>
                                          <p:spTgt spid="15"/>
                                        </p:tgtEl>
                                        <p:attrNameLst>
                                          <p:attrName>fill.type</p:attrName>
                                        </p:attrNameLst>
                                      </p:cBhvr>
                                      <p:to>
                                        <p:strVal val="solid"/>
                                      </p:to>
                                    </p:set>
                                    <p:set>
                                      <p:cBhvr>
                                        <p:cTn id="116" dur="750" fill="hold"/>
                                        <p:tgtEl>
                                          <p:spTgt spid="15"/>
                                        </p:tgtEl>
                                        <p:attrNameLst>
                                          <p:attrName>fill.on</p:attrName>
                                        </p:attrNameLst>
                                      </p:cBhvr>
                                      <p:to>
                                        <p:strVal val="true"/>
                                      </p:to>
                                    </p:set>
                                  </p:childTnLst>
                                </p:cTn>
                              </p:par>
                            </p:childTnLst>
                          </p:cTn>
                        </p:par>
                        <p:par>
                          <p:cTn id="117" fill="hold">
                            <p:stCondLst>
                              <p:cond delay="750"/>
                            </p:stCondLst>
                            <p:childTnLst>
                              <p:par>
                                <p:cTn id="118" presetID="42" presetClass="path" presetSubtype="0" accel="50000" decel="50000" fill="hold" nodeType="afterEffect">
                                  <p:stCondLst>
                                    <p:cond delay="0"/>
                                  </p:stCondLst>
                                  <p:childTnLst>
                                    <p:animMotion origin="layout" path="M 0 -1.85185E-6 L -0.125 -0.31227 " pathEditMode="relative" rAng="0" ptsTypes="AA">
                                      <p:cBhvr>
                                        <p:cTn id="119" dur="500" fill="hold"/>
                                        <p:tgtEl>
                                          <p:spTgt spid="7"/>
                                        </p:tgtEl>
                                        <p:attrNameLst>
                                          <p:attrName>ppt_x</p:attrName>
                                          <p:attrName>ppt_y</p:attrName>
                                        </p:attrNameLst>
                                      </p:cBhvr>
                                      <p:rCtr x="-6250" y="-15625"/>
                                    </p:animMotion>
                                  </p:childTnLst>
                                  <p:subTnLst>
                                    <p:audio>
                                      <p:cMediaNode>
                                        <p:cTn display="0" masterRel="sameClick">
                                          <p:stCondLst>
                                            <p:cond evt="begin" delay="0">
                                              <p:tn val="118"/>
                                            </p:cond>
                                          </p:stCondLst>
                                          <p:endCondLst>
                                            <p:cond evt="onStopAudio" delay="0">
                                              <p:tgtEl>
                                                <p:sldTgt/>
                                              </p:tgtEl>
                                            </p:cond>
                                          </p:endCondLst>
                                        </p:cTn>
                                        <p:tgtEl>
                                          <p:sndTgt r:embed="rId2" name="sut.wav"/>
                                        </p:tgtEl>
                                      </p:cMediaNode>
                                    </p:audio>
                                  </p:subTnLst>
                                </p:cTn>
                              </p:par>
                              <p:par>
                                <p:cTn id="120" presetID="8" presetClass="emph" presetSubtype="0" fill="hold" nodeType="withEffect">
                                  <p:stCondLst>
                                    <p:cond delay="0"/>
                                  </p:stCondLst>
                                  <p:childTnLst>
                                    <p:animRot by="10800000">
                                      <p:cBhvr>
                                        <p:cTn id="121" dur="500" fill="hold"/>
                                        <p:tgtEl>
                                          <p:spTgt spid="7"/>
                                        </p:tgtEl>
                                        <p:attrNameLst>
                                          <p:attrName>r</p:attrName>
                                        </p:attrNameLst>
                                      </p:cBhvr>
                                    </p:animRot>
                                  </p:childTnLst>
                                </p:cTn>
                              </p:par>
                              <p:par>
                                <p:cTn id="122" presetID="35" presetClass="path" presetSubtype="0" accel="50000" decel="50000" fill="hold" nodeType="withEffect">
                                  <p:stCondLst>
                                    <p:cond delay="0"/>
                                  </p:stCondLst>
                                  <p:childTnLst>
                                    <p:animMotion origin="layout" path="M 0 -1.48148E-6 L -0.16875 0.00255 " pathEditMode="relative" rAng="0" ptsTypes="AA">
                                      <p:cBhvr>
                                        <p:cTn id="123" dur="500" fill="hold"/>
                                        <p:tgtEl>
                                          <p:spTgt spid="4"/>
                                        </p:tgtEl>
                                        <p:attrNameLst>
                                          <p:attrName>ppt_x</p:attrName>
                                          <p:attrName>ppt_y</p:attrName>
                                        </p:attrNameLst>
                                      </p:cBhvr>
                                      <p:rCtr x="-8438" y="116"/>
                                    </p:animMotion>
                                  </p:childTnLst>
                                </p:cTn>
                              </p:par>
                              <p:par>
                                <p:cTn id="124" presetID="8" presetClass="emph" presetSubtype="0" fill="hold" nodeType="withEffect">
                                  <p:stCondLst>
                                    <p:cond delay="0"/>
                                  </p:stCondLst>
                                  <p:childTnLst>
                                    <p:animRot by="-1800000">
                                      <p:cBhvr>
                                        <p:cTn id="125" dur="500" fill="hold"/>
                                        <p:tgtEl>
                                          <p:spTgt spid="4"/>
                                        </p:tgtEl>
                                        <p:attrNameLst>
                                          <p:attrName>r</p:attrName>
                                        </p:attrNameLst>
                                      </p:cBhvr>
                                    </p:animRot>
                                  </p:childTnLst>
                                </p:cTn>
                              </p:par>
                            </p:childTnLst>
                          </p:cTn>
                        </p:par>
                        <p:par>
                          <p:cTn id="126" fill="hold">
                            <p:stCondLst>
                              <p:cond delay="1250"/>
                            </p:stCondLst>
                            <p:childTnLst>
                              <p:par>
                                <p:cTn id="127" presetID="1" presetClass="exit" presetSubtype="0" fill="hold" nodeType="after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par>
                          <p:cTn id="129" fill="hold">
                            <p:stCondLst>
                              <p:cond delay="1250"/>
                            </p:stCondLst>
                            <p:childTnLst>
                              <p:par>
                                <p:cTn id="130" presetID="1" presetClass="entr" presetSubtype="0" fill="hold" nodeType="afterEffect">
                                  <p:stCondLst>
                                    <p:cond delay="0"/>
                                  </p:stCondLst>
                                  <p:childTnLst>
                                    <p:set>
                                      <p:cBhvr>
                                        <p:cTn id="131"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sai.wav"/>
                                        </p:tgtEl>
                                      </p:cMediaNode>
                                    </p:audio>
                                  </p:subTnLst>
                                </p:cTn>
                              </p:par>
                            </p:childTnLst>
                          </p:cTn>
                        </p:par>
                        <p:par>
                          <p:cTn id="132" fill="hold">
                            <p:stCondLst>
                              <p:cond delay="1250"/>
                            </p:stCondLst>
                            <p:childTnLst>
                              <p:par>
                                <p:cTn id="133" presetID="1" presetClass="exit" presetSubtype="0" fill="hold" nodeType="afterEffect">
                                  <p:stCondLst>
                                    <p:cond delay="0"/>
                                  </p:stCondLst>
                                  <p:childTnLst>
                                    <p:set>
                                      <p:cBhvr>
                                        <p:cTn id="134" dur="1" fill="hold">
                                          <p:stCondLst>
                                            <p:cond delay="0"/>
                                          </p:stCondLst>
                                        </p:cTn>
                                        <p:tgtEl>
                                          <p:spTgt spid="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6" presetClass="emph" presetSubtype="0" repeatCount="indefinite" fill="hold" grpId="2" nodeType="withEffect">
                                  <p:stCondLst>
                                    <p:cond delay="0"/>
                                  </p:stCondLst>
                                  <p:childTnLst>
                                    <p:animEffect transition="out" filter="fade">
                                      <p:cBhvr>
                                        <p:cTn id="139" dur="1000" tmFilter="0, 0; .2, .5; .8, .5; 1, 0"/>
                                        <p:tgtEl>
                                          <p:spTgt spid="11"/>
                                        </p:tgtEl>
                                      </p:cBhvr>
                                    </p:animEffect>
                                    <p:animScale>
                                      <p:cBhvr>
                                        <p:cTn id="140" dur="500" autoRev="1" fill="hold"/>
                                        <p:tgtEl>
                                          <p:spTgt spid="11"/>
                                        </p:tgtEl>
                                      </p:cBhvr>
                                      <p:by x="105000" y="105000"/>
                                    </p:animScale>
                                  </p:childTnLst>
                                </p:cTn>
                              </p:par>
                              <p:par>
                                <p:cTn id="141" presetID="1" presetClass="emph" presetSubtype="2" fill="hold" nodeType="withEffect">
                                  <p:stCondLst>
                                    <p:cond delay="0"/>
                                  </p:stCondLst>
                                  <p:childTnLst>
                                    <p:animClr clrSpc="rgb" dir="cw">
                                      <p:cBhvr>
                                        <p:cTn id="142" dur="2000" fill="hold"/>
                                        <p:tgtEl>
                                          <p:spTgt spid="11"/>
                                        </p:tgtEl>
                                        <p:attrNameLst>
                                          <p:attrName>fillcolor</p:attrName>
                                        </p:attrNameLst>
                                      </p:cBhvr>
                                      <p:to>
                                        <a:schemeClr val="accent2"/>
                                      </p:to>
                                    </p:animClr>
                                    <p:set>
                                      <p:cBhvr>
                                        <p:cTn id="143" dur="2000" fill="hold"/>
                                        <p:tgtEl>
                                          <p:spTgt spid="11"/>
                                        </p:tgtEl>
                                        <p:attrNameLst>
                                          <p:attrName>fill.type</p:attrName>
                                        </p:attrNameLst>
                                      </p:cBhvr>
                                      <p:to>
                                        <p:strVal val="solid"/>
                                      </p:to>
                                    </p:set>
                                    <p:set>
                                      <p:cBhvr>
                                        <p:cTn id="144" dur="2000" fill="hold"/>
                                        <p:tgtEl>
                                          <p:spTgt spid="11"/>
                                        </p:tgtEl>
                                        <p:attrNameLst>
                                          <p:attrName>fill.on</p:attrName>
                                        </p:attrNameLst>
                                      </p:cBhvr>
                                      <p:to>
                                        <p:strVal val="true"/>
                                      </p:to>
                                    </p:set>
                                  </p:childTnLst>
                                </p:cTn>
                              </p:par>
                              <p:par>
                                <p:cTn id="145" presetID="42" presetClass="entr" presetSubtype="0" fill="hold" nodeType="withEffect">
                                  <p:stCondLst>
                                    <p:cond delay="0"/>
                                  </p:stCondLst>
                                  <p:childTnLst>
                                    <p:set>
                                      <p:cBhvr>
                                        <p:cTn id="146" dur="1" fill="hold">
                                          <p:stCondLst>
                                            <p:cond delay="0"/>
                                          </p:stCondLst>
                                        </p:cTn>
                                        <p:tgtEl>
                                          <p:spTgt spid="1030"/>
                                        </p:tgtEl>
                                        <p:attrNameLst>
                                          <p:attrName>style.visibility</p:attrName>
                                        </p:attrNameLst>
                                      </p:cBhvr>
                                      <p:to>
                                        <p:strVal val="visible"/>
                                      </p:to>
                                    </p:set>
                                    <p:animEffect transition="in" filter="fade">
                                      <p:cBhvr>
                                        <p:cTn id="147" dur="1000"/>
                                        <p:tgtEl>
                                          <p:spTgt spid="1030"/>
                                        </p:tgtEl>
                                      </p:cBhvr>
                                    </p:animEffect>
                                    <p:anim calcmode="lin" valueType="num">
                                      <p:cBhvr>
                                        <p:cTn id="148" dur="1000" fill="hold"/>
                                        <p:tgtEl>
                                          <p:spTgt spid="1030"/>
                                        </p:tgtEl>
                                        <p:attrNameLst>
                                          <p:attrName>ppt_x</p:attrName>
                                        </p:attrNameLst>
                                      </p:cBhvr>
                                      <p:tavLst>
                                        <p:tav tm="0">
                                          <p:val>
                                            <p:strVal val="#ppt_x"/>
                                          </p:val>
                                        </p:tav>
                                        <p:tav tm="100000">
                                          <p:val>
                                            <p:strVal val="#ppt_x"/>
                                          </p:val>
                                        </p:tav>
                                      </p:tavLst>
                                    </p:anim>
                                    <p:anim calcmode="lin" valueType="num">
                                      <p:cBhvr>
                                        <p:cTn id="14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150" restart="whenNotActive" fill="hold" evtFilter="cancelBubble" nodeType="interactiveSeq">
                <p:stCondLst>
                  <p:cond evt="onClick" delay="0">
                    <p:tgtEl>
                      <p:spTgt spid="16"/>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fill="hold" nodeType="clickEffect">
                                  <p:stCondLst>
                                    <p:cond delay="0"/>
                                  </p:stCondLst>
                                  <p:childTnLst>
                                    <p:animClr clrSpc="rgb" dir="cw">
                                      <p:cBhvr>
                                        <p:cTn id="154" dur="750" fill="hold"/>
                                        <p:tgtEl>
                                          <p:spTgt spid="16"/>
                                        </p:tgtEl>
                                        <p:attrNameLst>
                                          <p:attrName>fillcolor</p:attrName>
                                        </p:attrNameLst>
                                      </p:cBhvr>
                                      <p:to>
                                        <a:srgbClr val="FFC000"/>
                                      </p:to>
                                    </p:animClr>
                                    <p:set>
                                      <p:cBhvr>
                                        <p:cTn id="155" dur="750" fill="hold"/>
                                        <p:tgtEl>
                                          <p:spTgt spid="16"/>
                                        </p:tgtEl>
                                        <p:attrNameLst>
                                          <p:attrName>fill.type</p:attrName>
                                        </p:attrNameLst>
                                      </p:cBhvr>
                                      <p:to>
                                        <p:strVal val="solid"/>
                                      </p:to>
                                    </p:set>
                                    <p:set>
                                      <p:cBhvr>
                                        <p:cTn id="156" dur="750" fill="hold"/>
                                        <p:tgtEl>
                                          <p:spTgt spid="16"/>
                                        </p:tgtEl>
                                        <p:attrNameLst>
                                          <p:attrName>fill.on</p:attrName>
                                        </p:attrNameLst>
                                      </p:cBhvr>
                                      <p:to>
                                        <p:strVal val="true"/>
                                      </p:to>
                                    </p:set>
                                  </p:childTnLst>
                                </p:cTn>
                              </p:par>
                            </p:childTnLst>
                          </p:cTn>
                        </p:par>
                        <p:par>
                          <p:cTn id="157" fill="hold">
                            <p:stCondLst>
                              <p:cond delay="750"/>
                            </p:stCondLst>
                            <p:childTnLst>
                              <p:par>
                                <p:cTn id="158" presetID="42" presetClass="path" presetSubtype="0" accel="50000" decel="50000" fill="hold" nodeType="afterEffect">
                                  <p:stCondLst>
                                    <p:cond delay="0"/>
                                  </p:stCondLst>
                                  <p:childTnLst>
                                    <p:animMotion origin="layout" path="M 0 -1.85185E-6 L -0.125 -0.32708 " pathEditMode="relative" rAng="0" ptsTypes="AA">
                                      <p:cBhvr>
                                        <p:cTn id="159" dur="500" fill="hold"/>
                                        <p:tgtEl>
                                          <p:spTgt spid="7"/>
                                        </p:tgtEl>
                                        <p:attrNameLst>
                                          <p:attrName>ppt_x</p:attrName>
                                          <p:attrName>ppt_y</p:attrName>
                                        </p:attrNameLst>
                                      </p:cBhvr>
                                      <p:rCtr x="-6250" y="-16366"/>
                                    </p:animMotion>
                                  </p:childTnLst>
                                  <p:subTnLst>
                                    <p:audio>
                                      <p:cMediaNode>
                                        <p:cTn display="0" masterRel="sameClick">
                                          <p:stCondLst>
                                            <p:cond evt="begin" delay="0">
                                              <p:tn val="158"/>
                                            </p:cond>
                                          </p:stCondLst>
                                          <p:endCondLst>
                                            <p:cond evt="onStopAudio" delay="0">
                                              <p:tgtEl>
                                                <p:sldTgt/>
                                              </p:tgtEl>
                                            </p:cond>
                                          </p:endCondLst>
                                        </p:cTn>
                                        <p:tgtEl>
                                          <p:sndTgt r:embed="rId2" name="sut.wav"/>
                                        </p:tgtEl>
                                      </p:cMediaNode>
                                    </p:audio>
                                  </p:subTnLst>
                                </p:cTn>
                              </p:par>
                              <p:par>
                                <p:cTn id="160" presetID="8" presetClass="emph" presetSubtype="0" fill="hold" nodeType="withEffect">
                                  <p:stCondLst>
                                    <p:cond delay="0"/>
                                  </p:stCondLst>
                                  <p:childTnLst>
                                    <p:animRot by="10800000">
                                      <p:cBhvr>
                                        <p:cTn id="161" dur="500" fill="hold"/>
                                        <p:tgtEl>
                                          <p:spTgt spid="7"/>
                                        </p:tgtEl>
                                        <p:attrNameLst>
                                          <p:attrName>r</p:attrName>
                                        </p:attrNameLst>
                                      </p:cBhvr>
                                    </p:animRot>
                                  </p:childTnLst>
                                </p:cTn>
                              </p:par>
                              <p:par>
                                <p:cTn id="162" presetID="35" presetClass="path" presetSubtype="0" accel="50000" decel="50000" fill="hold" nodeType="withEffect">
                                  <p:stCondLst>
                                    <p:cond delay="0"/>
                                  </p:stCondLst>
                                  <p:childTnLst>
                                    <p:animMotion origin="layout" path="M 0 -1.48148E-6 L -0.16628 -0.00116 " pathEditMode="relative" rAng="0" ptsTypes="AA">
                                      <p:cBhvr>
                                        <p:cTn id="163" dur="500" fill="hold"/>
                                        <p:tgtEl>
                                          <p:spTgt spid="4"/>
                                        </p:tgtEl>
                                        <p:attrNameLst>
                                          <p:attrName>ppt_x</p:attrName>
                                          <p:attrName>ppt_y</p:attrName>
                                        </p:attrNameLst>
                                      </p:cBhvr>
                                      <p:rCtr x="-8320" y="-69"/>
                                    </p:animMotion>
                                  </p:childTnLst>
                                </p:cTn>
                              </p:par>
                              <p:par>
                                <p:cTn id="164" presetID="8" presetClass="emph" presetSubtype="0" fill="hold" nodeType="withEffect">
                                  <p:stCondLst>
                                    <p:cond delay="0"/>
                                  </p:stCondLst>
                                  <p:childTnLst>
                                    <p:animRot by="-1800000">
                                      <p:cBhvr>
                                        <p:cTn id="165" dur="500" fill="hold"/>
                                        <p:tgtEl>
                                          <p:spTgt spid="4"/>
                                        </p:tgtEl>
                                        <p:attrNameLst>
                                          <p:attrName>r</p:attrName>
                                        </p:attrNameLst>
                                      </p:cBhvr>
                                    </p:animRot>
                                  </p:childTnLst>
                                </p:cTn>
                              </p:par>
                            </p:childTnLst>
                          </p:cTn>
                        </p:par>
                        <p:par>
                          <p:cTn id="166" fill="hold">
                            <p:stCondLst>
                              <p:cond delay="1250"/>
                            </p:stCondLst>
                            <p:childTnLst>
                              <p:par>
                                <p:cTn id="167" presetID="1" presetClass="exit" presetSubtype="0" fill="hold" nodeType="afterEffect">
                                  <p:stCondLst>
                                    <p:cond delay="0"/>
                                  </p:stCondLst>
                                  <p:childTnLst>
                                    <p:set>
                                      <p:cBhvr>
                                        <p:cTn id="168" dur="1" fill="hold">
                                          <p:stCondLst>
                                            <p:cond delay="0"/>
                                          </p:stCondLst>
                                        </p:cTn>
                                        <p:tgtEl>
                                          <p:spTgt spid="4"/>
                                        </p:tgtEl>
                                        <p:attrNameLst>
                                          <p:attrName>style.visibility</p:attrName>
                                        </p:attrNameLst>
                                      </p:cBhvr>
                                      <p:to>
                                        <p:strVal val="hidden"/>
                                      </p:to>
                                    </p:set>
                                  </p:childTnLst>
                                </p:cTn>
                              </p:par>
                              <p:par>
                                <p:cTn id="169" presetID="1" presetClass="entr" presetSubtype="0" fill="hold" nodeType="withEffect">
                                  <p:stCondLst>
                                    <p:cond delay="0"/>
                                  </p:stCondLst>
                                  <p:childTnLst>
                                    <p:set>
                                      <p:cBhvr>
                                        <p:cTn id="17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3" name="sai.wav"/>
                                        </p:tgtEl>
                                      </p:cMediaNode>
                                    </p:audio>
                                  </p:subTnLst>
                                </p:cTn>
                              </p:par>
                              <p:par>
                                <p:cTn id="171" presetID="1" presetClass="exit" presetSubtype="0" fill="hold" nodeType="withEffect">
                                  <p:stCondLst>
                                    <p:cond delay="0"/>
                                  </p:stCondLst>
                                  <p:childTnLst>
                                    <p:set>
                                      <p:cBhvr>
                                        <p:cTn id="172" dur="1" fill="hold">
                                          <p:stCondLst>
                                            <p:cond delay="0"/>
                                          </p:stCondLst>
                                        </p:cTn>
                                        <p:tgtEl>
                                          <p:spTgt spid="7"/>
                                        </p:tgtEl>
                                        <p:attrNameLst>
                                          <p:attrName>style.visibility</p:attrName>
                                        </p:attrNameLst>
                                      </p:cBhvr>
                                      <p:to>
                                        <p:strVal val="hidden"/>
                                      </p:to>
                                    </p:set>
                                  </p:childTnLst>
                                </p:cTn>
                              </p:par>
                              <p:par>
                                <p:cTn id="173" presetID="26" presetClass="emph" presetSubtype="0" repeatCount="indefinite" fill="hold" grpId="3" nodeType="withEffect">
                                  <p:stCondLst>
                                    <p:cond delay="0"/>
                                  </p:stCondLst>
                                  <p:childTnLst>
                                    <p:animEffect transition="out" filter="fade">
                                      <p:cBhvr>
                                        <p:cTn id="174" dur="500" tmFilter="0, 0; .2, .5; .8, .5; 1, 0"/>
                                        <p:tgtEl>
                                          <p:spTgt spid="11"/>
                                        </p:tgtEl>
                                      </p:cBhvr>
                                    </p:animEffect>
                                    <p:animScale>
                                      <p:cBhvr>
                                        <p:cTn id="175" dur="250" autoRev="1" fill="hold"/>
                                        <p:tgtEl>
                                          <p:spTgt spid="11"/>
                                        </p:tgtEl>
                                      </p:cBhvr>
                                      <p:by x="105000" y="105000"/>
                                    </p:animScale>
                                  </p:childTnLst>
                                </p:cTn>
                              </p:par>
                              <p:par>
                                <p:cTn id="176" presetID="1" presetClass="emph" presetSubtype="2" repeatCount="indefinite" fill="hold" nodeType="withEffect">
                                  <p:stCondLst>
                                    <p:cond delay="0"/>
                                  </p:stCondLst>
                                  <p:childTnLst>
                                    <p:animClr clrSpc="rgb" dir="cw">
                                      <p:cBhvr>
                                        <p:cTn id="177" dur="2000" fill="hold"/>
                                        <p:tgtEl>
                                          <p:spTgt spid="11"/>
                                        </p:tgtEl>
                                        <p:attrNameLst>
                                          <p:attrName>fillcolor</p:attrName>
                                        </p:attrNameLst>
                                      </p:cBhvr>
                                      <p:to>
                                        <a:schemeClr val="accent2"/>
                                      </p:to>
                                    </p:animClr>
                                    <p:set>
                                      <p:cBhvr>
                                        <p:cTn id="178" dur="2000" fill="hold"/>
                                        <p:tgtEl>
                                          <p:spTgt spid="11"/>
                                        </p:tgtEl>
                                        <p:attrNameLst>
                                          <p:attrName>fill.type</p:attrName>
                                        </p:attrNameLst>
                                      </p:cBhvr>
                                      <p:to>
                                        <p:strVal val="solid"/>
                                      </p:to>
                                    </p:set>
                                    <p:set>
                                      <p:cBhvr>
                                        <p:cTn id="179" dur="2000" fill="hold"/>
                                        <p:tgtEl>
                                          <p:spTgt spid="11"/>
                                        </p:tgtEl>
                                        <p:attrNameLst>
                                          <p:attrName>fill.on</p:attrName>
                                        </p:attrNameLst>
                                      </p:cBhvr>
                                      <p:to>
                                        <p:strVal val="true"/>
                                      </p:to>
                                    </p:set>
                                  </p:childTnLst>
                                </p:cTn>
                              </p:par>
                              <p:par>
                                <p:cTn id="180" presetID="10" presetClass="exit" presetSubtype="0" fill="hold" nodeType="withEffect">
                                  <p:stCondLst>
                                    <p:cond delay="0"/>
                                  </p:stCondLst>
                                  <p:childTnLst>
                                    <p:animEffect transition="out" filter="fade">
                                      <p:cBhvr>
                                        <p:cTn id="181" dur="500"/>
                                        <p:tgtEl>
                                          <p:spTgt spid="1026"/>
                                        </p:tgtEl>
                                      </p:cBhvr>
                                    </p:animEffect>
                                    <p:set>
                                      <p:cBhvr>
                                        <p:cTn id="182" dur="1" fill="hold">
                                          <p:stCondLst>
                                            <p:cond delay="499"/>
                                          </p:stCondLst>
                                        </p:cTn>
                                        <p:tgtEl>
                                          <p:spTgt spid="1026"/>
                                        </p:tgtEl>
                                        <p:attrNameLst>
                                          <p:attrName>style.visibility</p:attrName>
                                        </p:attrNameLst>
                                      </p:cBhvr>
                                      <p:to>
                                        <p:strVal val="hidden"/>
                                      </p:to>
                                    </p:set>
                                  </p:childTnLst>
                                </p:cTn>
                              </p:par>
                              <p:par>
                                <p:cTn id="183" presetID="42" presetClass="entr" presetSubtype="0" fill="hold" nodeType="withEffect">
                                  <p:stCondLst>
                                    <p:cond delay="0"/>
                                  </p:stCondLst>
                                  <p:childTnLst>
                                    <p:set>
                                      <p:cBhvr>
                                        <p:cTn id="184" dur="1" fill="hold">
                                          <p:stCondLst>
                                            <p:cond delay="0"/>
                                          </p:stCondLst>
                                        </p:cTn>
                                        <p:tgtEl>
                                          <p:spTgt spid="1030"/>
                                        </p:tgtEl>
                                        <p:attrNameLst>
                                          <p:attrName>style.visibility</p:attrName>
                                        </p:attrNameLst>
                                      </p:cBhvr>
                                      <p:to>
                                        <p:strVal val="visible"/>
                                      </p:to>
                                    </p:set>
                                    <p:animEffect transition="in" filter="fade">
                                      <p:cBhvr>
                                        <p:cTn id="185" dur="1000"/>
                                        <p:tgtEl>
                                          <p:spTgt spid="1030"/>
                                        </p:tgtEl>
                                      </p:cBhvr>
                                    </p:animEffect>
                                    <p:anim calcmode="lin" valueType="num">
                                      <p:cBhvr>
                                        <p:cTn id="186" dur="1000" fill="hold"/>
                                        <p:tgtEl>
                                          <p:spTgt spid="1030"/>
                                        </p:tgtEl>
                                        <p:attrNameLst>
                                          <p:attrName>ppt_x</p:attrName>
                                        </p:attrNameLst>
                                      </p:cBhvr>
                                      <p:tavLst>
                                        <p:tav tm="0">
                                          <p:val>
                                            <p:strVal val="#ppt_x"/>
                                          </p:val>
                                        </p:tav>
                                        <p:tav tm="100000">
                                          <p:val>
                                            <p:strVal val="#ppt_x"/>
                                          </p:val>
                                        </p:tav>
                                      </p:tavLst>
                                    </p:anim>
                                    <p:anim calcmode="lin" valueType="num">
                                      <p:cBhvr>
                                        <p:cTn id="18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8" grpId="0" animBg="1"/>
      <p:bldP spid="9" grpId="0" animBg="1"/>
      <p:bldP spid="9" grpId="1" animBg="1"/>
      <p:bldP spid="11" grpId="0" animBg="1"/>
      <p:bldP spid="11" grpId="1" animBg="1"/>
      <p:bldP spid="11" grpId="2" animBg="1"/>
      <p:bldP spid="11" grpId="3"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pic>
        <p:nvPicPr>
          <p:cNvPr id="3076" name="Picture 4" descr="Vietnam Cartoon Map Images, Stock Photos &amp;amp; Vectors | Shutterstock">
            <a:extLst>
              <a:ext uri="{FF2B5EF4-FFF2-40B4-BE49-F238E27FC236}">
                <a16:creationId xmlns:a16="http://schemas.microsoft.com/office/drawing/2014/main" id="{1F3CC7E9-DB87-4D85-A687-131D4154769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857" l="2558" r="99233">
                        <a14:foregroundMark x1="26854" y1="25714" x2="26343" y2="46071"/>
                        <a14:foregroundMark x1="26343" y1="46071" x2="26343" y2="46071"/>
                        <a14:foregroundMark x1="72123" y1="26429" x2="74169" y2="48214"/>
                        <a14:foregroundMark x1="56266" y1="87857" x2="58568" y2="87857"/>
                        <a14:foregroundMark x1="65729" y1="89286" x2="68031" y2="89286"/>
                        <a14:foregroundMark x1="47570" y1="89286" x2="44501" y2="89286"/>
                        <a14:foregroundMark x1="36061" y1="90357" x2="32481" y2="90000"/>
                        <a14:foregroundMark x1="25575" y1="89643" x2="22251" y2="90000"/>
                        <a14:foregroundMark x1="14322" y1="20000" x2="17136" y2="21786"/>
                        <a14:foregroundMark x1="17136" y1="21786" x2="17136" y2="21786"/>
                        <a14:foregroundMark x1="19437" y1="31071" x2="20716" y2="28214"/>
                        <a14:foregroundMark x1="22506" y1="27857" x2="25831" y2="27857"/>
                        <a14:foregroundMark x1="29412" y1="19286" x2="29156" y2="13929"/>
                        <a14:foregroundMark x1="21483" y1="19286" x2="17391" y2="17857"/>
                        <a14:foregroundMark x1="23529" y1="23214" x2="18414" y2="13571"/>
                        <a14:foregroundMark x1="48593" y1="21429" x2="47570" y2="10357"/>
                        <a14:foregroundMark x1="50384" y1="27143" x2="45524" y2="40000"/>
                        <a14:foregroundMark x1="47059" y1="26429" x2="38875" y2="39286"/>
                        <a14:foregroundMark x1="47315" y1="26071" x2="38875" y2="39286"/>
                        <a14:foregroundMark x1="45269" y1="27500" x2="38619" y2="35357"/>
                        <a14:foregroundMark x1="53197" y1="28571" x2="58824" y2="37857"/>
                        <a14:foregroundMark x1="56010" y1="27500" x2="60870" y2="38571"/>
                        <a14:foregroundMark x1="75448" y1="25714" x2="86701" y2="35714"/>
                        <a14:foregroundMark x1="73402" y1="19286" x2="69565" y2="12500"/>
                      </a14:backgroundRemoval>
                    </a14:imgEffect>
                  </a14:imgLayer>
                </a14:imgProps>
              </a:ext>
              <a:ext uri="{28A0092B-C50C-407E-A947-70E740481C1C}">
                <a14:useLocalDpi xmlns:a14="http://schemas.microsoft.com/office/drawing/2010/main" val="0"/>
              </a:ext>
            </a:extLst>
          </a:blip>
          <a:srcRect b="6939"/>
          <a:stretch/>
        </p:blipFill>
        <p:spPr bwMode="auto">
          <a:xfrm>
            <a:off x="6961188" y="2880360"/>
            <a:ext cx="2876115" cy="19167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ạt hình vẽ đáng yêu về hành trình đáng nhớ của U23 Việt Nam - Tuổi Trẻ  Online">
            <a:extLst>
              <a:ext uri="{FF2B5EF4-FFF2-40B4-BE49-F238E27FC236}">
                <a16:creationId xmlns:a16="http://schemas.microsoft.com/office/drawing/2014/main" id="{079FA206-1841-4E42-9CD5-AAD2960E16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41" b="96825" l="10000" r="90000">
                        <a14:foregroundMark x1="38667" y1="25714" x2="42167" y2="32063"/>
                        <a14:foregroundMark x1="54167" y1="26667" x2="59667" y2="36825"/>
                        <a14:foregroundMark x1="74833" y1="59365" x2="74167" y2="57460"/>
                        <a14:foregroundMark x1="80167" y1="83492" x2="78833" y2="82857"/>
                        <a14:foregroundMark x1="80333" y1="82222" x2="79167" y2="80952"/>
                        <a14:foregroundMark x1="66000" y1="87302" x2="66000" y2="88254"/>
                        <a14:foregroundMark x1="62833" y1="88254" x2="61500" y2="88254"/>
                        <a14:foregroundMark x1="53000" y1="84762" x2="56000" y2="83175"/>
                        <a14:foregroundMark x1="47667" y1="66984" x2="49500" y2="72063"/>
                        <a14:foregroundMark x1="24500" y1="66984" x2="24167" y2="64127"/>
                        <a14:foregroundMark x1="24500" y1="62540" x2="24167" y2="63175"/>
                      </a14:backgroundRemoval>
                    </a14:imgEffect>
                  </a14:imgLayer>
                </a14:imgProps>
              </a:ext>
              <a:ext uri="{28A0092B-C50C-407E-A947-70E740481C1C}">
                <a14:useLocalDpi xmlns:a14="http://schemas.microsoft.com/office/drawing/2010/main" val="0"/>
              </a:ext>
            </a:extLst>
          </a:blip>
          <a:srcRect l="19231" r="17308"/>
          <a:stretch/>
        </p:blipFill>
        <p:spPr bwMode="auto">
          <a:xfrm>
            <a:off x="3120708" y="2460308"/>
            <a:ext cx="3960495" cy="2803850"/>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8" name="Picture 6" descr="Icono de soccer ball: vectores, gráfico vectorial, Icono de soccer ball  imágenes vectoriales de stock - Página 57 | Depositphotos®">
            <a:extLst>
              <a:ext uri="{FF2B5EF4-FFF2-40B4-BE49-F238E27FC236}">
                <a16:creationId xmlns:a16="http://schemas.microsoft.com/office/drawing/2014/main" id="{1866C044-34C7-4B2A-B0A2-F80F748D7FE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10000" r="90000">
                        <a14:foregroundMark x1="28167" y1="26566" x2="21667" y2="9774"/>
                        <a14:foregroundMark x1="38167" y1="46617" x2="46333" y2="37093"/>
                        <a14:foregroundMark x1="71500" y1="30075" x2="77833" y2="30075"/>
                        <a14:foregroundMark x1="21667" y1="11779" x2="19500" y2="6266"/>
                      </a14:backgroundRemoval>
                    </a14:imgEffect>
                  </a14:imgLayer>
                </a14:imgProps>
              </a:ext>
              <a:ext uri="{28A0092B-C50C-407E-A947-70E740481C1C}">
                <a14:useLocalDpi xmlns:a14="http://schemas.microsoft.com/office/drawing/2010/main" val="0"/>
              </a:ext>
            </a:extLst>
          </a:blip>
          <a:srcRect/>
          <a:stretch>
            <a:fillRect/>
          </a:stretch>
        </p:blipFill>
        <p:spPr bwMode="auto">
          <a:xfrm>
            <a:off x="-359728" y="1800225"/>
            <a:ext cx="3780473" cy="25140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ampion Porsche GIFs - Find &amp;amp; Share on GIPHY">
            <a:extLst>
              <a:ext uri="{FF2B5EF4-FFF2-40B4-BE49-F238E27FC236}">
                <a16:creationId xmlns:a16="http://schemas.microsoft.com/office/drawing/2014/main" id="{CE5D4753-30BF-4D2B-BE8D-7BD41D784E3D}"/>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0483" y="1311405"/>
            <a:ext cx="6936367" cy="39604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hare code js hiệu ứng bông hoa mai, hoa đào rơi lả tả trên wap/web - Thiết  kế web Quảng Nam">
            <a:extLst>
              <a:ext uri="{FF2B5EF4-FFF2-40B4-BE49-F238E27FC236}">
                <a16:creationId xmlns:a16="http://schemas.microsoft.com/office/drawing/2014/main" id="{C56C8B98-6E71-49CC-8307-41B118A408BB}"/>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23436" y="610276"/>
            <a:ext cx="365942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hare code js hiệu ứng bông hoa mai, hoa đào rơi lả tả trên wap/web - Thiết  kế web Quảng Nam">
            <a:extLst>
              <a:ext uri="{FF2B5EF4-FFF2-40B4-BE49-F238E27FC236}">
                <a16:creationId xmlns:a16="http://schemas.microsoft.com/office/drawing/2014/main" id="{A4B274A7-F8C6-4A7F-9EC2-3E93C4A0BA2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900805" y="843820"/>
            <a:ext cx="365942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hare code js hiệu ứng bông hoa mai, hoa đào rơi lả tả trên wap/web - Thiết  kế web Quảng Nam">
            <a:extLst>
              <a:ext uri="{FF2B5EF4-FFF2-40B4-BE49-F238E27FC236}">
                <a16:creationId xmlns:a16="http://schemas.microsoft.com/office/drawing/2014/main" id="{90100B4F-759D-45E6-AA42-7F3F930C92C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881052" y="411293"/>
            <a:ext cx="365942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blocks-happy-acoustic-story-60-sec_SWn3cuNlP_NWM">
            <a:hlinkClick r:id="" action="ppaction://media"/>
            <a:extLst>
              <a:ext uri="{FF2B5EF4-FFF2-40B4-BE49-F238E27FC236}">
                <a16:creationId xmlns:a16="http://schemas.microsoft.com/office/drawing/2014/main" id="{E0895426-E8C3-4755-96FD-AB8BB5CC081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60158" y="4680585"/>
            <a:ext cx="480060" cy="480060"/>
          </a:xfrm>
          <a:prstGeom prst="rect">
            <a:avLst/>
          </a:prstGeom>
        </p:spPr>
      </p:pic>
    </p:spTree>
    <p:extLst>
      <p:ext uri="{BB962C8B-B14F-4D97-AF65-F5344CB8AC3E}">
        <p14:creationId xmlns:p14="http://schemas.microsoft.com/office/powerpoint/2010/main" val="7308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55" fill="hold"/>
                                        <p:tgtEl>
                                          <p:spTgt spid="11"/>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1000"/>
                                        <p:tgtEl>
                                          <p:spTgt spid="3078"/>
                                        </p:tgtEl>
                                      </p:cBhvr>
                                    </p:animEffect>
                                    <p:anim calcmode="lin" valueType="num">
                                      <p:cBhvr>
                                        <p:cTn id="15" dur="1000" fill="hold"/>
                                        <p:tgtEl>
                                          <p:spTgt spid="3078"/>
                                        </p:tgtEl>
                                        <p:attrNameLst>
                                          <p:attrName>ppt_x</p:attrName>
                                        </p:attrNameLst>
                                      </p:cBhvr>
                                      <p:tavLst>
                                        <p:tav tm="0">
                                          <p:val>
                                            <p:strVal val="#ppt_x"/>
                                          </p:val>
                                        </p:tav>
                                        <p:tav tm="100000">
                                          <p:val>
                                            <p:strVal val="#ppt_x"/>
                                          </p:val>
                                        </p:tav>
                                      </p:tavLst>
                                    </p:anim>
                                    <p:anim calcmode="lin" valueType="num">
                                      <p:cBhvr>
                                        <p:cTn id="16" dur="1000" fill="hold"/>
                                        <p:tgtEl>
                                          <p:spTgt spid="307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par>
                          <p:cTn id="22" fill="hold">
                            <p:stCondLst>
                              <p:cond delay="60055"/>
                            </p:stCondLst>
                            <p:childTnLst>
                              <p:par>
                                <p:cTn id="23" presetID="53" presetClass="entr" presetSubtype="528" fill="hold" nodeType="after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Effect transition="in" filter="fade">
                                      <p:cBhvr>
                                        <p:cTn id="27" dur="1000"/>
                                        <p:tgtEl>
                                          <p:spTgt spid="3080"/>
                                        </p:tgtEl>
                                      </p:cBhvr>
                                    </p:animEffect>
                                    <p:anim calcmode="lin" valueType="num">
                                      <p:cBhvr>
                                        <p:cTn id="28" dur="1000" fill="hold"/>
                                        <p:tgtEl>
                                          <p:spTgt spid="3080"/>
                                        </p:tgtEl>
                                        <p:attrNameLst>
                                          <p:attrName>ppt_x</p:attrName>
                                        </p:attrNameLst>
                                      </p:cBhvr>
                                      <p:tavLst>
                                        <p:tav tm="0">
                                          <p:val>
                                            <p:fltVal val="0.5"/>
                                          </p:val>
                                        </p:tav>
                                        <p:tav tm="100000">
                                          <p:val>
                                            <p:strVal val="#ppt_x"/>
                                          </p:val>
                                        </p:tav>
                                      </p:tavLst>
                                    </p:anim>
                                    <p:anim calcmode="lin" valueType="num">
                                      <p:cBhvr>
                                        <p:cTn id="29" dur="1000" fill="hold"/>
                                        <p:tgtEl>
                                          <p:spTgt spid="3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DB1FF4-2DA9-48EF-A3DD-670D284FB298}"/>
              </a:ext>
            </a:extLst>
          </p:cNvPr>
          <p:cNvGrpSpPr/>
          <p:nvPr/>
        </p:nvGrpSpPr>
        <p:grpSpPr>
          <a:xfrm>
            <a:off x="846546" y="674172"/>
            <a:ext cx="4094675" cy="3581155"/>
            <a:chOff x="3246438" y="1068388"/>
            <a:chExt cx="5711825" cy="4678363"/>
          </a:xfrm>
          <a:solidFill>
            <a:srgbClr val="1E5AA4"/>
          </a:solidFill>
        </p:grpSpPr>
        <p:sp>
          <p:nvSpPr>
            <p:cNvPr id="3" name="Freeform 5">
              <a:extLst>
                <a:ext uri="{FF2B5EF4-FFF2-40B4-BE49-F238E27FC236}">
                  <a16:creationId xmlns:a16="http://schemas.microsoft.com/office/drawing/2014/main"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 name="Freeform 6">
              <a:extLst>
                <a:ext uri="{FF2B5EF4-FFF2-40B4-BE49-F238E27FC236}">
                  <a16:creationId xmlns:a16="http://schemas.microsoft.com/office/drawing/2014/main"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 name="Freeform 7">
              <a:extLst>
                <a:ext uri="{FF2B5EF4-FFF2-40B4-BE49-F238E27FC236}">
                  <a16:creationId xmlns:a16="http://schemas.microsoft.com/office/drawing/2014/main"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 name="Freeform 8">
              <a:extLst>
                <a:ext uri="{FF2B5EF4-FFF2-40B4-BE49-F238E27FC236}">
                  <a16:creationId xmlns:a16="http://schemas.microsoft.com/office/drawing/2014/main"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 name="Freeform 9">
              <a:extLst>
                <a:ext uri="{FF2B5EF4-FFF2-40B4-BE49-F238E27FC236}">
                  <a16:creationId xmlns:a16="http://schemas.microsoft.com/office/drawing/2014/main"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 name="Freeform 10">
              <a:extLst>
                <a:ext uri="{FF2B5EF4-FFF2-40B4-BE49-F238E27FC236}">
                  <a16:creationId xmlns:a16="http://schemas.microsoft.com/office/drawing/2014/main"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9" name="Freeform 11">
              <a:extLst>
                <a:ext uri="{FF2B5EF4-FFF2-40B4-BE49-F238E27FC236}">
                  <a16:creationId xmlns:a16="http://schemas.microsoft.com/office/drawing/2014/main"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grpSp>
          <p:nvGrpSpPr>
            <p:cNvPr id="10" name="组合 9">
              <a:extLst>
                <a:ext uri="{FF2B5EF4-FFF2-40B4-BE49-F238E27FC236}">
                  <a16:creationId xmlns:a16="http://schemas.microsoft.com/office/drawing/2014/main" id="{23BE7271-760C-46FC-905D-CEC512557A8C}"/>
                </a:ext>
              </a:extLst>
            </p:cNvPr>
            <p:cNvGrpSpPr/>
            <p:nvPr/>
          </p:nvGrpSpPr>
          <p:grpSpPr>
            <a:xfrm>
              <a:off x="3517901" y="1225551"/>
              <a:ext cx="5260975" cy="4090987"/>
              <a:chOff x="3517901" y="1225551"/>
              <a:chExt cx="5260975" cy="4090987"/>
            </a:xfrm>
            <a:grpFill/>
          </p:grpSpPr>
          <p:sp>
            <p:nvSpPr>
              <p:cNvPr id="11" name="Freeform 12">
                <a:extLst>
                  <a:ext uri="{FF2B5EF4-FFF2-40B4-BE49-F238E27FC236}">
                    <a16:creationId xmlns:a16="http://schemas.microsoft.com/office/drawing/2014/main"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2" name="Freeform 13">
                <a:extLst>
                  <a:ext uri="{FF2B5EF4-FFF2-40B4-BE49-F238E27FC236}">
                    <a16:creationId xmlns:a16="http://schemas.microsoft.com/office/drawing/2014/main"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3" name="Freeform 14">
                <a:extLst>
                  <a:ext uri="{FF2B5EF4-FFF2-40B4-BE49-F238E27FC236}">
                    <a16:creationId xmlns:a16="http://schemas.microsoft.com/office/drawing/2014/main"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4" name="Freeform 15">
                <a:extLst>
                  <a:ext uri="{FF2B5EF4-FFF2-40B4-BE49-F238E27FC236}">
                    <a16:creationId xmlns:a16="http://schemas.microsoft.com/office/drawing/2014/main"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5" name="Freeform 16">
                <a:extLst>
                  <a:ext uri="{FF2B5EF4-FFF2-40B4-BE49-F238E27FC236}">
                    <a16:creationId xmlns:a16="http://schemas.microsoft.com/office/drawing/2014/main"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6" name="Freeform 17">
                <a:extLst>
                  <a:ext uri="{FF2B5EF4-FFF2-40B4-BE49-F238E27FC236}">
                    <a16:creationId xmlns:a16="http://schemas.microsoft.com/office/drawing/2014/main"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7" name="Freeform 18">
                <a:extLst>
                  <a:ext uri="{FF2B5EF4-FFF2-40B4-BE49-F238E27FC236}">
                    <a16:creationId xmlns:a16="http://schemas.microsoft.com/office/drawing/2014/main"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8" name="Freeform 19">
                <a:extLst>
                  <a:ext uri="{FF2B5EF4-FFF2-40B4-BE49-F238E27FC236}">
                    <a16:creationId xmlns:a16="http://schemas.microsoft.com/office/drawing/2014/main"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19" name="Freeform 20">
                <a:extLst>
                  <a:ext uri="{FF2B5EF4-FFF2-40B4-BE49-F238E27FC236}">
                    <a16:creationId xmlns:a16="http://schemas.microsoft.com/office/drawing/2014/main"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0" name="Freeform 21">
                <a:extLst>
                  <a:ext uri="{FF2B5EF4-FFF2-40B4-BE49-F238E27FC236}">
                    <a16:creationId xmlns:a16="http://schemas.microsoft.com/office/drawing/2014/main"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1" name="Freeform 22">
                <a:extLst>
                  <a:ext uri="{FF2B5EF4-FFF2-40B4-BE49-F238E27FC236}">
                    <a16:creationId xmlns:a16="http://schemas.microsoft.com/office/drawing/2014/main"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2" name="Freeform 23">
                <a:extLst>
                  <a:ext uri="{FF2B5EF4-FFF2-40B4-BE49-F238E27FC236}">
                    <a16:creationId xmlns:a16="http://schemas.microsoft.com/office/drawing/2014/main"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3" name="Freeform 24">
                <a:extLst>
                  <a:ext uri="{FF2B5EF4-FFF2-40B4-BE49-F238E27FC236}">
                    <a16:creationId xmlns:a16="http://schemas.microsoft.com/office/drawing/2014/main"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4" name="Freeform 25">
                <a:extLst>
                  <a:ext uri="{FF2B5EF4-FFF2-40B4-BE49-F238E27FC236}">
                    <a16:creationId xmlns:a16="http://schemas.microsoft.com/office/drawing/2014/main"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5" name="Freeform 26">
                <a:extLst>
                  <a:ext uri="{FF2B5EF4-FFF2-40B4-BE49-F238E27FC236}">
                    <a16:creationId xmlns:a16="http://schemas.microsoft.com/office/drawing/2014/main"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6" name="Freeform 27">
                <a:extLst>
                  <a:ext uri="{FF2B5EF4-FFF2-40B4-BE49-F238E27FC236}">
                    <a16:creationId xmlns:a16="http://schemas.microsoft.com/office/drawing/2014/main"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7" name="Freeform 28">
                <a:extLst>
                  <a:ext uri="{FF2B5EF4-FFF2-40B4-BE49-F238E27FC236}">
                    <a16:creationId xmlns:a16="http://schemas.microsoft.com/office/drawing/2014/main"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8" name="Freeform 29">
                <a:extLst>
                  <a:ext uri="{FF2B5EF4-FFF2-40B4-BE49-F238E27FC236}">
                    <a16:creationId xmlns:a16="http://schemas.microsoft.com/office/drawing/2014/main"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29" name="Freeform 30">
                <a:extLst>
                  <a:ext uri="{FF2B5EF4-FFF2-40B4-BE49-F238E27FC236}">
                    <a16:creationId xmlns:a16="http://schemas.microsoft.com/office/drawing/2014/main"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0" name="Freeform 31">
                <a:extLst>
                  <a:ext uri="{FF2B5EF4-FFF2-40B4-BE49-F238E27FC236}">
                    <a16:creationId xmlns:a16="http://schemas.microsoft.com/office/drawing/2014/main"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1" name="Freeform 32">
                <a:extLst>
                  <a:ext uri="{FF2B5EF4-FFF2-40B4-BE49-F238E27FC236}">
                    <a16:creationId xmlns:a16="http://schemas.microsoft.com/office/drawing/2014/main"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2" name="Freeform 33">
                <a:extLst>
                  <a:ext uri="{FF2B5EF4-FFF2-40B4-BE49-F238E27FC236}">
                    <a16:creationId xmlns:a16="http://schemas.microsoft.com/office/drawing/2014/main"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3" name="Freeform 34">
                <a:extLst>
                  <a:ext uri="{FF2B5EF4-FFF2-40B4-BE49-F238E27FC236}">
                    <a16:creationId xmlns:a16="http://schemas.microsoft.com/office/drawing/2014/main"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4" name="Freeform 35">
                <a:extLst>
                  <a:ext uri="{FF2B5EF4-FFF2-40B4-BE49-F238E27FC236}">
                    <a16:creationId xmlns:a16="http://schemas.microsoft.com/office/drawing/2014/main"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5" name="Freeform 36">
                <a:extLst>
                  <a:ext uri="{FF2B5EF4-FFF2-40B4-BE49-F238E27FC236}">
                    <a16:creationId xmlns:a16="http://schemas.microsoft.com/office/drawing/2014/main"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6" name="Freeform 37">
                <a:extLst>
                  <a:ext uri="{FF2B5EF4-FFF2-40B4-BE49-F238E27FC236}">
                    <a16:creationId xmlns:a16="http://schemas.microsoft.com/office/drawing/2014/main"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7" name="Freeform 38">
                <a:extLst>
                  <a:ext uri="{FF2B5EF4-FFF2-40B4-BE49-F238E27FC236}">
                    <a16:creationId xmlns:a16="http://schemas.microsoft.com/office/drawing/2014/main"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8" name="Freeform 39">
                <a:extLst>
                  <a:ext uri="{FF2B5EF4-FFF2-40B4-BE49-F238E27FC236}">
                    <a16:creationId xmlns:a16="http://schemas.microsoft.com/office/drawing/2014/main"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39" name="Freeform 40">
                <a:extLst>
                  <a:ext uri="{FF2B5EF4-FFF2-40B4-BE49-F238E27FC236}">
                    <a16:creationId xmlns:a16="http://schemas.microsoft.com/office/drawing/2014/main"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0" name="Freeform 41">
                <a:extLst>
                  <a:ext uri="{FF2B5EF4-FFF2-40B4-BE49-F238E27FC236}">
                    <a16:creationId xmlns:a16="http://schemas.microsoft.com/office/drawing/2014/main"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1" name="Freeform 42">
                <a:extLst>
                  <a:ext uri="{FF2B5EF4-FFF2-40B4-BE49-F238E27FC236}">
                    <a16:creationId xmlns:a16="http://schemas.microsoft.com/office/drawing/2014/main"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2" name="Freeform 43">
                <a:extLst>
                  <a:ext uri="{FF2B5EF4-FFF2-40B4-BE49-F238E27FC236}">
                    <a16:creationId xmlns:a16="http://schemas.microsoft.com/office/drawing/2014/main"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3" name="Freeform 44">
                <a:extLst>
                  <a:ext uri="{FF2B5EF4-FFF2-40B4-BE49-F238E27FC236}">
                    <a16:creationId xmlns:a16="http://schemas.microsoft.com/office/drawing/2014/main"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4" name="Freeform 45">
                <a:extLst>
                  <a:ext uri="{FF2B5EF4-FFF2-40B4-BE49-F238E27FC236}">
                    <a16:creationId xmlns:a16="http://schemas.microsoft.com/office/drawing/2014/main"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5" name="Freeform 46">
                <a:extLst>
                  <a:ext uri="{FF2B5EF4-FFF2-40B4-BE49-F238E27FC236}">
                    <a16:creationId xmlns:a16="http://schemas.microsoft.com/office/drawing/2014/main"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6" name="Freeform 47">
                <a:extLst>
                  <a:ext uri="{FF2B5EF4-FFF2-40B4-BE49-F238E27FC236}">
                    <a16:creationId xmlns:a16="http://schemas.microsoft.com/office/drawing/2014/main"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7" name="Freeform 48">
                <a:extLst>
                  <a:ext uri="{FF2B5EF4-FFF2-40B4-BE49-F238E27FC236}">
                    <a16:creationId xmlns:a16="http://schemas.microsoft.com/office/drawing/2014/main"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8" name="Freeform 49">
                <a:extLst>
                  <a:ext uri="{FF2B5EF4-FFF2-40B4-BE49-F238E27FC236}">
                    <a16:creationId xmlns:a16="http://schemas.microsoft.com/office/drawing/2014/main"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49" name="Freeform 50">
                <a:extLst>
                  <a:ext uri="{FF2B5EF4-FFF2-40B4-BE49-F238E27FC236}">
                    <a16:creationId xmlns:a16="http://schemas.microsoft.com/office/drawing/2014/main"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0" name="Freeform 51">
                <a:extLst>
                  <a:ext uri="{FF2B5EF4-FFF2-40B4-BE49-F238E27FC236}">
                    <a16:creationId xmlns:a16="http://schemas.microsoft.com/office/drawing/2014/main"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1" name="Freeform 52">
                <a:extLst>
                  <a:ext uri="{FF2B5EF4-FFF2-40B4-BE49-F238E27FC236}">
                    <a16:creationId xmlns:a16="http://schemas.microsoft.com/office/drawing/2014/main"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2" name="Freeform 53">
                <a:extLst>
                  <a:ext uri="{FF2B5EF4-FFF2-40B4-BE49-F238E27FC236}">
                    <a16:creationId xmlns:a16="http://schemas.microsoft.com/office/drawing/2014/main"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3" name="Freeform 54">
                <a:extLst>
                  <a:ext uri="{FF2B5EF4-FFF2-40B4-BE49-F238E27FC236}">
                    <a16:creationId xmlns:a16="http://schemas.microsoft.com/office/drawing/2014/main"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4" name="Freeform 55">
                <a:extLst>
                  <a:ext uri="{FF2B5EF4-FFF2-40B4-BE49-F238E27FC236}">
                    <a16:creationId xmlns:a16="http://schemas.microsoft.com/office/drawing/2014/main"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5" name="Freeform 56">
                <a:extLst>
                  <a:ext uri="{FF2B5EF4-FFF2-40B4-BE49-F238E27FC236}">
                    <a16:creationId xmlns:a16="http://schemas.microsoft.com/office/drawing/2014/main"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6" name="Freeform 57">
                <a:extLst>
                  <a:ext uri="{FF2B5EF4-FFF2-40B4-BE49-F238E27FC236}">
                    <a16:creationId xmlns:a16="http://schemas.microsoft.com/office/drawing/2014/main"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7" name="Freeform 58">
                <a:extLst>
                  <a:ext uri="{FF2B5EF4-FFF2-40B4-BE49-F238E27FC236}">
                    <a16:creationId xmlns:a16="http://schemas.microsoft.com/office/drawing/2014/main"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8" name="Freeform 59">
                <a:extLst>
                  <a:ext uri="{FF2B5EF4-FFF2-40B4-BE49-F238E27FC236}">
                    <a16:creationId xmlns:a16="http://schemas.microsoft.com/office/drawing/2014/main"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59" name="Freeform 60">
                <a:extLst>
                  <a:ext uri="{FF2B5EF4-FFF2-40B4-BE49-F238E27FC236}">
                    <a16:creationId xmlns:a16="http://schemas.microsoft.com/office/drawing/2014/main"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0" name="Freeform 61">
                <a:extLst>
                  <a:ext uri="{FF2B5EF4-FFF2-40B4-BE49-F238E27FC236}">
                    <a16:creationId xmlns:a16="http://schemas.microsoft.com/office/drawing/2014/main"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1" name="Freeform 62">
                <a:extLst>
                  <a:ext uri="{FF2B5EF4-FFF2-40B4-BE49-F238E27FC236}">
                    <a16:creationId xmlns:a16="http://schemas.microsoft.com/office/drawing/2014/main"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2" name="Freeform 63">
                <a:extLst>
                  <a:ext uri="{FF2B5EF4-FFF2-40B4-BE49-F238E27FC236}">
                    <a16:creationId xmlns:a16="http://schemas.microsoft.com/office/drawing/2014/main"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3" name="Freeform 64">
                <a:extLst>
                  <a:ext uri="{FF2B5EF4-FFF2-40B4-BE49-F238E27FC236}">
                    <a16:creationId xmlns:a16="http://schemas.microsoft.com/office/drawing/2014/main"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4" name="Freeform 65">
                <a:extLst>
                  <a:ext uri="{FF2B5EF4-FFF2-40B4-BE49-F238E27FC236}">
                    <a16:creationId xmlns:a16="http://schemas.microsoft.com/office/drawing/2014/main"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5" name="Freeform 66">
                <a:extLst>
                  <a:ext uri="{FF2B5EF4-FFF2-40B4-BE49-F238E27FC236}">
                    <a16:creationId xmlns:a16="http://schemas.microsoft.com/office/drawing/2014/main"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6" name="Freeform 67">
                <a:extLst>
                  <a:ext uri="{FF2B5EF4-FFF2-40B4-BE49-F238E27FC236}">
                    <a16:creationId xmlns:a16="http://schemas.microsoft.com/office/drawing/2014/main"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7" name="Freeform 68">
                <a:extLst>
                  <a:ext uri="{FF2B5EF4-FFF2-40B4-BE49-F238E27FC236}">
                    <a16:creationId xmlns:a16="http://schemas.microsoft.com/office/drawing/2014/main"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8" name="Freeform 69">
                <a:extLst>
                  <a:ext uri="{FF2B5EF4-FFF2-40B4-BE49-F238E27FC236}">
                    <a16:creationId xmlns:a16="http://schemas.microsoft.com/office/drawing/2014/main"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69" name="Freeform 70">
                <a:extLst>
                  <a:ext uri="{FF2B5EF4-FFF2-40B4-BE49-F238E27FC236}">
                    <a16:creationId xmlns:a16="http://schemas.microsoft.com/office/drawing/2014/main"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0" name="Freeform 71">
                <a:extLst>
                  <a:ext uri="{FF2B5EF4-FFF2-40B4-BE49-F238E27FC236}">
                    <a16:creationId xmlns:a16="http://schemas.microsoft.com/office/drawing/2014/main"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1" name="Freeform 72">
                <a:extLst>
                  <a:ext uri="{FF2B5EF4-FFF2-40B4-BE49-F238E27FC236}">
                    <a16:creationId xmlns:a16="http://schemas.microsoft.com/office/drawing/2014/main"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2" name="Freeform 73">
                <a:extLst>
                  <a:ext uri="{FF2B5EF4-FFF2-40B4-BE49-F238E27FC236}">
                    <a16:creationId xmlns:a16="http://schemas.microsoft.com/office/drawing/2014/main"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3" name="Freeform 74">
                <a:extLst>
                  <a:ext uri="{FF2B5EF4-FFF2-40B4-BE49-F238E27FC236}">
                    <a16:creationId xmlns:a16="http://schemas.microsoft.com/office/drawing/2014/main"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4" name="Freeform 75">
                <a:extLst>
                  <a:ext uri="{FF2B5EF4-FFF2-40B4-BE49-F238E27FC236}">
                    <a16:creationId xmlns:a16="http://schemas.microsoft.com/office/drawing/2014/main"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5" name="Freeform 76">
                <a:extLst>
                  <a:ext uri="{FF2B5EF4-FFF2-40B4-BE49-F238E27FC236}">
                    <a16:creationId xmlns:a16="http://schemas.microsoft.com/office/drawing/2014/main"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6" name="Freeform 77">
                <a:extLst>
                  <a:ext uri="{FF2B5EF4-FFF2-40B4-BE49-F238E27FC236}">
                    <a16:creationId xmlns:a16="http://schemas.microsoft.com/office/drawing/2014/main"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7" name="Freeform 78">
                <a:extLst>
                  <a:ext uri="{FF2B5EF4-FFF2-40B4-BE49-F238E27FC236}">
                    <a16:creationId xmlns:a16="http://schemas.microsoft.com/office/drawing/2014/main"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8" name="Freeform 79">
                <a:extLst>
                  <a:ext uri="{FF2B5EF4-FFF2-40B4-BE49-F238E27FC236}">
                    <a16:creationId xmlns:a16="http://schemas.microsoft.com/office/drawing/2014/main"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79" name="Freeform 80">
                <a:extLst>
                  <a:ext uri="{FF2B5EF4-FFF2-40B4-BE49-F238E27FC236}">
                    <a16:creationId xmlns:a16="http://schemas.microsoft.com/office/drawing/2014/main"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0" name="Freeform 81">
                <a:extLst>
                  <a:ext uri="{FF2B5EF4-FFF2-40B4-BE49-F238E27FC236}">
                    <a16:creationId xmlns:a16="http://schemas.microsoft.com/office/drawing/2014/main"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1" name="Freeform 82">
                <a:extLst>
                  <a:ext uri="{FF2B5EF4-FFF2-40B4-BE49-F238E27FC236}">
                    <a16:creationId xmlns:a16="http://schemas.microsoft.com/office/drawing/2014/main"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2" name="Freeform 83">
                <a:extLst>
                  <a:ext uri="{FF2B5EF4-FFF2-40B4-BE49-F238E27FC236}">
                    <a16:creationId xmlns:a16="http://schemas.microsoft.com/office/drawing/2014/main"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3" name="Freeform 84">
                <a:extLst>
                  <a:ext uri="{FF2B5EF4-FFF2-40B4-BE49-F238E27FC236}">
                    <a16:creationId xmlns:a16="http://schemas.microsoft.com/office/drawing/2014/main"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4" name="Freeform 85">
                <a:extLst>
                  <a:ext uri="{FF2B5EF4-FFF2-40B4-BE49-F238E27FC236}">
                    <a16:creationId xmlns:a16="http://schemas.microsoft.com/office/drawing/2014/main"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5" name="Freeform 86">
                <a:extLst>
                  <a:ext uri="{FF2B5EF4-FFF2-40B4-BE49-F238E27FC236}">
                    <a16:creationId xmlns:a16="http://schemas.microsoft.com/office/drawing/2014/main"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6" name="Freeform 87">
                <a:extLst>
                  <a:ext uri="{FF2B5EF4-FFF2-40B4-BE49-F238E27FC236}">
                    <a16:creationId xmlns:a16="http://schemas.microsoft.com/office/drawing/2014/main"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7" name="Freeform 88">
                <a:extLst>
                  <a:ext uri="{FF2B5EF4-FFF2-40B4-BE49-F238E27FC236}">
                    <a16:creationId xmlns:a16="http://schemas.microsoft.com/office/drawing/2014/main"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8" name="Freeform 89">
                <a:extLst>
                  <a:ext uri="{FF2B5EF4-FFF2-40B4-BE49-F238E27FC236}">
                    <a16:creationId xmlns:a16="http://schemas.microsoft.com/office/drawing/2014/main"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89" name="Freeform 90">
                <a:extLst>
                  <a:ext uri="{FF2B5EF4-FFF2-40B4-BE49-F238E27FC236}">
                    <a16:creationId xmlns:a16="http://schemas.microsoft.com/office/drawing/2014/main"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90" name="Freeform 91">
                <a:extLst>
                  <a:ext uri="{FF2B5EF4-FFF2-40B4-BE49-F238E27FC236}">
                    <a16:creationId xmlns:a16="http://schemas.microsoft.com/office/drawing/2014/main"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sp>
            <p:nvSpPr>
              <p:cNvPr id="91" name="Freeform 92">
                <a:extLst>
                  <a:ext uri="{FF2B5EF4-FFF2-40B4-BE49-F238E27FC236}">
                    <a16:creationId xmlns:a16="http://schemas.microsoft.com/office/drawing/2014/main"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6EA8D4"/>
                </a:solidFill>
                <a:round/>
              </a:ln>
            </p:spPr>
            <p:txBody>
              <a:bodyPr vert="horz" wrap="square" lIns="72009" tIns="36005" rIns="72009" bIns="36005" numCol="1" anchor="t" anchorCtr="0" compatLnSpc="1"/>
              <a:lstStyle/>
              <a:p>
                <a:endParaRPr lang="zh-CN" altLang="en-US" sz="1890">
                  <a:latin typeface="字魂36号-正文宋楷" panose="02000000000000000000" pitchFamily="2" charset="-122"/>
                  <a:ea typeface="字魂36号-正文宋楷" panose="02000000000000000000" pitchFamily="2" charset="-122"/>
                </a:endParaRPr>
              </a:p>
            </p:txBody>
          </p:sp>
        </p:grpSp>
      </p:grpSp>
      <p:sp>
        <p:nvSpPr>
          <p:cNvPr id="93" name="TextBox 9">
            <a:extLst>
              <a:ext uri="{FF2B5EF4-FFF2-40B4-BE49-F238E27FC236}">
                <a16:creationId xmlns:a16="http://schemas.microsoft.com/office/drawing/2014/main" id="{CCC40765-77F5-4FCC-89FF-F0F774A23710}"/>
              </a:ext>
            </a:extLst>
          </p:cNvPr>
          <p:cNvSpPr txBox="1">
            <a:spLocks/>
          </p:cNvSpPr>
          <p:nvPr/>
        </p:nvSpPr>
        <p:spPr>
          <a:xfrm>
            <a:off x="1142979" y="1072445"/>
            <a:ext cx="3120526" cy="2039664"/>
          </a:xfrm>
          <a:prstGeom prst="rect">
            <a:avLst/>
          </a:prstGeom>
        </p:spPr>
        <p:txBody>
          <a:bodyPr vert="horz" wrap="square" lIns="378000" tIns="0" rIns="0" bIns="0" anchor="ctr" anchorCtr="0">
            <a:noAutofit/>
          </a:bodyPr>
          <a:lstStyle/>
          <a:p>
            <a:pPr>
              <a:lnSpc>
                <a:spcPct val="150000"/>
              </a:lnSpc>
              <a:buClr>
                <a:schemeClr val="tx1">
                  <a:lumMod val="50000"/>
                  <a:lumOff val="50000"/>
                </a:schemeClr>
              </a:buClr>
            </a:pPr>
            <a:r>
              <a:rPr lang="en-US" altLang="zh-CN" sz="4800" b="1" noProof="1" smtClean="0">
                <a:solidFill>
                  <a:srgbClr val="1E5AA4"/>
                </a:solidFill>
                <a:latin typeface="字魂36号-正文宋楷" panose="02000000000000000000" pitchFamily="2" charset="-122"/>
                <a:ea typeface="字魂36号-正文宋楷" panose="02000000000000000000" pitchFamily="2" charset="-122"/>
              </a:rPr>
              <a:t>BÀI CHỮA</a:t>
            </a:r>
            <a:endParaRPr lang="zh-CN" altLang="en-US" sz="4800" b="1" noProof="1">
              <a:solidFill>
                <a:srgbClr val="1E5AA4"/>
              </a:solidFill>
              <a:latin typeface="字魂36号-正文宋楷" panose="02000000000000000000" pitchFamily="2" charset="-122"/>
              <a:ea typeface="字魂36号-正文宋楷" panose="02000000000000000000" pitchFamily="2" charset="-122"/>
            </a:endParaRPr>
          </a:p>
        </p:txBody>
      </p:sp>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800" y="3402466"/>
            <a:ext cx="2932867" cy="1605201"/>
          </a:xfrm>
          <a:prstGeom prst="rect">
            <a:avLst/>
          </a:prstGeom>
        </p:spPr>
      </p:pic>
      <p:pic>
        <p:nvPicPr>
          <p:cNvPr id="95" name="图片 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23104" y="1008349"/>
            <a:ext cx="2155795" cy="2969298"/>
          </a:xfrm>
          <a:prstGeom prst="rect">
            <a:avLst/>
          </a:prstGeom>
        </p:spPr>
      </p:pic>
    </p:spTree>
    <p:extLst>
      <p:ext uri="{BB962C8B-B14F-4D97-AF65-F5344CB8AC3E}">
        <p14:creationId xmlns:p14="http://schemas.microsoft.com/office/powerpoint/2010/main" val="3079975602"/>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250"/>
                                  </p:stCondLst>
                                  <p:childTnLst>
                                    <p:set>
                                      <p:cBhvr>
                                        <p:cTn id="14" dur="1" fill="hold">
                                          <p:stCondLst>
                                            <p:cond delay="0"/>
                                          </p:stCondLst>
                                        </p:cTn>
                                        <p:tgtEl>
                                          <p:spTgt spid="94"/>
                                        </p:tgtEl>
                                        <p:attrNameLst>
                                          <p:attrName>style.visibility</p:attrName>
                                        </p:attrNameLst>
                                      </p:cBhvr>
                                      <p:to>
                                        <p:strVal val="visible"/>
                                      </p:to>
                                    </p:set>
                                    <p:animEffect transition="in" filter="circle(in)">
                                      <p:cBhvr>
                                        <p:cTn id="15" dur="2000"/>
                                        <p:tgtEl>
                                          <p:spTgt spid="94"/>
                                        </p:tgtEl>
                                      </p:cBhvr>
                                    </p:animEffect>
                                  </p:childTnLst>
                                </p:cTn>
                              </p:par>
                              <p:par>
                                <p:cTn id="16" presetID="6" presetClass="entr" presetSubtype="16"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Effect transition="in" filter="circle(in)">
                                      <p:cBhvr>
                                        <p:cTn id="18"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descr="White marble"/>
          <p:cNvSpPr txBox="1">
            <a:spLocks noChangeArrowheads="1"/>
          </p:cNvSpPr>
          <p:nvPr/>
        </p:nvSpPr>
        <p:spPr bwMode="auto">
          <a:xfrm>
            <a:off x="900485" y="900137"/>
            <a:ext cx="39624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a)20,08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32,91 +  7,15 </a:t>
            </a:r>
          </a:p>
        </p:txBody>
      </p:sp>
      <p:sp>
        <p:nvSpPr>
          <p:cNvPr id="7" name="Text Box 6" descr="White marble"/>
          <p:cNvSpPr txBox="1">
            <a:spLocks noChangeArrowheads="1"/>
          </p:cNvSpPr>
          <p:nvPr/>
        </p:nvSpPr>
        <p:spPr bwMode="auto">
          <a:xfrm>
            <a:off x="5167685" y="900137"/>
            <a:ext cx="41910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b)0,75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0,09 -  0,8</a:t>
            </a:r>
          </a:p>
        </p:txBody>
      </p:sp>
      <p:grpSp>
        <p:nvGrpSpPr>
          <p:cNvPr id="8" name="Group 7"/>
          <p:cNvGrpSpPr>
            <a:grpSpLocks/>
          </p:cNvGrpSpPr>
          <p:nvPr/>
        </p:nvGrpSpPr>
        <p:grpSpPr bwMode="auto">
          <a:xfrm>
            <a:off x="1586285" y="1600225"/>
            <a:ext cx="2209800" cy="1509712"/>
            <a:chOff x="288" y="1881"/>
            <a:chExt cx="1392" cy="951"/>
          </a:xfrm>
        </p:grpSpPr>
        <p:sp>
          <p:nvSpPr>
            <p:cNvPr id="9" name="Text Box 8"/>
            <p:cNvSpPr txBox="1">
              <a:spLocks noChangeArrowheads="1"/>
            </p:cNvSpPr>
            <p:nvPr/>
          </p:nvSpPr>
          <p:spPr bwMode="auto">
            <a:xfrm>
              <a:off x="624" y="1881"/>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20,08</a:t>
              </a:r>
            </a:p>
          </p:txBody>
        </p:sp>
        <p:sp>
          <p:nvSpPr>
            <p:cNvPr id="10" name="Text Box 9"/>
            <p:cNvSpPr txBox="1">
              <a:spLocks noChangeArrowheads="1"/>
            </p:cNvSpPr>
            <p:nvPr/>
          </p:nvSpPr>
          <p:spPr bwMode="auto">
            <a:xfrm>
              <a:off x="624" y="2208"/>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32,91</a:t>
              </a:r>
            </a:p>
          </p:txBody>
        </p:sp>
        <p:sp>
          <p:nvSpPr>
            <p:cNvPr id="11" name="Text Box 10"/>
            <p:cNvSpPr txBox="1">
              <a:spLocks noChangeArrowheads="1"/>
            </p:cNvSpPr>
            <p:nvPr/>
          </p:nvSpPr>
          <p:spPr bwMode="auto">
            <a:xfrm>
              <a:off x="720" y="2505"/>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7,15</a:t>
              </a:r>
            </a:p>
          </p:txBody>
        </p:sp>
        <p:sp>
          <p:nvSpPr>
            <p:cNvPr id="12" name="Text Box 11"/>
            <p:cNvSpPr txBox="1">
              <a:spLocks noChangeArrowheads="1"/>
            </p:cNvSpPr>
            <p:nvPr/>
          </p:nvSpPr>
          <p:spPr bwMode="auto">
            <a:xfrm>
              <a:off x="288" y="2169"/>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3" name="Line 12"/>
            <p:cNvSpPr>
              <a:spLocks noChangeShapeType="1"/>
            </p:cNvSpPr>
            <p:nvPr/>
          </p:nvSpPr>
          <p:spPr bwMode="auto">
            <a:xfrm>
              <a:off x="576" y="2832"/>
              <a:ext cx="91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14" name="Text Box 13"/>
          <p:cNvSpPr txBox="1">
            <a:spLocks noChangeArrowheads="1"/>
          </p:cNvSpPr>
          <p:nvPr/>
        </p:nvSpPr>
        <p:spPr bwMode="auto">
          <a:xfrm>
            <a:off x="2119685" y="318613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60,14</a:t>
            </a:r>
          </a:p>
        </p:txBody>
      </p:sp>
      <p:grpSp>
        <p:nvGrpSpPr>
          <p:cNvPr id="15" name="Group 14"/>
          <p:cNvGrpSpPr>
            <a:grpSpLocks/>
          </p:cNvGrpSpPr>
          <p:nvPr/>
        </p:nvGrpSpPr>
        <p:grpSpPr bwMode="auto">
          <a:xfrm>
            <a:off x="5853485" y="1538312"/>
            <a:ext cx="2209800" cy="1509713"/>
            <a:chOff x="288" y="1881"/>
            <a:chExt cx="1392" cy="951"/>
          </a:xfrm>
        </p:grpSpPr>
        <p:sp>
          <p:nvSpPr>
            <p:cNvPr id="16" name="Text Box 15"/>
            <p:cNvSpPr txBox="1">
              <a:spLocks noChangeArrowheads="1"/>
            </p:cNvSpPr>
            <p:nvPr/>
          </p:nvSpPr>
          <p:spPr bwMode="auto">
            <a:xfrm>
              <a:off x="624" y="1881"/>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0,75</a:t>
              </a:r>
            </a:p>
          </p:txBody>
        </p:sp>
        <p:sp>
          <p:nvSpPr>
            <p:cNvPr id="17" name="Text Box 16"/>
            <p:cNvSpPr txBox="1">
              <a:spLocks noChangeArrowheads="1"/>
            </p:cNvSpPr>
            <p:nvPr/>
          </p:nvSpPr>
          <p:spPr bwMode="auto">
            <a:xfrm>
              <a:off x="624" y="2208"/>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0,09</a:t>
              </a:r>
            </a:p>
          </p:txBody>
        </p:sp>
        <p:sp>
          <p:nvSpPr>
            <p:cNvPr id="18" name="Text Box 17"/>
            <p:cNvSpPr txBox="1">
              <a:spLocks noChangeArrowheads="1"/>
            </p:cNvSpPr>
            <p:nvPr/>
          </p:nvSpPr>
          <p:spPr bwMode="auto">
            <a:xfrm>
              <a:off x="720" y="2505"/>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0,8</a:t>
              </a:r>
            </a:p>
          </p:txBody>
        </p:sp>
        <p:sp>
          <p:nvSpPr>
            <p:cNvPr id="19" name="Text Box 18"/>
            <p:cNvSpPr txBox="1">
              <a:spLocks noChangeArrowheads="1"/>
            </p:cNvSpPr>
            <p:nvPr/>
          </p:nvSpPr>
          <p:spPr bwMode="auto">
            <a:xfrm>
              <a:off x="288" y="2169"/>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20" name="Line 19"/>
            <p:cNvSpPr>
              <a:spLocks noChangeShapeType="1"/>
            </p:cNvSpPr>
            <p:nvPr/>
          </p:nvSpPr>
          <p:spPr bwMode="auto">
            <a:xfrm>
              <a:off x="576" y="2832"/>
              <a:ext cx="91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21" name="Text Box 20"/>
          <p:cNvSpPr txBox="1">
            <a:spLocks noChangeArrowheads="1"/>
          </p:cNvSpPr>
          <p:nvPr/>
        </p:nvSpPr>
        <p:spPr bwMode="auto">
          <a:xfrm>
            <a:off x="6386885" y="318613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1,64</a:t>
            </a:r>
          </a:p>
        </p:txBody>
      </p:sp>
    </p:spTree>
    <p:extLst>
      <p:ext uri="{BB962C8B-B14F-4D97-AF65-F5344CB8AC3E}">
        <p14:creationId xmlns:p14="http://schemas.microsoft.com/office/powerpoint/2010/main" val="3144628234"/>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1"/>
                                        </p:tgtEl>
                                        <p:attrNameLst>
                                          <p:attrName>style.visibility</p:attrName>
                                        </p:attrNameLst>
                                      </p:cBhvr>
                                      <p:to>
                                        <p:strVal val="visible"/>
                                      </p:to>
                                    </p:set>
                                    <p:anim calcmode="discrete" valueType="clr">
                                      <p:cBhvr override="childStyle">
                                        <p:cTn id="38"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1"/>
                                        </p:tgtEl>
                                        <p:attrNameLst>
                                          <p:attrName>fillcolor</p:attrName>
                                        </p:attrNameLst>
                                      </p:cBhvr>
                                      <p:tavLst>
                                        <p:tav tm="0">
                                          <p:val>
                                            <p:clrVal>
                                              <a:schemeClr val="accent2"/>
                                            </p:clrVal>
                                          </p:val>
                                        </p:tav>
                                        <p:tav tm="50000">
                                          <p:val>
                                            <p:clrVal>
                                              <a:schemeClr val="hlink"/>
                                            </p:clrVal>
                                          </p:val>
                                        </p:tav>
                                      </p:tavLst>
                                    </p:anim>
                                    <p:set>
                                      <p:cBhvr>
                                        <p:cTn id="40"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23" y="1008533"/>
            <a:ext cx="4782321" cy="1956820"/>
          </a:xfrm>
          <a:prstGeom prst="rect">
            <a:avLst/>
          </a:prstGeom>
        </p:spPr>
      </p:pic>
      <p:pic>
        <p:nvPicPr>
          <p:cNvPr id="68" name="晚会暖场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69637" y="1321067"/>
            <a:ext cx="609600" cy="60960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56357">
            <a:off x="2730471" y="2393301"/>
            <a:ext cx="3127254" cy="1335027"/>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 y="3989644"/>
            <a:ext cx="9732518" cy="1392103"/>
          </a:xfrm>
          <a:prstGeom prst="rect">
            <a:avLst/>
          </a:prstGeom>
        </p:spPr>
      </p:pic>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2033" y="4115286"/>
            <a:ext cx="785354" cy="1133501"/>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8" y="435473"/>
            <a:ext cx="3008382" cy="4965202"/>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0115" y="142872"/>
            <a:ext cx="1737363" cy="1389891"/>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4428" y="4407862"/>
            <a:ext cx="582641" cy="840925"/>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846" y="4046717"/>
            <a:ext cx="785354" cy="1133501"/>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6241" y="4339293"/>
            <a:ext cx="582641" cy="840925"/>
          </a:xfrm>
          <a:prstGeom prst="rect">
            <a:avLst/>
          </a:prstGeom>
        </p:spPr>
      </p:pic>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1053" y="4319030"/>
            <a:ext cx="582641" cy="840925"/>
          </a:xfrm>
          <a:prstGeom prst="rect">
            <a:avLst/>
          </a:prstGeom>
        </p:spPr>
      </p:pic>
      <p:pic>
        <p:nvPicPr>
          <p:cNvPr id="20"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0471" y="3957885"/>
            <a:ext cx="785354" cy="1133501"/>
          </a:xfrm>
          <a:prstGeom prst="rect">
            <a:avLst/>
          </a:prstGeom>
        </p:spPr>
      </p:pic>
      <p:pic>
        <p:nvPicPr>
          <p:cNvPr id="11" name="图片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8660" y="1224954"/>
            <a:ext cx="1197866" cy="1088138"/>
          </a:xfrm>
          <a:prstGeom prst="rect">
            <a:avLst/>
          </a:prstGeom>
        </p:spPr>
      </p:pic>
      <p:sp>
        <p:nvSpPr>
          <p:cNvPr id="21" name="WordArt 7"/>
          <p:cNvSpPr>
            <a:spLocks noChangeArrowheads="1" noChangeShapeType="1" noTextEdit="1"/>
          </p:cNvSpPr>
          <p:nvPr/>
        </p:nvSpPr>
        <p:spPr bwMode="auto">
          <a:xfrm>
            <a:off x="2340645" y="2543159"/>
            <a:ext cx="6799063" cy="1190249"/>
          </a:xfrm>
          <a:prstGeom prst="rect">
            <a:avLst/>
          </a:prstGeom>
        </p:spPr>
        <p:txBody>
          <a:bodyPr wrap="none" fromWordArt="1">
            <a:prstTxWarp prst="textPlain">
              <a:avLst>
                <a:gd name="adj" fmla="val 50000"/>
              </a:avLst>
            </a:prstTxWarp>
          </a:bodyPr>
          <a:lstStyle/>
          <a:p>
            <a:pPr algn="ctr"/>
            <a:r>
              <a:rPr lang="en-US" sz="3200" b="1" kern="10" dirty="0" err="1" smtClean="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rPr>
              <a:t>Tiết</a:t>
            </a:r>
            <a:r>
              <a:rPr lang="en-US" sz="3200" b="1" kern="10" dirty="0" smtClean="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rPr>
              <a:t> 51: </a:t>
            </a:r>
            <a:r>
              <a:rPr lang="en-US" sz="3200" b="1" kern="10" dirty="0" err="1" smtClean="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rPr>
              <a:t>Luyện</a:t>
            </a:r>
            <a:r>
              <a:rPr lang="en-US" sz="3200" b="1" kern="10" dirty="0" smtClean="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rPr>
              <a:t> </a:t>
            </a:r>
            <a:r>
              <a:rPr lang="en-US" sz="3200" b="1" kern="10" dirty="0" err="1" smtClean="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rPr>
              <a:t>tập</a:t>
            </a:r>
            <a:endParaRPr lang="en-US" sz="3200" b="1" kern="10" dirty="0">
              <a:ln w="19050">
                <a:solidFill>
                  <a:srgbClr val="000000"/>
                </a:solidFill>
                <a:round/>
                <a:headEnd/>
                <a:tailEnd/>
              </a:ln>
              <a:solidFill>
                <a:srgbClr val="0000FF"/>
              </a:solidFill>
              <a:latin typeface="UTM Aristote" panose="02040603050506020204" pitchFamily="18" charset="0"/>
              <a:cs typeface="Times New Roman" panose="02020603050405020304" pitchFamily="18" charset="0"/>
            </a:endParaRPr>
          </a:p>
        </p:txBody>
      </p:sp>
      <p:sp>
        <p:nvSpPr>
          <p:cNvPr id="22" name="WordArt 12"/>
          <p:cNvSpPr>
            <a:spLocks noChangeArrowheads="1" noChangeShapeType="1" noTextEdit="1"/>
          </p:cNvSpPr>
          <p:nvPr/>
        </p:nvSpPr>
        <p:spPr bwMode="auto">
          <a:xfrm>
            <a:off x="4294098" y="1116161"/>
            <a:ext cx="3084234" cy="1058635"/>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latin typeface="UTM A&amp;S Graceland" panose="02040603050506020204" pitchFamily="18" charset="0"/>
                <a:cs typeface="Times New Roman" panose="02020603050405020304" pitchFamily="18" charset="0"/>
              </a:rPr>
              <a:t>Toán</a:t>
            </a:r>
            <a:r>
              <a:rPr lang="en-US" sz="3600" kern="10" dirty="0" smtClean="0">
                <a:ln w="9525">
                  <a:solidFill>
                    <a:srgbClr val="000000"/>
                  </a:solidFill>
                  <a:round/>
                  <a:headEnd/>
                  <a:tailEnd/>
                </a:ln>
                <a:latin typeface="UTM A&amp;S Graceland" panose="02040603050506020204" pitchFamily="18" charset="0"/>
                <a:cs typeface="Times New Roman" panose="02020603050405020304" pitchFamily="18" charset="0"/>
              </a:rPr>
              <a:t> 5</a:t>
            </a:r>
            <a:endParaRPr lang="en-US" sz="3600" kern="10" dirty="0">
              <a:ln w="9525">
                <a:solidFill>
                  <a:srgbClr val="000000"/>
                </a:solidFill>
                <a:round/>
                <a:headEnd/>
                <a:tailEnd/>
              </a:ln>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27656326"/>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8"/>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par>
                                <p:cTn id="72" presetID="7" presetClass="emph" presetSubtype="2" repeatCount="indefinite" fill="hold" nodeType="withEffect">
                                  <p:stCondLst>
                                    <p:cond delay="0"/>
                                  </p:stCondLst>
                                  <p:childTnLst>
                                    <p:animClr clrSpc="rgb" dir="cw">
                                      <p:cBhvr>
                                        <p:cTn id="73" dur="2000" fill="hold"/>
                                        <p:tgtEl>
                                          <p:spTgt spid="22"/>
                                        </p:tgtEl>
                                        <p:attrNameLst>
                                          <p:attrName>stroke.color</p:attrName>
                                        </p:attrNameLst>
                                      </p:cBhvr>
                                      <p:to>
                                        <a:schemeClr val="accent2"/>
                                      </p:to>
                                    </p:animClr>
                                    <p:set>
                                      <p:cBhvr>
                                        <p:cTn id="74" dur="2000" fill="hold"/>
                                        <p:tgtEl>
                                          <p:spTgt spid="22"/>
                                        </p:tgtEl>
                                        <p:attrNameLst>
                                          <p:attrName>stroke.on</p:attrName>
                                        </p:attrNameLst>
                                      </p:cBhvr>
                                      <p:to>
                                        <p:strVal val="true"/>
                                      </p:to>
                                    </p:set>
                                  </p:childTnLst>
                                </p:cTn>
                              </p:par>
                              <p:par>
                                <p:cTn id="75" presetID="21" presetClass="emph" presetSubtype="0" repeatCount="indefinite" fill="hold" nodeType="withEffect">
                                  <p:stCondLst>
                                    <p:cond delay="0"/>
                                  </p:stCondLst>
                                  <p:endCondLst>
                                    <p:cond evt="onNext" delay="0">
                                      <p:tgtEl>
                                        <p:sldTgt/>
                                      </p:tgtEl>
                                    </p:cond>
                                  </p:endCondLst>
                                  <p:childTnLst>
                                    <p:animClr clrSpc="hsl" dir="cw">
                                      <p:cBhvr override="childStyle">
                                        <p:cTn id="76" dur="500" fill="hold"/>
                                        <p:tgtEl>
                                          <p:spTgt spid="22"/>
                                        </p:tgtEl>
                                        <p:attrNameLst>
                                          <p:attrName>style.color</p:attrName>
                                        </p:attrNameLst>
                                      </p:cBhvr>
                                      <p:by>
                                        <p:hsl h="7200000" s="0" l="0"/>
                                      </p:by>
                                    </p:animClr>
                                    <p:animClr clrSpc="hsl" dir="cw">
                                      <p:cBhvr>
                                        <p:cTn id="77" dur="500" fill="hold"/>
                                        <p:tgtEl>
                                          <p:spTgt spid="22"/>
                                        </p:tgtEl>
                                        <p:attrNameLst>
                                          <p:attrName>fillcolor</p:attrName>
                                        </p:attrNameLst>
                                      </p:cBhvr>
                                      <p:by>
                                        <p:hsl h="7200000" s="0" l="0"/>
                                      </p:by>
                                    </p:animClr>
                                    <p:animClr clrSpc="hsl" dir="cw">
                                      <p:cBhvr>
                                        <p:cTn id="78" dur="500" fill="hold"/>
                                        <p:tgtEl>
                                          <p:spTgt spid="22"/>
                                        </p:tgtEl>
                                        <p:attrNameLst>
                                          <p:attrName>stroke.color</p:attrName>
                                        </p:attrNameLst>
                                      </p:cBhvr>
                                      <p:by>
                                        <p:hsl h="7200000" s="0" l="0"/>
                                      </p:by>
                                    </p:animClr>
                                    <p:set>
                                      <p:cBhvr>
                                        <p:cTn id="79"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0" repeatCount="indefinite" fill="hold" display="0">
                  <p:stCondLst>
                    <p:cond delay="indefinite"/>
                  </p:stCondLst>
                  <p:endCondLst>
                    <p:cond evt="onStopAudio" delay="0">
                      <p:tgtEl>
                        <p:sldTgt/>
                      </p:tgtEl>
                    </p:cond>
                  </p:endCondLst>
                </p:cTn>
                <p:tgtEl>
                  <p:spTgt spid="6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44701" y="324073"/>
            <a:ext cx="38884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Bài 1: Tính</a:t>
            </a:r>
            <a:endParaRPr lang="en-US" sz="3200" b="1" dirty="0">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684461" y="1260177"/>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a) 15,32 +  41,69 + 8,44</a:t>
            </a:r>
          </a:p>
        </p:txBody>
      </p:sp>
      <p:sp>
        <p:nvSpPr>
          <p:cNvPr id="15" name="Text Box 6"/>
          <p:cNvSpPr txBox="1">
            <a:spLocks noChangeArrowheads="1"/>
          </p:cNvSpPr>
          <p:nvPr/>
        </p:nvSpPr>
        <p:spPr bwMode="auto">
          <a:xfrm>
            <a:off x="5180261" y="1274465"/>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b)  27,05 +  9,38  +  11,23</a:t>
            </a:r>
          </a:p>
        </p:txBody>
      </p:sp>
      <p:sp>
        <p:nvSpPr>
          <p:cNvPr id="16" name="Text Box 7"/>
          <p:cNvSpPr txBox="1">
            <a:spLocks noChangeArrowheads="1"/>
          </p:cNvSpPr>
          <p:nvPr/>
        </p:nvSpPr>
        <p:spPr bwMode="auto">
          <a:xfrm>
            <a:off x="1827461" y="194597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15,32</a:t>
            </a:r>
          </a:p>
        </p:txBody>
      </p:sp>
      <p:sp>
        <p:nvSpPr>
          <p:cNvPr id="19" name="Text Box 8"/>
          <p:cNvSpPr txBox="1">
            <a:spLocks noChangeArrowheads="1"/>
          </p:cNvSpPr>
          <p:nvPr/>
        </p:nvSpPr>
        <p:spPr bwMode="auto">
          <a:xfrm>
            <a:off x="1903661" y="240317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41,69</a:t>
            </a:r>
          </a:p>
        </p:txBody>
      </p:sp>
      <p:sp>
        <p:nvSpPr>
          <p:cNvPr id="20" name="Text Box 9"/>
          <p:cNvSpPr txBox="1">
            <a:spLocks noChangeArrowheads="1"/>
          </p:cNvSpPr>
          <p:nvPr/>
        </p:nvSpPr>
        <p:spPr bwMode="auto">
          <a:xfrm>
            <a:off x="1598861" y="2493665"/>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Line 10"/>
          <p:cNvSpPr>
            <a:spLocks noChangeShapeType="1"/>
          </p:cNvSpPr>
          <p:nvPr/>
        </p:nvSpPr>
        <p:spPr bwMode="auto">
          <a:xfrm>
            <a:off x="1751261" y="3469977"/>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Text Box 11"/>
          <p:cNvSpPr txBox="1">
            <a:spLocks noChangeArrowheads="1"/>
          </p:cNvSpPr>
          <p:nvPr/>
        </p:nvSpPr>
        <p:spPr bwMode="auto">
          <a:xfrm>
            <a:off x="1598861" y="346997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rPr>
              <a:t>    65,45</a:t>
            </a:r>
          </a:p>
        </p:txBody>
      </p:sp>
      <p:sp>
        <p:nvSpPr>
          <p:cNvPr id="23" name="Text Box 12"/>
          <p:cNvSpPr txBox="1">
            <a:spLocks noChangeArrowheads="1"/>
          </p:cNvSpPr>
          <p:nvPr/>
        </p:nvSpPr>
        <p:spPr bwMode="auto">
          <a:xfrm>
            <a:off x="2056061" y="293657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8,44  </a:t>
            </a:r>
          </a:p>
        </p:txBody>
      </p:sp>
      <p:sp>
        <p:nvSpPr>
          <p:cNvPr id="24" name="Text Box 13"/>
          <p:cNvSpPr txBox="1">
            <a:spLocks noChangeArrowheads="1"/>
          </p:cNvSpPr>
          <p:nvPr/>
        </p:nvSpPr>
        <p:spPr bwMode="auto">
          <a:xfrm>
            <a:off x="6628061" y="186977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27,05</a:t>
            </a:r>
          </a:p>
        </p:txBody>
      </p:sp>
      <p:sp>
        <p:nvSpPr>
          <p:cNvPr id="25" name="Text Box 14"/>
          <p:cNvSpPr txBox="1">
            <a:spLocks noChangeArrowheads="1"/>
          </p:cNvSpPr>
          <p:nvPr/>
        </p:nvSpPr>
        <p:spPr bwMode="auto">
          <a:xfrm>
            <a:off x="6704261" y="232697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9,38</a:t>
            </a:r>
          </a:p>
        </p:txBody>
      </p:sp>
      <p:sp>
        <p:nvSpPr>
          <p:cNvPr id="26" name="Text Box 15"/>
          <p:cNvSpPr txBox="1">
            <a:spLocks noChangeArrowheads="1"/>
          </p:cNvSpPr>
          <p:nvPr/>
        </p:nvSpPr>
        <p:spPr bwMode="auto">
          <a:xfrm>
            <a:off x="6399461" y="2417465"/>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7" name="Line 16"/>
          <p:cNvSpPr>
            <a:spLocks noChangeShapeType="1"/>
          </p:cNvSpPr>
          <p:nvPr/>
        </p:nvSpPr>
        <p:spPr bwMode="auto">
          <a:xfrm>
            <a:off x="6551861" y="3393777"/>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 Box 17"/>
          <p:cNvSpPr txBox="1">
            <a:spLocks noChangeArrowheads="1"/>
          </p:cNvSpPr>
          <p:nvPr/>
        </p:nvSpPr>
        <p:spPr bwMode="auto">
          <a:xfrm>
            <a:off x="6475661" y="339377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rPr>
              <a:t>   47,66</a:t>
            </a:r>
          </a:p>
        </p:txBody>
      </p:sp>
      <p:sp>
        <p:nvSpPr>
          <p:cNvPr id="29" name="Text Box 18"/>
          <p:cNvSpPr txBox="1">
            <a:spLocks noChangeArrowheads="1"/>
          </p:cNvSpPr>
          <p:nvPr/>
        </p:nvSpPr>
        <p:spPr bwMode="auto">
          <a:xfrm>
            <a:off x="6780461" y="286037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11,23  </a:t>
            </a:r>
          </a:p>
        </p:txBody>
      </p:sp>
      <p:pic>
        <p:nvPicPr>
          <p:cNvPr id="1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7" y="3415039"/>
            <a:ext cx="2275774" cy="2279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par>
                          <p:cTn id="24" fill="hold">
                            <p:stCondLst>
                              <p:cond delay="24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19"/>
                                        </p:tgtEl>
                                        <p:attrNameLst>
                                          <p:attrName>style.visibility</p:attrName>
                                        </p:attrNameLst>
                                      </p:cBhvr>
                                      <p:to>
                                        <p:strVal val="visible"/>
                                      </p:to>
                                    </p:set>
                                    <p:anim calcmode="discrete" valueType="clr">
                                      <p:cBhvr override="childStyle">
                                        <p:cTn id="27" dur="30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8" dur="3000"/>
                                        <p:tgtEl>
                                          <p:spTgt spid="19"/>
                                        </p:tgtEl>
                                        <p:attrNameLst>
                                          <p:attrName>fillcolor</p:attrName>
                                        </p:attrNameLst>
                                      </p:cBhvr>
                                      <p:tavLst>
                                        <p:tav tm="0">
                                          <p:val>
                                            <p:clrVal>
                                              <a:schemeClr val="accent2"/>
                                            </p:clrVal>
                                          </p:val>
                                        </p:tav>
                                        <p:tav tm="50000">
                                          <p:val>
                                            <p:clrVal>
                                              <a:schemeClr val="hlink"/>
                                            </p:clrVal>
                                          </p:val>
                                        </p:tav>
                                      </p:tavLst>
                                    </p:anim>
                                    <p:set>
                                      <p:cBhvr>
                                        <p:cTn id="29" dur="3000"/>
                                        <p:tgtEl>
                                          <p:spTgt spid="19"/>
                                        </p:tgtEl>
                                        <p:attrNameLst>
                                          <p:attrName>fill.type</p:attrName>
                                        </p:attrNameLst>
                                      </p:cBhvr>
                                      <p:to>
                                        <p:strVal val="solid"/>
                                      </p:to>
                                    </p:set>
                                  </p:childTnLst>
                                </p:cTn>
                              </p:par>
                            </p:childTnLst>
                          </p:cTn>
                        </p:par>
                        <p:par>
                          <p:cTn id="30" fill="hold">
                            <p:stCondLst>
                              <p:cond delay="92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0"/>
                                        </p:tgtEl>
                                        <p:attrNameLst>
                                          <p:attrName>style.visibility</p:attrName>
                                        </p:attrNameLst>
                                      </p:cBhvr>
                                      <p:to>
                                        <p:strVal val="visible"/>
                                      </p:to>
                                    </p:set>
                                    <p:anim calcmode="discrete" valueType="clr">
                                      <p:cBhvr override="childStyle">
                                        <p:cTn id="3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0"/>
                                        </p:tgtEl>
                                        <p:attrNameLst>
                                          <p:attrName>fillcolor</p:attrName>
                                        </p:attrNameLst>
                                      </p:cBhvr>
                                      <p:tavLst>
                                        <p:tav tm="0">
                                          <p:val>
                                            <p:clrVal>
                                              <a:schemeClr val="accent2"/>
                                            </p:clrVal>
                                          </p:val>
                                        </p:tav>
                                        <p:tav tm="50000">
                                          <p:val>
                                            <p:clrVal>
                                              <a:schemeClr val="hlink"/>
                                            </p:clrVal>
                                          </p:val>
                                        </p:tav>
                                      </p:tavLst>
                                    </p:anim>
                                    <p:set>
                                      <p:cBhvr>
                                        <p:cTn id="35" dur="80"/>
                                        <p:tgtEl>
                                          <p:spTgt spid="20"/>
                                        </p:tgtEl>
                                        <p:attrNameLst>
                                          <p:attrName>fill.type</p:attrName>
                                        </p:attrNameLst>
                                      </p:cBhvr>
                                      <p:to>
                                        <p:strVal val="solid"/>
                                      </p:to>
                                    </p:set>
                                  </p:childTnLst>
                                </p:cTn>
                              </p:par>
                            </p:childTnLst>
                          </p:cTn>
                        </p:par>
                        <p:par>
                          <p:cTn id="36" fill="hold">
                            <p:stCondLst>
                              <p:cond delay="93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23"/>
                                        </p:tgtEl>
                                        <p:attrNameLst>
                                          <p:attrName>style.visibility</p:attrName>
                                        </p:attrNameLst>
                                      </p:cBhvr>
                                      <p:to>
                                        <p:strVal val="visible"/>
                                      </p:to>
                                    </p:set>
                                    <p:anim calcmode="discrete" valueType="clr">
                                      <p:cBhvr override="childStyle">
                                        <p:cTn id="39" dur="300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0" dur="3000"/>
                                        <p:tgtEl>
                                          <p:spTgt spid="23"/>
                                        </p:tgtEl>
                                        <p:attrNameLst>
                                          <p:attrName>fillcolor</p:attrName>
                                        </p:attrNameLst>
                                      </p:cBhvr>
                                      <p:tavLst>
                                        <p:tav tm="0">
                                          <p:val>
                                            <p:clrVal>
                                              <a:schemeClr val="accent2"/>
                                            </p:clrVal>
                                          </p:val>
                                        </p:tav>
                                        <p:tav tm="50000">
                                          <p:val>
                                            <p:clrVal>
                                              <a:schemeClr val="hlink"/>
                                            </p:clrVal>
                                          </p:val>
                                        </p:tav>
                                      </p:tavLst>
                                    </p:anim>
                                    <p:set>
                                      <p:cBhvr>
                                        <p:cTn id="41" dur="3000"/>
                                        <p:tgtEl>
                                          <p:spTgt spid="23"/>
                                        </p:tgtEl>
                                        <p:attrNameLst>
                                          <p:attrName>fill.type</p:attrName>
                                        </p:attrNameLst>
                                      </p:cBhvr>
                                      <p:to>
                                        <p:strVal val="solid"/>
                                      </p:to>
                                    </p:set>
                                  </p:childTnLst>
                                </p:cTn>
                              </p:par>
                            </p:childTnLst>
                          </p:cTn>
                        </p:par>
                        <p:par>
                          <p:cTn id="42" fill="hold">
                            <p:stCondLst>
                              <p:cond delay="16820"/>
                            </p:stCondLst>
                            <p:childTnLst>
                              <p:par>
                                <p:cTn id="43" presetID="2" presetClass="entr" presetSubtype="4"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22"/>
                                        </p:tgtEl>
                                        <p:attrNameLst>
                                          <p:attrName>style.visibility</p:attrName>
                                        </p:attrNameLst>
                                      </p:cBhvr>
                                      <p:to>
                                        <p:strVal val="visible"/>
                                      </p:to>
                                    </p:set>
                                    <p:anim calcmode="discrete" valueType="clr">
                                      <p:cBhvr override="childStyle">
                                        <p:cTn id="5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2"/>
                                        </p:tgtEl>
                                        <p:attrNameLst>
                                          <p:attrName>fillcolor</p:attrName>
                                        </p:attrNameLst>
                                      </p:cBhvr>
                                      <p:tavLst>
                                        <p:tav tm="0">
                                          <p:val>
                                            <p:clrVal>
                                              <a:schemeClr val="accent2"/>
                                            </p:clrVal>
                                          </p:val>
                                        </p:tav>
                                        <p:tav tm="50000">
                                          <p:val>
                                            <p:clrVal>
                                              <a:schemeClr val="hlink"/>
                                            </p:clrVal>
                                          </p:val>
                                        </p:tav>
                                      </p:tavLst>
                                    </p:anim>
                                    <p:set>
                                      <p:cBhvr>
                                        <p:cTn id="53" dur="80"/>
                                        <p:tgtEl>
                                          <p:spTgt spid="22"/>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4"/>
                                        </p:tgtEl>
                                        <p:attrNameLst>
                                          <p:attrName>style.visibility</p:attrName>
                                        </p:attrNameLst>
                                      </p:cBhvr>
                                      <p:to>
                                        <p:strVal val="visible"/>
                                      </p:to>
                                    </p:set>
                                    <p:anim calcmode="discrete" valueType="clr">
                                      <p:cBhvr override="childStyle">
                                        <p:cTn id="5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4"/>
                                        </p:tgtEl>
                                        <p:attrNameLst>
                                          <p:attrName>fillcolor</p:attrName>
                                        </p:attrNameLst>
                                      </p:cBhvr>
                                      <p:tavLst>
                                        <p:tav tm="0">
                                          <p:val>
                                            <p:clrVal>
                                              <a:schemeClr val="accent2"/>
                                            </p:clrVal>
                                          </p:val>
                                        </p:tav>
                                        <p:tav tm="50000">
                                          <p:val>
                                            <p:clrVal>
                                              <a:schemeClr val="hlink"/>
                                            </p:clrVal>
                                          </p:val>
                                        </p:tav>
                                      </p:tavLst>
                                    </p:anim>
                                    <p:set>
                                      <p:cBhvr>
                                        <p:cTn id="60" dur="80"/>
                                        <p:tgtEl>
                                          <p:spTgt spid="24"/>
                                        </p:tgtEl>
                                        <p:attrNameLst>
                                          <p:attrName>fill.type</p:attrName>
                                        </p:attrNameLst>
                                      </p:cBhvr>
                                      <p:to>
                                        <p:strVal val="solid"/>
                                      </p:to>
                                    </p:set>
                                  </p:childTnLst>
                                </p:cTn>
                              </p:par>
                            </p:childTnLst>
                          </p:cTn>
                        </p:par>
                        <p:par>
                          <p:cTn id="61" fill="hold">
                            <p:stCondLst>
                              <p:cond delay="24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25"/>
                                        </p:tgtEl>
                                        <p:attrNameLst>
                                          <p:attrName>style.visibility</p:attrName>
                                        </p:attrNameLst>
                                      </p:cBhvr>
                                      <p:to>
                                        <p:strVal val="visible"/>
                                      </p:to>
                                    </p:set>
                                    <p:anim calcmode="discrete" valueType="clr">
                                      <p:cBhvr override="childStyle">
                                        <p:cTn id="64" dur="300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5" dur="3000"/>
                                        <p:tgtEl>
                                          <p:spTgt spid="25"/>
                                        </p:tgtEl>
                                        <p:attrNameLst>
                                          <p:attrName>fillcolor</p:attrName>
                                        </p:attrNameLst>
                                      </p:cBhvr>
                                      <p:tavLst>
                                        <p:tav tm="0">
                                          <p:val>
                                            <p:clrVal>
                                              <a:schemeClr val="accent2"/>
                                            </p:clrVal>
                                          </p:val>
                                        </p:tav>
                                        <p:tav tm="50000">
                                          <p:val>
                                            <p:clrVal>
                                              <a:schemeClr val="hlink"/>
                                            </p:clrVal>
                                          </p:val>
                                        </p:tav>
                                      </p:tavLst>
                                    </p:anim>
                                    <p:set>
                                      <p:cBhvr>
                                        <p:cTn id="66" dur="3000"/>
                                        <p:tgtEl>
                                          <p:spTgt spid="25"/>
                                        </p:tgtEl>
                                        <p:attrNameLst>
                                          <p:attrName>fill.type</p:attrName>
                                        </p:attrNameLst>
                                      </p:cBhvr>
                                      <p:to>
                                        <p:strVal val="solid"/>
                                      </p:to>
                                    </p:set>
                                  </p:childTnLst>
                                </p:cTn>
                              </p:par>
                            </p:childTnLst>
                          </p:cTn>
                        </p:par>
                        <p:par>
                          <p:cTn id="67" fill="hold">
                            <p:stCondLst>
                              <p:cond delay="774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6"/>
                                        </p:tgtEl>
                                        <p:attrNameLst>
                                          <p:attrName>style.visibility</p:attrName>
                                        </p:attrNameLst>
                                      </p:cBhvr>
                                      <p:to>
                                        <p:strVal val="visible"/>
                                      </p:to>
                                    </p:set>
                                    <p:anim calcmode="discrete" valueType="clr">
                                      <p:cBhvr override="childStyle">
                                        <p:cTn id="70"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6"/>
                                        </p:tgtEl>
                                        <p:attrNameLst>
                                          <p:attrName>fillcolor</p:attrName>
                                        </p:attrNameLst>
                                      </p:cBhvr>
                                      <p:tavLst>
                                        <p:tav tm="0">
                                          <p:val>
                                            <p:clrVal>
                                              <a:schemeClr val="accent2"/>
                                            </p:clrVal>
                                          </p:val>
                                        </p:tav>
                                        <p:tav tm="50000">
                                          <p:val>
                                            <p:clrVal>
                                              <a:schemeClr val="hlink"/>
                                            </p:clrVal>
                                          </p:val>
                                        </p:tav>
                                      </p:tavLst>
                                    </p:anim>
                                    <p:set>
                                      <p:cBhvr>
                                        <p:cTn id="72" dur="80"/>
                                        <p:tgtEl>
                                          <p:spTgt spid="26"/>
                                        </p:tgtEl>
                                        <p:attrNameLst>
                                          <p:attrName>fill.type</p:attrName>
                                        </p:attrNameLst>
                                      </p:cBhvr>
                                      <p:to>
                                        <p:strVal val="solid"/>
                                      </p:to>
                                    </p:set>
                                  </p:childTnLst>
                                </p:cTn>
                              </p:par>
                            </p:childTnLst>
                          </p:cTn>
                        </p:par>
                        <p:par>
                          <p:cTn id="73" fill="hold">
                            <p:stCondLst>
                              <p:cond delay="782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29"/>
                                        </p:tgtEl>
                                        <p:attrNameLst>
                                          <p:attrName>style.visibility</p:attrName>
                                        </p:attrNameLst>
                                      </p:cBhvr>
                                      <p:to>
                                        <p:strVal val="visible"/>
                                      </p:to>
                                    </p:set>
                                    <p:anim calcmode="discrete" valueType="clr">
                                      <p:cBhvr override="childStyle">
                                        <p:cTn id="76" dur="30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7" dur="3000"/>
                                        <p:tgtEl>
                                          <p:spTgt spid="29"/>
                                        </p:tgtEl>
                                        <p:attrNameLst>
                                          <p:attrName>fillcolor</p:attrName>
                                        </p:attrNameLst>
                                      </p:cBhvr>
                                      <p:tavLst>
                                        <p:tav tm="0">
                                          <p:val>
                                            <p:clrVal>
                                              <a:schemeClr val="accent2"/>
                                            </p:clrVal>
                                          </p:val>
                                        </p:tav>
                                        <p:tav tm="50000">
                                          <p:val>
                                            <p:clrVal>
                                              <a:schemeClr val="hlink"/>
                                            </p:clrVal>
                                          </p:val>
                                        </p:tav>
                                      </p:tavLst>
                                    </p:anim>
                                    <p:set>
                                      <p:cBhvr>
                                        <p:cTn id="78" dur="3000"/>
                                        <p:tgtEl>
                                          <p:spTgt spid="29"/>
                                        </p:tgtEl>
                                        <p:attrNameLst>
                                          <p:attrName>fill.type</p:attrName>
                                        </p:attrNameLst>
                                      </p:cBhvr>
                                      <p:to>
                                        <p:strVal val="solid"/>
                                      </p:to>
                                    </p:set>
                                  </p:childTnLst>
                                </p:cTn>
                              </p:par>
                            </p:childTnLst>
                          </p:cTn>
                        </p:par>
                        <p:par>
                          <p:cTn id="79" fill="hold">
                            <p:stCondLst>
                              <p:cond delay="16820"/>
                            </p:stCondLst>
                            <p:childTnLst>
                              <p:par>
                                <p:cTn id="80" presetID="2" presetClass="entr" presetSubtype="4"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28"/>
                                        </p:tgtEl>
                                        <p:attrNameLst>
                                          <p:attrName>style.visibility</p:attrName>
                                        </p:attrNameLst>
                                      </p:cBhvr>
                                      <p:to>
                                        <p:strVal val="visible"/>
                                      </p:to>
                                    </p:set>
                                    <p:anim calcmode="discrete" valueType="clr">
                                      <p:cBhvr override="childStyle">
                                        <p:cTn id="88"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28"/>
                                        </p:tgtEl>
                                        <p:attrNameLst>
                                          <p:attrName>fillcolor</p:attrName>
                                        </p:attrNameLst>
                                      </p:cBhvr>
                                      <p:tavLst>
                                        <p:tav tm="0">
                                          <p:val>
                                            <p:clrVal>
                                              <a:schemeClr val="accent2"/>
                                            </p:clrVal>
                                          </p:val>
                                        </p:tav>
                                        <p:tav tm="50000">
                                          <p:val>
                                            <p:clrVal>
                                              <a:schemeClr val="hlink"/>
                                            </p:clrVal>
                                          </p:val>
                                        </p:tav>
                                      </p:tavLst>
                                    </p:anim>
                                    <p:set>
                                      <p:cBhvr>
                                        <p:cTn id="90" dur="80"/>
                                        <p:tgtEl>
                                          <p:spTgt spid="28"/>
                                        </p:tgtEl>
                                        <p:attrNameLst>
                                          <p:attrName>fill.type</p:attrName>
                                        </p:attrNameLst>
                                      </p:cBhvr>
                                      <p:to>
                                        <p:strVal val="solid"/>
                                      </p:to>
                                    </p:set>
                                  </p:childTnLst>
                                </p:cTn>
                              </p:par>
                              <p:par>
                                <p:cTn id="91" presetID="42"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2000"/>
                                        <p:tgtEl>
                                          <p:spTgt spid="18"/>
                                        </p:tgtEl>
                                      </p:cBhvr>
                                    </p:animEffect>
                                    <p:anim calcmode="lin" valueType="num">
                                      <p:cBhvr>
                                        <p:cTn id="94" dur="2000" fill="hold"/>
                                        <p:tgtEl>
                                          <p:spTgt spid="18"/>
                                        </p:tgtEl>
                                        <p:attrNameLst>
                                          <p:attrName>ppt_x</p:attrName>
                                        </p:attrNameLst>
                                      </p:cBhvr>
                                      <p:tavLst>
                                        <p:tav tm="0">
                                          <p:val>
                                            <p:strVal val="#ppt_x"/>
                                          </p:val>
                                        </p:tav>
                                        <p:tav tm="100000">
                                          <p:val>
                                            <p:strVal val="#ppt_x"/>
                                          </p:val>
                                        </p:tav>
                                      </p:tavLst>
                                    </p:anim>
                                    <p:anim calcmode="lin" valueType="num">
                                      <p:cBhvr>
                                        <p:cTn id="9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9" grpId="0"/>
      <p:bldP spid="20" grpId="0"/>
      <p:bldP spid="22" grpId="0"/>
      <p:bldP spid="23" grpId="0"/>
      <p:bldP spid="24" grpId="0"/>
      <p:bldP spid="25"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64581" y="324073"/>
            <a:ext cx="64807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Bài 2: Tính bằng cách nhanh nhất</a:t>
            </a:r>
            <a:endParaRPr lang="en-US" sz="3200" b="1" dirty="0">
              <a:latin typeface="Times New Roman" panose="02020603050405020304" pitchFamily="18" charset="0"/>
              <a:cs typeface="Times New Roman" panose="02020603050405020304" pitchFamily="18" charset="0"/>
            </a:endParaRPr>
          </a:p>
        </p:txBody>
      </p:sp>
      <p:sp>
        <p:nvSpPr>
          <p:cNvPr id="10" name="Text Box 4" descr="White marble"/>
          <p:cNvSpPr txBox="1">
            <a:spLocks noChangeArrowheads="1"/>
          </p:cNvSpPr>
          <p:nvPr/>
        </p:nvSpPr>
        <p:spPr bwMode="auto">
          <a:xfrm>
            <a:off x="674117" y="1676727"/>
            <a:ext cx="3962400" cy="519112"/>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a) 4,68 +  6,03  +  3,97</a:t>
            </a:r>
          </a:p>
        </p:txBody>
      </p:sp>
      <p:sp>
        <p:nvSpPr>
          <p:cNvPr id="11" name="Text Box 5" descr="White marble"/>
          <p:cNvSpPr txBox="1">
            <a:spLocks noChangeArrowheads="1"/>
          </p:cNvSpPr>
          <p:nvPr/>
        </p:nvSpPr>
        <p:spPr bwMode="auto">
          <a:xfrm>
            <a:off x="4788917" y="1676727"/>
            <a:ext cx="4419600" cy="519112"/>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b)  6,9   +  8,4 +  3,1  + 0,2</a:t>
            </a:r>
          </a:p>
        </p:txBody>
      </p:sp>
      <p:sp>
        <p:nvSpPr>
          <p:cNvPr id="12" name="Text Box 6" descr="White marble"/>
          <p:cNvSpPr txBox="1">
            <a:spLocks noChangeArrowheads="1"/>
          </p:cNvSpPr>
          <p:nvPr/>
        </p:nvSpPr>
        <p:spPr bwMode="auto">
          <a:xfrm>
            <a:off x="674117" y="2272039"/>
            <a:ext cx="1676400" cy="523220"/>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4,68 +         </a:t>
            </a: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 Box 7" descr="White marble"/>
          <p:cNvSpPr txBox="1">
            <a:spLocks noChangeArrowheads="1"/>
          </p:cNvSpPr>
          <p:nvPr/>
        </p:nvSpPr>
        <p:spPr bwMode="auto">
          <a:xfrm>
            <a:off x="2769617" y="2279337"/>
            <a:ext cx="16002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10</a:t>
            </a:r>
          </a:p>
        </p:txBody>
      </p:sp>
      <p:sp>
        <p:nvSpPr>
          <p:cNvPr id="14" name="Text Box 8" descr="White marble"/>
          <p:cNvSpPr txBox="1">
            <a:spLocks noChangeArrowheads="1"/>
          </p:cNvSpPr>
          <p:nvPr/>
        </p:nvSpPr>
        <p:spPr bwMode="auto">
          <a:xfrm>
            <a:off x="750317" y="2895927"/>
            <a:ext cx="2667000" cy="519112"/>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14,68</a:t>
            </a:r>
          </a:p>
        </p:txBody>
      </p:sp>
      <p:sp>
        <p:nvSpPr>
          <p:cNvPr id="15" name="AutoShape 9"/>
          <p:cNvSpPr>
            <a:spLocks/>
          </p:cNvSpPr>
          <p:nvPr/>
        </p:nvSpPr>
        <p:spPr bwMode="auto">
          <a:xfrm rot="5400000">
            <a:off x="3036317" y="1433839"/>
            <a:ext cx="228600" cy="1600200"/>
          </a:xfrm>
          <a:prstGeom prst="righ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Text Box 10" descr="White marble"/>
          <p:cNvSpPr txBox="1">
            <a:spLocks noChangeArrowheads="1"/>
          </p:cNvSpPr>
          <p:nvPr/>
        </p:nvSpPr>
        <p:spPr bwMode="auto">
          <a:xfrm>
            <a:off x="4788917" y="2119639"/>
            <a:ext cx="3048000" cy="523220"/>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6,9  +   3,1  +    </a:t>
            </a:r>
          </a:p>
        </p:txBody>
      </p:sp>
      <p:sp>
        <p:nvSpPr>
          <p:cNvPr id="17" name="Text Box 11" descr="White marble"/>
          <p:cNvSpPr txBox="1">
            <a:spLocks noChangeArrowheads="1"/>
          </p:cNvSpPr>
          <p:nvPr/>
        </p:nvSpPr>
        <p:spPr bwMode="auto">
          <a:xfrm>
            <a:off x="7379717" y="2197024"/>
            <a:ext cx="19812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8,4  +   0,2       </a:t>
            </a:r>
          </a:p>
        </p:txBody>
      </p:sp>
      <p:sp>
        <p:nvSpPr>
          <p:cNvPr id="18" name="AutoShape 12"/>
          <p:cNvSpPr>
            <a:spLocks/>
          </p:cNvSpPr>
          <p:nvPr/>
        </p:nvSpPr>
        <p:spPr bwMode="auto">
          <a:xfrm rot="5400000">
            <a:off x="5931917" y="2036296"/>
            <a:ext cx="228600" cy="1447800"/>
          </a:xfrm>
          <a:prstGeom prst="rightBrace">
            <a:avLst>
              <a:gd name="adj1" fmla="val 52778"/>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AutoShape 13"/>
          <p:cNvSpPr>
            <a:spLocks/>
          </p:cNvSpPr>
          <p:nvPr/>
        </p:nvSpPr>
        <p:spPr bwMode="auto">
          <a:xfrm rot="5400000">
            <a:off x="8065517" y="1993065"/>
            <a:ext cx="228600" cy="1600200"/>
          </a:xfrm>
          <a:prstGeom prst="righ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 Box 14" descr="White marble"/>
          <p:cNvSpPr txBox="1">
            <a:spLocks noChangeArrowheads="1"/>
          </p:cNvSpPr>
          <p:nvPr/>
        </p:nvSpPr>
        <p:spPr bwMode="auto">
          <a:xfrm>
            <a:off x="4788917" y="2957839"/>
            <a:ext cx="27432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10         +</a:t>
            </a:r>
          </a:p>
        </p:txBody>
      </p:sp>
      <p:sp>
        <p:nvSpPr>
          <p:cNvPr id="21" name="Text Box 15" descr="White marble"/>
          <p:cNvSpPr txBox="1">
            <a:spLocks noChangeArrowheads="1"/>
          </p:cNvSpPr>
          <p:nvPr/>
        </p:nvSpPr>
        <p:spPr bwMode="auto">
          <a:xfrm>
            <a:off x="7716499" y="2968978"/>
            <a:ext cx="1600200" cy="519112"/>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8,6</a:t>
            </a:r>
          </a:p>
        </p:txBody>
      </p:sp>
      <p:sp>
        <p:nvSpPr>
          <p:cNvPr id="22" name="Text Box 16" descr="White marble"/>
          <p:cNvSpPr txBox="1">
            <a:spLocks noChangeArrowheads="1"/>
          </p:cNvSpPr>
          <p:nvPr/>
        </p:nvSpPr>
        <p:spPr bwMode="auto">
          <a:xfrm>
            <a:off x="4788917" y="3567439"/>
            <a:ext cx="3886200" cy="519113"/>
          </a:xfrm>
          <a:prstGeom prst="rect">
            <a:avLst/>
          </a:prstGeom>
          <a:noFill/>
          <a:ln>
            <a:noFill/>
          </a:ln>
          <a:effectLst/>
          <a:extLst>
            <a:ext uri="{909E8E84-426E-40DD-AFC4-6F175D3DCCD1}">
              <a14:hiddenFill xmlns:a14="http://schemas.microsoft.com/office/drawing/2010/main">
                <a:blipFill dpi="0" rotWithShape="0">
                  <a:blip r:embed="rId3">
                    <a:alphaModFix amt="99000"/>
                  </a:blip>
                  <a:srcRect/>
                  <a:tile tx="0" ty="0" sx="100000" sy="100000" flip="none" algn="tl"/>
                </a:blip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18,6</a:t>
            </a:r>
          </a:p>
        </p:txBody>
      </p:sp>
      <p:pic>
        <p:nvPicPr>
          <p:cNvPr id="23"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7" y="3415039"/>
            <a:ext cx="2275774" cy="2279275"/>
          </a:xfrm>
          <a:prstGeom prst="rect">
            <a:avLst/>
          </a:prstGeom>
        </p:spPr>
      </p:pic>
    </p:spTree>
    <p:extLst>
      <p:ext uri="{BB962C8B-B14F-4D97-AF65-F5344CB8AC3E}">
        <p14:creationId xmlns:p14="http://schemas.microsoft.com/office/powerpoint/2010/main" val="3175354660"/>
      </p:ext>
    </p:extLst>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down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fltVal val="0"/>
                                          </p:val>
                                        </p:tav>
                                        <p:tav tm="100000">
                                          <p:val>
                                            <p:strVal val="#ppt_w"/>
                                          </p:val>
                                        </p:tav>
                                      </p:tavLst>
                                    </p:anim>
                                    <p:anim calcmode="lin" valueType="num">
                                      <p:cBhvr>
                                        <p:cTn id="51" dur="1000" fill="hold"/>
                                        <p:tgtEl>
                                          <p:spTgt spid="18"/>
                                        </p:tgtEl>
                                        <p:attrNameLst>
                                          <p:attrName>ppt_h</p:attrName>
                                        </p:attrNameLst>
                                      </p:cBhvr>
                                      <p:tavLst>
                                        <p:tav tm="0">
                                          <p:val>
                                            <p:fltVal val="0"/>
                                          </p:val>
                                        </p:tav>
                                        <p:tav tm="100000">
                                          <p:val>
                                            <p:strVal val="#ppt_h"/>
                                          </p:val>
                                        </p:tav>
                                      </p:tavLst>
                                    </p:anim>
                                    <p:anim calcmode="lin" valueType="num">
                                      <p:cBhvr>
                                        <p:cTn id="52" dur="1000" fill="hold"/>
                                        <p:tgtEl>
                                          <p:spTgt spid="18"/>
                                        </p:tgtEl>
                                        <p:attrNameLst>
                                          <p:attrName>style.rotation</p:attrName>
                                        </p:attrNameLst>
                                      </p:cBhvr>
                                      <p:tavLst>
                                        <p:tav tm="0">
                                          <p:val>
                                            <p:fltVal val="90"/>
                                          </p:val>
                                        </p:tav>
                                        <p:tav tm="100000">
                                          <p:val>
                                            <p:fltVal val="0"/>
                                          </p:val>
                                        </p:tav>
                                      </p:tavLst>
                                    </p:anim>
                                    <p:animEffect transition="in" filter="fade">
                                      <p:cBhvr>
                                        <p:cTn id="53" dur="1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 calcmode="lin" valueType="num">
                                      <p:cBhvr>
                                        <p:cTn id="60" dur="1000" fill="hold"/>
                                        <p:tgtEl>
                                          <p:spTgt spid="19"/>
                                        </p:tgtEl>
                                        <p:attrNameLst>
                                          <p:attrName>style.rotation</p:attrName>
                                        </p:attrNameLst>
                                      </p:cBhvr>
                                      <p:tavLst>
                                        <p:tav tm="0">
                                          <p:val>
                                            <p:fltVal val="90"/>
                                          </p:val>
                                        </p:tav>
                                        <p:tav tm="100000">
                                          <p:val>
                                            <p:fltVal val="0"/>
                                          </p:val>
                                        </p:tav>
                                      </p:tavLst>
                                    </p:anim>
                                    <p:animEffect transition="in" filter="fade">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strips(down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strips(down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downLeft)">
                                      <p:cBhvr>
                                        <p:cTn id="76" dur="500"/>
                                        <p:tgtEl>
                                          <p:spTgt spid="22"/>
                                        </p:tgtEl>
                                      </p:cBhvr>
                                    </p:animEffect>
                                  </p:childTnLst>
                                </p:cTn>
                              </p:par>
                              <p:par>
                                <p:cTn id="77" presetID="42"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000"/>
                                        <p:tgtEl>
                                          <p:spTgt spid="23"/>
                                        </p:tgtEl>
                                      </p:cBhvr>
                                    </p:animEffect>
                                    <p:anim calcmode="lin" valueType="num">
                                      <p:cBhvr>
                                        <p:cTn id="80" dur="2000" fill="hold"/>
                                        <p:tgtEl>
                                          <p:spTgt spid="23"/>
                                        </p:tgtEl>
                                        <p:attrNameLst>
                                          <p:attrName>ppt_x</p:attrName>
                                        </p:attrNameLst>
                                      </p:cBhvr>
                                      <p:tavLst>
                                        <p:tav tm="0">
                                          <p:val>
                                            <p:strVal val="#ppt_x"/>
                                          </p:val>
                                        </p:tav>
                                        <p:tav tm="100000">
                                          <p:val>
                                            <p:strVal val="#ppt_x"/>
                                          </p:val>
                                        </p:tav>
                                      </p:tavLst>
                                    </p:anim>
                                    <p:anim calcmode="lin" valueType="num">
                                      <p:cBhvr>
                                        <p:cTn id="81"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ULTRA_SCORM_COURSE_ID" val="B9F7F006-771D-4F79-B25E-1E54FEBB1E79"/>
  <p:tag name="ISPRING_SCORM_RATE_SLIDES" val="1"/>
  <p:tag name="ISPRING_SCORM_PASSING_SCORE" val="100.0000000000"/>
  <p:tag name="ISPRINGONLINEFOLDERID" val="0"/>
  <p:tag name="ISPRINGONLINEFOLDERPATH" val="Content List"/>
  <p:tag name="ISPRINGCLOUDFOLDERID" val="0"/>
  <p:tag name="ISPRING_RESOURCE_PATHS_HASH_PRESENTER" val="a4bddcfc1868c96f90db3ced185de38b3b4b54"/>
  <p:tag name="ISPRING_SCORM_ENDPOINT" val="&lt;endpoint&gt;&lt;enable&gt;0&lt;/enable&gt;&lt;lrs&gt;http://&lt;/lrs&gt;&lt;auth&gt;0&lt;/auth&gt;&lt;login&gt;&lt;/login&gt;&lt;password&gt;&lt;/password&gt;&lt;key&gt;&lt;/key&gt;&lt;name&gt;&lt;/name&gt;&lt;email&gt;&lt;/email&gt;&lt;/endpoint&gt;&#10;"/>
  <p:tag name="ISPRINGCLOUDFOLDERPATH" val="Repository"/>
  <p:tag name="ISPRING_PLAYERS_CUSTOMIZATION" val="UEsDBBQAAgAIALq92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6vdt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ur3b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C6vdt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C6vdt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Lq92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q920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6vdtIPzCQpjUIAAB1IAAAKQAAAHVuaXZlcnNhbC9za2luX2N1c3RvbWl6YXRpb25fc2V0dGluZ3MueG1stVrrbuJKEv5/nqLF6ki70ipczC0rhpUvTWINMRzsJDO7WqEGd8CK7ebYDTM54sc+zT7YPslWt+1gEyB2ZhZPonF1fVXVdesLGcTPXqhvY84C7w/CPRbalHMvXMXDXxAaLJnPomlEY8rj+oHy6IUu+2aGT0zQgBpzErokcnUxGg8baCQ/qN9T+0Yf3tpau4V6bdzCfWTgjg5j14pxregwZrSa+qB+JCKRG9ElDflpqYN6YfQtwAxjGnEzdOn3oVLkzg8VZ3ATEdcDvnjYbYtnn2ndG23xoHaz0+vgfUtVFKWL9I7RNBr7Xu+6pzYRbrQ7DWWv9VtKS0HNTqd53d03e62OAm+j6y5IaePrLmr32u2WsW/hFqCRqmpGS9/3lOtmUwVtuH+t70cjrddooGazqbSNfaerjLQGAm4FZKhKXzhQMRRN6e5VTW32FTTSR9qovccG7uod1G/hbqOxb2ua0mgcnHuYXd5dB2rp6WTufEfgyRCcHBW5VT+RXIPlNoqA2aHBxiecopAE9FNtyYKAhrU0J2X+ZhyZKUVqQgSywA8T+KAuX7IRqT2f/nk68txPtcWWcxZeLVnIwaSrkEUB8WvDPyUZktpfBsl2NKqCeyJLelDXk5+ysFQXZC08l0DglA0JX8Zsxa4WZPm8itg2dEuZuX7Z0Mj3wmfgblz3dHxRke/F3OQ0KNiH++IpD9tAV4qpMK+LxVMK6ZMF9TONDfmpgDuofN8jR9CdF3tcQtWmeC5BN2RFiwHoq+K5jAlBSzFqPfG8D+L0Owd2RRR56yK7T15oVFSSNMWLKLbZbqrm0yZiK+HsIu79QL/ifAY9JlwJCxviKQUSExQKS0UpdZucv3HEmL4e95JBAFoguPnmkpKkyKk21yd3U9X6Oh9PbiZzzbypDfWkKpEoy1/+3Or2vzc73b8M6imwpCj7Th2Pi8KQFNZplJNlObPJeA4C8Xhu4S9ObSh+V4ZO7p2xaeHaMP1PZQHTGX6oDcXvMtD72Qxbztwemwaem/bcmjjSL2PsYKM2/Mq2aE12FHGGdh79hviaIujPXkRR7HuuHBA92wu3tIQ+Y3KnmtZ8hm1nZuqOObFqQ5tF0ctfpWSy5WvInjWJkevFZOFTV6qFHJHjor+AdrkNQ/CPrz3gZAHxwqsy2mfqo2ndzJ3JZGzPsWVklNoQhy4yIiI0VRc0U208AxkRgeX6Y/C5zD4pAam+X1nIrXlzO4YfRxhy663WPvzwD1gzxRCSqVj63wVC4uAZZJ1tP05mhvAhKEQEbUgcf2ORW0iafOhKyDYtfQKpqTs5+Y4Qk8mGwHvhElKHLnkJeXfYttUbPNcmXyDHoTYnFUGTz1CSnyuCvmIbagjbJWCW+mDeqKIiRBlmBZLV4JKIfPdfEFkuASe8ufPYNgaK8DCUiazG+KqyJhv/dg+BNNXxmWpPBIOz5dvK21EwJXJhnSuhC9qQjg2RXb/dm/+Yj1RzjI05pJsxeZw7sksKpQF5QSHjiLg7Ei4pWtAl2UIlvMCY67lyTERemvD71vsDEZ72n1/T1mUZ+MuvHzCp0PBOWAZ7ZFAG+5QNf0+7cFs6gw8aInL9rBVlHPBhE2wdW+rMnPycEMVesPWTLv0zAvVqXNVgvWvHj/urfNj+D8bYSQvWTOhomscqgTCsxGLJgcXTrwQ0rRGomyb9HBq+OIhWEmBNUhkWQz8g5gE8VzDkATxaTcQj1mzTgc3WI12I40cJsKzVJGqn4y0OiT6Fc/hrqS7oE4P9kk/JLtnIwNolw18myrmtUmFpcUxnDIZbIHOVJBVI9b1AHKLKib2/w5krktWgMJ9HtvVdWd2+9yxXBPDzNqBv92FPEQsk1SdxltfJovT3HzQkmeIs0TuttoF4LdDSscrV5w9FzMbqTL+d66qlY3GiEPXsl8dBdQifjB17PlY1IQHKJCB8uYZV+Ekc9MrLSk4EBh6pIC+dvE1JtFz/99//KS/myJ6EilLq36rKgeIXXRO/yvunxTiN/1VCjqNqRah8KQlMD1QZtPz5yjEhQX/KkYUky1LAAnHHVUo1lEAaRtVxVP32DqrElkXBthHsBSsKuVNnn6Hxyb1+bXhHomdonA5jflVB0vMiN3llGw5H3C33vZBWhP/wSiQm75jTuWoY8uwPNep7y+dk+XXhAJPe8yGfrarI029VC7rzkUjqery6TLm4ZV0LWkLyfmgIu5Nr3SvhcKPiE+jhvHBBE/KI+VNxtfX2LhcYxE0cpPGQR+JIn73lOeI1+5bGbvhE/BjY8qRj1inYMBWbxVRkkXbMPRO14+ZYU8Ix3wPzYVnQk9nk2Iv0Y5Sua/LmN2/3K+2N4XDKSodylh+Ix/wW/c7f8OeIx/y2WFImcKx7AzoeySOz2ziNRHl6mcgBDw1lj0p5srcij7BgLG5l45xJKaHIGTCXDuXK6HgBTYtZ0PIG189YPAhfNy93ArN4kdOOxbcOhYFD8tYvZ++Ae9yn51NbzgMKMB99+X4q/1OeUwWQfHtw7IyEivjLhn6qwTGELNeiz8c1lMr4VJMyky9lzgE3WTsT3awaNJDtXHbzasBQdPFqEJYU+2XQoP7GU4P6pRgNUrHnQxhugwWNMGSBR7P0LNLy3OvsJuxBbkiLsDODeTxfg+gQTkgZJkcoJJbcVGXVkrzkx2FnyT2f7mjWqXKEnGsuz34QQ3VcTm6Vj+kTz6d3SqlcBWmrO6Rinrs4cBYmD2QncclItVWHk0UsZ3+iW2VLz6FdnViMsi4tkj1vVUIopO0JXcB7zv2Den6VhSb15ovVYxpAQd7Zvyz4H1BLAwQUAAIACAC7vdtILoBvDoQrAABkawAAFwAAAHVuaXZlcnNhbC91bml2ZXJzYWwucG5n7X0JNJTt/3cKSQp5yBRGiZ6SMCpkj6gseZJ9N0QJTVPWGRPKkskoT0YRLY8k65T1sYzCDNFMWuxZZpIsYxoyY5nlnWlV8fu/57zvOe/vvEfnxHHPfV/X9/p+vvt13d9JsLYyWye8SXjFihXrDh8yObZiBT9oxYqVV4QEuVdeDpn/y/3FBz1mdmBFIUFmhPsHv6+RpdGKFRjUWqanAPfvNWcOOUJXrFhfz/vPhw964L1ixanZwyZGx0PdKG8D8mAdjgYfq5XcL6gafkgR3tSw/ZrvVtrV2Ieh6S+l/u7c+se9RuEtkqV+Cg6X24T6/vG6s+myYvce0e5uJ2hMWYJlfmv/2Ed3iG/ICbrLfP4Y80TBlPaZQ5G+7X0a8zeJ2h2O/aUnCMZxjfj0oNqwmVF7bPjMJBoLm5q9pAp7krNJrW7FKpGFP+pubfKrNPH+46rtLgO5U5yZDgSrQwdufWDDFvGfb+T+cPGSByXSIRLe1fRu/wMiI5t+v6Mgqmk3iXynvC987BTwnWIuUv2ljqC0xwW+BT8m4qKa1OQud6SHPqXiJSbC6LoaP4+CPC0PQsa5wWgHjWILjH+dQ+3MtODW+lC/d9twYPQ20K8fYkWEQNsC7bMqZu+cw0b+GVar1//T54QL8sbJW5p+Jknaw0N6VbSIQ9yTndevP/tlTCEQPyBa5NdVxKrLN104L51/zb5Z+Wc+/DbB7dd16NpP2fX+RTXBM/RyLPzjnZU7b6+kPZaPVGogxuo9+Vve+FW3gK/oPvwhK8DXB6PmfQey2CNZ64NqplNvpAs/uCAMOypA8jVmIpvogkax8gpXlBJbZ+YZaxOHe6GEr9M/r0Mw8Yi02twLwg/qmoUbiPGniWLeQqCXfo+akIxEke9sQKxLw36+yU7gkd4BLr1i3gvWYH3Cw38lOVjSmk9SzNvvgI/ln4ktM/NVk6RKRu9XsAw1PC7f5y3DWbKJLqID4gdGiy5gzzOR05YevYW8G6JFLB/kr/GBAIIUY7/zpO4PS4HjhgJlO5MpksHeQvr8wAU8/BvQebOuwpV3Az/gprWjxDMSqE9Y5IfQBuT49c/gNNerVn98+tyXyZkkO/fPtT/vcA8fyX7sjurp0U5iaRJeTfjCgS0S5eCejnaO/vQ0lAGfYAc66+Dz6v7kEi28CNHjtw7BR22y9usyP9bHMaqH9ahzsMnm7f3aPvz8kPn5PkZtyNvnc2OQ+TndFgR+Jicrcu6EBZPx2kzn/ts+Nmv8MbF2LNmGnKQXC2WUlwcn2US17ZRvenHx2U1rKTTNzuPHXHSLB1sb4g8j+AHqbUFZKp1+T55kG5kig4ZD3101CySwGiSOVk+VdkpC0uUV5OzHRx1Wy4whVIuyWQiXGFHJCuoSC/De7ie+s6SONDuchegYpFGFtmxFxqPMY5BDh7snkOcvnOEN9+psTlOuLKDLSbpoJSN7AUACPwCS1xH3r1J3csDo11Ie+FEjIM3m5g9jkPS07nnXDGFQUo29aZk+Lq8OuSQhrgG+DXNw1e6wVJ2dhT5mpj07XspB3+uBHk2ruwmcyOeqicRO/wOOLjjnKM/vytJk9a+pCIi0CYhg0tLRNSXWCmwESw4Q7O29VxrhvoS0NFk1OIkVR656rnW0+s6JCA6SnmNfNJitSOvsjogoQd+QWQt6VKrmJjBhvoQ8ZSZ0Tqom7kKhsHserd/d3aJF0tPoNtscMn403a66y7eqvyy9IR0+EdYuC81SXkJiNbQTre9SqkM/tZmJius3IHqyvF1jpVTS/Pjwk/14dsmIXXLbgfghRHnfvFfYFQpErucqZKI3YvSdtGTaEhh4UE2U3fY/ElF0shZ3d0fkhxwwSTuzqyGeTCL+gwtDex6Csbp8s2pm5zBEeo5tTwCF3cFJKsKzMjeFcEcee6clmXZnZZebp1nsgPHHJz8slOGNKICSY6GRwPHbZYvPfDt4jjzO1V2N4/I9yuNNYjAh/QX2708NtfptLXu5Jum1nWHynTXX997ZtZtcUPeDH6+tEBlc/fWIFfaOuCQLiBZ9snqBkfQRPJHmXSkoaR3VLSwE2nPnkdLfjT7VktLfBSiqewT1OO+CcKt11OmiYgXjj1tmFtrT1jqRlF0dt1futHbmM4pVOt5+8VEFsnxl/Q/7pcOCcK1XFGAJgUnzvDa0iWtdTikvrpyncgwIXNulZizwqOZpksiTuIGYH7Y/CrRKw+KRS4zwA8OAxeXJkPIJ32VrKHDigWGZfefVLTNisJ+Na+zhVH+ubX1QsLgSPLjF1qri2maRJXSrVa357DouOqU/rHOostqPFZa+Avra8/0/Az8jnV3NovfEdbgjWB+7/Ytk2ZR+9nNu8KF2I2qmL4lKm3EzYFxdFBgtzbBZBoLDqN8cVA0JHSsoP4WOuMUVpIGo4/K15eQI3doOAcAmS8d7zUqeOGefHyzT8h3ofacY7DnDZWsadqVz/1iXvpdZrLXJn08XLp3PCMdMOW7/gOu1uKwD+VgqpUcDgqYv/VC5lgvyYP/Lw8G8UaJFuH52IfKe3GDgfdY//x6Q7HzIhe7VpvsnA7KnAsujv4tea5BhMmZvI7RKuNWdK5vcUGAB6+vUBPkBU0ePud4RPm3L5d3Jda9K8otbsU9J2nSZr361LpVLY/sfRMrOM28lZwghtdDQwUsb1yMmtyMmCcO++lM36hNVa0NpqzZ68wKTBdwTAQ/sjkYWwSn+cfQwWutDDw/d2LRPs9ZRjjs/ZnFms+JQCCY5bnsWbPLDMJA9CHQ7l8uF3z/tful1QtVb4fXfyFTDRj2UV1gZg2X1YGtuuDSaKCsdp/U7aEeKAdUHE/EbONN3eKJRiyfN73RBTECzIuwPbSSA7U176b1QYoBb4a/xDze2sjUy5ZdSv+oU2eCtrGSH0SAVGrhFzg6lyzfGCbcei6Kzzu184CAo69wP/UKSzyUftqQUETOc9nWUMpHjAgBaOKvzKoYdX6TqXgWUyE9Lbhye28vCPOwNTOTs3g6GOCOD8OU93fMC+cSNnKT5yKHr9n3aw+3vAlPXFI2lPV551ID1yVIrZGLomCfzmitgEXi5k2AUFJSsaf02EgVC+71A7U8vSwONjOfjA6ZogPJyDKVMKyjfBG+ye+VloX1eL6W49rb8zWhngjhQXYnwZqKoRp2UYeNifx64U6xfdTB0jHwN8h+YTKiCoZDnb4vz1c/pKXvBIrSPjJc5YPcoHogvS9z69PJMSAQxUch8a4Pfk4O9iIx7FOGEnlQdk+4j0+3bXnAFpECyYtvteHxks9YikrYzBqkVEpFrdnE9RuEupcJhIslPB9RetS1VVccRizWVwcJ2HGFycrEvXvR9gFb2KBBCRtzPVbQn5OPPY5W516Z6zc2dPELHfdxaRteA9hR43kyVTJ21d9DFZ4K/sqwTZC3ubXLozHhRTAkaXmJLom9IBlNjxMtL0dcbvPNrjmdfUsA8q86oa5yxSSnV0o/+ewify/hY0W8Dtjc4JgAKoleK0JJc7y0iMJJGphFByOlKhTQ/hKcnC5QspOi04uyuUL+gdsDwaeolzHolL4v5eHnFp5eD+6bdg+PxFTDAs0MSDihbASeB7kLkiRq4XnSiEPVpGAxXAdXR5BrqdjVLf+VbIVWSMt8nivw8kQSBbn9wa6ifzs7uCJeGefeSZtt5jasqp+Mx4udKbN/NBFngnKwxInu7ye61AL+16t2zXtfKRbS7Z1MlqkLzxzStkNDdqEQaRTUr7Uhe3d7j8hY4xrG1uwgshksaL7IWAi2wn9I4w4PJ4il5Uid22V9E68i3SxT7eIihdiQF4U1viw2awnB4jMGb7gOxwRYWE1zHz8EybfJoWu06e0gZY0UH/TCwVkiSOftIw16LM3qx87ZRZ7r7wErszakKGYmGZwCBGcIaX9baItzCVN6VCSaqfxWL04AHQqCJjj9evnlYN20nHwxUqUcOWeUM3ZP63ZQYJkNqUqxRFgLhx29fAuQcQFaIGsXe32vxqvvI8NtAgbhvq0nrvyB/D3+8Tfu4x7jwb5kSL0mSjlg52pZniOJ5+sWFSL7pg/q6c+slpasWt7i4zAvhn3a+uLdyCU3iMzJFnbwNfVDXKSm22ErU6fyv79lHyfFMvlP9HhXlXVNFxaFJeviv9xX7DPRu+1Da4aZTTcNt1nt/mMDNz85kS8Z/8VSYaag3fN64axWyI39hEjhwbNWwkmoQlkUfTO9nvt9i5w9/yLcKuunzYxu9O6972gsuCHqMpSteHvQSNec6s8s7z5xU68Z1Xb3Dt75txePiK+VHGr6n0HFRyjeVw/7k+l97p6hxov+vqs3138q3NMMceDcc/xH+YJNsxYgxw1FfyZP75+dh/lwkjHAZqW6uP8YnWXF3QRT2BviD+QtGWDwMu05I193FjbOUHy4eyFTcrbwWd/czMxePZBYlYWEg+F9AQkHly8/FlCkDzlR9EIceBIyctkdMf4QaMKD6by5EPVnXwDgLO4pnBMNQQfDF412CpYdb2ND1ejBKL5iXIfAkJWXTVwHbsmgMSrB0ywwf3ZHScXh70dMdg70vDWFFa0EXJZ8KL1QwtTOBk16asc2FdeRI6XjqeZ6Smrx6tBK8IJ7jRkaN2+iRFl56xMxhNfnfDNLTC/L12+ySn3AZWL/prqcjHDP3I2gSE6TzA6hwaoSo/nBh1Bky+9JmbtymcfEnJfP0CEqmjeYVycEIjjG+mWG49Oq+es0wSa6+Ge9RyVOz8/wxHz8AGitevuYGP4ARpBmLThVSvyj9i8JuaXKIk+OaAtzc8IF9nyL/jLhAO3Z+YQGm4vWXIktF1pPGObh1dYnJSgOLlYiTMRoE1e8Fo7oMQf4vPr7e3Pyi9IFfDdMXW/E13rD1IdhKEvOGr3+9AfTtWeNfayNqSL7vl3nmpMDiWFD+ddnvLsVq1YLnfrH8F75f/mwKba9r29vqFmXaf0t+pb/RtGjk+PXy57ARdLgGYxf8XUa11y147ldf+v3yi5LYk052tu9dbGnV4W5fK03ynxn+feKFJqt+AT082/9s2zTOqeu7br3f84OJi5jtb/TwomRH2xtQ28ap0TCfrzcsYOIiFvvbZZ4bU055vdnf54fDeXVhwXPRy6Aug/p/BKopUZ6cm5O5v8HXAlmuz02TOLPFbNhE5XBgUmJRkCy2lqUAnD00mlZRJAr/YOxLVYXqUWi69E4wNSMkjKnKJqnKkTRwFO2gMrku2nCklDeCbfC3Xt2M9mbk8JupZz+yfk8eBz5IesMmU7KqBz/lIOZyNgoIq+97Gjfku1bq0R2Tnr+Sb1SbObycGH7Naix1Cdej1KLxu+oTh1jc0d9305GSi8QUPNaE8wM4MyhO6Mwz+9qz8Ry3/TTRiBylXoqMOH/DxKX+uYL+f9fIdgfGSfE3YHvWx9lsOYJMgDaoQzKDs8Y87sD1JjQmlA9cPz8g5u7/xLyKOrS3AROAbt7/D9dh2a/PYo37BgX75BOrZKq2X/wAQfKwv3vSdtsc4WR2/HctaOEB2KbQ5KezA6SzLonS5DdouFbbKxrIZwgzNRTbUsdL6CX4G8yNSRyyP4RDgY0dhl9creKRUOwzO3m9TOLeW/dexFoZUoWP1gYdKxKbNFPB0bKvmhhqOUKqOO8hjlLH4bVJ+qnnL+OlGF21UhzErm0j4nYZOnG/KYfQZ1xR8uTOlp1lSn2eQSw5gIq0gyCAxgnwAhoZWjB7Knt2X4GqqiR8vHOr/JIcBa7VbmR6cU0LYybe8C5lfcIFT7hzb20twecQhskBc+/DSwApNRokl7H5rofgoh4BrhCLWbacanbIU8xUJW78Csnxz3DIeSdDTm2oFQGlBjEBUaYXV4tbNXSgnzzNRT9saDnspdkwmS2bE4306RQDpxo1YKjXwUFHbq4BbT2kTYeMtEDDL0mrCO2fnpKff4xPhwsfvLj1pwoJbwZTYVCqBEOIb+ttP09cJaM3nuzVYTz+Id6QfDxZfEvzJHxPuxFO8YnRvqbOqY1Ou8NkutSDvf32+FxRSr8ICBpaEBlk8DTkHqjJL+h02Olj8N2hWqUKCtGxQqrdsyQfJXGrElmBMaz+S7d/254mhCYcHn+vJeldgi4sQYeXMArjaRT4vu4Wl1RqOaa6VgiUVJPryy+F71NQkDsaAYNMzDjE7ugy9KKG/mb4xHg6i8w0Mh1PcqjtVYiOsdFZT6CY+JU30ijPtcHRchIsIbFuM6T/kwP861oQ5Wvgupl08TtG3FH76H2AFvwGdxRKenOUyWYgQ4LRpp+K8gfImQi1HUj00ds6EF+Ep7QU4cF+HSUwWMSqhBo8L3/dcjP1DSBP4wczvyg/mLqtG4LKZNqUhNhuXpxQbiASIyo+sTNfK8SAZ4Ti7/sI4BaU+77Zrpk8xQMiW/6Trf05LvvfNtHLjy0/tvzY/z+PdW72rmbUUPVmMh4LGjDrDWDxCQXEedsYqMHaR3cYvEoD+uHCPfG6bF42KBcxrp7iKBEuOBEVxSswHBqIOzygGnAGN+sT/yOQqqtsbrE5quezIUJUCRPs1lt0ayM+k8q7/9eQzJObF3I9vJs2N6q4pvwhrccQhsIz/v3i33+P7aIeP0ZzamjK7rPPBrkhUfwtQPAJNbU7Xyr6BahW4t/SY3qgi1sPiP9P28Cl/5e2gS/suMnbFj9tu/g2RfHeKEgV74ZF03o+mz287e3Oh0ts0fivhI7TscwWrO5MRpVghIvWib4l6gN6NkVC6m7waduslPaBG76ZXfVP1SXsl6DJd0KxKU2nQdx7fLYwbV560d2rYt85Ra7ojEPIaZAldxtLN3ABpVdAWiuW2ASKuG/H81xymkmA8iX2gfRslLkeD4zajEcusZFW7HtqmZRlUpZJ+e8gpfu5Zi3tSv1jon5E6NxITpA+78CLpRPRgMMcpOGBBtVUOLVqlndiRROVKyeG0pnSSiWTK2w6ZDs0J80WN3TEd0d4BbeqMN65k2jkRrfQQaWmCm8S+8M9VN9FQYgFDMcxK6bJG5AgLpOdPWCXJJTY5+M2bXGcTEb1sJFbewHVedGN4PEbgzynY66pfgNBStjed/CkP0lOR8vLghkyixER3/qH3xZ8eI6xTMhoGX16qFLB5SS+hBPEqKrOghqZ6saWkf8RkGqhib/bRX2slyRdlY+fxBQVIYgMsqtMyhKcXMPjJKEyYQ1LsWqTl5kpMhGdlm/gNQms0iXRhURTq/Z2B4hnNgSIGjA/PreKF1pP4vR0kGeOwkdtNHOS5LdMqOLwhaiKAngDnJshAyFMDF4uyri3Xc6ciVi7rXtmJkg3diYeQmGTap2SxT0PMRERSIhFBDKidiN1dClzvnUbVwIyzkpITKdVuE/KAcT1S9YgLCbIFVL8JtKPRDan6miR0ipq4CZiGxgbB+smx1Q6/Yxwkz5AFQcHqpK25FOTzmJYl7lMx9MUsBGOSxFKQY58lvFsbj8DZtDXqL6EbKbIc2WTnJa+bwd2W4NWMGw8Pv7CnRqiKZMz97jm73sCcmPo7Hxs38rEaXPXbmyP+cHuMKuakm0HEoXku5OuSKXtwpfLAvCENi5PZKoK9frjQsKQi9bYOzUAPLa3B3p59bsFQhJypRHjV/R6WtTb+eor67ZGx5SleM2CrgsBSeqlsoAWaInHlmCnXZwjzYpBdACYBCnT1HSlNsW/VYDMY+ada5nvru13bUlbvN6fmXCNm25hzr1y4yaEhhExLWUaWwMTrb1YbQdip81NnKQfRSYc4f+DUkYHoeimNyjcXNg9iBoB2d3kx3hFeMOWGZ+j4SpTB02Q/h0R49mKNAfnBxs6KkSsSJ3BCPG7+cYovf6UN/glXL0Ej6XgESWlT+o33BG4NCFhqxqab0/lC7dT4hLMoZZjTqFtfQbgMGf+tZSKoaTLQx1kGAWu3o7ynKXSr6VpuWf4h9UG34JkCsl0w3E0WmmoRQCMWa6Hk0pumDmvteEJYU43olaUOrnU6puTeavHXwHjljg78pMxWeKQ2w2nNVy1jOjVOtG7ZEzzw64tsfGSmXudSwqEYDmfqDimnlNbi78NnljiRIkH8dyhz0bGkS2ZbMPpZ/OPyEGTwoqXJFCOR6C/Zs4BLgcFABG1PYXkpZTrJk+5dr3VnX2XEie0o9sKKeWQMRcuM5/L1ekTMJg+e4a8WlWna+pWaAh+8c0ZusUlXjkCqgOyojz1c0eMZKMDo1FSbg1YYOTMoN4fslCzpczyeyOeWQ6IRvJOAn5sUkDJkLAUKOD0uPpIWrfwUtMheNP1CAJo1675JItzOFeCYGBRM3yv0VLH07R5qEPS5cldvll6urQGCWoGiWeCLR9saeqcehuqueTKYnhTcY3G3HN9cCtGk+/KAKnNDFgTlkIUUiNV+BRj8P+AlzoF9ZXQ0vTQekLoFEFoRyoi6t1rrrWcaVEU925Yvw7Y4bqUcIyk/HfJ6TIpy6Qsk7JMyv82KXlCIBjBOQbLmcf2/4eEXo3W25Kde0H43BLHDz7sIUI2SVpHJSwR+6eFTgy9PG4osN928bOU524Oa10RflDXsMRaLHQZZ0/uvL3y1hLHzPc/h2aYChz3IC3hjJQyIyr3cOmzWsLD3XqvbXVv5U41yBInYSWINS43hR8Y5izBSKspmZy/+CTTKpZIoBKG3XZbChy/bbPESdqcsKRXDy4IW7gsIRANUFX0/ZU7X+QucZT1lS7+JJe9SoVLlHlIlWhzGz7JD8cXz95enMwk7+Gydxn+ZfiX4V+Gfxn+ZfiX4V+Gfxn+ZfiX4V+Gfxn+ZfiX4V+Gfxn+ZfiX4V+Gfxn+ZfiX4V+Gfxn+ZfiX4V+Gfxn+ZfiX4V+Gfxn+Zfj/C+CvZVGCjuqyPo9RXmDIRPKk4CS/4x6cs+OClilf+5WGYOff9hDOyxRxBcLzS+vRik/Dhzf7coH93H00FPvh++CMnjpeX7LQqeea2zNiK7dxuVAjGZ+1hvbY8yiC9x5c8JOumOfqjPmN0kTscNbCVqrh0r/1C/jeNIBvTM0hYlsIYQvfiZ/ar+L2/dbH5Hs7hlXtnsVHLPFWlnqITIOFH37wNPy1R8D3RgGC+fUelKu92nH8aT8P2PM/NIzdK6uzd5oZxl744e2433q//ej4ULw+ptTs7LDMBo+fBzy96teOC9/aLuh+cudMu6/OOvVr994VqxR4vDvL77gU78wOCeqZrtn302PW/v+ZDddPtd+/OZpX+9Nn0f95Recver8A/+3xcyffUsHfXn78/uJk3X4Ru9wTAQ9za0dbflvQosLgYZ9MmxsrAuqzRo4C9efaUHL6H6NEZeQixjF580i8JEpVzle3T/yYIuqvueaFzzLe1J3NDLsCbTUH2rQak6dQ7A+oY9C2CrbWfVnECMuVXDFaGbq/aWauAxs5c8l95lLe2t0EvTBaKBnS3wEUKnTW8F6Ih/++j5Mtqu6UrbMB0dFpibjSgDf6OOQ+Yu0/uzFPBq6N9T8kztHPJdMSjsK8Hojdk9SUCynTQiM577YbhMUTzXHscSJ7fLDFnT3JQLLSsbPp9UFMXFAvLJJJBmI/uKB7s9R7no9e2ugWmkPPmm317bOdH5raQLZ6o5H5mM6ET6X3wzoqxqfCnx1CzXeG7wIyB1aLDhdOlWWGU991V409I3eyaysoUEro3hPf3910OFfbfouNtmgvxzEJVCbhvYwq7vQt39c95EpKDUZe1ht5c0MjmQDTcAXtU0L3M+D9IRoJNd5MBZTupB55K39CEf4fbX3EwOrIgfdYdAYxrUcz/gGcX/qvqSxmc1b1LOeBP/8GSmV8T+SHuMgP3kKS+MY0rX240mFFFxOtFyuvznAKhsfTrtI7A6HAYTlzF38XY4fCR/Y1KWMvXe3l8BSsb5lIleuV791L5KVuZIaSEk5up6nAOh82P9jSmI3SySRnBs0mrwftht/u0Apce/Q9PW2m8Z+97IjDyeI66kmW3mCBSO2w03nvb+C9xmtPtK28bIftvCI2eJBZZcnsCRB3aoRKcpI+5ur5qgidJD817rkj8aTubByO13ASuM64G5ODHK9BVcSWrfrQC07wD8zMi0ZWdTafby5URoH7GZez1EdxX0XKVpCkt64IMtE5rx7wpojBlaFZUmXfw/rs8rWg4FqNgJ5oxMmPYhKD0+Ybk/QOB3v3uqb4qXY46IuqD6IQRavupw2Uv90gfqi0eOvThCHac2N+obG3kgHDz3ODCDam9D6zXnett+G7VMY7w2FotrX2vondwWddH3GxraiiFvWEQvKHE752ifaU79MZ3LS9VxJ1suVcI9ytR1sVjk0ucGqkRCNvGZkqT2QbmeaHFvUbeLL4G99VFsy5T74DQKuAH/GZVVLe+dunW+TJDh8x9DOnmXbWZ54dirCIoJJf4h9NzwSSKYWR8YF6pihycL+G8/T5qjnQ9/eRST6CGlhV3ByDUPBv7xtqruhcJElRybm04l2wEU5WAIDvm7+tZyR+poFyAFnFeoIIMMLtUIhGtnCqp9pFa6rmntQMQ2SsYEw2lcOeuH65AD9Ir2LduNc3+vzLDBxA2uxzFRSLUDnd288dv+OMAW37ifJRzPkqefL6aGTo4eZcRlu8mEKfP/maZnRvOOhtpn8SbTLZJ7QEhkLOzE0Wte3qVwA7DofueDGp2lbCaIovKmX0+JGJNWY4bYXyGpQ5sCWm7yqtCjtfFacKG1wbh3YLHykOmayd1jtjb1DB0E0Ca+P69rvM3T/mjHpFqczaMZrt9rVJ24mB2eGs/hprqD2WOF2bpbK5hkrtJjJmiQi2nSdu1VpQO7ZEdS18oqxHd4tzKL03stncnMBybElTM0tuY586zGR0Zvm9neqUgbJXn3yt/fQSPXJ7C5puEi9ONOe3VDl96glu8rk+Gt8Qlup5kF+sBdzOvTDbBXq5Et0K39U/PnUNP3k7GslzCwYwir97REc5K4vVlUU5Fej8nsFkak07kPiy9vdn4jHsyvJywRZ8ybRWb2SXqvPoP1Zf1vBJw5pl/47OrA3ZiD8N+DcRf8aSARlxl9W11TTCqYR4N5icrzyLyH+R4wZ64XZsQ7mqQTmhfNpygN6CeGFaQM7eTOuKTrTDCol2B2Be3YXDZ09kqbzzI6cSXdfKksqEtAisg8kFaLlGcEufWcRjYmgvWjcV6vkswPLW3B2AQZ1bBKU05P1HGgcf7K071aqhSfaKe1qpOd4bnnED2AcxoDlYCUi9McLxWq/FJ2+fSntc1Nj7EN2jynG8a3eq8YuU+AgGTuXYge/4sgBV4T1UQ9r8+CR9RnZSEzGliR0OeQgeTihqpN6kyOCDcbhKLxem5rxOdypqfNYLpptagRvCUNRx5xs6yPutXIN65aYTe9DnkUX4MPIYTYeWS2a039Xr66l2j5UnpxrhpA6Vu9NXWd56X/gqF9iq8me89UDv+ouhzc2TZGjWfG/bYXbqPfPNJnsuCG3oxofjHZhVO5vi/f2BNOnAKbRd2eggvRJL1cVmun9xIhpi1CtnRqhgPO5W+FHMvhuo/kEreAM1hZKRg2ug3le/z5KrYOvlU7YGbjF671SWmdha2d6BEbEjhYzO+Lk7s2vh49dFMWekgC39Ogqv41F2qJSDb2dk2df8u+cjP/csKXBLL5leNxK8bo+IzPwWqZEz8/HN85XAczmRoYX1KJWgiAmwrEMJwp4foDLr3q606X2fGjhPLpDB+uY8Q3wGEt2ZpIIDyLLk10odAR11Z5++jUYOUePF95fI1qlccJCDjjPqy4pLeilieJwZMzC4mV+vyiaYqN1DbYLAKTM2RrjKqXIw6V8ygyD1Ln9Vul3/ELR4GFKEWrPZMY7XgGWTpdQN2qZ3GOCZAPRB5oCe5l9BCR/Pog8wi/VSLwY5VlkmY9arha8GjFESryaZSVQ+N7fgsjK4P/1bI3t7wXDm9WtgPpMeRXHssOxaEGkMwWvPV+gq7Gxk2pNdLKKylcuemiBcre2wXlTdWUzRJc2IaGQF1Q5fFkPuDBx5KK9w+vQbX3gVN7y5appy8ES1YFigv8eeVKhBBVq1tPPIk/J8V2gyZBxzUKLm+bz36Tf1lFrNr65qoFBk/MaDItRJ7Frcxf36zobiaw1a5BWUyBS4bDu4m5AE1olEpzDKEu+xdrcrzdnq+DBe5wiAaJ13BSksPdKYs6qKI/Wh36ClTFXvIAbmYmtk2mvWfkeebJFMU+VMqn7u1yvYMKlRK1XukxhQbQpxX5exFlTG3m8WMXUndTejb02bXE8uuiijO+Gvaa2ymw7v995gvEkfoz9O/eIhxjSKp3UIiuVZc/CCmr980v1U+y30lWYwEqGzOsczttfKpcwODZ8tP7jWkISl+Cg6q8bph6xzVlKtZIOfWOmyg99CbuUEe+cXna9Jq4BxrS46SQjE5mweUtmyO+vvvS/0jo5iwGUfS3oU/hHKR+nPfRg0Bs69GKwHsj9W6fdz2AxgJBOPYJ5AGpLnIg+5zeluDgkhvg0I9i4BO2vkCouZCoHuhslF5Dbnum5G9t+ClNr5f+1/uHmmbrV+8ViNYvtUQyf8BZcGTnjTXLZiwDFsZklQTcm2CeisUhqX5DHs+NUbOYGzTRn+lWIdB+LKEitr9njXKIDHmC1ouBm8HbHOp4bsMwa70VOPs4NXl3iTs7cV1c6NDuZEjuasF7fjf22TBZzvxAfiGjq1lJxDyXur5r0HOkUf0Y3pr9tLp9UDdPorNR26H45UAh84G+EeeZaoJOQQQtLxkNGMlpBBt1gApWZPoERfoJ5b+XxY41f9Kd/7sRdKPL8GRKhpe4dhNPlhjQs5p5oVgxwqe7sgI9T8kNn5QVCy48QDLfrLa1Ds6nLNm6ibu1ZlTHs5vklCFl+dHspWzPNQCHZnthKZrV1iYEDgNwJjPhNIGHJ/3xke1jy5zgCVXU9hOu+t2QNwq0X61KzyZh1L0eN7mo0C6wU6PhbSIPVTXLO5Pq0gvPItcce3hOjkwD0g60PBU2TBrT9yuH7JufhU1R9WNSXesoElt6TVI8fgb8sisT0Pye20nGAtVeDUZMj76STktLm5k594EcgvSK3fLfJVYUTNBQdx74sJBd0yVa7JGCGQW+jgpXQ0MqMnATJeBmS1AfWYNCCHNsjrOw1bbxdjMBNjUBG25irx1d74bcFEUfSQek6kmqrNhI2nKYxY2jw3SXWm3qjw3WTCvK2/ccPxmgafMfXd9UgbVWLVns5KytRoKLb3azRiiKsbK8LWzhOf4ama6rP6G/9soBaon2ChD3p59fWtKLk13NkQKevd0FB7paX6qOM0NZfCxI+Kq6qf3HIQmRh+69/2B/bM9XLlRRvX9oSlquacnK4JePBKDjG+dY0EwDggXx4s7t2QHoqL8Mqvvxx6ljNXxJl7/7iGNnC2tYj5rEgmcgQdeThe3SG+LXr7Flxw8uPhuBZFI9MIR5P0ZLPRnj7P/ewet7yOwP5wV1I7uVd4TXs5XrTDpmc98HiyOApSA373Gtz1MK6HNfnd8AZ8MbzBPt6IrKpUmvP52lR8GBpFnsriMAvFFE7N1nEj010vsvNSDGgSBpApnHpL8tZrudNWiTPdZy1Ox81eBc6K896l6r4l62wQWh5owGDJjQRHUEi5jNz4W+JjmtB/8/6JIBIf9rwGj7HbB4/mdWWGn9azKp8fSv2a6uwUgc29yqoN8cTZyZZHrs6g0I/CSBJVxlzPMspSlwt7d5XadQUyOrR1zHUzD84/P+fjVtU3JtpF+zpnxfgGJ7OV1I1QiHKDsNLzSRUsp00mb8hakl6dVwfRrSrQQN+Lnw1otwjvhVbGztbOhxxF7BgBpMQ+0tyH/lv3IzpVN36751qUPDmyFh/H/asCnfqJrV08rdc3z7a6FfQ3HjOt9XYC7fatbT7o43QRgmVHRUPssR3T/2YV7Kf/myVOmOKma0G7DQPftJibSyk34d2cNhQddKc+c8AejUWnImUvCIFGY5CdkL9YxnsnwGOrM/GDaIyKwlcCL0RVcX31VWuWDqk0A9HyplSXMIqnMaeIQWxCra2yqor2ZI49qqZr2J3Z6F4tcaKBU+RutyGIDkDEvnFXAWi8EPN+vRpA21QxCryMriYQuCG8u8Xuk4a40G+1pYHdkQZ5bL1P16aCHLHvZO6hKt8xpgv2UyJPNrvm+9npGqHz2yPpj7NqwlAx41nuLAxwHlNPZfVR14AEubEuN37FptPhKuECewxYrwzgY69Lwsc8YAg8/DRrYEqL+ajEp4GC/OouGYJecRGNMh+dCADqGszQTpxLC7kgVIYmE/RGHhrBta73lE6g7xsYcKYMEKGc+X4EJE0cTE6zaLtSMw9MOsUe8JcrupTndwxCaB0b101aHfSEcW/4W3acKvhwY/pOpfc3oG6gjbLnM+GHZXe7nmtluhxaDVDY2vLHRJ47a3RLnzIZjZhFE2MBP2yuzTkwa+DnCg+baLhr35V/5zm93uyXlR/ip8bNjZGtd8nZ/RIj8gpWLqV3ww5veQR+lFcKgYtbwGbqgfoNqXMz1LlsJSzdHxs8dfZihWX8HT7XuecnZJQXVBIy9qm91J26FnYyeHd4f5HBVA1Guamp90kTOCtiorJ+tcHME2OmY/uQL0wlcPNst26w5d+/VH5MVkUj37jvBtAOf0pjffT8uTBUofq56KFjvlRlqg99ru38kZeAn2o8rwTl5gghteCtyq2/FpouROVpigFwxrxG028MrA//veca369fRrS1PvQDgj2M4Acc0/z1M+mK8FVXPXXPzfSLVoH+cbpm+esNhV2G3htpEAnvBjw3EUa4wyfPPheY7oTV//K1TGrWYN73P9GsksXdZyZCsBG872fg31Qmof7bl0qt4lJ80FuyBcVZzaB0VSg9xKSt4P47fNDKpPCAR/T/AlBLAwQUAAIACAC7vdtIuOq3cEkAAABqAAAAGwAAAHVuaXZlcnNhbC91bml2ZXJzYWwucG5nLnhtbLOxr8jNUShLLSrOzM+zVTLUM1Cyt+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
  <p:tag name="ISPRING_PRESENTATION_TITLE" val="教育教学培训课件通用通用PPT模板"/>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446</Words>
  <Application>Microsoft Office PowerPoint</Application>
  <PresentationFormat>Custom</PresentationFormat>
  <Paragraphs>93</Paragraphs>
  <Slides>16</Slides>
  <Notes>12</Notes>
  <HiddenSlides>0</HiddenSlides>
  <MMClips>3</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微软雅黑</vt:lpstr>
      <vt:lpstr>宋体</vt:lpstr>
      <vt:lpstr>#9Slide02 Noi dung dai</vt:lpstr>
      <vt:lpstr>#9Slide02 Tieu de dai</vt:lpstr>
      <vt:lpstr>#9Slide07 Cadena</vt:lpstr>
      <vt:lpstr>Arial</vt:lpstr>
      <vt:lpstr>Calibri</vt:lpstr>
      <vt:lpstr>Times New Roman</vt:lpstr>
      <vt:lpstr>UTM A&amp;S Graceland</vt:lpstr>
      <vt:lpstr>UTM Aristote</vt:lpstr>
      <vt:lpstr>字魂36号-正文宋楷</vt:lpstr>
      <vt:lpstr>方正剪纸简体</vt:lpstr>
      <vt:lpstr>Office 主题</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dc:title>
  <cp:lastModifiedBy>kkkkk</cp:lastModifiedBy>
  <cp:revision>391</cp:revision>
  <dcterms:created xsi:type="dcterms:W3CDTF">2013-07-25T03:25:48Z</dcterms:created>
  <dcterms:modified xsi:type="dcterms:W3CDTF">2021-11-16T14:43:45Z</dcterms:modified>
</cp:coreProperties>
</file>