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23"/>
  </p:notesMasterIdLst>
  <p:sldIdLst>
    <p:sldId id="470" r:id="rId11"/>
    <p:sldId id="353" r:id="rId12"/>
    <p:sldId id="510" r:id="rId13"/>
    <p:sldId id="471" r:id="rId14"/>
    <p:sldId id="501" r:id="rId15"/>
    <p:sldId id="352" r:id="rId16"/>
    <p:sldId id="495" r:id="rId17"/>
    <p:sldId id="491" r:id="rId18"/>
    <p:sldId id="496" r:id="rId19"/>
    <p:sldId id="497" r:id="rId20"/>
    <p:sldId id="498" r:id="rId21"/>
    <p:sldId id="492" r:id="rId22"/>
  </p:sldIdLst>
  <p:sldSz cx="12190413" cy="6859588"/>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B74"/>
    <a:srgbClr val="83B085"/>
    <a:srgbClr val="E66444"/>
    <a:srgbClr val="A16B1B"/>
    <a:srgbClr val="684511"/>
    <a:srgbClr val="89A751"/>
    <a:srgbClr val="392620"/>
    <a:srgbClr val="B64434"/>
    <a:srgbClr val="FE782D"/>
    <a:srgbClr val="3296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2" autoAdjust="0"/>
    <p:restoredTop sz="97778" autoAdjust="0"/>
  </p:normalViewPr>
  <p:slideViewPr>
    <p:cSldViewPr snapToGrid="0" showGuides="1">
      <p:cViewPr varScale="1">
        <p:scale>
          <a:sx n="69" d="100"/>
          <a:sy n="69" d="100"/>
        </p:scale>
        <p:origin x="300"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2021/10/22</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3693136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2261885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071197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00435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71338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00392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2698388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207101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10/22/2021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10/22/2021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10/22/2021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2021/10/22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2021/10/22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2021/10/22</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10/22/2021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22/10/2021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g"/><Relationship Id="rId5" Type="http://schemas.openxmlformats.org/officeDocument/2006/relationships/notesSlide" Target="../notesSlides/notesSlide1.xml"/><Relationship Id="rId4"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52BE8-559D-4C79-98C5-FE6F27032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6" y="2481"/>
            <a:ext cx="12190413" cy="6857107"/>
          </a:xfrm>
          <a:prstGeom prst="rect">
            <a:avLst/>
          </a:prstGeom>
        </p:spPr>
      </p:pic>
      <p:sp>
        <p:nvSpPr>
          <p:cNvPr id="10" name="TextBox 4">
            <a:extLst>
              <a:ext uri="{FF2B5EF4-FFF2-40B4-BE49-F238E27FC236}">
                <a16:creationId xmlns:a16="http://schemas.microsoft.com/office/drawing/2014/main" id="{3485A16A-3BC0-46FC-BCD8-EAC9FEC17768}"/>
              </a:ext>
            </a:extLst>
          </p:cNvPr>
          <p:cNvSpPr txBox="1"/>
          <p:nvPr/>
        </p:nvSpPr>
        <p:spPr>
          <a:xfrm>
            <a:off x="4209640" y="3204208"/>
            <a:ext cx="3794629" cy="430887"/>
          </a:xfrm>
          <a:prstGeom prst="rect">
            <a:avLst/>
          </a:prstGeom>
          <a:noFill/>
        </p:spPr>
        <p:txBody>
          <a:bodyPr wrap="none" rtlCol="0">
            <a:spAutoFit/>
          </a:bodyPr>
          <a:lstStyle/>
          <a:p>
            <a:pPr algn="ctr"/>
            <a:r>
              <a:rPr lang="zh-CN" altLang="en-US" sz="2200" spc="600" dirty="0">
                <a:solidFill>
                  <a:schemeClr val="bg1"/>
                </a:solidFill>
                <a:latin typeface="张海山锐线体简" panose="02000000000000000000" pitchFamily="2" charset="-122"/>
                <a:ea typeface="张海山锐线体简" panose="02000000000000000000" pitchFamily="2" charset="-122"/>
              </a:rPr>
              <a:t>夏</a:t>
            </a:r>
            <a:r>
              <a:rPr lang="en-US" altLang="zh-CN" sz="2200" spc="600" dirty="0">
                <a:solidFill>
                  <a:schemeClr val="bg1"/>
                </a:solidFill>
                <a:latin typeface="张海山锐线体简" panose="02000000000000000000" pitchFamily="2" charset="-122"/>
                <a:ea typeface="张海山锐线体简" panose="02000000000000000000" pitchFamily="2" charset="-122"/>
              </a:rPr>
              <a:t>/</a:t>
            </a:r>
            <a:r>
              <a:rPr lang="zh-CN" altLang="en-US" sz="2200" spc="600" dirty="0">
                <a:solidFill>
                  <a:schemeClr val="bg1"/>
                </a:solidFill>
                <a:latin typeface="张海山锐线体简" panose="02000000000000000000" pitchFamily="2" charset="-122"/>
                <a:ea typeface="张海山锐线体简" panose="02000000000000000000" pitchFamily="2" charset="-122"/>
              </a:rPr>
              <a:t>日</a:t>
            </a:r>
            <a:r>
              <a:rPr lang="en-US" altLang="zh-CN" sz="2200" spc="600" dirty="0">
                <a:solidFill>
                  <a:schemeClr val="bg1"/>
                </a:solidFill>
                <a:latin typeface="张海山锐线体简" panose="02000000000000000000" pitchFamily="2" charset="-122"/>
                <a:ea typeface="张海山锐线体简" panose="02000000000000000000" pitchFamily="2" charset="-122"/>
              </a:rPr>
              <a:t>/</a:t>
            </a:r>
            <a:r>
              <a:rPr lang="zh-CN" altLang="en-US" sz="2200" spc="600" dirty="0">
                <a:solidFill>
                  <a:schemeClr val="bg1"/>
                </a:solidFill>
                <a:latin typeface="张海山锐线体简" panose="02000000000000000000" pitchFamily="2" charset="-122"/>
                <a:ea typeface="张海山锐线体简" panose="02000000000000000000" pitchFamily="2" charset="-122"/>
              </a:rPr>
              <a:t>小</a:t>
            </a:r>
            <a:r>
              <a:rPr lang="en-US" altLang="zh-CN" sz="2200" spc="600" dirty="0">
                <a:solidFill>
                  <a:schemeClr val="bg1"/>
                </a:solidFill>
                <a:latin typeface="张海山锐线体简" panose="02000000000000000000" pitchFamily="2" charset="-122"/>
                <a:ea typeface="张海山锐线体简" panose="02000000000000000000" pitchFamily="2" charset="-122"/>
              </a:rPr>
              <a:t>/</a:t>
            </a:r>
            <a:r>
              <a:rPr lang="zh-CN" altLang="en-US" sz="2200" spc="600" dirty="0">
                <a:solidFill>
                  <a:schemeClr val="bg1"/>
                </a:solidFill>
                <a:latin typeface="张海山锐线体简" panose="02000000000000000000" pitchFamily="2" charset="-122"/>
                <a:ea typeface="张海山锐线体简" panose="02000000000000000000" pitchFamily="2" charset="-122"/>
              </a:rPr>
              <a:t>清</a:t>
            </a:r>
            <a:r>
              <a:rPr lang="en-US" altLang="zh-CN" sz="2200" spc="600" dirty="0">
                <a:solidFill>
                  <a:schemeClr val="bg1"/>
                </a:solidFill>
                <a:latin typeface="张海山锐线体简" panose="02000000000000000000" pitchFamily="2" charset="-122"/>
                <a:ea typeface="张海山锐线体简" panose="02000000000000000000" pitchFamily="2" charset="-122"/>
              </a:rPr>
              <a:t>/</a:t>
            </a:r>
            <a:r>
              <a:rPr lang="zh-CN" altLang="en-US" sz="2200" spc="600" dirty="0">
                <a:solidFill>
                  <a:schemeClr val="bg1"/>
                </a:solidFill>
                <a:latin typeface="张海山锐线体简" panose="02000000000000000000" pitchFamily="2" charset="-122"/>
                <a:ea typeface="张海山锐线体简" panose="02000000000000000000" pitchFamily="2" charset="-122"/>
              </a:rPr>
              <a:t>新</a:t>
            </a:r>
            <a:r>
              <a:rPr lang="en-US" altLang="zh-CN" sz="2200" spc="600" dirty="0">
                <a:solidFill>
                  <a:schemeClr val="bg1"/>
                </a:solidFill>
                <a:latin typeface="张海山锐线体简" panose="02000000000000000000" pitchFamily="2" charset="-122"/>
                <a:ea typeface="张海山锐线体简" panose="02000000000000000000" pitchFamily="2" charset="-122"/>
              </a:rPr>
              <a:t>/</a:t>
            </a:r>
            <a:r>
              <a:rPr lang="zh-CN" altLang="en-US" sz="2200" spc="600" dirty="0">
                <a:solidFill>
                  <a:schemeClr val="bg1"/>
                </a:solidFill>
                <a:latin typeface="张海山锐线体简" panose="02000000000000000000" pitchFamily="2" charset="-122"/>
                <a:ea typeface="张海山锐线体简" panose="02000000000000000000" pitchFamily="2" charset="-122"/>
              </a:rPr>
              <a:t>系</a:t>
            </a:r>
            <a:r>
              <a:rPr lang="en-US" altLang="zh-CN" sz="2200" spc="600" dirty="0">
                <a:solidFill>
                  <a:schemeClr val="bg1"/>
                </a:solidFill>
                <a:latin typeface="张海山锐线体简" panose="02000000000000000000" pitchFamily="2" charset="-122"/>
                <a:ea typeface="张海山锐线体简" panose="02000000000000000000" pitchFamily="2" charset="-122"/>
              </a:rPr>
              <a:t>/</a:t>
            </a:r>
            <a:r>
              <a:rPr lang="zh-CN" altLang="en-US" sz="2200" spc="600" dirty="0">
                <a:solidFill>
                  <a:schemeClr val="bg1"/>
                </a:solidFill>
                <a:latin typeface="张海山锐线体简" panose="02000000000000000000" pitchFamily="2" charset="-122"/>
                <a:ea typeface="张海山锐线体简" panose="02000000000000000000" pitchFamily="2" charset="-122"/>
              </a:rPr>
              <a:t>列</a:t>
            </a:r>
            <a:endParaRPr lang="en-US" altLang="zh-CN" sz="2200" spc="600" dirty="0">
              <a:solidFill>
                <a:schemeClr val="bg1"/>
              </a:solidFill>
              <a:latin typeface="张海山锐线体简" panose="02000000000000000000" pitchFamily="2" charset="-122"/>
              <a:ea typeface="张海山锐线体简" panose="02000000000000000000" pitchFamily="2" charset="-122"/>
            </a:endParaRPr>
          </a:p>
        </p:txBody>
      </p:sp>
      <p:pic>
        <p:nvPicPr>
          <p:cNvPr id="14" name="PA_MakeIt Last.mp3">
            <a:hlinkClick r:id="" action="ppaction://media"/>
            <a:extLst>
              <a:ext uri="{FF2B5EF4-FFF2-40B4-BE49-F238E27FC236}">
                <a16:creationId xmlns:a16="http://schemas.microsoft.com/office/drawing/2014/main" id="{5DE1722B-E163-4D67-B4FB-ED460D4E135C}"/>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0" y="-1226779"/>
            <a:ext cx="609600" cy="609600"/>
          </a:xfrm>
          <a:prstGeom prst="rect">
            <a:avLst/>
          </a:prstGeom>
        </p:spPr>
      </p:pic>
      <p:sp>
        <p:nvSpPr>
          <p:cNvPr id="13" name="WordArt 5"/>
          <p:cNvSpPr>
            <a:spLocks noChangeArrowheads="1" noChangeShapeType="1" noTextEdit="1"/>
          </p:cNvSpPr>
          <p:nvPr/>
        </p:nvSpPr>
        <p:spPr bwMode="auto">
          <a:xfrm>
            <a:off x="1226127" y="3800609"/>
            <a:ext cx="3810000" cy="685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err="1" smtClean="0">
                <a:ln w="9525">
                  <a:solidFill>
                    <a:srgbClr val="000000"/>
                  </a:solidFill>
                  <a:round/>
                  <a:headEnd/>
                  <a:tailEnd/>
                </a:ln>
                <a:solidFill>
                  <a:schemeClr val="accent2">
                    <a:lumMod val="75000"/>
                  </a:schemeClr>
                </a:solidFill>
                <a:latin typeface="Verdana" panose="020B0604030504040204" pitchFamily="34" charset="0"/>
                <a:ea typeface="Verdana" panose="020B0604030504040204" pitchFamily="34" charset="0"/>
              </a:rPr>
              <a:t>Tập</a:t>
            </a:r>
            <a:r>
              <a:rPr lang="en-US" sz="3600" b="1" kern="10" dirty="0" smtClean="0">
                <a:ln w="9525">
                  <a:solidFill>
                    <a:srgbClr val="000000"/>
                  </a:solidFill>
                  <a:round/>
                  <a:headEnd/>
                  <a:tailEnd/>
                </a:ln>
                <a:solidFill>
                  <a:schemeClr val="accent2">
                    <a:lumMod val="75000"/>
                  </a:schemeClr>
                </a:solidFill>
                <a:latin typeface="Verdana" panose="020B0604030504040204" pitchFamily="34" charset="0"/>
                <a:ea typeface="Verdana" panose="020B0604030504040204" pitchFamily="34" charset="0"/>
              </a:rPr>
              <a:t> </a:t>
            </a:r>
            <a:r>
              <a:rPr lang="en-US" sz="3600" b="1" kern="10" dirty="0" err="1" smtClean="0">
                <a:ln w="9525">
                  <a:solidFill>
                    <a:srgbClr val="000000"/>
                  </a:solidFill>
                  <a:round/>
                  <a:headEnd/>
                  <a:tailEnd/>
                </a:ln>
                <a:solidFill>
                  <a:schemeClr val="accent2">
                    <a:lumMod val="75000"/>
                  </a:schemeClr>
                </a:solidFill>
                <a:latin typeface="Verdana" panose="020B0604030504040204" pitchFamily="34" charset="0"/>
                <a:ea typeface="Verdana" panose="020B0604030504040204" pitchFamily="34" charset="0"/>
              </a:rPr>
              <a:t>đọc</a:t>
            </a:r>
            <a:r>
              <a:rPr lang="en-US" sz="3600" b="1" kern="10" dirty="0" smtClean="0">
                <a:ln w="9525">
                  <a:solidFill>
                    <a:srgbClr val="000000"/>
                  </a:solidFill>
                  <a:round/>
                  <a:headEnd/>
                  <a:tailEnd/>
                </a:ln>
                <a:solidFill>
                  <a:schemeClr val="accent2">
                    <a:lumMod val="75000"/>
                  </a:schemeClr>
                </a:solidFill>
                <a:latin typeface="Verdana" panose="020B0604030504040204" pitchFamily="34" charset="0"/>
                <a:ea typeface="Verdana" panose="020B0604030504040204" pitchFamily="34" charset="0"/>
              </a:rPr>
              <a:t> _ </a:t>
            </a:r>
            <a:r>
              <a:rPr lang="en-US" sz="3600" b="1" kern="10" dirty="0" err="1" smtClean="0">
                <a:ln w="9525">
                  <a:solidFill>
                    <a:srgbClr val="000000"/>
                  </a:solidFill>
                  <a:round/>
                  <a:headEnd/>
                  <a:tailEnd/>
                </a:ln>
                <a:solidFill>
                  <a:schemeClr val="accent2">
                    <a:lumMod val="75000"/>
                  </a:schemeClr>
                </a:solidFill>
                <a:latin typeface="Verdana" panose="020B0604030504040204" pitchFamily="34" charset="0"/>
                <a:ea typeface="Verdana" panose="020B0604030504040204" pitchFamily="34" charset="0"/>
              </a:rPr>
              <a:t>Lớp</a:t>
            </a:r>
            <a:r>
              <a:rPr lang="en-US" sz="3600" b="1" kern="10" dirty="0" smtClean="0">
                <a:ln w="9525">
                  <a:solidFill>
                    <a:srgbClr val="000000"/>
                  </a:solidFill>
                  <a:round/>
                  <a:headEnd/>
                  <a:tailEnd/>
                </a:ln>
                <a:solidFill>
                  <a:schemeClr val="accent2">
                    <a:lumMod val="75000"/>
                  </a:schemeClr>
                </a:solidFill>
                <a:latin typeface="Verdana" panose="020B0604030504040204" pitchFamily="34" charset="0"/>
                <a:ea typeface="Verdana" panose="020B0604030504040204" pitchFamily="34" charset="0"/>
              </a:rPr>
              <a:t> 5</a:t>
            </a:r>
          </a:p>
        </p:txBody>
      </p:sp>
      <p:sp>
        <p:nvSpPr>
          <p:cNvPr id="6" name="WordArt 18"/>
          <p:cNvSpPr>
            <a:spLocks noChangeArrowheads="1" noChangeShapeType="1" noTextEdit="1"/>
          </p:cNvSpPr>
          <p:nvPr/>
        </p:nvSpPr>
        <p:spPr bwMode="auto">
          <a:xfrm>
            <a:off x="2188502" y="1974205"/>
            <a:ext cx="7809778" cy="144544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800" b="1" kern="10" dirty="0" smtClean="0">
                <a:ln w="9525">
                  <a:solidFill>
                    <a:srgbClr val="0000FF"/>
                  </a:solidFill>
                  <a:round/>
                  <a:headEnd/>
                  <a:tailEnd/>
                </a:ln>
                <a:solidFill>
                  <a:srgbClr val="0000FF"/>
                </a:solidFill>
                <a:effectLst>
                  <a:outerShdw dist="45791" dir="2021404" algn="ctr" rotWithShape="0">
                    <a:srgbClr val="B2B2B2">
                      <a:alpha val="80000"/>
                    </a:srgbClr>
                  </a:outerShdw>
                </a:effectLst>
                <a:latin typeface="Tahoma" panose="020B0604030504040204" pitchFamily="34" charset="0"/>
                <a:ea typeface="Tahoma" panose="020B0604030504040204" pitchFamily="34" charset="0"/>
                <a:cs typeface="Tahoma" panose="020B0604030504040204" pitchFamily="34" charset="0"/>
              </a:rPr>
              <a:t> </a:t>
            </a:r>
            <a:r>
              <a:rPr lang="en-US" sz="2800" b="1" kern="10" dirty="0" err="1" smtClean="0">
                <a:ln w="9525">
                  <a:solidFill>
                    <a:srgbClr val="0000FF"/>
                  </a:solidFill>
                  <a:round/>
                  <a:headEnd/>
                  <a:tailEnd/>
                </a:ln>
                <a:solidFill>
                  <a:srgbClr val="0000FF"/>
                </a:solidFill>
                <a:effectLst>
                  <a:outerShdw dist="45791" dir="2021404" algn="ctr" rotWithShape="0">
                    <a:srgbClr val="B2B2B2">
                      <a:alpha val="80000"/>
                    </a:srgbClr>
                  </a:outerShdw>
                </a:effectLst>
                <a:latin typeface="Tahoma" panose="020B0604030504040204" pitchFamily="34" charset="0"/>
                <a:ea typeface="Tahoma" panose="020B0604030504040204" pitchFamily="34" charset="0"/>
                <a:cs typeface="Tahoma" panose="020B0604030504040204" pitchFamily="34" charset="0"/>
              </a:rPr>
              <a:t>Hành</a:t>
            </a:r>
            <a:r>
              <a:rPr lang="en-US" sz="2800" b="1" kern="10" dirty="0" smtClean="0">
                <a:ln w="9525">
                  <a:solidFill>
                    <a:srgbClr val="0000FF"/>
                  </a:solidFill>
                  <a:round/>
                  <a:headEnd/>
                  <a:tailEnd/>
                </a:ln>
                <a:solidFill>
                  <a:srgbClr val="0000FF"/>
                </a:solidFill>
                <a:effectLst>
                  <a:outerShdw dist="45791" dir="2021404" algn="ctr" rotWithShape="0">
                    <a:srgbClr val="B2B2B2">
                      <a:alpha val="80000"/>
                    </a:srgbClr>
                  </a:outerShdw>
                </a:effectLst>
                <a:latin typeface="Tahoma" panose="020B0604030504040204" pitchFamily="34" charset="0"/>
                <a:ea typeface="Tahoma" panose="020B0604030504040204" pitchFamily="34" charset="0"/>
                <a:cs typeface="Tahoma" panose="020B0604030504040204" pitchFamily="34" charset="0"/>
              </a:rPr>
              <a:t> </a:t>
            </a:r>
            <a:r>
              <a:rPr lang="en-US" sz="2800" b="1" kern="10" dirty="0" err="1" smtClean="0">
                <a:ln w="9525">
                  <a:solidFill>
                    <a:srgbClr val="0000FF"/>
                  </a:solidFill>
                  <a:round/>
                  <a:headEnd/>
                  <a:tailEnd/>
                </a:ln>
                <a:solidFill>
                  <a:srgbClr val="0000FF"/>
                </a:solidFill>
                <a:effectLst>
                  <a:outerShdw dist="45791" dir="2021404" algn="ctr" rotWithShape="0">
                    <a:srgbClr val="B2B2B2">
                      <a:alpha val="80000"/>
                    </a:srgbClr>
                  </a:outerShdw>
                </a:effectLst>
                <a:latin typeface="Tahoma" panose="020B0604030504040204" pitchFamily="34" charset="0"/>
                <a:ea typeface="Tahoma" panose="020B0604030504040204" pitchFamily="34" charset="0"/>
                <a:cs typeface="Tahoma" panose="020B0604030504040204" pitchFamily="34" charset="0"/>
              </a:rPr>
              <a:t>trình</a:t>
            </a:r>
            <a:r>
              <a:rPr lang="en-US" sz="2800" b="1" kern="10" dirty="0" smtClean="0">
                <a:ln w="9525">
                  <a:solidFill>
                    <a:srgbClr val="0000FF"/>
                  </a:solidFill>
                  <a:round/>
                  <a:headEnd/>
                  <a:tailEnd/>
                </a:ln>
                <a:solidFill>
                  <a:srgbClr val="0000FF"/>
                </a:solidFill>
                <a:effectLst>
                  <a:outerShdw dist="45791" dir="2021404" algn="ctr" rotWithShape="0">
                    <a:srgbClr val="B2B2B2">
                      <a:alpha val="80000"/>
                    </a:srgbClr>
                  </a:outerShdw>
                </a:effectLst>
                <a:latin typeface="Tahoma" panose="020B0604030504040204" pitchFamily="34" charset="0"/>
                <a:ea typeface="Tahoma" panose="020B0604030504040204" pitchFamily="34" charset="0"/>
                <a:cs typeface="Tahoma" panose="020B0604030504040204" pitchFamily="34" charset="0"/>
              </a:rPr>
              <a:t> </a:t>
            </a:r>
            <a:r>
              <a:rPr lang="en-US" sz="2800" b="1" kern="10" dirty="0" err="1" smtClean="0">
                <a:ln w="9525">
                  <a:solidFill>
                    <a:srgbClr val="0000FF"/>
                  </a:solidFill>
                  <a:round/>
                  <a:headEnd/>
                  <a:tailEnd/>
                </a:ln>
                <a:solidFill>
                  <a:srgbClr val="0000FF"/>
                </a:solidFill>
                <a:effectLst>
                  <a:outerShdw dist="45791" dir="2021404" algn="ctr" rotWithShape="0">
                    <a:srgbClr val="B2B2B2">
                      <a:alpha val="80000"/>
                    </a:srgbClr>
                  </a:outerShdw>
                </a:effectLst>
                <a:latin typeface="Tahoma" panose="020B0604030504040204" pitchFamily="34" charset="0"/>
                <a:ea typeface="Tahoma" panose="020B0604030504040204" pitchFamily="34" charset="0"/>
                <a:cs typeface="Tahoma" panose="020B0604030504040204" pitchFamily="34" charset="0"/>
              </a:rPr>
              <a:t>của</a:t>
            </a:r>
            <a:r>
              <a:rPr lang="en-US" sz="2800" b="1" kern="10" dirty="0" smtClean="0">
                <a:ln w="9525">
                  <a:solidFill>
                    <a:srgbClr val="0000FF"/>
                  </a:solidFill>
                  <a:round/>
                  <a:headEnd/>
                  <a:tailEnd/>
                </a:ln>
                <a:solidFill>
                  <a:srgbClr val="0000FF"/>
                </a:solidFill>
                <a:effectLst>
                  <a:outerShdw dist="45791" dir="2021404" algn="ctr" rotWithShape="0">
                    <a:srgbClr val="B2B2B2">
                      <a:alpha val="80000"/>
                    </a:srgbClr>
                  </a:outerShdw>
                </a:effectLst>
                <a:latin typeface="Tahoma" panose="020B0604030504040204" pitchFamily="34" charset="0"/>
                <a:ea typeface="Tahoma" panose="020B0604030504040204" pitchFamily="34" charset="0"/>
                <a:cs typeface="Tahoma" panose="020B0604030504040204" pitchFamily="34" charset="0"/>
              </a:rPr>
              <a:t> </a:t>
            </a:r>
            <a:r>
              <a:rPr lang="en-US" sz="2800" b="1" kern="10" dirty="0" err="1" smtClean="0">
                <a:ln w="9525">
                  <a:solidFill>
                    <a:srgbClr val="0000FF"/>
                  </a:solidFill>
                  <a:round/>
                  <a:headEnd/>
                  <a:tailEnd/>
                </a:ln>
                <a:solidFill>
                  <a:srgbClr val="0000FF"/>
                </a:solidFill>
                <a:effectLst>
                  <a:outerShdw dist="45791" dir="2021404" algn="ctr" rotWithShape="0">
                    <a:srgbClr val="B2B2B2">
                      <a:alpha val="80000"/>
                    </a:srgbClr>
                  </a:outerShdw>
                </a:effectLst>
                <a:latin typeface="Tahoma" panose="020B0604030504040204" pitchFamily="34" charset="0"/>
                <a:ea typeface="Tahoma" panose="020B0604030504040204" pitchFamily="34" charset="0"/>
                <a:cs typeface="Tahoma" panose="020B0604030504040204" pitchFamily="34" charset="0"/>
              </a:rPr>
              <a:t>bầy</a:t>
            </a:r>
            <a:r>
              <a:rPr lang="en-US" sz="2800" b="1" kern="10" dirty="0" smtClean="0">
                <a:ln w="9525">
                  <a:solidFill>
                    <a:srgbClr val="0000FF"/>
                  </a:solidFill>
                  <a:round/>
                  <a:headEnd/>
                  <a:tailEnd/>
                </a:ln>
                <a:solidFill>
                  <a:srgbClr val="0000FF"/>
                </a:solidFill>
                <a:effectLst>
                  <a:outerShdw dist="45791" dir="2021404" algn="ctr" rotWithShape="0">
                    <a:srgbClr val="B2B2B2">
                      <a:alpha val="80000"/>
                    </a:srgbClr>
                  </a:outerShdw>
                </a:effectLst>
                <a:latin typeface="Tahoma" panose="020B0604030504040204" pitchFamily="34" charset="0"/>
                <a:ea typeface="Tahoma" panose="020B0604030504040204" pitchFamily="34" charset="0"/>
                <a:cs typeface="Tahoma" panose="020B0604030504040204" pitchFamily="34" charset="0"/>
              </a:rPr>
              <a:t> </a:t>
            </a:r>
            <a:r>
              <a:rPr lang="en-US" sz="2800" b="1" kern="10" dirty="0" err="1" smtClean="0">
                <a:ln w="9525">
                  <a:solidFill>
                    <a:srgbClr val="0000FF"/>
                  </a:solidFill>
                  <a:round/>
                  <a:headEnd/>
                  <a:tailEnd/>
                </a:ln>
                <a:solidFill>
                  <a:srgbClr val="0000FF"/>
                </a:solidFill>
                <a:effectLst>
                  <a:outerShdw dist="45791" dir="2021404" algn="ctr" rotWithShape="0">
                    <a:srgbClr val="B2B2B2">
                      <a:alpha val="80000"/>
                    </a:srgbClr>
                  </a:outerShdw>
                </a:effectLst>
                <a:latin typeface="Tahoma" panose="020B0604030504040204" pitchFamily="34" charset="0"/>
                <a:ea typeface="Tahoma" panose="020B0604030504040204" pitchFamily="34" charset="0"/>
                <a:cs typeface="Tahoma" panose="020B0604030504040204" pitchFamily="34" charset="0"/>
              </a:rPr>
              <a:t>ong</a:t>
            </a:r>
            <a:endParaRPr lang="en-US" sz="2800" b="1" kern="10" dirty="0" smtClean="0">
              <a:ln w="9525">
                <a:solidFill>
                  <a:srgbClr val="0000FF"/>
                </a:solidFill>
                <a:round/>
                <a:headEnd/>
                <a:tailEnd/>
              </a:ln>
              <a:solidFill>
                <a:srgbClr val="0000FF"/>
              </a:solidFill>
              <a:effectLst>
                <a:outerShdw dist="45791" dir="2021404" algn="ctr" rotWithShape="0">
                  <a:srgbClr val="B2B2B2">
                    <a:alpha val="80000"/>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750"/>
                            </p:stCondLst>
                            <p:childTnLst>
                              <p:par>
                                <p:cTn id="11" presetID="14" presetClass="entr" presetSubtype="10" fill="hold" grpId="0" nodeType="afterEffect">
                                  <p:stCondLst>
                                    <p:cond delay="0"/>
                                  </p:stCondLst>
                                  <p:iterate type="lt">
                                    <p:tmPct val="30000"/>
                                  </p:iterate>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14" fill="hold" display="0">
                  <p:stCondLst>
                    <p:cond delay="indefinite"/>
                  </p:stCondLst>
                  <p:endCondLst>
                    <p:cond evt="onStopAudio" delay="0">
                      <p:tgtEl>
                        <p:sldTgt/>
                      </p:tgtEl>
                    </p:cond>
                  </p:endCondLst>
                </p:cTn>
                <p:tgtEl>
                  <p:spTgt spid="14"/>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2">
            <a:extLst>
              <a:ext uri="{FF2B5EF4-FFF2-40B4-BE49-F238E27FC236}">
                <a16:creationId xmlns:a16="http://schemas.microsoft.com/office/drawing/2014/main" id="{888ADBBE-6045-46D6-A35A-5223216B8751}"/>
              </a:ext>
            </a:extLst>
          </p:cNvPr>
          <p:cNvSpPr/>
          <p:nvPr/>
        </p:nvSpPr>
        <p:spPr>
          <a:xfrm rot="16200000">
            <a:off x="5359851" y="-2469332"/>
            <a:ext cx="1470708" cy="6650182"/>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80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8" name="Text Box 2"/>
          <p:cNvSpPr txBox="1">
            <a:spLocks noChangeArrowheads="1"/>
          </p:cNvSpPr>
          <p:nvPr/>
        </p:nvSpPr>
        <p:spPr bwMode="auto">
          <a:xfrm>
            <a:off x="2361404" y="113785"/>
            <a:ext cx="746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đọc</a:t>
            </a:r>
            <a:r>
              <a:rPr lang="en-US" altLang="en-US" sz="3600" b="1" dirty="0">
                <a:latin typeface="Times New Roman" panose="02020603050405020304" pitchFamily="18" charset="0"/>
                <a:cs typeface="Times New Roman" panose="02020603050405020304" pitchFamily="18" charset="0"/>
              </a:rPr>
              <a:t> </a:t>
            </a:r>
            <a:endParaRPr lang="en-US" altLang="en-US" sz="3600" b="1" dirty="0" smtClean="0">
              <a:latin typeface="Times New Roman" panose="02020603050405020304" pitchFamily="18" charset="0"/>
              <a:cs typeface="Times New Roman" panose="02020603050405020304" pitchFamily="18" charset="0"/>
            </a:endParaRPr>
          </a:p>
          <a:p>
            <a:pPr algn="ctr">
              <a:spcBef>
                <a:spcPct val="50000"/>
              </a:spcBef>
            </a:pPr>
            <a:r>
              <a:rPr lang="en-US" altLang="en-US" sz="3600" b="1" dirty="0" err="1" smtClean="0">
                <a:latin typeface="Times New Roman" panose="02020603050405020304" pitchFamily="18" charset="0"/>
                <a:cs typeface="Times New Roman" panose="02020603050405020304" pitchFamily="18" charset="0"/>
              </a:rPr>
              <a:t>Hành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trình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bầy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ong</a:t>
            </a:r>
            <a:endParaRPr lang="en-US" altLang="en-US" sz="3600" b="1" dirty="0">
              <a:latin typeface="Times New Roman" panose="02020603050405020304" pitchFamily="18" charset="0"/>
              <a:cs typeface="Times New Roman" panose="02020603050405020304" pitchFamily="18" charset="0"/>
            </a:endParaRPr>
          </a:p>
        </p:txBody>
      </p:sp>
      <p:sp>
        <p:nvSpPr>
          <p:cNvPr id="9" name="矩形 12">
            <a:extLst>
              <a:ext uri="{FF2B5EF4-FFF2-40B4-BE49-F238E27FC236}">
                <a16:creationId xmlns:a16="http://schemas.microsoft.com/office/drawing/2014/main" id="{888ADBBE-6045-46D6-A35A-5223216B8751}"/>
              </a:ext>
            </a:extLst>
          </p:cNvPr>
          <p:cNvSpPr/>
          <p:nvPr/>
        </p:nvSpPr>
        <p:spPr>
          <a:xfrm rot="16200000">
            <a:off x="5359851" y="-2469332"/>
            <a:ext cx="1470708" cy="6650182"/>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80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0" name="Text Box 2"/>
          <p:cNvSpPr txBox="1">
            <a:spLocks noChangeArrowheads="1"/>
          </p:cNvSpPr>
          <p:nvPr/>
        </p:nvSpPr>
        <p:spPr bwMode="auto">
          <a:xfrm>
            <a:off x="2361404" y="113785"/>
            <a:ext cx="746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đọc</a:t>
            </a:r>
            <a:r>
              <a:rPr lang="en-US" altLang="en-US" sz="3600" b="1" dirty="0">
                <a:latin typeface="Times New Roman" panose="02020603050405020304" pitchFamily="18" charset="0"/>
                <a:cs typeface="Times New Roman" panose="02020603050405020304" pitchFamily="18" charset="0"/>
              </a:rPr>
              <a:t> </a:t>
            </a:r>
            <a:endParaRPr lang="en-US" altLang="en-US" sz="3600" b="1" dirty="0" smtClean="0">
              <a:latin typeface="Times New Roman" panose="02020603050405020304" pitchFamily="18" charset="0"/>
              <a:cs typeface="Times New Roman" panose="02020603050405020304" pitchFamily="18" charset="0"/>
            </a:endParaRPr>
          </a:p>
          <a:p>
            <a:pPr algn="ctr">
              <a:spcBef>
                <a:spcPct val="50000"/>
              </a:spcBef>
            </a:pPr>
            <a:r>
              <a:rPr lang="en-US" altLang="en-US" sz="3600" b="1" dirty="0" err="1" smtClean="0">
                <a:latin typeface="Times New Roman" panose="02020603050405020304" pitchFamily="18" charset="0"/>
                <a:cs typeface="Times New Roman" panose="02020603050405020304" pitchFamily="18" charset="0"/>
              </a:rPr>
              <a:t>Hành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trình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bầy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ong</a:t>
            </a:r>
            <a:endParaRPr lang="en-US" altLang="en-US" sz="3600" b="1" dirty="0">
              <a:latin typeface="Times New Roman" panose="02020603050405020304" pitchFamily="18" charset="0"/>
              <a:cs typeface="Times New Roman" panose="02020603050405020304" pitchFamily="18" charset="0"/>
            </a:endParaRPr>
          </a:p>
        </p:txBody>
      </p:sp>
      <p:sp>
        <p:nvSpPr>
          <p:cNvPr id="11" name="矩形 12">
            <a:extLst>
              <a:ext uri="{FF2B5EF4-FFF2-40B4-BE49-F238E27FC236}">
                <a16:creationId xmlns:a16="http://schemas.microsoft.com/office/drawing/2014/main" id="{888ADBBE-6045-46D6-A35A-5223216B8751}"/>
              </a:ext>
            </a:extLst>
          </p:cNvPr>
          <p:cNvSpPr/>
          <p:nvPr/>
        </p:nvSpPr>
        <p:spPr>
          <a:xfrm rot="16200000">
            <a:off x="5359851" y="-2469332"/>
            <a:ext cx="1470708" cy="6650182"/>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80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2" name="Text Box 2"/>
          <p:cNvSpPr txBox="1">
            <a:spLocks noChangeArrowheads="1"/>
          </p:cNvSpPr>
          <p:nvPr/>
        </p:nvSpPr>
        <p:spPr bwMode="auto">
          <a:xfrm>
            <a:off x="2209799" y="113785"/>
            <a:ext cx="746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đọc</a:t>
            </a:r>
            <a:r>
              <a:rPr lang="en-US" altLang="en-US" sz="3600" b="1" dirty="0">
                <a:latin typeface="Times New Roman" panose="02020603050405020304" pitchFamily="18" charset="0"/>
                <a:cs typeface="Times New Roman" panose="02020603050405020304" pitchFamily="18" charset="0"/>
              </a:rPr>
              <a:t> </a:t>
            </a:r>
            <a:endParaRPr lang="en-US" altLang="en-US" sz="3600" b="1" dirty="0" smtClean="0">
              <a:latin typeface="Times New Roman" panose="02020603050405020304" pitchFamily="18" charset="0"/>
              <a:cs typeface="Times New Roman" panose="02020603050405020304" pitchFamily="18" charset="0"/>
            </a:endParaRPr>
          </a:p>
          <a:p>
            <a:pPr algn="ctr">
              <a:spcBef>
                <a:spcPct val="50000"/>
              </a:spcBef>
            </a:pPr>
            <a:r>
              <a:rPr lang="en-US" altLang="en-US" sz="3600" b="1" dirty="0" err="1" smtClean="0">
                <a:latin typeface="Times New Roman" panose="02020603050405020304" pitchFamily="18" charset="0"/>
                <a:cs typeface="Times New Roman" panose="02020603050405020304" pitchFamily="18" charset="0"/>
              </a:rPr>
              <a:t>Hành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trình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bầy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ong</a:t>
            </a:r>
            <a:endParaRPr lang="en-US" altLang="en-US" sz="3600" b="1" dirty="0">
              <a:latin typeface="Times New Roman" panose="02020603050405020304" pitchFamily="18" charset="0"/>
              <a:cs typeface="Times New Roman" panose="02020603050405020304" pitchFamily="18" charset="0"/>
            </a:endParaRPr>
          </a:p>
        </p:txBody>
      </p:sp>
      <p:sp>
        <p:nvSpPr>
          <p:cNvPr id="13" name="Text Box 97"/>
          <p:cNvSpPr txBox="1">
            <a:spLocks noChangeArrowheads="1"/>
          </p:cNvSpPr>
          <p:nvPr/>
        </p:nvSpPr>
        <p:spPr bwMode="auto">
          <a:xfrm>
            <a:off x="-315988" y="1765171"/>
            <a:ext cx="6259587" cy="120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0" dirty="0">
                <a:solidFill>
                  <a:srgbClr val="CC3300"/>
                </a:solidFill>
                <a:latin typeface="Times New Roman" panose="02020603050405020304" pitchFamily="18" charset="0"/>
                <a:cs typeface="Times New Roman" panose="02020603050405020304" pitchFamily="18" charset="0"/>
              </a:rPr>
              <a:t>                HOẠT ĐỘNG </a:t>
            </a:r>
            <a:r>
              <a:rPr lang="en-US" altLang="en-US" sz="2800" dirty="0">
                <a:solidFill>
                  <a:srgbClr val="CC3300"/>
                </a:solidFill>
                <a:latin typeface="Times New Roman" panose="02020603050405020304" pitchFamily="18" charset="0"/>
                <a:cs typeface="Times New Roman" panose="02020603050405020304" pitchFamily="18" charset="0"/>
              </a:rPr>
              <a:t>2</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Tìm</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hiểu</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bài</a:t>
            </a:r>
            <a:endParaRPr lang="en-US" altLang="en-US" sz="2800" b="0" dirty="0">
              <a:solidFill>
                <a:srgbClr val="CC3300"/>
              </a:solidFill>
              <a:latin typeface="Times New Roman" panose="02020603050405020304" pitchFamily="18" charset="0"/>
              <a:cs typeface="Times New Roman" panose="02020603050405020304" pitchFamily="18" charset="0"/>
            </a:endParaRPr>
          </a:p>
          <a:p>
            <a:pPr>
              <a:spcBef>
                <a:spcPct val="50000"/>
              </a:spcBef>
            </a:pPr>
            <a:r>
              <a:rPr lang="en-US" altLang="en-US" sz="2800" b="0" dirty="0">
                <a:latin typeface="Times New Roman" panose="02020603050405020304" pitchFamily="18" charset="0"/>
                <a:cs typeface="Times New Roman" panose="02020603050405020304" pitchFamily="18" charset="0"/>
              </a:rPr>
              <a:t>   </a:t>
            </a:r>
            <a:endParaRPr lang="en-US" altLang="en-US" sz="2800" b="0" dirty="0">
              <a:solidFill>
                <a:srgbClr val="0000CC"/>
              </a:solidFill>
              <a:latin typeface="Times New Roman" panose="02020603050405020304" pitchFamily="18" charset="0"/>
              <a:cs typeface="Times New Roman" panose="02020603050405020304" pitchFamily="18" charset="0"/>
            </a:endParaRPr>
          </a:p>
        </p:txBody>
      </p:sp>
      <p:sp>
        <p:nvSpPr>
          <p:cNvPr id="14" name="Text Box 28"/>
          <p:cNvSpPr txBox="1">
            <a:spLocks noChangeArrowheads="1"/>
          </p:cNvSpPr>
          <p:nvPr/>
        </p:nvSpPr>
        <p:spPr bwMode="auto">
          <a:xfrm>
            <a:off x="1646200" y="2492455"/>
            <a:ext cx="9451291"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2800" u="sng" dirty="0" err="1" smtClean="0">
                <a:solidFill>
                  <a:srgbClr val="0070C0"/>
                </a:solidFill>
                <a:latin typeface="Times New Roman" panose="02020603050405020304" pitchFamily="18" charset="0"/>
                <a:cs typeface="Times New Roman" panose="02020603050405020304" pitchFamily="18" charset="0"/>
              </a:rPr>
              <a:t>Câu</a:t>
            </a:r>
            <a:r>
              <a:rPr lang="en-US" altLang="en-US" sz="2800" u="sng" dirty="0" smtClean="0">
                <a:solidFill>
                  <a:srgbClr val="0070C0"/>
                </a:solidFill>
                <a:latin typeface="Times New Roman" panose="02020603050405020304" pitchFamily="18" charset="0"/>
                <a:cs typeface="Times New Roman" panose="02020603050405020304" pitchFamily="18" charset="0"/>
              </a:rPr>
              <a:t> </a:t>
            </a:r>
            <a:r>
              <a:rPr lang="en-US" altLang="en-US" sz="2800" u="sng" dirty="0">
                <a:solidFill>
                  <a:srgbClr val="0070C0"/>
                </a:solidFill>
                <a:latin typeface="Times New Roman" panose="02020603050405020304" pitchFamily="18" charset="0"/>
                <a:cs typeface="Times New Roman" panose="02020603050405020304" pitchFamily="18" charset="0"/>
              </a:rPr>
              <a:t>4</a:t>
            </a:r>
            <a:r>
              <a:rPr lang="en-US" altLang="en-US" sz="2800" dirty="0" smtClean="0">
                <a:solidFill>
                  <a:srgbClr val="0070C0"/>
                </a:solidFill>
                <a:latin typeface="Times New Roman" panose="02020603050405020304" pitchFamily="18" charset="0"/>
                <a:cs typeface="Times New Roman" panose="02020603050405020304" pitchFamily="18" charset="0"/>
              </a:rPr>
              <a:t>:Qua</a:t>
            </a:r>
            <a:r>
              <a:rPr lang="en-US" altLang="en-US" sz="2800" u="sng"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hai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dòng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thơ</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cuối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bài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tác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giả</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muốn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nói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điều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gì</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công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việc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của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loài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ong</a:t>
            </a:r>
            <a:r>
              <a:rPr lang="en-US" altLang="en-US" sz="2800" dirty="0">
                <a:solidFill>
                  <a:srgbClr val="0070C0"/>
                </a:solidFill>
                <a:latin typeface="Times New Roman" panose="02020603050405020304" pitchFamily="18" charset="0"/>
                <a:cs typeface="Times New Roman" panose="02020603050405020304" pitchFamily="18" charset="0"/>
              </a:rPr>
              <a:t>?</a:t>
            </a:r>
          </a:p>
          <a:p>
            <a:pPr eaLnBrk="0" fontAlgn="base" hangingPunct="0">
              <a:spcBef>
                <a:spcPct val="50000"/>
              </a:spcBef>
              <a:spcAft>
                <a:spcPct val="0"/>
              </a:spcAft>
            </a:pPr>
            <a:endParaRPr lang="en-US" altLang="en-US" sz="2800" dirty="0" smtClean="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646200" y="3696793"/>
            <a:ext cx="9451291" cy="2246769"/>
          </a:xfrm>
          <a:prstGeom prst="rect">
            <a:avLst/>
          </a:prstGeom>
        </p:spPr>
        <p:txBody>
          <a:bodyPr wrap="square">
            <a:spAutoFit/>
          </a:bodyPr>
          <a:lstStyle/>
          <a:p>
            <a:pPr eaLnBrk="0" fontAlgn="base" hangingPunct="0">
              <a:spcBef>
                <a:spcPct val="50000"/>
              </a:spcBef>
              <a:spcAft>
                <a:spcPct val="0"/>
              </a:spcAft>
            </a:pPr>
            <a:r>
              <a:rPr lang="en-US" altLang="en-US" sz="2800"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smtClean="0">
                <a:solidFill>
                  <a:schemeClr val="tx1">
                    <a:lumMod val="95000"/>
                    <a:lumOff val="5000"/>
                  </a:schemeClr>
                </a:solidFill>
                <a:latin typeface="Times New Roman" panose="02020603050405020304" pitchFamily="18" charset="0"/>
                <a:cs typeface="Times New Roman" panose="02020603050405020304" pitchFamily="18" charset="0"/>
              </a:rPr>
              <a:t>Công</a:t>
            </a:r>
            <a:r>
              <a:rPr lang="en-US" altLang="en-US" sz="2800"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loài</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ong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thật</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đẽ</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lớn</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lao</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Ong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giữ</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hộ</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mùa</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tàn</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nhờ</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chắt</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vị</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ngọt</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mùi</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hương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giọt</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mật</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tinh</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tuý</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Thưởng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mật</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ong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thấy</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mùa</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phai</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tàn</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9058477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additive="base">
                                        <p:cTn id="26"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12">
            <a:extLst>
              <a:ext uri="{FF2B5EF4-FFF2-40B4-BE49-F238E27FC236}">
                <a16:creationId xmlns:a16="http://schemas.microsoft.com/office/drawing/2014/main" id="{888ADBBE-6045-46D6-A35A-5223216B8751}"/>
              </a:ext>
            </a:extLst>
          </p:cNvPr>
          <p:cNvSpPr/>
          <p:nvPr/>
        </p:nvSpPr>
        <p:spPr>
          <a:xfrm rot="16200000">
            <a:off x="5359851" y="-2469332"/>
            <a:ext cx="1470708" cy="6650182"/>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80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1" name="Text Box 2"/>
          <p:cNvSpPr txBox="1">
            <a:spLocks noChangeArrowheads="1"/>
          </p:cNvSpPr>
          <p:nvPr/>
        </p:nvSpPr>
        <p:spPr bwMode="auto">
          <a:xfrm>
            <a:off x="2361404" y="113785"/>
            <a:ext cx="746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đọc</a:t>
            </a:r>
            <a:r>
              <a:rPr lang="en-US" altLang="en-US" sz="3600" b="1" dirty="0">
                <a:latin typeface="Times New Roman" panose="02020603050405020304" pitchFamily="18" charset="0"/>
                <a:cs typeface="Times New Roman" panose="02020603050405020304" pitchFamily="18" charset="0"/>
              </a:rPr>
              <a:t> </a:t>
            </a:r>
            <a:endParaRPr lang="en-US" altLang="en-US" sz="3600" b="1" dirty="0" smtClean="0">
              <a:latin typeface="Times New Roman" panose="02020603050405020304" pitchFamily="18" charset="0"/>
              <a:cs typeface="Times New Roman" panose="02020603050405020304" pitchFamily="18" charset="0"/>
            </a:endParaRPr>
          </a:p>
          <a:p>
            <a:pPr algn="ctr">
              <a:spcBef>
                <a:spcPct val="50000"/>
              </a:spcBef>
            </a:pPr>
            <a:r>
              <a:rPr lang="en-US" altLang="en-US" sz="3600" b="1" dirty="0" err="1" smtClean="0">
                <a:latin typeface="Times New Roman" panose="02020603050405020304" pitchFamily="18" charset="0"/>
                <a:cs typeface="Times New Roman" panose="02020603050405020304" pitchFamily="18" charset="0"/>
              </a:rPr>
              <a:t>Hành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trình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bầy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ong</a:t>
            </a:r>
            <a:endParaRPr lang="en-US" altLang="en-US" sz="3600" b="1" dirty="0">
              <a:latin typeface="Times New Roman" panose="02020603050405020304" pitchFamily="18" charset="0"/>
              <a:cs typeface="Times New Roman" panose="02020603050405020304" pitchFamily="18" charset="0"/>
            </a:endParaRPr>
          </a:p>
        </p:txBody>
      </p:sp>
      <p:sp>
        <p:nvSpPr>
          <p:cNvPr id="12" name="Text Box 97"/>
          <p:cNvSpPr txBox="1">
            <a:spLocks noChangeArrowheads="1"/>
          </p:cNvSpPr>
          <p:nvPr/>
        </p:nvSpPr>
        <p:spPr bwMode="auto">
          <a:xfrm>
            <a:off x="-315988" y="1765171"/>
            <a:ext cx="6259587" cy="120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0" dirty="0">
                <a:solidFill>
                  <a:srgbClr val="CC3300"/>
                </a:solidFill>
                <a:latin typeface="Times New Roman" panose="02020603050405020304" pitchFamily="18" charset="0"/>
                <a:cs typeface="Times New Roman" panose="02020603050405020304" pitchFamily="18" charset="0"/>
              </a:rPr>
              <a:t>                HOẠT ĐỘNG </a:t>
            </a:r>
            <a:r>
              <a:rPr lang="en-US" altLang="en-US" sz="2800" dirty="0">
                <a:solidFill>
                  <a:srgbClr val="CC3300"/>
                </a:solidFill>
                <a:latin typeface="Times New Roman" panose="02020603050405020304" pitchFamily="18" charset="0"/>
                <a:cs typeface="Times New Roman" panose="02020603050405020304" pitchFamily="18" charset="0"/>
              </a:rPr>
              <a:t>3</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Tổng</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kết</a:t>
            </a:r>
            <a:endParaRPr lang="en-US" altLang="en-US" sz="2800" b="0" dirty="0">
              <a:solidFill>
                <a:srgbClr val="CC3300"/>
              </a:solidFill>
              <a:latin typeface="Times New Roman" panose="02020603050405020304" pitchFamily="18" charset="0"/>
              <a:cs typeface="Times New Roman" panose="02020603050405020304" pitchFamily="18" charset="0"/>
            </a:endParaRPr>
          </a:p>
          <a:p>
            <a:pPr>
              <a:spcBef>
                <a:spcPct val="50000"/>
              </a:spcBef>
            </a:pPr>
            <a:r>
              <a:rPr lang="en-US" altLang="en-US" sz="2800" b="0" dirty="0">
                <a:latin typeface="Times New Roman" panose="02020603050405020304" pitchFamily="18" charset="0"/>
                <a:cs typeface="Times New Roman" panose="02020603050405020304" pitchFamily="18" charset="0"/>
              </a:rPr>
              <a:t>   </a:t>
            </a:r>
            <a:endParaRPr lang="en-US" altLang="en-US" sz="2800" b="0" dirty="0">
              <a:solidFill>
                <a:srgbClr val="0000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1918058" y="2969509"/>
            <a:ext cx="8354291" cy="954107"/>
          </a:xfrm>
          <a:prstGeom prst="rect">
            <a:avLst/>
          </a:prstGeom>
        </p:spPr>
        <p:txBody>
          <a:bodyPr wrap="square">
            <a:spAutoFit/>
          </a:bodyPr>
          <a:lstStyle/>
          <a:p>
            <a:pPr>
              <a:spcBef>
                <a:spcPct val="50000"/>
              </a:spcBef>
            </a:pP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Ca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ngợi</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phẩm</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quý</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bầy</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ong</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cù</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ích</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alt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101586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1"/>
            <a:ext cx="12190413" cy="6857107"/>
          </a:xfrm>
          <a:prstGeom prst="rect">
            <a:avLst/>
          </a:prstGeom>
        </p:spPr>
      </p:pic>
      <p:sp>
        <p:nvSpPr>
          <p:cNvPr id="2" name="Rectangle 1"/>
          <p:cNvSpPr/>
          <p:nvPr/>
        </p:nvSpPr>
        <p:spPr>
          <a:xfrm>
            <a:off x="2964380" y="2507704"/>
            <a:ext cx="6261651" cy="923330"/>
          </a:xfrm>
          <a:prstGeom prst="rect">
            <a:avLst/>
          </a:prstGeom>
          <a:noFill/>
        </p:spPr>
        <p:txBody>
          <a:bodyPr wrap="none" lIns="91440" tIns="45720" rIns="91440" bIns="45720">
            <a:spAutoFit/>
          </a:bodyPr>
          <a:lstStyle/>
          <a:p>
            <a:pPr algn="ctr"/>
            <a:r>
              <a:rPr lang="en-US" sz="5400" b="1" cap="none" spc="0" dirty="0" err="1" smtClean="0">
                <a:ln w="22225">
                  <a:solidFill>
                    <a:schemeClr val="accent2"/>
                  </a:solidFill>
                  <a:prstDash val="solid"/>
                </a:ln>
                <a:solidFill>
                  <a:schemeClr val="accent2">
                    <a:lumMod val="40000"/>
                    <a:lumOff val="60000"/>
                  </a:schemeClr>
                </a:solidFill>
                <a:effectLst/>
              </a:rPr>
              <a:t>Cảm</a:t>
            </a:r>
            <a:r>
              <a:rPr lang="en-US" sz="5400" b="1" cap="none" spc="0" dirty="0" smtClean="0">
                <a:ln w="22225">
                  <a:solidFill>
                    <a:schemeClr val="accent2"/>
                  </a:solidFill>
                  <a:prstDash val="solid"/>
                </a:ln>
                <a:solidFill>
                  <a:schemeClr val="accent2">
                    <a:lumMod val="40000"/>
                    <a:lumOff val="60000"/>
                  </a:schemeClr>
                </a:solidFill>
                <a:effectLst/>
              </a:rPr>
              <a:t> </a:t>
            </a:r>
            <a:r>
              <a:rPr lang="en-US" sz="5400" b="1" cap="none" spc="0" dirty="0" err="1" smtClean="0">
                <a:ln w="22225">
                  <a:solidFill>
                    <a:schemeClr val="accent2"/>
                  </a:solidFill>
                  <a:prstDash val="solid"/>
                </a:ln>
                <a:solidFill>
                  <a:schemeClr val="accent2">
                    <a:lumMod val="40000"/>
                    <a:lumOff val="60000"/>
                  </a:schemeClr>
                </a:solidFill>
                <a:effectLst/>
              </a:rPr>
              <a:t>ơn</a:t>
            </a:r>
            <a:r>
              <a:rPr lang="en-US" sz="5400" b="1" cap="none" spc="0" dirty="0" smtClean="0">
                <a:ln w="22225">
                  <a:solidFill>
                    <a:schemeClr val="accent2"/>
                  </a:solidFill>
                  <a:prstDash val="solid"/>
                </a:ln>
                <a:solidFill>
                  <a:schemeClr val="accent2">
                    <a:lumMod val="40000"/>
                    <a:lumOff val="60000"/>
                  </a:schemeClr>
                </a:solidFill>
                <a:effectLst/>
              </a:rPr>
              <a:t> </a:t>
            </a:r>
            <a:r>
              <a:rPr lang="en-US" sz="5400" b="1" cap="none" spc="0" dirty="0" err="1" smtClean="0">
                <a:ln w="22225">
                  <a:solidFill>
                    <a:schemeClr val="accent2"/>
                  </a:solidFill>
                  <a:prstDash val="solid"/>
                </a:ln>
                <a:solidFill>
                  <a:schemeClr val="accent2">
                    <a:lumMod val="40000"/>
                    <a:lumOff val="60000"/>
                  </a:schemeClr>
                </a:solidFill>
                <a:effectLst/>
              </a:rPr>
              <a:t>đã</a:t>
            </a:r>
            <a:r>
              <a:rPr lang="en-US" sz="5400" b="1" cap="none" spc="0" dirty="0" smtClean="0">
                <a:ln w="22225">
                  <a:solidFill>
                    <a:schemeClr val="accent2"/>
                  </a:solidFill>
                  <a:prstDash val="solid"/>
                </a:ln>
                <a:solidFill>
                  <a:schemeClr val="accent2">
                    <a:lumMod val="40000"/>
                    <a:lumOff val="60000"/>
                  </a:schemeClr>
                </a:solidFill>
                <a:effectLst/>
              </a:rPr>
              <a:t> </a:t>
            </a:r>
            <a:r>
              <a:rPr lang="en-US" sz="5400" b="1" cap="none" spc="0" dirty="0" err="1" smtClean="0">
                <a:ln w="22225">
                  <a:solidFill>
                    <a:schemeClr val="accent2"/>
                  </a:solidFill>
                  <a:prstDash val="solid"/>
                </a:ln>
                <a:solidFill>
                  <a:schemeClr val="accent2">
                    <a:lumMod val="40000"/>
                    <a:lumOff val="60000"/>
                  </a:schemeClr>
                </a:solidFill>
                <a:effectLst/>
              </a:rPr>
              <a:t>lắng</a:t>
            </a:r>
            <a:r>
              <a:rPr lang="en-US" sz="5400" b="1" cap="none" spc="0" dirty="0" smtClean="0">
                <a:ln w="22225">
                  <a:solidFill>
                    <a:schemeClr val="accent2"/>
                  </a:solidFill>
                  <a:prstDash val="solid"/>
                </a:ln>
                <a:solidFill>
                  <a:schemeClr val="accent2">
                    <a:lumMod val="40000"/>
                    <a:lumOff val="60000"/>
                  </a:schemeClr>
                </a:solidFill>
                <a:effectLst/>
              </a:rPr>
              <a:t> </a:t>
            </a:r>
            <a:r>
              <a:rPr lang="en-US" sz="5400" b="1" cap="none" spc="0" dirty="0" err="1" smtClean="0">
                <a:ln w="22225">
                  <a:solidFill>
                    <a:schemeClr val="accent2"/>
                  </a:solidFill>
                  <a:prstDash val="solid"/>
                </a:ln>
                <a:solidFill>
                  <a:schemeClr val="accent2">
                    <a:lumMod val="40000"/>
                    <a:lumOff val="60000"/>
                  </a:schemeClr>
                </a:solidFill>
                <a:effectLst/>
              </a:rPr>
              <a:t>nghe</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88710414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a:extLst>
              <a:ext uri="{FF2B5EF4-FFF2-40B4-BE49-F238E27FC236}">
                <a16:creationId xmlns:a16="http://schemas.microsoft.com/office/drawing/2014/main" id="{C3610568-FC8A-4C15-9B6E-3398748EFAAF}"/>
              </a:ext>
            </a:extLst>
          </p:cNvPr>
          <p:cNvSpPr/>
          <p:nvPr/>
        </p:nvSpPr>
        <p:spPr>
          <a:xfrm rot="16200000">
            <a:off x="5573353" y="-4138683"/>
            <a:ext cx="1060510" cy="1066156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fontAlgn="base">
              <a:spcBef>
                <a:spcPct val="50000"/>
              </a:spcBef>
              <a:spcAft>
                <a:spcPct val="0"/>
              </a:spcAft>
            </a:pP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1/</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Thảo</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quả</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báo</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hiệu</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mùa</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 </a:t>
            </a:r>
            <a:endPar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772822" y="1983709"/>
            <a:ext cx="10661567" cy="1384995"/>
          </a:xfrm>
          <a:prstGeom prst="rect">
            <a:avLst/>
          </a:prstGeom>
        </p:spPr>
        <p:txBody>
          <a:bodyPr wrap="square">
            <a:spAutoFit/>
          </a:bodyPr>
          <a:lstStyle/>
          <a:p>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Thảo quả báo hiệu vào mùa bằng mùi thơm đặc biệt quyến rũ lan  xa, làm cho gió thơm, cây cỏ thơm, đất trời thơm, từng nếp áo, nếp khăn của người đi rừng cũng thơm.</a:t>
            </a:r>
          </a:p>
        </p:txBody>
      </p:sp>
      <p:sp>
        <p:nvSpPr>
          <p:cNvPr id="17" name="矩形 47">
            <a:extLst>
              <a:ext uri="{FF2B5EF4-FFF2-40B4-BE49-F238E27FC236}">
                <a16:creationId xmlns:a16="http://schemas.microsoft.com/office/drawing/2014/main" id="{C3610568-FC8A-4C15-9B6E-3398748EFAAF}"/>
              </a:ext>
            </a:extLst>
          </p:cNvPr>
          <p:cNvSpPr/>
          <p:nvPr/>
        </p:nvSpPr>
        <p:spPr>
          <a:xfrm rot="16200000">
            <a:off x="5573351" y="-1312356"/>
            <a:ext cx="1060510" cy="1066156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fontAlgn="base">
              <a:spcBef>
                <a:spcPct val="50000"/>
              </a:spcBef>
              <a:spcAft>
                <a:spcPct val="0"/>
              </a:spcAft>
            </a:pPr>
            <a:endPar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8" name="Text Box 11"/>
          <p:cNvSpPr txBox="1">
            <a:spLocks noChangeArrowheads="1"/>
          </p:cNvSpPr>
          <p:nvPr/>
        </p:nvSpPr>
        <p:spPr bwMode="auto">
          <a:xfrm>
            <a:off x="889966" y="3756817"/>
            <a:ext cx="108586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2/</a:t>
            </a:r>
            <a:r>
              <a:rPr lang="en-US" altLang="en-US" sz="2800" b="0" dirty="0" err="1" smtClean="0">
                <a:solidFill>
                  <a:schemeClr val="tx1">
                    <a:lumMod val="95000"/>
                    <a:lumOff val="5000"/>
                  </a:schemeClr>
                </a:solidFill>
                <a:latin typeface="Times New Roman" panose="02020603050405020304" pitchFamily="18" charset="0"/>
                <a:cs typeface="Times New Roman" panose="02020603050405020304" pitchFamily="18" charset="0"/>
              </a:rPr>
              <a:t>Tìm</a:t>
            </a:r>
            <a:r>
              <a:rPr lang="en-US" altLang="en-US" sz="28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US" sz="2800" b="0" dirty="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altLang="en-US" sz="2800" b="0" dirty="0" err="1">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altLang="en-US" sz="2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altLang="en-US" sz="2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dirty="0" err="1">
                <a:solidFill>
                  <a:schemeClr val="tx1">
                    <a:lumMod val="95000"/>
                    <a:lumOff val="5000"/>
                  </a:schemeClr>
                </a:solidFill>
                <a:latin typeface="Times New Roman" panose="02020603050405020304" pitchFamily="18" charset="0"/>
                <a:cs typeface="Times New Roman" panose="02020603050405020304" pitchFamily="18" charset="0"/>
              </a:rPr>
              <a:t>thấy</a:t>
            </a:r>
            <a:r>
              <a:rPr lang="en-US" altLang="en-US" sz="2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dirty="0" err="1">
                <a:solidFill>
                  <a:schemeClr val="tx1">
                    <a:lumMod val="95000"/>
                    <a:lumOff val="5000"/>
                  </a:schemeClr>
                </a:solidFill>
                <a:latin typeface="Times New Roman" panose="02020603050405020304" pitchFamily="18" charset="0"/>
                <a:cs typeface="Times New Roman" panose="02020603050405020304" pitchFamily="18" charset="0"/>
              </a:rPr>
              <a:t>cây</a:t>
            </a:r>
            <a:r>
              <a:rPr lang="en-US" altLang="en-US" sz="2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dirty="0" err="1">
                <a:solidFill>
                  <a:schemeClr val="tx1">
                    <a:lumMod val="95000"/>
                    <a:lumOff val="5000"/>
                  </a:schemeClr>
                </a:solidFill>
                <a:latin typeface="Times New Roman" panose="02020603050405020304" pitchFamily="18" charset="0"/>
                <a:cs typeface="Times New Roman" panose="02020603050405020304" pitchFamily="18" charset="0"/>
              </a:rPr>
              <a:t>thảo</a:t>
            </a:r>
            <a:r>
              <a:rPr lang="en-US" altLang="en-US" sz="2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dirty="0" err="1">
                <a:solidFill>
                  <a:schemeClr val="tx1">
                    <a:lumMod val="95000"/>
                    <a:lumOff val="5000"/>
                  </a:schemeClr>
                </a:solidFill>
                <a:latin typeface="Times New Roman" panose="02020603050405020304" pitchFamily="18" charset="0"/>
                <a:cs typeface="Times New Roman" panose="02020603050405020304" pitchFamily="18" charset="0"/>
              </a:rPr>
              <a:t>quả</a:t>
            </a:r>
            <a:r>
              <a:rPr lang="en-US" altLang="en-US" sz="2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altLang="en-US" sz="2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altLang="en-US" sz="2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dirty="0" err="1">
                <a:solidFill>
                  <a:schemeClr val="tx1">
                    <a:lumMod val="95000"/>
                    <a:lumOff val="5000"/>
                  </a:schemeClr>
                </a:solidFill>
                <a:latin typeface="Times New Roman" panose="02020603050405020304" pitchFamily="18" charset="0"/>
                <a:cs typeface="Times New Roman" panose="02020603050405020304" pitchFamily="18" charset="0"/>
              </a:rPr>
              <a:t>rất</a:t>
            </a:r>
            <a:r>
              <a:rPr lang="en-US" altLang="en-US" sz="2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dirty="0" err="1">
                <a:solidFill>
                  <a:schemeClr val="tx1">
                    <a:lumMod val="95000"/>
                    <a:lumOff val="5000"/>
                  </a:schemeClr>
                </a:solidFill>
                <a:latin typeface="Times New Roman" panose="02020603050405020304" pitchFamily="18" charset="0"/>
                <a:cs typeface="Times New Roman" panose="02020603050405020304" pitchFamily="18" charset="0"/>
              </a:rPr>
              <a:t>nhanh</a:t>
            </a:r>
            <a:r>
              <a:rPr lang="en-US" altLang="en-US" sz="2800" b="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7" name="Rectangle 6"/>
          <p:cNvSpPr/>
          <p:nvPr/>
        </p:nvSpPr>
        <p:spPr>
          <a:xfrm>
            <a:off x="772823" y="4668151"/>
            <a:ext cx="10661568" cy="1815882"/>
          </a:xfrm>
          <a:prstGeom prst="rect">
            <a:avLst/>
          </a:prstGeom>
        </p:spPr>
        <p:txBody>
          <a:bodyPr wrap="square">
            <a:spAutoFit/>
          </a:bodyPr>
          <a:lstStyle/>
          <a:p>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Những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chi tiết cho thấy cây thảo quả phát triển rất nhanh:Qua một năm hạt thảo quả gieo trên đất rừng đã lớn cao tới bụng người .Một năm sau nữa ,từ một thân lẻ,thảo quả đâm thêm hai nhánh mới ,Thoáng cái ,thảo quả sầm uất từng khóm lan tỏa vươn ngọn ,xòe lá ,lấn chiếm không gian. </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ppt_x</p:attrName>
                                        </p:attrNameLst>
                                      </p:cBhvr>
                                      <p:tavLst>
                                        <p:tav tm="0">
                                          <p:val>
                                            <p:strVal val="#ppt_x-.2"/>
                                          </p:val>
                                        </p:tav>
                                        <p:tav tm="100000">
                                          <p:val>
                                            <p:strVal val="#ppt_x"/>
                                          </p:val>
                                        </p:tav>
                                      </p:tavLst>
                                    </p:anim>
                                    <p:anim calcmode="lin" valueType="num">
                                      <p:cBhvr>
                                        <p:cTn id="1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8"/>
                                        </p:tgtEl>
                                      </p:cBhvr>
                                    </p:animEffect>
                                  </p:childTnLst>
                                </p:cTn>
                              </p:par>
                              <p:par>
                                <p:cTn id="20" presetID="3" presetClass="exit" presetSubtype="10" fill="hold" grpId="1" nodeType="withEffect">
                                  <p:stCondLst>
                                    <p:cond delay="0"/>
                                  </p:stCondLst>
                                  <p:childTnLst>
                                    <p:animEffect transition="out" filter="blinds(horizont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7" grpId="0" animBg="1"/>
      <p:bldP spid="18" grpId="0"/>
      <p:bldP spid="1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00507" y="1701925"/>
            <a:ext cx="9144793" cy="5157663"/>
          </a:xfrm>
          <a:prstGeom prst="rect">
            <a:avLst/>
          </a:prstGeom>
        </p:spPr>
      </p:pic>
      <p:sp>
        <p:nvSpPr>
          <p:cNvPr id="19" name="Text Box 8"/>
          <p:cNvSpPr txBox="1">
            <a:spLocks noChangeArrowheads="1"/>
          </p:cNvSpPr>
          <p:nvPr/>
        </p:nvSpPr>
        <p:spPr bwMode="auto">
          <a:xfrm>
            <a:off x="1932703" y="417319"/>
            <a:ext cx="8280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Quan</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sát</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tranh</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và</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cho</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bức</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tranh</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vẽ</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gì</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0" name="Text Box 9"/>
          <p:cNvSpPr txBox="1">
            <a:spLocks noChangeArrowheads="1"/>
          </p:cNvSpPr>
          <p:nvPr/>
        </p:nvSpPr>
        <p:spPr bwMode="auto">
          <a:xfrm>
            <a:off x="1932703" y="1059622"/>
            <a:ext cx="8280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Em</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gì</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về</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loài</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ong</a:t>
            </a:r>
            <a:r>
              <a:rPr lang="en-US" alt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4774493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1" nodeType="clickEffect">
                                  <p:stCondLst>
                                    <p:cond delay="0"/>
                                  </p:stCondLst>
                                  <p:childTnLst>
                                    <p:anim calcmode="lin" valueType="num">
                                      <p:cBhvr>
                                        <p:cTn id="13" dur="500"/>
                                        <p:tgtEl>
                                          <p:spTgt spid="19"/>
                                        </p:tgtEl>
                                        <p:attrNameLst>
                                          <p:attrName>ppt_w</p:attrName>
                                        </p:attrNameLst>
                                      </p:cBhvr>
                                      <p:tavLst>
                                        <p:tav tm="0">
                                          <p:val>
                                            <p:strVal val="ppt_w"/>
                                          </p:val>
                                        </p:tav>
                                        <p:tav tm="100000">
                                          <p:val>
                                            <p:fltVal val="0"/>
                                          </p:val>
                                        </p:tav>
                                      </p:tavLst>
                                    </p:anim>
                                    <p:anim calcmode="lin" valueType="num">
                                      <p:cBhvr>
                                        <p:cTn id="14" dur="500"/>
                                        <p:tgtEl>
                                          <p:spTgt spid="19"/>
                                        </p:tgtEl>
                                        <p:attrNameLst>
                                          <p:attrName>ppt_h</p:attrName>
                                        </p:attrNameLst>
                                      </p:cBhvr>
                                      <p:tavLst>
                                        <p:tav tm="0">
                                          <p:val>
                                            <p:strVal val="ppt_h"/>
                                          </p:val>
                                        </p:tav>
                                        <p:tav tm="100000">
                                          <p:val>
                                            <p:fltVal val="0"/>
                                          </p:val>
                                        </p:tav>
                                      </p:tavLst>
                                    </p:anim>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ppt_x</p:attrName>
                                        </p:attrNameLst>
                                      </p:cBhvr>
                                      <p:tavLst>
                                        <p:tav tm="0">
                                          <p:val>
                                            <p:strVal val="#ppt_x-.2"/>
                                          </p:val>
                                        </p:tav>
                                        <p:tav tm="100000">
                                          <p:val>
                                            <p:strVal val="#ppt_x"/>
                                          </p:val>
                                        </p:tav>
                                      </p:tavLst>
                                    </p:anim>
                                    <p:anim calcmode="lin" valueType="num">
                                      <p:cBhvr>
                                        <p:cTn id="22"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grpId="1" nodeType="click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888ADBBE-6045-46D6-A35A-5223216B8751}"/>
              </a:ext>
            </a:extLst>
          </p:cNvPr>
          <p:cNvSpPr/>
          <p:nvPr/>
        </p:nvSpPr>
        <p:spPr>
          <a:xfrm rot="16200000">
            <a:off x="5359851" y="-2469332"/>
            <a:ext cx="1470708" cy="6650182"/>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80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7" name="Text Box 2"/>
          <p:cNvSpPr txBox="1">
            <a:spLocks noChangeArrowheads="1"/>
          </p:cNvSpPr>
          <p:nvPr/>
        </p:nvSpPr>
        <p:spPr bwMode="auto">
          <a:xfrm>
            <a:off x="2361404" y="113785"/>
            <a:ext cx="746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đọc</a:t>
            </a:r>
            <a:r>
              <a:rPr lang="en-US" altLang="en-US" sz="3600" b="1" dirty="0">
                <a:latin typeface="Times New Roman" panose="02020603050405020304" pitchFamily="18" charset="0"/>
                <a:cs typeface="Times New Roman" panose="02020603050405020304" pitchFamily="18" charset="0"/>
              </a:rPr>
              <a:t> </a:t>
            </a:r>
            <a:endParaRPr lang="en-US" altLang="en-US" sz="3600" b="1" dirty="0" smtClean="0">
              <a:latin typeface="Times New Roman" panose="02020603050405020304" pitchFamily="18" charset="0"/>
              <a:cs typeface="Times New Roman" panose="02020603050405020304" pitchFamily="18" charset="0"/>
            </a:endParaRPr>
          </a:p>
          <a:p>
            <a:pPr algn="ctr">
              <a:spcBef>
                <a:spcPct val="50000"/>
              </a:spcBef>
            </a:pPr>
            <a:r>
              <a:rPr lang="en-US" altLang="en-US" sz="3600" b="1" dirty="0" err="1" smtClean="0">
                <a:latin typeface="Times New Roman" panose="02020603050405020304" pitchFamily="18" charset="0"/>
                <a:cs typeface="Times New Roman" panose="02020603050405020304" pitchFamily="18" charset="0"/>
              </a:rPr>
              <a:t>Hành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trình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bầy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ong</a:t>
            </a:r>
            <a:endParaRPr lang="en-US" altLang="en-US" sz="3600" b="1" dirty="0">
              <a:latin typeface="Times New Roman" panose="02020603050405020304" pitchFamily="18" charset="0"/>
              <a:cs typeface="Times New Roman" panose="02020603050405020304" pitchFamily="18" charset="0"/>
            </a:endParaRPr>
          </a:p>
        </p:txBody>
      </p:sp>
      <p:sp>
        <p:nvSpPr>
          <p:cNvPr id="10" name="Text Box 16"/>
          <p:cNvSpPr txBox="1">
            <a:spLocks noChangeArrowheads="1"/>
          </p:cNvSpPr>
          <p:nvPr/>
        </p:nvSpPr>
        <p:spPr bwMode="auto">
          <a:xfrm>
            <a:off x="5583381" y="1765171"/>
            <a:ext cx="7329055"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600" b="0" dirty="0" err="1">
                <a:latin typeface="Times New Roman" panose="02020603050405020304" pitchFamily="18" charset="0"/>
                <a:cs typeface="Times New Roman" panose="02020603050405020304" pitchFamily="18" charset="0"/>
              </a:rPr>
              <a:t>Bầy</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ong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rong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ruổi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trăm</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miền</a:t>
            </a:r>
            <a:endParaRPr lang="en-US" altLang="en-US" sz="2600" b="0" dirty="0">
              <a:latin typeface="Times New Roman" panose="02020603050405020304" pitchFamily="18" charset="0"/>
              <a:cs typeface="Times New Roman" panose="02020603050405020304" pitchFamily="18" charset="0"/>
            </a:endParaRPr>
          </a:p>
          <a:p>
            <a:pPr algn="ctr"/>
            <a:r>
              <a:rPr lang="en-US" altLang="en-US" sz="2600" b="0" dirty="0" err="1">
                <a:latin typeface="Times New Roman" panose="02020603050405020304" pitchFamily="18" charset="0"/>
                <a:cs typeface="Times New Roman" panose="02020603050405020304" pitchFamily="18" charset="0"/>
              </a:rPr>
              <a:t>Rù</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rì</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đôi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cánh</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nối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liền</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mùa</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hoa</a:t>
            </a:r>
            <a:r>
              <a:rPr lang="en-US" altLang="en-US" sz="2600" b="0" dirty="0">
                <a:latin typeface="Times New Roman" panose="02020603050405020304" pitchFamily="18" charset="0"/>
                <a:cs typeface="Times New Roman" panose="02020603050405020304" pitchFamily="18" charset="0"/>
              </a:rPr>
              <a:t>.</a:t>
            </a:r>
          </a:p>
          <a:p>
            <a:pPr algn="ctr"/>
            <a:r>
              <a:rPr lang="en-US" altLang="en-US" sz="2600" b="0" dirty="0" err="1">
                <a:latin typeface="Times New Roman" panose="02020603050405020304" pitchFamily="18" charset="0"/>
                <a:cs typeface="Times New Roman" panose="02020603050405020304" pitchFamily="18" charset="0"/>
              </a:rPr>
              <a:t>Nối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rừng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hoang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với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biển</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xa</a:t>
            </a:r>
            <a:endParaRPr lang="en-US" altLang="en-US" sz="2600" b="0" dirty="0">
              <a:latin typeface="Times New Roman" panose="02020603050405020304" pitchFamily="18" charset="0"/>
              <a:cs typeface="Times New Roman" panose="02020603050405020304" pitchFamily="18" charset="0"/>
            </a:endParaRPr>
          </a:p>
          <a:p>
            <a:pPr algn="ctr"/>
            <a:r>
              <a:rPr lang="en-US" altLang="en-US" sz="2600" b="0" dirty="0" err="1">
                <a:latin typeface="Times New Roman" panose="02020603050405020304" pitchFamily="18" charset="0"/>
                <a:cs typeface="Times New Roman" panose="02020603050405020304" pitchFamily="18" charset="0"/>
              </a:rPr>
              <a:t>Đất</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nơi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đâu</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cũng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tìm</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ra</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ngọt</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ngào</a:t>
            </a:r>
            <a:r>
              <a:rPr lang="en-US" altLang="en-US" sz="2600" b="0" dirty="0">
                <a:latin typeface="Times New Roman" panose="02020603050405020304" pitchFamily="18" charset="0"/>
                <a:cs typeface="Times New Roman" panose="02020603050405020304" pitchFamily="18" charset="0"/>
              </a:rPr>
              <a:t>.</a:t>
            </a:r>
          </a:p>
          <a:p>
            <a:pPr algn="ctr"/>
            <a:r>
              <a:rPr lang="en-US" altLang="en-US" sz="2600" b="0" dirty="0">
                <a:latin typeface="Times New Roman" panose="02020603050405020304" pitchFamily="18" charset="0"/>
                <a:cs typeface="Times New Roman" panose="02020603050405020304" pitchFamily="18" charset="0"/>
              </a:rPr>
              <a:t>(</a:t>
            </a:r>
            <a:r>
              <a:rPr lang="en-US" altLang="en-US" sz="2600" b="0" dirty="0" err="1">
                <a:latin typeface="Times New Roman" panose="02020603050405020304" pitchFamily="18" charset="0"/>
                <a:cs typeface="Times New Roman" panose="02020603050405020304" pitchFamily="18" charset="0"/>
              </a:rPr>
              <a:t>Nếu</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hoa</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có</a:t>
            </a:r>
            <a:r>
              <a:rPr lang="en-US" altLang="en-US" sz="2600" b="0" dirty="0">
                <a:latin typeface="Times New Roman" panose="02020603050405020304" pitchFamily="18" charset="0"/>
                <a:cs typeface="Times New Roman" panose="02020603050405020304" pitchFamily="18" charset="0"/>
              </a:rPr>
              <a:t> ở </a:t>
            </a:r>
            <a:r>
              <a:rPr lang="en-US" altLang="en-US" sz="2600" b="0" dirty="0" err="1">
                <a:latin typeface="Times New Roman" panose="02020603050405020304" pitchFamily="18" charset="0"/>
                <a:cs typeface="Times New Roman" panose="02020603050405020304" pitchFamily="18" charset="0"/>
              </a:rPr>
              <a:t>trời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cao</a:t>
            </a:r>
            <a:endParaRPr lang="en-US" altLang="en-US" sz="2600" b="0" dirty="0">
              <a:latin typeface="Times New Roman" panose="02020603050405020304" pitchFamily="18" charset="0"/>
              <a:cs typeface="Times New Roman" panose="02020603050405020304" pitchFamily="18" charset="0"/>
            </a:endParaRPr>
          </a:p>
          <a:p>
            <a:pPr algn="ctr"/>
            <a:r>
              <a:rPr lang="en-US" altLang="en-US" sz="2600" b="0" dirty="0" err="1">
                <a:latin typeface="Times New Roman" panose="02020603050405020304" pitchFamily="18" charset="0"/>
                <a:cs typeface="Times New Roman" panose="02020603050405020304" pitchFamily="18" charset="0"/>
              </a:rPr>
              <a:t>Thì</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bầy</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ong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cũng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mang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vào</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mật</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thơm</a:t>
            </a:r>
            <a:r>
              <a:rPr lang="en-US" altLang="en-US" sz="2600" b="0" dirty="0">
                <a:latin typeface="Times New Roman" panose="02020603050405020304" pitchFamily="18" charset="0"/>
                <a:cs typeface="Times New Roman" panose="02020603050405020304" pitchFamily="18" charset="0"/>
              </a:rPr>
              <a:t>).</a:t>
            </a:r>
          </a:p>
          <a:p>
            <a:pPr algn="ctr"/>
            <a:r>
              <a:rPr lang="en-US" altLang="en-US" sz="2600" b="0" dirty="0" err="1" smtClean="0">
                <a:latin typeface="Times New Roman" panose="02020603050405020304" pitchFamily="18" charset="0"/>
                <a:cs typeface="Times New Roman" panose="02020603050405020304" pitchFamily="18" charset="0"/>
              </a:rPr>
              <a:t>Chắt</a:t>
            </a:r>
            <a:r>
              <a:rPr lang="en-US" altLang="en-US" sz="2600" b="0" dirty="0" smtClean="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trong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vị</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ngọt</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mùi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hương</a:t>
            </a:r>
            <a:endParaRPr lang="en-US" altLang="en-US" sz="2600" b="0" dirty="0">
              <a:latin typeface="Times New Roman" panose="02020603050405020304" pitchFamily="18" charset="0"/>
              <a:cs typeface="Times New Roman" panose="02020603050405020304" pitchFamily="18" charset="0"/>
            </a:endParaRPr>
          </a:p>
          <a:p>
            <a:pPr algn="ctr"/>
            <a:r>
              <a:rPr lang="en-US" altLang="en-US" sz="2600" b="0" dirty="0" err="1">
                <a:latin typeface="Times New Roman" panose="02020603050405020304" pitchFamily="18" charset="0"/>
                <a:cs typeface="Times New Roman" panose="02020603050405020304" pitchFamily="18" charset="0"/>
              </a:rPr>
              <a:t>Lặng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thầm</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thay</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những</a:t>
            </a:r>
            <a:r>
              <a:rPr lang="en-US" altLang="en-US" sz="2600" b="0" dirty="0">
                <a:latin typeface="Times New Roman" panose="02020603050405020304" pitchFamily="18" charset="0"/>
                <a:cs typeface="Times New Roman" panose="02020603050405020304" pitchFamily="18" charset="0"/>
              </a:rPr>
              <a:t> con </a:t>
            </a:r>
            <a:r>
              <a:rPr lang="en-US" altLang="en-US" sz="2600" b="0" dirty="0" err="1">
                <a:latin typeface="Times New Roman" panose="02020603050405020304" pitchFamily="18" charset="0"/>
                <a:cs typeface="Times New Roman" panose="02020603050405020304" pitchFamily="18" charset="0"/>
              </a:rPr>
              <a:t>đường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ong</a:t>
            </a:r>
            <a:r>
              <a:rPr lang="en-US" altLang="en-US" sz="2600" b="0" dirty="0">
                <a:latin typeface="Times New Roman" panose="02020603050405020304" pitchFamily="18" charset="0"/>
                <a:cs typeface="Times New Roman" panose="02020603050405020304" pitchFamily="18" charset="0"/>
              </a:rPr>
              <a:t> bay.</a:t>
            </a:r>
          </a:p>
          <a:p>
            <a:pPr algn="ctr"/>
            <a:r>
              <a:rPr lang="en-US" altLang="en-US" sz="2600" b="0" dirty="0" err="1">
                <a:latin typeface="Times New Roman" panose="02020603050405020304" pitchFamily="18" charset="0"/>
                <a:cs typeface="Times New Roman" panose="02020603050405020304" pitchFamily="18" charset="0"/>
              </a:rPr>
              <a:t>Trải</a:t>
            </a:r>
            <a:r>
              <a:rPr lang="en-US" altLang="en-US" sz="2600" b="0" dirty="0">
                <a:latin typeface="Times New Roman" panose="02020603050405020304" pitchFamily="18" charset="0"/>
                <a:cs typeface="Times New Roman" panose="02020603050405020304" pitchFamily="18" charset="0"/>
              </a:rPr>
              <a:t> qua </a:t>
            </a:r>
            <a:r>
              <a:rPr lang="en-US" altLang="en-US" sz="2600" b="0" dirty="0" err="1">
                <a:latin typeface="Times New Roman" panose="02020603050405020304" pitchFamily="18" charset="0"/>
                <a:cs typeface="Times New Roman" panose="02020603050405020304" pitchFamily="18" charset="0"/>
              </a:rPr>
              <a:t>mưa</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nắng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vơi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đầy</a:t>
            </a:r>
            <a:endParaRPr lang="en-US" altLang="en-US" sz="2600" b="0" dirty="0">
              <a:latin typeface="Times New Roman" panose="02020603050405020304" pitchFamily="18" charset="0"/>
              <a:cs typeface="Times New Roman" panose="02020603050405020304" pitchFamily="18" charset="0"/>
            </a:endParaRPr>
          </a:p>
          <a:p>
            <a:pPr algn="ctr"/>
            <a:r>
              <a:rPr lang="en-US" altLang="en-US" sz="2600" b="0" dirty="0">
                <a:latin typeface="Times New Roman" panose="02020603050405020304" pitchFamily="18" charset="0"/>
                <a:cs typeface="Times New Roman" panose="02020603050405020304" pitchFamily="18" charset="0"/>
              </a:rPr>
              <a:t>Men </a:t>
            </a:r>
            <a:r>
              <a:rPr lang="en-US" altLang="en-US" sz="2600" b="0" dirty="0" err="1">
                <a:latin typeface="Times New Roman" panose="02020603050405020304" pitchFamily="18" charset="0"/>
                <a:cs typeface="Times New Roman" panose="02020603050405020304" pitchFamily="18" charset="0"/>
              </a:rPr>
              <a:t>trời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đất</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đủ</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làm</a:t>
            </a:r>
            <a:r>
              <a:rPr lang="en-US" altLang="en-US" sz="2600" b="0" dirty="0">
                <a:latin typeface="Times New Roman" panose="02020603050405020304" pitchFamily="18" charset="0"/>
                <a:cs typeface="Times New Roman" panose="02020603050405020304" pitchFamily="18" charset="0"/>
              </a:rPr>
              <a:t> say </a:t>
            </a:r>
            <a:r>
              <a:rPr lang="en-US" altLang="en-US" sz="2600" b="0" dirty="0" err="1">
                <a:latin typeface="Times New Roman" panose="02020603050405020304" pitchFamily="18" charset="0"/>
                <a:cs typeface="Times New Roman" panose="02020603050405020304" pitchFamily="18" charset="0"/>
              </a:rPr>
              <a:t>đất</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trời</a:t>
            </a:r>
            <a:r>
              <a:rPr lang="en-US" altLang="en-US" sz="2600" b="0" dirty="0">
                <a:latin typeface="Times New Roman" panose="02020603050405020304" pitchFamily="18" charset="0"/>
                <a:cs typeface="Times New Roman" panose="02020603050405020304" pitchFamily="18" charset="0"/>
              </a:rPr>
              <a:t>.</a:t>
            </a:r>
          </a:p>
          <a:p>
            <a:pPr algn="ctr"/>
            <a:r>
              <a:rPr lang="en-US" altLang="en-US" sz="2600" b="0" dirty="0" err="1">
                <a:latin typeface="Times New Roman" panose="02020603050405020304" pitchFamily="18" charset="0"/>
                <a:cs typeface="Times New Roman" panose="02020603050405020304" pitchFamily="18" charset="0"/>
              </a:rPr>
              <a:t>Bầy</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ong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giữ</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hộ</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cho</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người</a:t>
            </a:r>
            <a:endParaRPr lang="en-US" altLang="en-US" sz="2600" b="0" dirty="0">
              <a:latin typeface="Times New Roman" panose="02020603050405020304" pitchFamily="18" charset="0"/>
              <a:cs typeface="Times New Roman" panose="02020603050405020304" pitchFamily="18" charset="0"/>
            </a:endParaRPr>
          </a:p>
          <a:p>
            <a:pPr algn="ctr"/>
            <a:r>
              <a:rPr lang="en-US" altLang="en-US" sz="2600" b="0" dirty="0" err="1">
                <a:latin typeface="Times New Roman" panose="02020603050405020304" pitchFamily="18" charset="0"/>
                <a:cs typeface="Times New Roman" panose="02020603050405020304" pitchFamily="18" charset="0"/>
              </a:rPr>
              <a:t>Những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mùa</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hoa</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đã</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tàn</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phai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tháng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ngày</a:t>
            </a:r>
            <a:r>
              <a:rPr lang="en-US" altLang="en-US" sz="2600" b="0" dirty="0">
                <a:latin typeface="Times New Roman" panose="02020603050405020304" pitchFamily="18" charset="0"/>
                <a:cs typeface="Times New Roman" panose="02020603050405020304" pitchFamily="18" charset="0"/>
              </a:rPr>
              <a:t>.</a:t>
            </a:r>
          </a:p>
          <a:p>
            <a:pPr algn="ctr"/>
            <a:endParaRPr lang="en-US" altLang="en-US" sz="2600" b="0" dirty="0">
              <a:latin typeface="Times New Roman" panose="02020603050405020304" pitchFamily="18" charset="0"/>
              <a:cs typeface="Times New Roman" panose="02020603050405020304" pitchFamily="18" charset="0"/>
            </a:endParaRPr>
          </a:p>
        </p:txBody>
      </p:sp>
      <p:sp>
        <p:nvSpPr>
          <p:cNvPr id="12" name="Text Box 17"/>
          <p:cNvSpPr txBox="1">
            <a:spLocks noChangeArrowheads="1"/>
          </p:cNvSpPr>
          <p:nvPr/>
        </p:nvSpPr>
        <p:spPr bwMode="auto">
          <a:xfrm>
            <a:off x="-315988" y="2442082"/>
            <a:ext cx="6761815"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600" b="0" dirty="0" err="1">
                <a:latin typeface="Times New Roman" panose="02020603050405020304" pitchFamily="18" charset="0"/>
                <a:cs typeface="Times New Roman" panose="02020603050405020304" pitchFamily="18" charset="0"/>
              </a:rPr>
              <a:t>Với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đôi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cánh</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đẫm</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nắng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trời</a:t>
            </a:r>
            <a:endParaRPr lang="en-US" altLang="en-US" sz="2600" b="0" dirty="0">
              <a:latin typeface="Times New Roman" panose="02020603050405020304" pitchFamily="18" charset="0"/>
              <a:cs typeface="Times New Roman" panose="02020603050405020304" pitchFamily="18" charset="0"/>
            </a:endParaRPr>
          </a:p>
          <a:p>
            <a:pPr algn="ctr"/>
            <a:r>
              <a:rPr lang="en-US" altLang="en-US" sz="2600" b="0" dirty="0" err="1">
                <a:latin typeface="Times New Roman" panose="02020603050405020304" pitchFamily="18" charset="0"/>
                <a:cs typeface="Times New Roman" panose="02020603050405020304" pitchFamily="18" charset="0"/>
              </a:rPr>
              <a:t>Bầy</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ong</a:t>
            </a:r>
            <a:r>
              <a:rPr lang="en-US" altLang="en-US" sz="2600" b="0" dirty="0">
                <a:latin typeface="Times New Roman" panose="02020603050405020304" pitchFamily="18" charset="0"/>
                <a:cs typeface="Times New Roman" panose="02020603050405020304" pitchFamily="18" charset="0"/>
              </a:rPr>
              <a:t> bay </a:t>
            </a:r>
            <a:r>
              <a:rPr lang="en-US" altLang="en-US" sz="2600" b="0" dirty="0" err="1">
                <a:latin typeface="Times New Roman" panose="02020603050405020304" pitchFamily="18" charset="0"/>
                <a:cs typeface="Times New Roman" panose="02020603050405020304" pitchFamily="18" charset="0"/>
              </a:rPr>
              <a:t>đến</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trọn</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đời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tìm</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hoa</a:t>
            </a:r>
            <a:r>
              <a:rPr lang="en-US" altLang="en-US" sz="2600" b="0" dirty="0">
                <a:latin typeface="Times New Roman" panose="02020603050405020304" pitchFamily="18" charset="0"/>
                <a:cs typeface="Times New Roman" panose="02020603050405020304" pitchFamily="18" charset="0"/>
              </a:rPr>
              <a:t>.</a:t>
            </a:r>
          </a:p>
          <a:p>
            <a:pPr algn="ctr"/>
            <a:r>
              <a:rPr lang="en-US" altLang="en-US" sz="2600" b="0" dirty="0" err="1">
                <a:latin typeface="Times New Roman" panose="02020603050405020304" pitchFamily="18" charset="0"/>
                <a:cs typeface="Times New Roman" panose="02020603050405020304" pitchFamily="18" charset="0"/>
              </a:rPr>
              <a:t>Không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gian</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là</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nẻo</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đường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xa</a:t>
            </a:r>
            <a:endParaRPr lang="en-US" altLang="en-US" sz="2600" b="0" dirty="0">
              <a:latin typeface="Times New Roman" panose="02020603050405020304" pitchFamily="18" charset="0"/>
              <a:cs typeface="Times New Roman" panose="02020603050405020304" pitchFamily="18" charset="0"/>
            </a:endParaRPr>
          </a:p>
          <a:p>
            <a:pPr algn="ctr"/>
            <a:r>
              <a:rPr lang="en-US" altLang="en-US" sz="2600" b="0" dirty="0" err="1">
                <a:latin typeface="Times New Roman" panose="02020603050405020304" pitchFamily="18" charset="0"/>
                <a:cs typeface="Times New Roman" panose="02020603050405020304" pitchFamily="18" charset="0"/>
              </a:rPr>
              <a:t>Thời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gian</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vô</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tận</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mở</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ra</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sắc</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màu</a:t>
            </a:r>
            <a:r>
              <a:rPr lang="en-US" altLang="en-US" sz="2600" b="0" dirty="0">
                <a:latin typeface="Times New Roman" panose="02020603050405020304" pitchFamily="18" charset="0"/>
                <a:cs typeface="Times New Roman" panose="02020603050405020304" pitchFamily="18" charset="0"/>
              </a:rPr>
              <a:t>.</a:t>
            </a:r>
          </a:p>
          <a:p>
            <a:pPr algn="ctr"/>
            <a:r>
              <a:rPr lang="en-US" altLang="en-US" sz="2600" b="0" dirty="0" err="1" smtClean="0">
                <a:latin typeface="Times New Roman" panose="02020603050405020304" pitchFamily="18" charset="0"/>
                <a:cs typeface="Times New Roman" panose="02020603050405020304" pitchFamily="18" charset="0"/>
              </a:rPr>
              <a:t>Tìm</a:t>
            </a:r>
            <a:r>
              <a:rPr lang="en-US" altLang="en-US" sz="2600" b="0" dirty="0" smtClean="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nơi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thăm</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thẳm</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rừng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sâu</a:t>
            </a:r>
            <a:endParaRPr lang="en-US" altLang="en-US" sz="2600" b="0" dirty="0">
              <a:latin typeface="Times New Roman" panose="02020603050405020304" pitchFamily="18" charset="0"/>
              <a:cs typeface="Times New Roman" panose="02020603050405020304" pitchFamily="18" charset="0"/>
            </a:endParaRPr>
          </a:p>
          <a:p>
            <a:pPr algn="ctr"/>
            <a:r>
              <a:rPr lang="en-US" altLang="en-US" sz="2600" b="0" dirty="0" err="1">
                <a:latin typeface="Times New Roman" panose="02020603050405020304" pitchFamily="18" charset="0"/>
                <a:cs typeface="Times New Roman" panose="02020603050405020304" pitchFamily="18" charset="0"/>
              </a:rPr>
              <a:t>Bập</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bùng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hoa</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chuối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trắng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màu</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hoa</a:t>
            </a:r>
            <a:r>
              <a:rPr lang="en-US" altLang="en-US" sz="2600" b="0" dirty="0">
                <a:latin typeface="Times New Roman" panose="02020603050405020304" pitchFamily="18" charset="0"/>
                <a:cs typeface="Times New Roman" panose="02020603050405020304" pitchFamily="18" charset="0"/>
              </a:rPr>
              <a:t> ban.</a:t>
            </a:r>
          </a:p>
          <a:p>
            <a:pPr algn="ctr"/>
            <a:r>
              <a:rPr lang="en-US" altLang="en-US" sz="2600" b="0" dirty="0" err="1">
                <a:latin typeface="Times New Roman" panose="02020603050405020304" pitchFamily="18" charset="0"/>
                <a:cs typeface="Times New Roman" panose="02020603050405020304" pitchFamily="18" charset="0"/>
              </a:rPr>
              <a:t>Tìm</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nơi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bờ</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biển</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sóng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tràn</a:t>
            </a:r>
            <a:endParaRPr lang="en-US" altLang="en-US" sz="2600" b="0" dirty="0">
              <a:latin typeface="Times New Roman" panose="02020603050405020304" pitchFamily="18" charset="0"/>
              <a:cs typeface="Times New Roman" panose="02020603050405020304" pitchFamily="18" charset="0"/>
            </a:endParaRPr>
          </a:p>
          <a:p>
            <a:pPr algn="ctr"/>
            <a:r>
              <a:rPr lang="en-US" altLang="en-US" sz="2600" b="0" dirty="0" err="1">
                <a:latin typeface="Times New Roman" panose="02020603050405020304" pitchFamily="18" charset="0"/>
                <a:cs typeface="Times New Roman" panose="02020603050405020304" pitchFamily="18" charset="0"/>
              </a:rPr>
              <a:t>Hàng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cây</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chắn</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bão</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dịu</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dàng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mùa</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hoa</a:t>
            </a:r>
            <a:r>
              <a:rPr lang="en-US" altLang="en-US" sz="2600" b="0" dirty="0">
                <a:latin typeface="Times New Roman" panose="02020603050405020304" pitchFamily="18" charset="0"/>
                <a:cs typeface="Times New Roman" panose="02020603050405020304" pitchFamily="18" charset="0"/>
              </a:rPr>
              <a:t>.</a:t>
            </a:r>
          </a:p>
          <a:p>
            <a:pPr algn="ctr"/>
            <a:r>
              <a:rPr lang="en-US" altLang="en-US" sz="2600" b="0" dirty="0" err="1">
                <a:latin typeface="Times New Roman" panose="02020603050405020304" pitchFamily="18" charset="0"/>
                <a:cs typeface="Times New Roman" panose="02020603050405020304" pitchFamily="18" charset="0"/>
              </a:rPr>
              <a:t>Tìm</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nơi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quần</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đảo</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khơi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xa</a:t>
            </a:r>
            <a:endParaRPr lang="en-US" altLang="en-US" sz="2600" b="0" dirty="0">
              <a:latin typeface="Times New Roman" panose="02020603050405020304" pitchFamily="18" charset="0"/>
              <a:cs typeface="Times New Roman" panose="02020603050405020304" pitchFamily="18" charset="0"/>
            </a:endParaRPr>
          </a:p>
          <a:p>
            <a:pPr algn="ctr"/>
            <a:r>
              <a:rPr lang="en-US" altLang="en-US" sz="2600" b="0" dirty="0" err="1">
                <a:latin typeface="Times New Roman" panose="02020603050405020304" pitchFamily="18" charset="0"/>
                <a:cs typeface="Times New Roman" panose="02020603050405020304" pitchFamily="18" charset="0"/>
              </a:rPr>
              <a:t>Có</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loài</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hoa</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nở</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như</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là</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không</a:t>
            </a:r>
            <a:r>
              <a:rPr lang="en-US" altLang="en-US" sz="2600" b="0" dirty="0">
                <a:latin typeface="Times New Roman" panose="02020603050405020304" pitchFamily="18" charset="0"/>
                <a:cs typeface="Times New Roman" panose="02020603050405020304" pitchFamily="18" charset="0"/>
              </a:rPr>
              <a:t> </a:t>
            </a:r>
            <a:r>
              <a:rPr lang="en-US" altLang="en-US" sz="2600" b="0" dirty="0" err="1">
                <a:latin typeface="Times New Roman" panose="02020603050405020304" pitchFamily="18" charset="0"/>
                <a:cs typeface="Times New Roman" panose="02020603050405020304" pitchFamily="18" charset="0"/>
              </a:rPr>
              <a:t>tên</a:t>
            </a:r>
            <a:r>
              <a:rPr lang="en-US" altLang="en-US" sz="2600" b="0" dirty="0">
                <a:latin typeface="Times New Roman" panose="02020603050405020304" pitchFamily="18" charset="0"/>
                <a:cs typeface="Times New Roman" panose="02020603050405020304" pitchFamily="18" charset="0"/>
              </a:rPr>
              <a:t>.</a:t>
            </a:r>
          </a:p>
          <a:p>
            <a:pPr algn="ctr"/>
            <a:endParaRPr lang="en-US" altLang="en-US" sz="2600" b="0" dirty="0">
              <a:latin typeface="Times New Roman" panose="02020603050405020304" pitchFamily="18" charset="0"/>
              <a:cs typeface="Times New Roman" panose="02020603050405020304" pitchFamily="18" charset="0"/>
            </a:endParaRPr>
          </a:p>
        </p:txBody>
      </p:sp>
      <p:sp>
        <p:nvSpPr>
          <p:cNvPr id="16" name="Line 22"/>
          <p:cNvSpPr>
            <a:spLocks noChangeShapeType="1"/>
          </p:cNvSpPr>
          <p:nvPr/>
        </p:nvSpPr>
        <p:spPr bwMode="auto">
          <a:xfrm>
            <a:off x="6187786" y="2247286"/>
            <a:ext cx="13854" cy="461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28" name="Text Box 97"/>
          <p:cNvSpPr txBox="1">
            <a:spLocks noChangeArrowheads="1"/>
          </p:cNvSpPr>
          <p:nvPr/>
        </p:nvSpPr>
        <p:spPr bwMode="auto">
          <a:xfrm>
            <a:off x="-315988" y="1765171"/>
            <a:ext cx="6259587" cy="120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0" dirty="0">
                <a:solidFill>
                  <a:srgbClr val="CC3300"/>
                </a:solidFill>
                <a:latin typeface="Times New Roman" panose="02020603050405020304" pitchFamily="18" charset="0"/>
                <a:cs typeface="Times New Roman" panose="02020603050405020304" pitchFamily="18" charset="0"/>
              </a:rPr>
              <a:t>                HOẠT ĐỘNG 1</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Luyện</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a:solidFill>
                  <a:srgbClr val="CC3300"/>
                </a:solidFill>
                <a:latin typeface="Times New Roman" panose="02020603050405020304" pitchFamily="18" charset="0"/>
                <a:cs typeface="Times New Roman" panose="02020603050405020304" pitchFamily="18" charset="0"/>
              </a:rPr>
              <a:t>đọc</a:t>
            </a:r>
            <a:endParaRPr lang="en-US" altLang="en-US" sz="2800" b="0" dirty="0">
              <a:solidFill>
                <a:srgbClr val="CC3300"/>
              </a:solidFill>
              <a:latin typeface="Times New Roman" panose="02020603050405020304" pitchFamily="18" charset="0"/>
              <a:cs typeface="Times New Roman" panose="02020603050405020304" pitchFamily="18" charset="0"/>
            </a:endParaRPr>
          </a:p>
          <a:p>
            <a:pPr>
              <a:spcBef>
                <a:spcPct val="50000"/>
              </a:spcBef>
            </a:pPr>
            <a:r>
              <a:rPr lang="en-US" altLang="en-US" sz="2800" b="0" dirty="0">
                <a:latin typeface="Times New Roman" panose="02020603050405020304" pitchFamily="18" charset="0"/>
                <a:cs typeface="Times New Roman" panose="02020603050405020304" pitchFamily="18" charset="0"/>
              </a:rPr>
              <a:t>   </a:t>
            </a:r>
            <a:endParaRPr lang="en-US" altLang="en-US" sz="2800" b="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8"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2">
            <a:extLst>
              <a:ext uri="{FF2B5EF4-FFF2-40B4-BE49-F238E27FC236}">
                <a16:creationId xmlns:a16="http://schemas.microsoft.com/office/drawing/2014/main" id="{888ADBBE-6045-46D6-A35A-5223216B8751}"/>
              </a:ext>
            </a:extLst>
          </p:cNvPr>
          <p:cNvSpPr/>
          <p:nvPr/>
        </p:nvSpPr>
        <p:spPr>
          <a:xfrm rot="16200000">
            <a:off x="5359851" y="-2469332"/>
            <a:ext cx="1470708" cy="6650182"/>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80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7" name="Text Box 2"/>
          <p:cNvSpPr txBox="1">
            <a:spLocks noChangeArrowheads="1"/>
          </p:cNvSpPr>
          <p:nvPr/>
        </p:nvSpPr>
        <p:spPr bwMode="auto">
          <a:xfrm>
            <a:off x="2361404" y="113785"/>
            <a:ext cx="746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đọc</a:t>
            </a:r>
            <a:r>
              <a:rPr lang="en-US" altLang="en-US" sz="3600" b="1" dirty="0">
                <a:latin typeface="Times New Roman" panose="02020603050405020304" pitchFamily="18" charset="0"/>
                <a:cs typeface="Times New Roman" panose="02020603050405020304" pitchFamily="18" charset="0"/>
              </a:rPr>
              <a:t> </a:t>
            </a:r>
            <a:endParaRPr lang="en-US" altLang="en-US" sz="3600" b="1" dirty="0" smtClean="0">
              <a:latin typeface="Times New Roman" panose="02020603050405020304" pitchFamily="18" charset="0"/>
              <a:cs typeface="Times New Roman" panose="02020603050405020304" pitchFamily="18" charset="0"/>
            </a:endParaRPr>
          </a:p>
          <a:p>
            <a:pPr algn="ctr">
              <a:spcBef>
                <a:spcPct val="50000"/>
              </a:spcBef>
            </a:pPr>
            <a:r>
              <a:rPr lang="en-US" altLang="en-US" sz="3600" b="1" dirty="0" err="1" smtClean="0">
                <a:latin typeface="Times New Roman" panose="02020603050405020304" pitchFamily="18" charset="0"/>
                <a:cs typeface="Times New Roman" panose="02020603050405020304" pitchFamily="18" charset="0"/>
              </a:rPr>
              <a:t>Hành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trình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bầy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ong</a:t>
            </a:r>
            <a:endParaRPr lang="en-US" altLang="en-US" sz="3600" b="1" dirty="0">
              <a:latin typeface="Times New Roman" panose="02020603050405020304" pitchFamily="18" charset="0"/>
              <a:cs typeface="Times New Roman" panose="02020603050405020304" pitchFamily="18" charset="0"/>
            </a:endParaRPr>
          </a:p>
        </p:txBody>
      </p:sp>
      <p:sp>
        <p:nvSpPr>
          <p:cNvPr id="8" name="Text Box 97"/>
          <p:cNvSpPr txBox="1">
            <a:spLocks noChangeArrowheads="1"/>
          </p:cNvSpPr>
          <p:nvPr/>
        </p:nvSpPr>
        <p:spPr bwMode="auto">
          <a:xfrm>
            <a:off x="-315988" y="1765171"/>
            <a:ext cx="6259587" cy="120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0" dirty="0">
                <a:solidFill>
                  <a:srgbClr val="CC3300"/>
                </a:solidFill>
                <a:latin typeface="Times New Roman" panose="02020603050405020304" pitchFamily="18" charset="0"/>
                <a:cs typeface="Times New Roman" panose="02020603050405020304" pitchFamily="18" charset="0"/>
              </a:rPr>
              <a:t>                HOẠT ĐỘNG 1</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Luyện</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a:solidFill>
                  <a:srgbClr val="CC3300"/>
                </a:solidFill>
                <a:latin typeface="Times New Roman" panose="02020603050405020304" pitchFamily="18" charset="0"/>
                <a:cs typeface="Times New Roman" panose="02020603050405020304" pitchFamily="18" charset="0"/>
              </a:rPr>
              <a:t>đọc</a:t>
            </a:r>
            <a:endParaRPr lang="en-US" altLang="en-US" sz="2800" b="0" dirty="0">
              <a:solidFill>
                <a:srgbClr val="CC3300"/>
              </a:solidFill>
              <a:latin typeface="Times New Roman" panose="02020603050405020304" pitchFamily="18" charset="0"/>
              <a:cs typeface="Times New Roman" panose="02020603050405020304" pitchFamily="18" charset="0"/>
            </a:endParaRPr>
          </a:p>
          <a:p>
            <a:pPr>
              <a:spcBef>
                <a:spcPct val="50000"/>
              </a:spcBef>
            </a:pPr>
            <a:r>
              <a:rPr lang="en-US" altLang="en-US" sz="2800" b="0" dirty="0">
                <a:latin typeface="Times New Roman" panose="02020603050405020304" pitchFamily="18" charset="0"/>
                <a:cs typeface="Times New Roman" panose="02020603050405020304" pitchFamily="18" charset="0"/>
              </a:rPr>
              <a:t>   </a:t>
            </a:r>
            <a:endParaRPr lang="en-US" altLang="en-US" sz="2800" b="0" dirty="0">
              <a:solidFill>
                <a:srgbClr val="0000CC"/>
              </a:solidFill>
              <a:latin typeface="Times New Roman" panose="02020603050405020304" pitchFamily="18" charset="0"/>
              <a:cs typeface="Times New Roman" panose="02020603050405020304" pitchFamily="18" charset="0"/>
            </a:endParaRPr>
          </a:p>
        </p:txBody>
      </p:sp>
      <p:pic>
        <p:nvPicPr>
          <p:cNvPr id="9" name="Picture 126" descr="1278818474_Hoa%20chuoi%20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095" y="1765171"/>
            <a:ext cx="3132137" cy="29511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7" descr="chuoirun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3277" y="3790803"/>
            <a:ext cx="3094037" cy="2924175"/>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23"/>
          <p:cNvSpPr>
            <a:spLocks noChangeArrowheads="1"/>
          </p:cNvSpPr>
          <p:nvPr/>
        </p:nvSpPr>
        <p:spPr bwMode="auto">
          <a:xfrm rot="10800000">
            <a:off x="990174" y="3911453"/>
            <a:ext cx="6264275" cy="1341437"/>
          </a:xfrm>
          <a:prstGeom prst="cloudCallout">
            <a:avLst>
              <a:gd name="adj1" fmla="val -53856"/>
              <a:gd name="adj2" fmla="val 19674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a:r>
              <a:rPr lang="en-US" altLang="en-US" b="0" dirty="0" err="1" smtClean="0"/>
              <a:t>Bầy</a:t>
            </a:r>
            <a:r>
              <a:rPr lang="en-US" altLang="en-US" b="0" dirty="0" smtClean="0"/>
              <a:t> </a:t>
            </a:r>
            <a:r>
              <a:rPr lang="en-US" altLang="en-US" b="0" dirty="0" err="1" smtClean="0"/>
              <a:t>ong</a:t>
            </a:r>
            <a:r>
              <a:rPr lang="en-US" altLang="en-US" b="0" dirty="0" smtClean="0"/>
              <a:t> </a:t>
            </a:r>
            <a:r>
              <a:rPr lang="en-US" altLang="en-US" b="0" dirty="0" err="1"/>
              <a:t>đi</a:t>
            </a:r>
            <a:r>
              <a:rPr lang="en-US" altLang="en-US" b="0" dirty="0"/>
              <a:t> </a:t>
            </a:r>
            <a:r>
              <a:rPr lang="en-US" altLang="en-US" b="0" dirty="0" err="1"/>
              <a:t>lấy</a:t>
            </a:r>
            <a:r>
              <a:rPr lang="en-US" altLang="en-US" b="0" dirty="0"/>
              <a:t> </a:t>
            </a:r>
            <a:r>
              <a:rPr lang="en-US" altLang="en-US" b="0" dirty="0" err="1"/>
              <a:t>mật</a:t>
            </a:r>
            <a:r>
              <a:rPr lang="en-US" altLang="en-US" b="0" dirty="0"/>
              <a:t> </a:t>
            </a:r>
            <a:r>
              <a:rPr lang="en-US" altLang="en-US" b="0" dirty="0" err="1"/>
              <a:t>từ</a:t>
            </a:r>
            <a:r>
              <a:rPr lang="en-US" altLang="en-US" b="0" dirty="0"/>
              <a:t> </a:t>
            </a:r>
            <a:r>
              <a:rPr lang="en-US" altLang="en-US" b="0" dirty="0" err="1"/>
              <a:t>mùa</a:t>
            </a:r>
            <a:r>
              <a:rPr lang="en-US" altLang="en-US" b="0" dirty="0"/>
              <a:t> </a:t>
            </a:r>
            <a:r>
              <a:rPr lang="en-US" altLang="en-US" b="0" dirty="0" err="1"/>
              <a:t>hoa</a:t>
            </a:r>
            <a:r>
              <a:rPr lang="en-US" altLang="en-US" b="0" dirty="0"/>
              <a:t> ở </a:t>
            </a:r>
            <a:r>
              <a:rPr lang="en-US" altLang="en-US" b="0" dirty="0" err="1"/>
              <a:t>nơi</a:t>
            </a:r>
            <a:r>
              <a:rPr lang="en-US" altLang="en-US" b="0" dirty="0"/>
              <a:t> </a:t>
            </a:r>
            <a:r>
              <a:rPr lang="en-US" altLang="en-US" b="0" dirty="0" err="1"/>
              <a:t>này</a:t>
            </a:r>
            <a:r>
              <a:rPr lang="en-US" altLang="en-US" b="0" dirty="0"/>
              <a:t> </a:t>
            </a:r>
            <a:r>
              <a:rPr lang="en-US" altLang="en-US" b="0" dirty="0" err="1"/>
              <a:t>đến</a:t>
            </a:r>
            <a:r>
              <a:rPr lang="en-US" altLang="en-US" b="0" dirty="0"/>
              <a:t> </a:t>
            </a:r>
            <a:r>
              <a:rPr lang="en-US" altLang="en-US" b="0" dirty="0" err="1"/>
              <a:t>mùa</a:t>
            </a:r>
            <a:r>
              <a:rPr lang="en-US" altLang="en-US" b="0" dirty="0"/>
              <a:t> </a:t>
            </a:r>
            <a:r>
              <a:rPr lang="en-US" altLang="en-US" b="0" dirty="0" err="1"/>
              <a:t>hoa</a:t>
            </a:r>
            <a:r>
              <a:rPr lang="en-US" altLang="en-US" b="0" dirty="0"/>
              <a:t> ở </a:t>
            </a:r>
            <a:r>
              <a:rPr lang="en-US" altLang="en-US" b="0" dirty="0" err="1"/>
              <a:t>nơi</a:t>
            </a:r>
            <a:r>
              <a:rPr lang="en-US" altLang="en-US" b="0" dirty="0"/>
              <a:t> </a:t>
            </a:r>
            <a:r>
              <a:rPr lang="en-US" altLang="en-US" b="0" dirty="0" err="1"/>
              <a:t>khác</a:t>
            </a:r>
            <a:r>
              <a:rPr lang="en-US" altLang="en-US" b="0" dirty="0"/>
              <a:t> </a:t>
            </a:r>
            <a:r>
              <a:rPr lang="en-US" altLang="en-US" b="0" dirty="0" err="1"/>
              <a:t>làm</a:t>
            </a:r>
            <a:r>
              <a:rPr lang="en-US" altLang="en-US" b="0" dirty="0"/>
              <a:t> </a:t>
            </a:r>
            <a:r>
              <a:rPr lang="en-US" altLang="en-US" b="0" dirty="0" err="1"/>
              <a:t>cho</a:t>
            </a:r>
            <a:r>
              <a:rPr lang="en-US" altLang="en-US" b="0" dirty="0"/>
              <a:t> </a:t>
            </a:r>
            <a:r>
              <a:rPr lang="en-US" altLang="en-US" b="0" dirty="0" err="1"/>
              <a:t>các</a:t>
            </a:r>
            <a:r>
              <a:rPr lang="en-US" altLang="en-US" b="0" dirty="0"/>
              <a:t> </a:t>
            </a:r>
            <a:r>
              <a:rPr lang="en-US" altLang="en-US" b="0" dirty="0" err="1"/>
              <a:t>mùa</a:t>
            </a:r>
            <a:r>
              <a:rPr lang="en-US" altLang="en-US" b="0" dirty="0"/>
              <a:t> </a:t>
            </a:r>
            <a:r>
              <a:rPr lang="en-US" altLang="en-US" b="0" dirty="0" err="1"/>
              <a:t>hoa</a:t>
            </a:r>
            <a:r>
              <a:rPr lang="en-US" altLang="en-US" b="0" dirty="0"/>
              <a:t> </a:t>
            </a:r>
            <a:r>
              <a:rPr lang="en-US" altLang="en-US" b="0" dirty="0" err="1"/>
              <a:t>như</a:t>
            </a:r>
            <a:r>
              <a:rPr lang="en-US" altLang="en-US" b="0" dirty="0"/>
              <a:t> </a:t>
            </a:r>
            <a:r>
              <a:rPr lang="en-US" altLang="en-US" b="0" dirty="0" err="1"/>
              <a:t>nối</a:t>
            </a:r>
            <a:r>
              <a:rPr lang="en-US" altLang="en-US" b="0" dirty="0"/>
              <a:t> </a:t>
            </a:r>
            <a:r>
              <a:rPr lang="en-US" altLang="en-US" b="0" dirty="0" err="1"/>
              <a:t>liền</a:t>
            </a:r>
            <a:r>
              <a:rPr lang="en-US" altLang="en-US" b="0" dirty="0"/>
              <a:t> </a:t>
            </a:r>
            <a:r>
              <a:rPr lang="en-US" altLang="en-US" b="0" dirty="0" err="1"/>
              <a:t>lại</a:t>
            </a:r>
            <a:r>
              <a:rPr lang="en-US" altLang="en-US" b="0" dirty="0"/>
              <a:t> </a:t>
            </a:r>
            <a:r>
              <a:rPr lang="en-US" altLang="en-US" b="0" dirty="0" err="1"/>
              <a:t>với</a:t>
            </a:r>
            <a:r>
              <a:rPr lang="en-US" altLang="en-US" b="0" dirty="0"/>
              <a:t> </a:t>
            </a:r>
            <a:r>
              <a:rPr lang="en-US" altLang="en-US" b="0" dirty="0" err="1"/>
              <a:t>nhau</a:t>
            </a:r>
            <a:r>
              <a:rPr lang="en-US" altLang="en-US" b="0" dirty="0"/>
              <a:t> .</a:t>
            </a:r>
          </a:p>
        </p:txBody>
      </p:sp>
      <p:sp>
        <p:nvSpPr>
          <p:cNvPr id="14" name="AutoShape 124"/>
          <p:cNvSpPr>
            <a:spLocks noChangeArrowheads="1"/>
          </p:cNvSpPr>
          <p:nvPr/>
        </p:nvSpPr>
        <p:spPr bwMode="auto">
          <a:xfrm rot="10800000">
            <a:off x="990173" y="3897958"/>
            <a:ext cx="6264276" cy="1368425"/>
          </a:xfrm>
          <a:prstGeom prst="cloudCallout">
            <a:avLst>
              <a:gd name="adj1" fmla="val -96440"/>
              <a:gd name="adj2" fmla="val 140023"/>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a:r>
              <a:rPr lang="en-US" altLang="en-US" b="0" dirty="0"/>
              <a:t>Men : </a:t>
            </a:r>
            <a:r>
              <a:rPr lang="en-US" altLang="en-US" b="0" dirty="0" err="1"/>
              <a:t>là</a:t>
            </a:r>
            <a:r>
              <a:rPr lang="en-US" altLang="en-US" b="0" dirty="0"/>
              <a:t> </a:t>
            </a:r>
            <a:r>
              <a:rPr lang="en-US" altLang="en-US" b="0" dirty="0" err="1"/>
              <a:t>chất</a:t>
            </a:r>
            <a:r>
              <a:rPr lang="en-US" altLang="en-US" b="0" dirty="0"/>
              <a:t> </a:t>
            </a:r>
            <a:r>
              <a:rPr lang="en-US" altLang="en-US" b="0" dirty="0" err="1"/>
              <a:t>được</a:t>
            </a:r>
            <a:r>
              <a:rPr lang="en-US" altLang="en-US" b="0" dirty="0"/>
              <a:t> </a:t>
            </a:r>
            <a:r>
              <a:rPr lang="en-US" altLang="en-US" b="0" dirty="0" err="1"/>
              <a:t>dùng</a:t>
            </a:r>
            <a:r>
              <a:rPr lang="en-US" altLang="en-US" b="0" dirty="0"/>
              <a:t> </a:t>
            </a:r>
            <a:r>
              <a:rPr lang="en-US" altLang="en-US" b="0" dirty="0" err="1"/>
              <a:t>trong</a:t>
            </a:r>
            <a:r>
              <a:rPr lang="en-US" altLang="en-US" b="0" dirty="0"/>
              <a:t> </a:t>
            </a:r>
            <a:r>
              <a:rPr lang="en-US" altLang="en-US" b="0" dirty="0" err="1"/>
              <a:t>quá</a:t>
            </a:r>
            <a:r>
              <a:rPr lang="en-US" altLang="en-US" b="0" dirty="0"/>
              <a:t> </a:t>
            </a:r>
            <a:r>
              <a:rPr lang="en-US" altLang="en-US" b="0" dirty="0" err="1"/>
              <a:t>trình</a:t>
            </a:r>
            <a:r>
              <a:rPr lang="en-US" altLang="en-US" b="0" dirty="0"/>
              <a:t> </a:t>
            </a:r>
            <a:r>
              <a:rPr lang="en-US" altLang="en-US" b="0" dirty="0" err="1"/>
              <a:t>làm</a:t>
            </a:r>
            <a:r>
              <a:rPr lang="en-US" altLang="en-US" b="0" dirty="0"/>
              <a:t> </a:t>
            </a:r>
            <a:r>
              <a:rPr lang="en-US" altLang="en-US" b="0" dirty="0" err="1"/>
              <a:t>bia,rượu,chất</a:t>
            </a:r>
            <a:r>
              <a:rPr lang="en-US" altLang="en-US" b="0" dirty="0"/>
              <a:t> </a:t>
            </a:r>
            <a:r>
              <a:rPr lang="en-US" altLang="en-US" b="0" dirty="0" err="1"/>
              <a:t>gây</a:t>
            </a:r>
            <a:r>
              <a:rPr lang="en-US" altLang="en-US" b="0" dirty="0"/>
              <a:t> </a:t>
            </a:r>
            <a:r>
              <a:rPr lang="en-US" altLang="en-US" b="0" dirty="0" err="1"/>
              <a:t>nghiện</a:t>
            </a:r>
            <a:r>
              <a:rPr lang="en-US" altLang="en-US" b="0" dirty="0"/>
              <a:t>  </a:t>
            </a:r>
          </a:p>
        </p:txBody>
      </p:sp>
      <p:sp>
        <p:nvSpPr>
          <p:cNvPr id="15" name="AutoShape 119"/>
          <p:cNvSpPr>
            <a:spLocks noChangeArrowheads="1"/>
          </p:cNvSpPr>
          <p:nvPr/>
        </p:nvSpPr>
        <p:spPr bwMode="auto">
          <a:xfrm>
            <a:off x="990171" y="3935341"/>
            <a:ext cx="6089502" cy="1364901"/>
          </a:xfrm>
          <a:prstGeom prst="cloudCallout">
            <a:avLst>
              <a:gd name="adj1" fmla="val 67833"/>
              <a:gd name="adj2" fmla="val -132366"/>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b="0" dirty="0" err="1"/>
              <a:t>Rong</a:t>
            </a:r>
            <a:r>
              <a:rPr lang="en-US" altLang="en-US" b="0" dirty="0"/>
              <a:t> </a:t>
            </a:r>
            <a:r>
              <a:rPr lang="en-US" altLang="en-US" b="0" dirty="0" err="1"/>
              <a:t>ruổi</a:t>
            </a:r>
            <a:r>
              <a:rPr lang="en-US" altLang="en-US" b="0" dirty="0"/>
              <a:t> : </a:t>
            </a:r>
            <a:r>
              <a:rPr lang="en-US" altLang="en-US" b="0" dirty="0" err="1"/>
              <a:t>đi</a:t>
            </a:r>
            <a:r>
              <a:rPr lang="en-US" altLang="en-US" b="0" dirty="0"/>
              <a:t> </a:t>
            </a:r>
            <a:r>
              <a:rPr lang="en-US" altLang="en-US" b="0" dirty="0" err="1"/>
              <a:t>liên</a:t>
            </a:r>
            <a:r>
              <a:rPr lang="en-US" altLang="en-US" b="0" dirty="0"/>
              <a:t> </a:t>
            </a:r>
            <a:r>
              <a:rPr lang="en-US" altLang="en-US" b="0" dirty="0" err="1"/>
              <a:t>tục</a:t>
            </a:r>
            <a:r>
              <a:rPr lang="en-US" altLang="en-US" b="0" dirty="0"/>
              <a:t> </a:t>
            </a:r>
            <a:r>
              <a:rPr lang="en-US" altLang="en-US" b="0" dirty="0" err="1"/>
              <a:t>trên</a:t>
            </a:r>
            <a:r>
              <a:rPr lang="en-US" altLang="en-US" b="0" dirty="0"/>
              <a:t> </a:t>
            </a:r>
            <a:r>
              <a:rPr lang="en-US" altLang="en-US" b="0" dirty="0" err="1"/>
              <a:t>chặng</a:t>
            </a:r>
            <a:r>
              <a:rPr lang="en-US" altLang="en-US" b="0" dirty="0"/>
              <a:t> </a:t>
            </a:r>
            <a:r>
              <a:rPr lang="en-US" altLang="en-US" b="0" dirty="0" err="1"/>
              <a:t>đường</a:t>
            </a:r>
            <a:r>
              <a:rPr lang="en-US" altLang="en-US" b="0" dirty="0"/>
              <a:t> </a:t>
            </a:r>
            <a:r>
              <a:rPr lang="en-US" altLang="en-US" b="0" dirty="0" err="1"/>
              <a:t>dài,nhằm</a:t>
            </a:r>
            <a:r>
              <a:rPr lang="en-US" altLang="en-US" b="0" dirty="0"/>
              <a:t> </a:t>
            </a:r>
            <a:r>
              <a:rPr lang="en-US" altLang="en-US" b="0" dirty="0" err="1"/>
              <a:t>mục</a:t>
            </a:r>
            <a:r>
              <a:rPr lang="en-US" altLang="en-US" b="0" dirty="0"/>
              <a:t> </a:t>
            </a:r>
            <a:r>
              <a:rPr lang="en-US" altLang="en-US" b="0" dirty="0" err="1"/>
              <a:t>đích</a:t>
            </a:r>
            <a:r>
              <a:rPr lang="en-US" altLang="en-US" b="0" dirty="0"/>
              <a:t> </a:t>
            </a:r>
            <a:r>
              <a:rPr lang="en-US" altLang="en-US" b="0" dirty="0" err="1"/>
              <a:t>nhất</a:t>
            </a:r>
            <a:r>
              <a:rPr lang="en-US" altLang="en-US" b="0" dirty="0"/>
              <a:t> </a:t>
            </a:r>
            <a:r>
              <a:rPr lang="en-US" altLang="en-US" b="0" dirty="0" err="1"/>
              <a:t>định</a:t>
            </a:r>
            <a:r>
              <a:rPr lang="en-US" altLang="en-US" b="0" dirty="0"/>
              <a:t> </a:t>
            </a:r>
          </a:p>
        </p:txBody>
      </p:sp>
    </p:spTree>
    <p:extLst>
      <p:ext uri="{BB962C8B-B14F-4D97-AF65-F5344CB8AC3E}">
        <p14:creationId xmlns:p14="http://schemas.microsoft.com/office/powerpoint/2010/main" val="17943989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2">
            <a:extLst>
              <a:ext uri="{FF2B5EF4-FFF2-40B4-BE49-F238E27FC236}">
                <a16:creationId xmlns:a16="http://schemas.microsoft.com/office/drawing/2014/main" id="{888ADBBE-6045-46D6-A35A-5223216B8751}"/>
              </a:ext>
            </a:extLst>
          </p:cNvPr>
          <p:cNvSpPr/>
          <p:nvPr/>
        </p:nvSpPr>
        <p:spPr>
          <a:xfrm rot="16200000">
            <a:off x="5359851" y="-2469332"/>
            <a:ext cx="1470708" cy="6650182"/>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80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8" name="Text Box 2"/>
          <p:cNvSpPr txBox="1">
            <a:spLocks noChangeArrowheads="1"/>
          </p:cNvSpPr>
          <p:nvPr/>
        </p:nvSpPr>
        <p:spPr bwMode="auto">
          <a:xfrm>
            <a:off x="2361404" y="113785"/>
            <a:ext cx="746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đọc</a:t>
            </a:r>
            <a:r>
              <a:rPr lang="en-US" altLang="en-US" sz="3600" b="1" dirty="0">
                <a:latin typeface="Times New Roman" panose="02020603050405020304" pitchFamily="18" charset="0"/>
                <a:cs typeface="Times New Roman" panose="02020603050405020304" pitchFamily="18" charset="0"/>
              </a:rPr>
              <a:t> </a:t>
            </a:r>
            <a:endParaRPr lang="en-US" altLang="en-US" sz="3600" b="1" dirty="0" smtClean="0">
              <a:latin typeface="Times New Roman" panose="02020603050405020304" pitchFamily="18" charset="0"/>
              <a:cs typeface="Times New Roman" panose="02020603050405020304" pitchFamily="18" charset="0"/>
            </a:endParaRPr>
          </a:p>
          <a:p>
            <a:pPr algn="ctr">
              <a:spcBef>
                <a:spcPct val="50000"/>
              </a:spcBef>
            </a:pPr>
            <a:r>
              <a:rPr lang="en-US" altLang="en-US" sz="3600" b="1" dirty="0" err="1" smtClean="0">
                <a:latin typeface="Times New Roman" panose="02020603050405020304" pitchFamily="18" charset="0"/>
                <a:cs typeface="Times New Roman" panose="02020603050405020304" pitchFamily="18" charset="0"/>
              </a:rPr>
              <a:t>Hành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trình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bầy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ong</a:t>
            </a:r>
            <a:endParaRPr lang="en-US" altLang="en-US" sz="3600" b="1" dirty="0">
              <a:latin typeface="Times New Roman" panose="02020603050405020304" pitchFamily="18" charset="0"/>
              <a:cs typeface="Times New Roman" panose="02020603050405020304" pitchFamily="18" charset="0"/>
            </a:endParaRPr>
          </a:p>
        </p:txBody>
      </p:sp>
      <p:sp>
        <p:nvSpPr>
          <p:cNvPr id="9" name="Text Box 97"/>
          <p:cNvSpPr txBox="1">
            <a:spLocks noChangeArrowheads="1"/>
          </p:cNvSpPr>
          <p:nvPr/>
        </p:nvSpPr>
        <p:spPr bwMode="auto">
          <a:xfrm>
            <a:off x="-315988" y="1765171"/>
            <a:ext cx="6259587" cy="120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0" dirty="0">
                <a:solidFill>
                  <a:srgbClr val="CC3300"/>
                </a:solidFill>
                <a:latin typeface="Times New Roman" panose="02020603050405020304" pitchFamily="18" charset="0"/>
                <a:cs typeface="Times New Roman" panose="02020603050405020304" pitchFamily="18" charset="0"/>
              </a:rPr>
              <a:t>                HOẠT ĐỘNG </a:t>
            </a:r>
            <a:r>
              <a:rPr lang="en-US" altLang="en-US" sz="2800" dirty="0">
                <a:solidFill>
                  <a:srgbClr val="CC3300"/>
                </a:solidFill>
                <a:latin typeface="Times New Roman" panose="02020603050405020304" pitchFamily="18" charset="0"/>
                <a:cs typeface="Times New Roman" panose="02020603050405020304" pitchFamily="18" charset="0"/>
              </a:rPr>
              <a:t>2</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Tìm</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hiểu</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bài</a:t>
            </a:r>
            <a:endParaRPr lang="en-US" altLang="en-US" sz="2800" b="0" dirty="0">
              <a:solidFill>
                <a:srgbClr val="CC3300"/>
              </a:solidFill>
              <a:latin typeface="Times New Roman" panose="02020603050405020304" pitchFamily="18" charset="0"/>
              <a:cs typeface="Times New Roman" panose="02020603050405020304" pitchFamily="18" charset="0"/>
            </a:endParaRPr>
          </a:p>
          <a:p>
            <a:pPr>
              <a:spcBef>
                <a:spcPct val="50000"/>
              </a:spcBef>
            </a:pPr>
            <a:r>
              <a:rPr lang="en-US" altLang="en-US" sz="2800" b="0" dirty="0">
                <a:latin typeface="Times New Roman" panose="02020603050405020304" pitchFamily="18" charset="0"/>
                <a:cs typeface="Times New Roman" panose="02020603050405020304" pitchFamily="18" charset="0"/>
              </a:rPr>
              <a:t>   </a:t>
            </a:r>
            <a:endParaRPr lang="en-US" altLang="en-US" sz="2800" b="0" dirty="0">
              <a:solidFill>
                <a:srgbClr val="0000CC"/>
              </a:solidFill>
              <a:latin typeface="Times New Roman" panose="02020603050405020304" pitchFamily="18" charset="0"/>
              <a:cs typeface="Times New Roman" panose="02020603050405020304" pitchFamily="18" charset="0"/>
            </a:endParaRPr>
          </a:p>
        </p:txBody>
      </p:sp>
      <p:sp>
        <p:nvSpPr>
          <p:cNvPr id="10" name="Text Box 28"/>
          <p:cNvSpPr txBox="1">
            <a:spLocks noChangeArrowheads="1"/>
          </p:cNvSpPr>
          <p:nvPr/>
        </p:nvSpPr>
        <p:spPr bwMode="auto">
          <a:xfrm>
            <a:off x="1646200" y="2492455"/>
            <a:ext cx="94512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2800" u="sng" dirty="0" err="1" smtClean="0">
                <a:solidFill>
                  <a:srgbClr val="0070C0"/>
                </a:solidFill>
                <a:latin typeface="Times New Roman" panose="02020603050405020304" pitchFamily="18" charset="0"/>
                <a:cs typeface="Times New Roman" panose="02020603050405020304" pitchFamily="18" charset="0"/>
              </a:rPr>
              <a:t>Câu</a:t>
            </a:r>
            <a:r>
              <a:rPr lang="en-US" altLang="en-US" sz="2800" u="sng" dirty="0" smtClean="0">
                <a:solidFill>
                  <a:srgbClr val="0070C0"/>
                </a:solidFill>
                <a:latin typeface="Times New Roman" panose="02020603050405020304" pitchFamily="18" charset="0"/>
                <a:cs typeface="Times New Roman" panose="02020603050405020304" pitchFamily="18" charset="0"/>
              </a:rPr>
              <a:t> 1</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Những</a:t>
            </a:r>
            <a:r>
              <a:rPr lang="en-US" altLang="en-US" sz="2800" dirty="0" smtClean="0">
                <a:solidFill>
                  <a:srgbClr val="0070C0"/>
                </a:solidFill>
                <a:latin typeface="Times New Roman" panose="02020603050405020304" pitchFamily="18" charset="0"/>
                <a:cs typeface="Times New Roman" panose="02020603050405020304" pitchFamily="18" charset="0"/>
              </a:rPr>
              <a:t> chi </a:t>
            </a:r>
            <a:r>
              <a:rPr lang="en-US" altLang="en-US" sz="2800" dirty="0" err="1" smtClean="0">
                <a:solidFill>
                  <a:srgbClr val="0070C0"/>
                </a:solidFill>
                <a:latin typeface="Times New Roman" panose="02020603050405020304" pitchFamily="18" charset="0"/>
                <a:cs typeface="Times New Roman" panose="02020603050405020304" pitchFamily="18" charset="0"/>
              </a:rPr>
              <a:t>tiết</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nào</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trong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khổ</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thơ</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đầu</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nói</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lên</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hành</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trình</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vô</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tận</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của</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bầy</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ong</a:t>
            </a:r>
            <a:r>
              <a:rPr lang="en-US" altLang="en-US" sz="2800" dirty="0" smtClean="0">
                <a:solidFill>
                  <a:srgbClr val="0070C0"/>
                </a:solidFill>
                <a:latin typeface="Times New Roman" panose="02020603050405020304" pitchFamily="18" charset="0"/>
                <a:cs typeface="Times New Roman" panose="02020603050405020304" pitchFamily="18" charset="0"/>
              </a:rPr>
              <a:t>?</a:t>
            </a:r>
          </a:p>
        </p:txBody>
      </p:sp>
      <p:sp>
        <p:nvSpPr>
          <p:cNvPr id="11" name="Text Box 29"/>
          <p:cNvSpPr txBox="1">
            <a:spLocks noChangeArrowheads="1"/>
          </p:cNvSpPr>
          <p:nvPr/>
        </p:nvSpPr>
        <p:spPr bwMode="auto">
          <a:xfrm>
            <a:off x="1646200" y="3691371"/>
            <a:ext cx="945129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buFontTx/>
              <a:buChar char="-"/>
            </a:pP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vô</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đôi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cánh</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bầy</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ong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đẫm</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nắng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trời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nẻo</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đường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xa</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a:t>
            </a:r>
          </a:p>
          <a:p>
            <a:pPr eaLnBrk="0" hangingPunct="0">
              <a:spcBef>
                <a:spcPct val="50000"/>
              </a:spcBef>
              <a:buFontTx/>
              <a:buChar char="-"/>
            </a:pP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tiểt</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vô</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tận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bầy</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ong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bay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trọn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vô</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tận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2">
            <a:extLst>
              <a:ext uri="{FF2B5EF4-FFF2-40B4-BE49-F238E27FC236}">
                <a16:creationId xmlns:a16="http://schemas.microsoft.com/office/drawing/2014/main" id="{888ADBBE-6045-46D6-A35A-5223216B8751}"/>
              </a:ext>
            </a:extLst>
          </p:cNvPr>
          <p:cNvSpPr/>
          <p:nvPr/>
        </p:nvSpPr>
        <p:spPr>
          <a:xfrm rot="16200000">
            <a:off x="5359851" y="-2469332"/>
            <a:ext cx="1470708" cy="6650182"/>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80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8" name="Text Box 2"/>
          <p:cNvSpPr txBox="1">
            <a:spLocks noChangeArrowheads="1"/>
          </p:cNvSpPr>
          <p:nvPr/>
        </p:nvSpPr>
        <p:spPr bwMode="auto">
          <a:xfrm>
            <a:off x="2361404" y="113785"/>
            <a:ext cx="746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đọc</a:t>
            </a:r>
            <a:r>
              <a:rPr lang="en-US" altLang="en-US" sz="3600" b="1" dirty="0">
                <a:latin typeface="Times New Roman" panose="02020603050405020304" pitchFamily="18" charset="0"/>
                <a:cs typeface="Times New Roman" panose="02020603050405020304" pitchFamily="18" charset="0"/>
              </a:rPr>
              <a:t> </a:t>
            </a:r>
            <a:endParaRPr lang="en-US" altLang="en-US" sz="3600" b="1" dirty="0" smtClean="0">
              <a:latin typeface="Times New Roman" panose="02020603050405020304" pitchFamily="18" charset="0"/>
              <a:cs typeface="Times New Roman" panose="02020603050405020304" pitchFamily="18" charset="0"/>
            </a:endParaRPr>
          </a:p>
          <a:p>
            <a:pPr algn="ctr">
              <a:spcBef>
                <a:spcPct val="50000"/>
              </a:spcBef>
            </a:pPr>
            <a:r>
              <a:rPr lang="en-US" altLang="en-US" sz="3600" b="1" dirty="0" err="1" smtClean="0">
                <a:latin typeface="Times New Roman" panose="02020603050405020304" pitchFamily="18" charset="0"/>
                <a:cs typeface="Times New Roman" panose="02020603050405020304" pitchFamily="18" charset="0"/>
              </a:rPr>
              <a:t>Hành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trình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bầy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ong</a:t>
            </a:r>
            <a:endParaRPr lang="en-US" altLang="en-US" sz="3600" b="1" dirty="0">
              <a:latin typeface="Times New Roman" panose="02020603050405020304" pitchFamily="18" charset="0"/>
              <a:cs typeface="Times New Roman" panose="02020603050405020304" pitchFamily="18" charset="0"/>
            </a:endParaRPr>
          </a:p>
        </p:txBody>
      </p:sp>
      <p:sp>
        <p:nvSpPr>
          <p:cNvPr id="9" name="矩形 12">
            <a:extLst>
              <a:ext uri="{FF2B5EF4-FFF2-40B4-BE49-F238E27FC236}">
                <a16:creationId xmlns:a16="http://schemas.microsoft.com/office/drawing/2014/main" id="{888ADBBE-6045-46D6-A35A-5223216B8751}"/>
              </a:ext>
            </a:extLst>
          </p:cNvPr>
          <p:cNvSpPr/>
          <p:nvPr/>
        </p:nvSpPr>
        <p:spPr>
          <a:xfrm rot="16200000">
            <a:off x="5359851" y="-2469332"/>
            <a:ext cx="1470708" cy="6650182"/>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80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0" name="Text Box 2"/>
          <p:cNvSpPr txBox="1">
            <a:spLocks noChangeArrowheads="1"/>
          </p:cNvSpPr>
          <p:nvPr/>
        </p:nvSpPr>
        <p:spPr bwMode="auto">
          <a:xfrm>
            <a:off x="2361404" y="113785"/>
            <a:ext cx="746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đọc</a:t>
            </a:r>
            <a:r>
              <a:rPr lang="en-US" altLang="en-US" sz="3600" b="1" dirty="0">
                <a:latin typeface="Times New Roman" panose="02020603050405020304" pitchFamily="18" charset="0"/>
                <a:cs typeface="Times New Roman" panose="02020603050405020304" pitchFamily="18" charset="0"/>
              </a:rPr>
              <a:t> </a:t>
            </a:r>
            <a:endParaRPr lang="en-US" altLang="en-US" sz="3600" b="1" dirty="0" smtClean="0">
              <a:latin typeface="Times New Roman" panose="02020603050405020304" pitchFamily="18" charset="0"/>
              <a:cs typeface="Times New Roman" panose="02020603050405020304" pitchFamily="18" charset="0"/>
            </a:endParaRPr>
          </a:p>
          <a:p>
            <a:pPr algn="ctr">
              <a:spcBef>
                <a:spcPct val="50000"/>
              </a:spcBef>
            </a:pPr>
            <a:r>
              <a:rPr lang="en-US" altLang="en-US" sz="3600" b="1" dirty="0" err="1" smtClean="0">
                <a:latin typeface="Times New Roman" panose="02020603050405020304" pitchFamily="18" charset="0"/>
                <a:cs typeface="Times New Roman" panose="02020603050405020304" pitchFamily="18" charset="0"/>
              </a:rPr>
              <a:t>Hành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trình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bầy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ong</a:t>
            </a:r>
            <a:endParaRPr lang="en-US" altLang="en-US" sz="3600" b="1" dirty="0">
              <a:latin typeface="Times New Roman" panose="02020603050405020304" pitchFamily="18" charset="0"/>
              <a:cs typeface="Times New Roman" panose="02020603050405020304" pitchFamily="18" charset="0"/>
            </a:endParaRPr>
          </a:p>
        </p:txBody>
      </p:sp>
      <p:sp>
        <p:nvSpPr>
          <p:cNvPr id="11" name="Text Box 97"/>
          <p:cNvSpPr txBox="1">
            <a:spLocks noChangeArrowheads="1"/>
          </p:cNvSpPr>
          <p:nvPr/>
        </p:nvSpPr>
        <p:spPr bwMode="auto">
          <a:xfrm>
            <a:off x="-315988" y="1765171"/>
            <a:ext cx="6259587" cy="120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0" dirty="0">
                <a:solidFill>
                  <a:srgbClr val="CC3300"/>
                </a:solidFill>
                <a:latin typeface="Times New Roman" panose="02020603050405020304" pitchFamily="18" charset="0"/>
                <a:cs typeface="Times New Roman" panose="02020603050405020304" pitchFamily="18" charset="0"/>
              </a:rPr>
              <a:t>                HOẠT ĐỘNG </a:t>
            </a:r>
            <a:r>
              <a:rPr lang="en-US" altLang="en-US" sz="2800" dirty="0">
                <a:solidFill>
                  <a:srgbClr val="CC3300"/>
                </a:solidFill>
                <a:latin typeface="Times New Roman" panose="02020603050405020304" pitchFamily="18" charset="0"/>
                <a:cs typeface="Times New Roman" panose="02020603050405020304" pitchFamily="18" charset="0"/>
              </a:rPr>
              <a:t>2</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Tìm</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hiểu</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bài</a:t>
            </a:r>
            <a:endParaRPr lang="en-US" altLang="en-US" sz="2800" b="0" dirty="0">
              <a:solidFill>
                <a:srgbClr val="CC3300"/>
              </a:solidFill>
              <a:latin typeface="Times New Roman" panose="02020603050405020304" pitchFamily="18" charset="0"/>
              <a:cs typeface="Times New Roman" panose="02020603050405020304" pitchFamily="18" charset="0"/>
            </a:endParaRPr>
          </a:p>
          <a:p>
            <a:pPr>
              <a:spcBef>
                <a:spcPct val="50000"/>
              </a:spcBef>
            </a:pPr>
            <a:r>
              <a:rPr lang="en-US" altLang="en-US" sz="2800" b="0" dirty="0">
                <a:latin typeface="Times New Roman" panose="02020603050405020304" pitchFamily="18" charset="0"/>
                <a:cs typeface="Times New Roman" panose="02020603050405020304" pitchFamily="18" charset="0"/>
              </a:rPr>
              <a:t>   </a:t>
            </a:r>
            <a:endParaRPr lang="en-US" altLang="en-US" sz="2800" b="0" dirty="0">
              <a:solidFill>
                <a:srgbClr val="0000CC"/>
              </a:solidFill>
              <a:latin typeface="Times New Roman" panose="02020603050405020304" pitchFamily="18" charset="0"/>
              <a:cs typeface="Times New Roman" panose="02020603050405020304" pitchFamily="18" charset="0"/>
            </a:endParaRPr>
          </a:p>
        </p:txBody>
      </p:sp>
      <p:sp>
        <p:nvSpPr>
          <p:cNvPr id="12" name="Text Box 28"/>
          <p:cNvSpPr txBox="1">
            <a:spLocks noChangeArrowheads="1"/>
          </p:cNvSpPr>
          <p:nvPr/>
        </p:nvSpPr>
        <p:spPr bwMode="auto">
          <a:xfrm>
            <a:off x="1646200" y="2492455"/>
            <a:ext cx="9451291"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eaLnBrk="0" fontAlgn="base" hangingPunct="0">
              <a:spcBef>
                <a:spcPct val="50000"/>
              </a:spcBef>
              <a:spcAft>
                <a:spcPct val="0"/>
              </a:spcAft>
            </a:pPr>
            <a:r>
              <a:rPr lang="en-US" altLang="en-US" sz="2800" u="sng" dirty="0" err="1" smtClean="0">
                <a:solidFill>
                  <a:srgbClr val="0070C0"/>
                </a:solidFill>
                <a:latin typeface="Times New Roman" panose="02020603050405020304" pitchFamily="18" charset="0"/>
                <a:cs typeface="Times New Roman" panose="02020603050405020304" pitchFamily="18" charset="0"/>
              </a:rPr>
              <a:t>Câu</a:t>
            </a:r>
            <a:r>
              <a:rPr lang="en-US" altLang="en-US" sz="2800" u="sng" dirty="0" smtClean="0">
                <a:solidFill>
                  <a:srgbClr val="0070C0"/>
                </a:solidFill>
                <a:latin typeface="Times New Roman" panose="02020603050405020304" pitchFamily="18" charset="0"/>
                <a:cs typeface="Times New Roman" panose="02020603050405020304" pitchFamily="18" charset="0"/>
              </a:rPr>
              <a:t> 2:</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Bầy</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đến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tìm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mật</a:t>
            </a:r>
            <a:r>
              <a:rPr lang="en-US" altLang="en-US" sz="2800" dirty="0">
                <a:solidFill>
                  <a:srgbClr val="0070C0"/>
                </a:solidFill>
                <a:latin typeface="Times New Roman" panose="02020603050405020304" pitchFamily="18" charset="0"/>
                <a:cs typeface="Times New Roman" panose="02020603050405020304" pitchFamily="18" charset="0"/>
              </a:rPr>
              <a:t> ở </a:t>
            </a:r>
            <a:r>
              <a:rPr lang="en-US" altLang="en-US" sz="2800" dirty="0" err="1">
                <a:solidFill>
                  <a:srgbClr val="0070C0"/>
                </a:solidFill>
                <a:latin typeface="Times New Roman" panose="02020603050405020304" pitchFamily="18" charset="0"/>
                <a:cs typeface="Times New Roman" panose="02020603050405020304" pitchFamily="18" charset="0"/>
              </a:rPr>
              <a:t>những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nơi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nào</a:t>
            </a:r>
            <a:r>
              <a:rPr lang="en-US" altLang="en-US" sz="2800" dirty="0">
                <a:solidFill>
                  <a:srgbClr val="0070C0"/>
                </a:solidFill>
                <a:latin typeface="Times New Roman" panose="02020603050405020304" pitchFamily="18" charset="0"/>
                <a:cs typeface="Times New Roman" panose="02020603050405020304" pitchFamily="18" charset="0"/>
              </a:rPr>
              <a:t>? - </a:t>
            </a:r>
            <a:r>
              <a:rPr lang="en-US" altLang="en-US" sz="2800" dirty="0" err="1">
                <a:solidFill>
                  <a:srgbClr val="0070C0"/>
                </a:solidFill>
                <a:latin typeface="Times New Roman" panose="02020603050405020304" pitchFamily="18" charset="0"/>
                <a:cs typeface="Times New Roman" panose="02020603050405020304" pitchFamily="18" charset="0"/>
              </a:rPr>
              <a:t>Nơi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đến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có</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vẻ</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gì</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đặc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biệt</a:t>
            </a:r>
            <a:r>
              <a:rPr lang="en-US" altLang="en-US" sz="2800" dirty="0">
                <a:solidFill>
                  <a:srgbClr val="0070C0"/>
                </a:solidFill>
                <a:latin typeface="Times New Roman" panose="02020603050405020304" pitchFamily="18" charset="0"/>
                <a:cs typeface="Times New Roman" panose="02020603050405020304" pitchFamily="18" charset="0"/>
              </a:rPr>
              <a:t>?</a:t>
            </a:r>
          </a:p>
          <a:p>
            <a:pPr eaLnBrk="0" fontAlgn="base" hangingPunct="0">
              <a:spcBef>
                <a:spcPct val="50000"/>
              </a:spcBef>
              <a:spcAft>
                <a:spcPct val="0"/>
              </a:spcAft>
            </a:pPr>
            <a:r>
              <a:rPr lang="en-US" altLang="en-US" sz="2800" u="sng" dirty="0" smtClean="0">
                <a:solidFill>
                  <a:srgbClr val="0070C0"/>
                </a:solidFill>
                <a:latin typeface="Times New Roman" panose="02020603050405020304" pitchFamily="18" charset="0"/>
                <a:cs typeface="Times New Roman" panose="02020603050405020304" pitchFamily="18" charset="0"/>
              </a:rPr>
              <a:t> </a:t>
            </a:r>
            <a:endParaRPr lang="en-US" altLang="en-US" sz="2800" dirty="0" smtClean="0">
              <a:solidFill>
                <a:srgbClr val="0070C0"/>
              </a:solidFill>
              <a:latin typeface="Times New Roman" panose="02020603050405020304" pitchFamily="18" charset="0"/>
              <a:cs typeface="Times New Roman" panose="02020603050405020304" pitchFamily="18" charset="0"/>
            </a:endParaRPr>
          </a:p>
        </p:txBody>
      </p:sp>
      <p:sp>
        <p:nvSpPr>
          <p:cNvPr id="13" name="Text Box 11"/>
          <p:cNvSpPr txBox="1">
            <a:spLocks noChangeArrowheads="1"/>
          </p:cNvSpPr>
          <p:nvPr/>
        </p:nvSpPr>
        <p:spPr bwMode="auto">
          <a:xfrm>
            <a:off x="1042988" y="5651500"/>
            <a:ext cx="10810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Text Box 31"/>
          <p:cNvSpPr txBox="1">
            <a:spLocks noChangeArrowheads="1"/>
          </p:cNvSpPr>
          <p:nvPr/>
        </p:nvSpPr>
        <p:spPr bwMode="auto">
          <a:xfrm>
            <a:off x="1646199" y="3696793"/>
            <a:ext cx="94512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Bầy</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ong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rong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ruổi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trăm</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miền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thăm</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thẳm</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rừng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sâu</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bờ</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biển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sóng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tràn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quần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đảo</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khơi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xa</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15" name="Text Box 32"/>
          <p:cNvSpPr txBox="1">
            <a:spLocks noChangeArrowheads="1"/>
          </p:cNvSpPr>
          <p:nvPr/>
        </p:nvSpPr>
        <p:spPr bwMode="auto">
          <a:xfrm>
            <a:off x="1646198" y="4735895"/>
            <a:ext cx="945129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rừng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sâu</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bập</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bùng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chuối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trắng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màu</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ban</a:t>
            </a:r>
          </a:p>
          <a:p>
            <a:pPr eaLnBrk="0" hangingPunct="0">
              <a:spcBef>
                <a:spcPct val="50000"/>
              </a:spcBef>
            </a:pP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biển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xa</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hàng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cây</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chắn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bão</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dịu</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dàng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mùa</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a:t>
            </a:r>
          </a:p>
          <a:p>
            <a:pPr eaLnBrk="0" hangingPunct="0">
              <a:spcBef>
                <a:spcPct val="50000"/>
              </a:spcBef>
            </a:pP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quần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đảo</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loài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nở</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tên</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767874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ppt_x</p:attrName>
                                        </p:attrNameLst>
                                      </p:cBhvr>
                                      <p:tavLst>
                                        <p:tav tm="0">
                                          <p:val>
                                            <p:strVal val="#ppt_x-.2"/>
                                          </p:val>
                                        </p:tav>
                                        <p:tav tm="100000">
                                          <p:val>
                                            <p:strVal val="#ppt_x"/>
                                          </p:val>
                                        </p:tav>
                                      </p:tavLst>
                                    </p:anim>
                                    <p:anim calcmode="lin" valueType="num">
                                      <p:cBhvr>
                                        <p:cTn id="2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12">
            <a:extLst>
              <a:ext uri="{FF2B5EF4-FFF2-40B4-BE49-F238E27FC236}">
                <a16:creationId xmlns:a16="http://schemas.microsoft.com/office/drawing/2014/main" id="{888ADBBE-6045-46D6-A35A-5223216B8751}"/>
              </a:ext>
            </a:extLst>
          </p:cNvPr>
          <p:cNvSpPr/>
          <p:nvPr/>
        </p:nvSpPr>
        <p:spPr>
          <a:xfrm rot="16200000">
            <a:off x="5359851" y="-2469332"/>
            <a:ext cx="1470708" cy="6650182"/>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80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1" name="Text Box 2"/>
          <p:cNvSpPr txBox="1">
            <a:spLocks noChangeArrowheads="1"/>
          </p:cNvSpPr>
          <p:nvPr/>
        </p:nvSpPr>
        <p:spPr bwMode="auto">
          <a:xfrm>
            <a:off x="2361404" y="113785"/>
            <a:ext cx="746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đọc</a:t>
            </a:r>
            <a:r>
              <a:rPr lang="en-US" altLang="en-US" sz="3600" b="1" dirty="0">
                <a:latin typeface="Times New Roman" panose="02020603050405020304" pitchFamily="18" charset="0"/>
                <a:cs typeface="Times New Roman" panose="02020603050405020304" pitchFamily="18" charset="0"/>
              </a:rPr>
              <a:t> </a:t>
            </a:r>
            <a:endParaRPr lang="en-US" altLang="en-US" sz="3600" b="1" dirty="0" smtClean="0">
              <a:latin typeface="Times New Roman" panose="02020603050405020304" pitchFamily="18" charset="0"/>
              <a:cs typeface="Times New Roman" panose="02020603050405020304" pitchFamily="18" charset="0"/>
            </a:endParaRPr>
          </a:p>
          <a:p>
            <a:pPr algn="ctr">
              <a:spcBef>
                <a:spcPct val="50000"/>
              </a:spcBef>
            </a:pPr>
            <a:r>
              <a:rPr lang="en-US" altLang="en-US" sz="3600" b="1" dirty="0" err="1" smtClean="0">
                <a:latin typeface="Times New Roman" panose="02020603050405020304" pitchFamily="18" charset="0"/>
                <a:cs typeface="Times New Roman" panose="02020603050405020304" pitchFamily="18" charset="0"/>
              </a:rPr>
              <a:t>Hành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trình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bầy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ong</a:t>
            </a:r>
            <a:endParaRPr lang="en-US" altLang="en-US" sz="3600" b="1" dirty="0">
              <a:latin typeface="Times New Roman" panose="02020603050405020304" pitchFamily="18" charset="0"/>
              <a:cs typeface="Times New Roman" panose="02020603050405020304" pitchFamily="18" charset="0"/>
            </a:endParaRPr>
          </a:p>
        </p:txBody>
      </p:sp>
      <p:grpSp>
        <p:nvGrpSpPr>
          <p:cNvPr id="19" name="Group 4"/>
          <p:cNvGrpSpPr>
            <a:grpSpLocks/>
          </p:cNvGrpSpPr>
          <p:nvPr/>
        </p:nvGrpSpPr>
        <p:grpSpPr bwMode="auto">
          <a:xfrm>
            <a:off x="846605" y="1788824"/>
            <a:ext cx="10497197" cy="5070764"/>
            <a:chOff x="192" y="1200"/>
            <a:chExt cx="2688" cy="2180"/>
          </a:xfrm>
        </p:grpSpPr>
        <p:pic>
          <p:nvPicPr>
            <p:cNvPr id="20" name="Picture 5" descr="hoaban_8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200"/>
              <a:ext cx="2688" cy="2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 y="1824"/>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1776"/>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ong mat mot mi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 y="1920"/>
              <a:ext cx="192" cy="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 y="1920"/>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 y="2112"/>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 y="1728"/>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1872"/>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 y="2064"/>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 y="1872"/>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 y="2544"/>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4" y="2448"/>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7"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8" y="2640"/>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8" y="2544"/>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9"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 y="2640"/>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6" y="2448"/>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1"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2" y="2400"/>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2"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2" y="2304"/>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 y="1632"/>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0" y="1776"/>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5"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4" y="1632"/>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6"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0" y="2976"/>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7"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 y="1920"/>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8"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2" y="3120"/>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9"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6" y="2880"/>
              <a:ext cx="192" cy="19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0" descr="ong mat mot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 y="3120"/>
              <a:ext cx="192" cy="1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642921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3" presetClass="entr" presetSubtype="16" fill="hold" nodeType="withEffect">
                                  <p:stCondLst>
                                    <p:cond delay="6000"/>
                                  </p:stCondLst>
                                  <p:childTnLst>
                                    <p:set>
                                      <p:cBhvr>
                                        <p:cTn id="11" dur="1" fill="hold">
                                          <p:stCondLst>
                                            <p:cond delay="0"/>
                                          </p:stCondLst>
                                        </p:cTn>
                                        <p:tgtEl>
                                          <p:spTgt spid="19"/>
                                        </p:tgtEl>
                                        <p:attrNameLst>
                                          <p:attrName>style.visibility</p:attrName>
                                        </p:attrNameLst>
                                      </p:cBhvr>
                                      <p:to>
                                        <p:strVal val="visible"/>
                                      </p:to>
                                    </p:set>
                                    <p:animEffect transition="in" filter="plus(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2">
            <a:extLst>
              <a:ext uri="{FF2B5EF4-FFF2-40B4-BE49-F238E27FC236}">
                <a16:creationId xmlns:a16="http://schemas.microsoft.com/office/drawing/2014/main" id="{888ADBBE-6045-46D6-A35A-5223216B8751}"/>
              </a:ext>
            </a:extLst>
          </p:cNvPr>
          <p:cNvSpPr/>
          <p:nvPr/>
        </p:nvSpPr>
        <p:spPr>
          <a:xfrm rot="16200000">
            <a:off x="5359851" y="-2469332"/>
            <a:ext cx="1470708" cy="6650182"/>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80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8" name="Text Box 2"/>
          <p:cNvSpPr txBox="1">
            <a:spLocks noChangeArrowheads="1"/>
          </p:cNvSpPr>
          <p:nvPr/>
        </p:nvSpPr>
        <p:spPr bwMode="auto">
          <a:xfrm>
            <a:off x="2361404" y="113785"/>
            <a:ext cx="746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đọc</a:t>
            </a:r>
            <a:r>
              <a:rPr lang="en-US" altLang="en-US" sz="3600" b="1" dirty="0">
                <a:latin typeface="Times New Roman" panose="02020603050405020304" pitchFamily="18" charset="0"/>
                <a:cs typeface="Times New Roman" panose="02020603050405020304" pitchFamily="18" charset="0"/>
              </a:rPr>
              <a:t> </a:t>
            </a:r>
            <a:endParaRPr lang="en-US" altLang="en-US" sz="3600" b="1" dirty="0" smtClean="0">
              <a:latin typeface="Times New Roman" panose="02020603050405020304" pitchFamily="18" charset="0"/>
              <a:cs typeface="Times New Roman" panose="02020603050405020304" pitchFamily="18" charset="0"/>
            </a:endParaRPr>
          </a:p>
          <a:p>
            <a:pPr algn="ctr">
              <a:spcBef>
                <a:spcPct val="50000"/>
              </a:spcBef>
            </a:pPr>
            <a:r>
              <a:rPr lang="en-US" altLang="en-US" sz="3600" b="1" dirty="0" err="1" smtClean="0">
                <a:latin typeface="Times New Roman" panose="02020603050405020304" pitchFamily="18" charset="0"/>
                <a:cs typeface="Times New Roman" panose="02020603050405020304" pitchFamily="18" charset="0"/>
              </a:rPr>
              <a:t>Hành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trình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bầy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ong</a:t>
            </a:r>
            <a:endParaRPr lang="en-US" altLang="en-US" sz="3600" b="1" dirty="0">
              <a:latin typeface="Times New Roman" panose="02020603050405020304" pitchFamily="18" charset="0"/>
              <a:cs typeface="Times New Roman" panose="02020603050405020304" pitchFamily="18" charset="0"/>
            </a:endParaRPr>
          </a:p>
        </p:txBody>
      </p:sp>
      <p:sp>
        <p:nvSpPr>
          <p:cNvPr id="14" name="矩形 12">
            <a:extLst>
              <a:ext uri="{FF2B5EF4-FFF2-40B4-BE49-F238E27FC236}">
                <a16:creationId xmlns:a16="http://schemas.microsoft.com/office/drawing/2014/main" id="{888ADBBE-6045-46D6-A35A-5223216B8751}"/>
              </a:ext>
            </a:extLst>
          </p:cNvPr>
          <p:cNvSpPr/>
          <p:nvPr/>
        </p:nvSpPr>
        <p:spPr>
          <a:xfrm rot="16200000">
            <a:off x="5359851" y="-2469332"/>
            <a:ext cx="1470708" cy="6650182"/>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80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5" name="Text Box 2"/>
          <p:cNvSpPr txBox="1">
            <a:spLocks noChangeArrowheads="1"/>
          </p:cNvSpPr>
          <p:nvPr/>
        </p:nvSpPr>
        <p:spPr bwMode="auto">
          <a:xfrm>
            <a:off x="2209799" y="113785"/>
            <a:ext cx="746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đọc</a:t>
            </a:r>
            <a:r>
              <a:rPr lang="en-US" altLang="en-US" sz="3600" b="1" dirty="0">
                <a:latin typeface="Times New Roman" panose="02020603050405020304" pitchFamily="18" charset="0"/>
                <a:cs typeface="Times New Roman" panose="02020603050405020304" pitchFamily="18" charset="0"/>
              </a:rPr>
              <a:t> </a:t>
            </a:r>
            <a:endParaRPr lang="en-US" altLang="en-US" sz="3600" b="1" dirty="0" smtClean="0">
              <a:latin typeface="Times New Roman" panose="02020603050405020304" pitchFamily="18" charset="0"/>
              <a:cs typeface="Times New Roman" panose="02020603050405020304" pitchFamily="18" charset="0"/>
            </a:endParaRPr>
          </a:p>
          <a:p>
            <a:pPr algn="ctr">
              <a:spcBef>
                <a:spcPct val="50000"/>
              </a:spcBef>
            </a:pPr>
            <a:r>
              <a:rPr lang="en-US" altLang="en-US" sz="3600" b="1" dirty="0" err="1" smtClean="0">
                <a:latin typeface="Times New Roman" panose="02020603050405020304" pitchFamily="18" charset="0"/>
                <a:cs typeface="Times New Roman" panose="02020603050405020304" pitchFamily="18" charset="0"/>
              </a:rPr>
              <a:t>Hành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trình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bầy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ong</a:t>
            </a:r>
            <a:endParaRPr lang="en-US" altLang="en-US" sz="3600" b="1" dirty="0">
              <a:latin typeface="Times New Roman" panose="02020603050405020304" pitchFamily="18" charset="0"/>
              <a:cs typeface="Times New Roman" panose="02020603050405020304" pitchFamily="18" charset="0"/>
            </a:endParaRPr>
          </a:p>
        </p:txBody>
      </p:sp>
      <p:sp>
        <p:nvSpPr>
          <p:cNvPr id="16" name="Text Box 97"/>
          <p:cNvSpPr txBox="1">
            <a:spLocks noChangeArrowheads="1"/>
          </p:cNvSpPr>
          <p:nvPr/>
        </p:nvSpPr>
        <p:spPr bwMode="auto">
          <a:xfrm>
            <a:off x="-315988" y="1765171"/>
            <a:ext cx="6259587" cy="120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0" dirty="0">
                <a:solidFill>
                  <a:srgbClr val="CC3300"/>
                </a:solidFill>
                <a:latin typeface="Times New Roman" panose="02020603050405020304" pitchFamily="18" charset="0"/>
                <a:cs typeface="Times New Roman" panose="02020603050405020304" pitchFamily="18" charset="0"/>
              </a:rPr>
              <a:t>                HOẠT ĐỘNG </a:t>
            </a:r>
            <a:r>
              <a:rPr lang="en-US" altLang="en-US" sz="2800" dirty="0" smtClean="0">
                <a:solidFill>
                  <a:srgbClr val="CC3300"/>
                </a:solidFill>
                <a:latin typeface="Times New Roman" panose="02020603050405020304" pitchFamily="18" charset="0"/>
                <a:cs typeface="Times New Roman" panose="02020603050405020304" pitchFamily="18" charset="0"/>
              </a:rPr>
              <a:t>2</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Tìm</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hiểu</a:t>
            </a:r>
            <a:r>
              <a:rPr lang="en-US" altLang="en-US" sz="2800" b="0" dirty="0" smtClean="0">
                <a:solidFill>
                  <a:srgbClr val="CC3300"/>
                </a:solidFill>
                <a:latin typeface="Times New Roman" panose="02020603050405020304" pitchFamily="18" charset="0"/>
                <a:cs typeface="Times New Roman" panose="02020603050405020304" pitchFamily="18" charset="0"/>
              </a:rPr>
              <a:t> </a:t>
            </a:r>
            <a:r>
              <a:rPr lang="en-US" altLang="en-US" sz="2800" b="0" dirty="0" err="1" smtClean="0">
                <a:solidFill>
                  <a:srgbClr val="CC3300"/>
                </a:solidFill>
                <a:latin typeface="Times New Roman" panose="02020603050405020304" pitchFamily="18" charset="0"/>
                <a:cs typeface="Times New Roman" panose="02020603050405020304" pitchFamily="18" charset="0"/>
              </a:rPr>
              <a:t>bài</a:t>
            </a:r>
            <a:endParaRPr lang="en-US" altLang="en-US" sz="2800" b="0" dirty="0">
              <a:solidFill>
                <a:srgbClr val="CC3300"/>
              </a:solidFill>
              <a:latin typeface="Times New Roman" panose="02020603050405020304" pitchFamily="18" charset="0"/>
              <a:cs typeface="Times New Roman" panose="02020603050405020304" pitchFamily="18" charset="0"/>
            </a:endParaRPr>
          </a:p>
          <a:p>
            <a:pPr>
              <a:spcBef>
                <a:spcPct val="50000"/>
              </a:spcBef>
            </a:pPr>
            <a:r>
              <a:rPr lang="en-US" altLang="en-US" sz="2800" b="0" dirty="0">
                <a:latin typeface="Times New Roman" panose="02020603050405020304" pitchFamily="18" charset="0"/>
                <a:cs typeface="Times New Roman" panose="02020603050405020304" pitchFamily="18" charset="0"/>
              </a:rPr>
              <a:t>   </a:t>
            </a:r>
            <a:endParaRPr lang="en-US" altLang="en-US" sz="2800" b="0" dirty="0">
              <a:solidFill>
                <a:srgbClr val="0000CC"/>
              </a:solidFill>
              <a:latin typeface="Times New Roman" panose="02020603050405020304" pitchFamily="18" charset="0"/>
              <a:cs typeface="Times New Roman" panose="02020603050405020304" pitchFamily="18" charset="0"/>
            </a:endParaRPr>
          </a:p>
        </p:txBody>
      </p:sp>
      <p:sp>
        <p:nvSpPr>
          <p:cNvPr id="17" name="Text Box 28"/>
          <p:cNvSpPr txBox="1">
            <a:spLocks noChangeArrowheads="1"/>
          </p:cNvSpPr>
          <p:nvPr/>
        </p:nvSpPr>
        <p:spPr bwMode="auto">
          <a:xfrm>
            <a:off x="1646200" y="2492455"/>
            <a:ext cx="94512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2800" u="sng" dirty="0" err="1" smtClean="0">
                <a:solidFill>
                  <a:srgbClr val="0070C0"/>
                </a:solidFill>
                <a:latin typeface="Times New Roman" panose="02020603050405020304" pitchFamily="18" charset="0"/>
                <a:cs typeface="Times New Roman" panose="02020603050405020304" pitchFamily="18" charset="0"/>
              </a:rPr>
              <a:t>Câu</a:t>
            </a:r>
            <a:r>
              <a:rPr lang="en-US" altLang="en-US" sz="2800" u="sng" dirty="0" smtClean="0">
                <a:solidFill>
                  <a:srgbClr val="0070C0"/>
                </a:solidFill>
                <a:latin typeface="Times New Roman" panose="02020603050405020304" pitchFamily="18" charset="0"/>
                <a:cs typeface="Times New Roman" panose="02020603050405020304" pitchFamily="18" charset="0"/>
              </a:rPr>
              <a:t> </a:t>
            </a:r>
            <a:r>
              <a:rPr lang="en-US" altLang="en-US" sz="2800" u="sng" dirty="0" smtClean="0">
                <a:solidFill>
                  <a:srgbClr val="0070C0"/>
                </a:solidFill>
                <a:latin typeface="Times New Roman" panose="02020603050405020304" pitchFamily="18" charset="0"/>
                <a:cs typeface="Times New Roman" panose="02020603050405020304" pitchFamily="18" charset="0"/>
              </a:rPr>
              <a:t>3</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Em</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hiểu</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nghĩa</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câu</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thơ</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Đất</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nơi</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đâu</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cũng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tìm</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ra</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ngọt</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ngào</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thế</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nào</a:t>
            </a:r>
            <a:r>
              <a:rPr lang="en-US" altLang="en-US" sz="2800" dirty="0" smtClean="0">
                <a:solidFill>
                  <a:srgbClr val="0070C0"/>
                </a:solidFill>
                <a:latin typeface="Times New Roman" panose="02020603050405020304" pitchFamily="18" charset="0"/>
                <a:cs typeface="Times New Roman" panose="02020603050405020304" pitchFamily="18" charset="0"/>
              </a:rPr>
              <a:t>?</a:t>
            </a:r>
            <a:endParaRPr lang="en-US" altLang="en-US" sz="2800" dirty="0" smtClean="0">
              <a:solidFill>
                <a:srgbClr val="0070C0"/>
              </a:solidFill>
              <a:latin typeface="Times New Roman" panose="02020603050405020304" pitchFamily="18" charset="0"/>
              <a:cs typeface="Times New Roman" panose="02020603050405020304" pitchFamily="18" charset="0"/>
            </a:endParaRPr>
          </a:p>
        </p:txBody>
      </p:sp>
      <p:sp>
        <p:nvSpPr>
          <p:cNvPr id="22" name="Text Box 33"/>
          <p:cNvSpPr txBox="1">
            <a:spLocks noChangeArrowheads="1"/>
          </p:cNvSpPr>
          <p:nvPr/>
        </p:nvSpPr>
        <p:spPr bwMode="auto">
          <a:xfrm>
            <a:off x="1646199" y="3550176"/>
            <a:ext cx="94512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b="0"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smtClean="0">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altLang="en-US" sz="2800" b="0"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bầy</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ong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chăm</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giỏi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giang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mật</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đem</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hương</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vị</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ngọt</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ngào</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0" i="1"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altLang="en-US" sz="2800" b="0" i="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297570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ppt_x</p:attrName>
                                        </p:attrNameLst>
                                      </p:cBhvr>
                                      <p:tavLst>
                                        <p:tav tm="0">
                                          <p:val>
                                            <p:strVal val="#ppt_x-.2"/>
                                          </p:val>
                                        </p:tav>
                                        <p:tav tm="100000">
                                          <p:val>
                                            <p:strVal val="#ppt_x"/>
                                          </p:val>
                                        </p:tav>
                                      </p:tavLst>
                                    </p:anim>
                                    <p:anim calcmode="lin" valueType="num">
                                      <p:cBhvr>
                                        <p:cTn id="21"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1000"/>
                                        <p:tgtEl>
                                          <p:spTgt spid="22">
                                            <p:txEl>
                                              <p:pRg st="0" end="0"/>
                                            </p:txEl>
                                          </p:spTgt>
                                        </p:tgtEl>
                                      </p:cBhvr>
                                    </p:animEffect>
                                    <p:anim calcmode="lin" valueType="num">
                                      <p:cBhvr>
                                        <p:cTn id="2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165"/>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5581</TotalTime>
  <Words>885</Words>
  <Application>Microsoft Office PowerPoint</Application>
  <PresentationFormat>Custom</PresentationFormat>
  <Paragraphs>99</Paragraphs>
  <Slides>12</Slides>
  <Notes>12</Notes>
  <HiddenSlides>0</HiddenSlides>
  <MMClips>1</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12</vt:i4>
      </vt:variant>
    </vt:vector>
  </HeadingPairs>
  <TitlesOfParts>
    <vt:vector size="38" baseType="lpstr">
      <vt:lpstr>宋体</vt:lpstr>
      <vt:lpstr>Arial</vt:lpstr>
      <vt:lpstr>Calibri</vt:lpstr>
      <vt:lpstr>等线</vt:lpstr>
      <vt:lpstr>等线 Light</vt:lpstr>
      <vt:lpstr>Impact</vt:lpstr>
      <vt:lpstr>ITC Avant Garde Std Bk</vt:lpstr>
      <vt:lpstr>LiHei Pro</vt:lpstr>
      <vt:lpstr>Open Sans Extrabold</vt:lpstr>
      <vt:lpstr>Signika</vt:lpstr>
      <vt:lpstr>华文中宋</vt:lpstr>
      <vt:lpstr>Tahoma</vt:lpstr>
      <vt:lpstr>Times New Roman</vt:lpstr>
      <vt:lpstr>Verdana</vt:lpstr>
      <vt:lpstr>张海山锐线体简</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165</dc:title>
  <dc:creator>lzj</dc:creator>
  <cp:lastModifiedBy>0357525526 160ltv</cp:lastModifiedBy>
  <cp:revision>3197</cp:revision>
  <dcterms:created xsi:type="dcterms:W3CDTF">2015-12-01T09:06:39Z</dcterms:created>
  <dcterms:modified xsi:type="dcterms:W3CDTF">2021-10-22T12:10:13Z</dcterms:modified>
</cp:coreProperties>
</file>