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1" r:id="rId2"/>
    <p:sldId id="259" r:id="rId3"/>
    <p:sldId id="277" r:id="rId4"/>
    <p:sldId id="278" r:id="rId5"/>
    <p:sldId id="306" r:id="rId6"/>
    <p:sldId id="305" r:id="rId7"/>
    <p:sldId id="304" r:id="rId8"/>
    <p:sldId id="296" r:id="rId9"/>
    <p:sldId id="308" r:id="rId10"/>
    <p:sldId id="288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458"/>
    <a:srgbClr val="54A32C"/>
    <a:srgbClr val="FB9000"/>
    <a:srgbClr val="FF3B65"/>
    <a:srgbClr val="FFA1B5"/>
    <a:srgbClr val="FF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 autoAdjust="0"/>
    <p:restoredTop sz="95808" autoAdjust="0"/>
  </p:normalViewPr>
  <p:slideViewPr>
    <p:cSldViewPr snapToGrid="0">
      <p:cViewPr>
        <p:scale>
          <a:sx n="97" d="100"/>
          <a:sy n="97" d="100"/>
        </p:scale>
        <p:origin x="1184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4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975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04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1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6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2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5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48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04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2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2032" y="1587856"/>
            <a:ext cx="69522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2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3984" y="2205071"/>
            <a:ext cx="8404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Cảm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ơn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đã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lắng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nghe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313187" y="-1112001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B0F7D0-D0C4-1C40-B81E-0207F7B4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178" y="567045"/>
            <a:ext cx="12184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:Xếp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680052B-1B5B-AC43-BF0B-9BD735ED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6" y="1294119"/>
            <a:ext cx="11711354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sang. Hai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</a:p>
          <a:p>
            <a:pPr algn="just">
              <a:spcBef>
                <a:spcPct val="5000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en-US" b="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altLang="en-US" b="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AABFA088-DF5E-A241-BEA4-46F9B426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061" y="496472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51F18758-F1E4-C446-89C0-4B8CA6E7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023" y="4736123"/>
            <a:ext cx="812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1" name="Group 26">
            <a:extLst>
              <a:ext uri="{FF2B5EF4-FFF2-40B4-BE49-F238E27FC236}">
                <a16:creationId xmlns:a16="http://schemas.microsoft.com/office/drawing/2014/main" id="{3E4F434A-B7E6-BF44-8EB0-B7E834D95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39786"/>
              </p:ext>
            </p:extLst>
          </p:nvPr>
        </p:nvGraphicFramePr>
        <p:xfrm>
          <a:off x="468922" y="4188131"/>
          <a:ext cx="11254155" cy="2299580"/>
        </p:xfrm>
        <a:graphic>
          <a:graphicData uri="http://schemas.openxmlformats.org/drawingml/2006/table">
            <a:tbl>
              <a:tblPr/>
              <a:tblGrid>
                <a:gridCol w="375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hệ từ</a:t>
                      </a: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vợi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</a:t>
                      </a: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EC607AD9-0227-B54E-A3B9-10F09F42C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28" y="1401397"/>
            <a:ext cx="10284903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</a:t>
            </a:r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chỉ hoạt động, trạng thái của sự vật.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CCB7FF30-A71B-1944-9104-DAD1EBC0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28" y="2719022"/>
            <a:ext cx="10297265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từ </a:t>
            </a:r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miêu tả đặc điểm hoặc tính chất của sự vật, hoạt động, trạng thái....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03A662-7368-E043-9D46-2C05EAADC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28" y="4595447"/>
            <a:ext cx="1028490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128DA738-DED8-E645-8952-9A4A34F13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28" y="867997"/>
            <a:ext cx="89992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GB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E47397A5-4567-6B45-A67C-313FBD58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28" y="2185622"/>
            <a:ext cx="7776859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?Cho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4" name="Text Box 20">
            <a:extLst>
              <a:ext uri="{FF2B5EF4-FFF2-40B4-BE49-F238E27FC236}">
                <a16:creationId xmlns:a16="http://schemas.microsoft.com/office/drawing/2014/main" id="{6550DDCB-3757-8D49-9B14-7BA1E61C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28" y="3889010"/>
            <a:ext cx="7776859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?Cho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37341" y="-969559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1062B358-DCE8-F24F-9624-EA76EE56E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178" y="567045"/>
            <a:ext cx="121840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:Xếp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5F47AB13-91FB-BF47-A875-55B34133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6" y="1294119"/>
            <a:ext cx="11711354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sang. Hai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</a:p>
          <a:p>
            <a:pPr algn="just">
              <a:spcBef>
                <a:spcPct val="5000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en-US" b="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altLang="en-US" b="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EED71B25-C12E-CF48-8D13-CD39A415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061" y="496472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8DDA7568-0E0F-C348-BD1D-AF3A8CED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023" y="4736123"/>
            <a:ext cx="812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1" name="Group 26">
            <a:extLst>
              <a:ext uri="{FF2B5EF4-FFF2-40B4-BE49-F238E27FC236}">
                <a16:creationId xmlns:a16="http://schemas.microsoft.com/office/drawing/2014/main" id="{AA123A36-D23F-AB4D-BADF-591809121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82517"/>
              </p:ext>
            </p:extLst>
          </p:nvPr>
        </p:nvGraphicFramePr>
        <p:xfrm>
          <a:off x="468922" y="4188131"/>
          <a:ext cx="11254155" cy="2299580"/>
        </p:xfrm>
        <a:graphic>
          <a:graphicData uri="http://schemas.openxmlformats.org/drawingml/2006/table">
            <a:tbl>
              <a:tblPr/>
              <a:tblGrid>
                <a:gridCol w="375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hệ từ</a:t>
                      </a: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nhìn,vịn</a:t>
                      </a:r>
                      <a:r>
                        <a:rPr lang="en-US" alt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hắt</a:t>
                      </a:r>
                      <a:r>
                        <a:rPr lang="en-US" alt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alt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</a:t>
                      </a:r>
                      <a:r>
                        <a:rPr lang="en-US" alt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alt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alt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en-US" altLang="en-US" sz="2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vợi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</a:t>
                      </a:r>
                      <a:r>
                        <a:rPr lang="en-US" alt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alt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 Box 35">
            <a:extLst>
              <a:ext uri="{FF2B5EF4-FFF2-40B4-BE49-F238E27FC236}">
                <a16:creationId xmlns:a16="http://schemas.microsoft.com/office/drawing/2014/main" id="{CDFE5D5C-A99F-EE4E-B0B0-EE7AFD1C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855" y="5180825"/>
            <a:ext cx="1782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AutoShape 25">
            <a:extLst>
              <a:ext uri="{FF2B5EF4-FFF2-40B4-BE49-F238E27FC236}">
                <a16:creationId xmlns:a16="http://schemas.microsoft.com/office/drawing/2014/main" id="{073650CD-829A-CF42-BC85-DDCAFF54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883" y="4602854"/>
            <a:ext cx="6681787" cy="1281112"/>
          </a:xfrm>
          <a:prstGeom prst="wedgeRoundRectCallout">
            <a:avLst>
              <a:gd name="adj1" fmla="val -24583"/>
              <a:gd name="adj2" fmla="val -145454"/>
              <a:gd name="adj3" fmla="val 16667"/>
            </a:avLst>
          </a:prstGeom>
          <a:solidFill>
            <a:srgbClr val="E0E9B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động từ chỉ hoạt động.</a:t>
            </a:r>
          </a:p>
          <a:p>
            <a:pPr algn="ctr" eaLnBrk="1" hangingPunct="1"/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động từ chỉ trạng thái.</a:t>
            </a:r>
          </a:p>
        </p:txBody>
      </p:sp>
      <p:graphicFrame>
        <p:nvGraphicFramePr>
          <p:cNvPr id="11" name="Group 7">
            <a:extLst>
              <a:ext uri="{FF2B5EF4-FFF2-40B4-BE49-F238E27FC236}">
                <a16:creationId xmlns:a16="http://schemas.microsoft.com/office/drawing/2014/main" id="{CBA6CB47-55EA-4B4A-A320-80EBB6DF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07347"/>
              </p:ext>
            </p:extLst>
          </p:nvPr>
        </p:nvGraphicFramePr>
        <p:xfrm>
          <a:off x="887895" y="1431029"/>
          <a:ext cx="10896600" cy="2266950"/>
        </p:xfrm>
        <a:graphic>
          <a:graphicData uri="http://schemas.openxmlformats.org/drawingml/2006/table">
            <a:tbl>
              <a:tblPr/>
              <a:tblGrid>
                <a:gridCol w="363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65" marR="1188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65" marR="1188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65" marR="1188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118865" marR="1188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65" marR="1188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</a:p>
                  </a:txBody>
                  <a:tcPr marL="118865" marR="1188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21">
            <a:extLst>
              <a:ext uri="{FF2B5EF4-FFF2-40B4-BE49-F238E27FC236}">
                <a16:creationId xmlns:a16="http://schemas.microsoft.com/office/drawing/2014/main" id="{2D6024A1-AE48-DE4C-B698-54E469742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5" y="2210016"/>
            <a:ext cx="36337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5357D452-1BD1-A941-9977-D36B64B0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695" y="2137466"/>
            <a:ext cx="2055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xa, lớn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6DF297B6-B46D-4845-A4A6-B2428B57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695" y="2137466"/>
            <a:ext cx="2262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ở, với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17D84B48-9917-3842-8E8F-AA6B6D0FC79F}"/>
              </a:ext>
            </a:extLst>
          </p:cNvPr>
          <p:cNvSpPr/>
          <p:nvPr/>
        </p:nvSpPr>
        <p:spPr>
          <a:xfrm>
            <a:off x="4784034" y="3972163"/>
            <a:ext cx="7000461" cy="2163594"/>
          </a:xfrm>
          <a:prstGeom prst="cloudCallout">
            <a:avLst>
              <a:gd name="adj1" fmla="val -71350"/>
              <a:gd name="adj2" fmla="val -6490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endParaRPr lang="en-US" altLang="en-US" sz="2400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126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spcBef>
                <a:spcPct val="2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37721" y="2151727"/>
            <a:ext cx="1007963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3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315358" y="-1022569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03FF90-A158-2B44-AD6D-BE78D15A7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7" y="723900"/>
            <a:ext cx="4652963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340B15F3-AA48-5C4E-AEEC-13CC4813A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361" y="232811"/>
            <a:ext cx="4457700" cy="1371600"/>
          </a:xfrm>
          <a:prstGeom prst="cloudCallout">
            <a:avLst>
              <a:gd name="adj1" fmla="val -69343"/>
              <a:gd name="adj2" fmla="val 3860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48E2DC3-F06C-6D47-A31B-61811DBF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361" y="2473326"/>
            <a:ext cx="5930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275601" y="-996064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5A1911-EE13-4741-B16D-5F389EA29A31}"/>
              </a:ext>
            </a:extLst>
          </p:cNvPr>
          <p:cNvSpPr txBox="1"/>
          <p:nvPr/>
        </p:nvSpPr>
        <p:spPr>
          <a:xfrm>
            <a:off x="1470991" y="1118911"/>
            <a:ext cx="971384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3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giột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600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19441B8-348A-8B4E-A525-F9719D77D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620" y="196153"/>
            <a:ext cx="3170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201314" y="-947878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5343" y="525463"/>
            <a:ext cx="1102153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5343" y="373063"/>
            <a:ext cx="1102153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8873" y="4106863"/>
            <a:ext cx="1065414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841925" y="762000"/>
            <a:ext cx="569445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E0F38E0-C145-D04F-B73B-4488AB117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953" y="484345"/>
            <a:ext cx="9247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ACAEA3DD-90F1-4A49-B88F-283753AF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3" y="2348053"/>
            <a:ext cx="1135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náu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892</Words>
  <Application>Microsoft Macintosh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.VnTime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User</cp:lastModifiedBy>
  <cp:revision>42</cp:revision>
  <dcterms:created xsi:type="dcterms:W3CDTF">2015-05-05T08:02:00Z</dcterms:created>
  <dcterms:modified xsi:type="dcterms:W3CDTF">2021-12-02T11:51:12Z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