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3"/>
  </p:notesMasterIdLst>
  <p:sldIdLst>
    <p:sldId id="256" r:id="rId2"/>
    <p:sldId id="257" r:id="rId3"/>
    <p:sldId id="268" r:id="rId4"/>
    <p:sldId id="262" r:id="rId5"/>
    <p:sldId id="261" r:id="rId6"/>
    <p:sldId id="259" r:id="rId7"/>
    <p:sldId id="266" r:id="rId8"/>
    <p:sldId id="260" r:id="rId9"/>
    <p:sldId id="276" r:id="rId10"/>
    <p:sldId id="275" r:id="rId11"/>
    <p:sldId id="269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1"/>
  </p:normalViewPr>
  <p:slideViewPr>
    <p:cSldViewPr>
      <p:cViewPr>
        <p:scale>
          <a:sx n="121" d="100"/>
          <a:sy n="121" d="100"/>
        </p:scale>
        <p:origin x="1360" y="5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CA7CE-7A43-4ABB-8F1A-B82846A9C5CF}" type="datetimeFigureOut">
              <a:rPr lang="en-US" smtClean="0"/>
              <a:t>12/2/21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70953-03FB-4A70-BECD-2345D1527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34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70953-03FB-4A70-BECD-2345D1527D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73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̉n chiếu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2010966" y="123765"/>
            <a:ext cx="7020314" cy="1697444"/>
          </a:xfrm>
        </p:spPr>
        <p:txBody>
          <a:bodyPr anchor="b">
            <a:normAutofit/>
          </a:bodyPr>
          <a:lstStyle>
            <a:lvl1pPr algn="ctr" latinLnBrk="0">
              <a:defRPr lang="vi-VN" sz="5000"/>
            </a:lvl1pPr>
          </a:lstStyle>
          <a:p>
            <a:r>
              <a:rPr lang="en-US"/>
              <a:t>Click to edit Master title style</a:t>
            </a:r>
            <a:endParaRPr lang="vi-VN" dirty="0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2927497" y="1857688"/>
            <a:ext cx="5187252" cy="13287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vi-VN" sz="36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 latinLnBrk="0">
              <a:buNone/>
              <a:defRPr lang="vi-VN" sz="2100"/>
            </a:lvl2pPr>
            <a:lvl3pPr marL="685800" indent="0" algn="ctr" latinLnBrk="0">
              <a:buNone/>
              <a:defRPr lang="vi-VN" sz="1800"/>
            </a:lvl3pPr>
            <a:lvl4pPr marL="1028700" indent="0" algn="ctr" latinLnBrk="0">
              <a:buNone/>
              <a:defRPr lang="vi-VN" sz="1500"/>
            </a:lvl4pPr>
            <a:lvl5pPr marL="1371600" indent="0" algn="ctr" latinLnBrk="0">
              <a:buNone/>
              <a:defRPr lang="vi-VN" sz="1500"/>
            </a:lvl5pPr>
            <a:lvl6pPr marL="1714500" indent="0" algn="ctr" latinLnBrk="0">
              <a:buNone/>
              <a:defRPr lang="vi-VN" sz="1500"/>
            </a:lvl6pPr>
            <a:lvl7pPr marL="2057400" indent="0" algn="ctr" latinLnBrk="0">
              <a:buNone/>
              <a:defRPr lang="vi-VN" sz="1500"/>
            </a:lvl7pPr>
            <a:lvl8pPr marL="2400300" indent="0" algn="ctr" latinLnBrk="0">
              <a:buNone/>
              <a:defRPr lang="vi-VN" sz="1500"/>
            </a:lvl8pPr>
            <a:lvl9pPr marL="2743200" indent="0" algn="ctr" latinLnBrk="0">
              <a:buNone/>
              <a:defRPr lang="vi-VN" sz="15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grpSp>
        <p:nvGrpSpPr>
          <p:cNvPr id="4" name="Nhóm 3"/>
          <p:cNvGrpSpPr/>
          <p:nvPr/>
        </p:nvGrpSpPr>
        <p:grpSpPr>
          <a:xfrm rot="248467">
            <a:off x="167672" y="1931556"/>
            <a:ext cx="3516640" cy="1818626"/>
            <a:chOff x="-10068" y="2615721"/>
            <a:chExt cx="5488038" cy="2838132"/>
          </a:xfrm>
        </p:grpSpPr>
        <p:sp>
          <p:nvSpPr>
            <p:cNvPr id="5" name="Hình tự do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Hình tự do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Hình tự do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Hình tự do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Hình tự do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Hình tự do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Hình tự do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Hình tự do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Hình tự do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Hình tự do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Hình tự do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Hình tự do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Hình tự do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Hình tự do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Hình tự do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Hình tự do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Hình tự do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Hình tự do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Hình tự do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Hình tự do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Hình tự do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Hình tự do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Hình tự do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Hình tự do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Hình tự do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Hình tự do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Hình tự do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Hình tự do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Hình tự do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Hình tự do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Hình tự do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Hình tự do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Hình tự do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Hình tự do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Hình tự do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Nhóm 39"/>
          <p:cNvGrpSpPr/>
          <p:nvPr/>
        </p:nvGrpSpPr>
        <p:grpSpPr>
          <a:xfrm rot="18988672">
            <a:off x="51417" y="142217"/>
            <a:ext cx="387923" cy="440688"/>
            <a:chOff x="11036616" y="1071278"/>
            <a:chExt cx="1030189" cy="1170315"/>
          </a:xfrm>
        </p:grpSpPr>
        <p:sp>
          <p:nvSpPr>
            <p:cNvPr id="41" name="Hình tự d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Hình tự d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Hình tự d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Hình tự d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Hình tự d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Hình tự d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Hình tự d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Hình tự d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Hình tự do 500"/>
          <p:cNvSpPr>
            <a:spLocks/>
          </p:cNvSpPr>
          <p:nvPr/>
        </p:nvSpPr>
        <p:spPr bwMode="auto">
          <a:xfrm>
            <a:off x="2463242" y="3498134"/>
            <a:ext cx="6677183" cy="1645367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Nhóm 49"/>
          <p:cNvGrpSpPr/>
          <p:nvPr/>
        </p:nvGrpSpPr>
        <p:grpSpPr>
          <a:xfrm>
            <a:off x="8575623" y="4907"/>
            <a:ext cx="509347" cy="534396"/>
            <a:chOff x="11231706" y="127529"/>
            <a:chExt cx="679129" cy="712528"/>
          </a:xfrm>
        </p:grpSpPr>
        <p:sp>
          <p:nvSpPr>
            <p:cNvPr id="51" name="Hình tự do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Hình tự do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Hình tự do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Hình tự do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Hình tự do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Hình tự do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Hình tự do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Hình tự do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Hình tự do 413"/>
          <p:cNvSpPr>
            <a:spLocks/>
          </p:cNvSpPr>
          <p:nvPr/>
        </p:nvSpPr>
        <p:spPr bwMode="auto">
          <a:xfrm>
            <a:off x="-17524" y="2255634"/>
            <a:ext cx="9141714" cy="2887866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Hình tự do 414"/>
          <p:cNvSpPr>
            <a:spLocks/>
          </p:cNvSpPr>
          <p:nvPr/>
        </p:nvSpPr>
        <p:spPr bwMode="auto">
          <a:xfrm>
            <a:off x="-17524" y="2493560"/>
            <a:ext cx="9141714" cy="2537393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Nhóm 5"/>
          <p:cNvGrpSpPr>
            <a:grpSpLocks noChangeAspect="1"/>
          </p:cNvGrpSpPr>
          <p:nvPr/>
        </p:nvGrpSpPr>
        <p:grpSpPr bwMode="auto">
          <a:xfrm>
            <a:off x="-1139" y="640609"/>
            <a:ext cx="1411106" cy="1756322"/>
            <a:chOff x="3000" y="1116"/>
            <a:chExt cx="1680" cy="2091"/>
          </a:xfrm>
        </p:grpSpPr>
        <p:sp>
          <p:nvSpPr>
            <p:cNvPr id="62" name="Hình tự do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Hình tự do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Hình tự do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Hình tự do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Hình tự do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Hình tự do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Hình tự do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Hình tự do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Hình tự do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Hình tự do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Hình tự do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Hình tự do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Hình tự do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Hình tự do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Hình tự do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Hình tự do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Hình tự do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Hình tự do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Hình tự do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Nhóm 33"/>
          <p:cNvGrpSpPr>
            <a:grpSpLocks noChangeAspect="1"/>
          </p:cNvGrpSpPr>
          <p:nvPr/>
        </p:nvGrpSpPr>
        <p:grpSpPr bwMode="auto">
          <a:xfrm>
            <a:off x="1286241" y="3408164"/>
            <a:ext cx="1404951" cy="1743152"/>
            <a:chOff x="3359" y="1523"/>
            <a:chExt cx="943" cy="1170"/>
          </a:xfrm>
        </p:grpSpPr>
        <p:sp>
          <p:nvSpPr>
            <p:cNvPr id="82" name="Hình tự do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Hình tự do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Hình tự do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Hình tự do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Hình tự do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Nhóm 43"/>
          <p:cNvGrpSpPr>
            <a:grpSpLocks noChangeAspect="1"/>
          </p:cNvGrpSpPr>
          <p:nvPr/>
        </p:nvGrpSpPr>
        <p:grpSpPr bwMode="auto">
          <a:xfrm>
            <a:off x="876300" y="3758285"/>
            <a:ext cx="1122760" cy="1393031"/>
            <a:chOff x="3367" y="1523"/>
            <a:chExt cx="943" cy="1170"/>
          </a:xfrm>
        </p:grpSpPr>
        <p:sp>
          <p:nvSpPr>
            <p:cNvPr id="88" name="Hình tự d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Hình tự d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Hình tự d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Hình tự d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Hình tự d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Hình tự d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Nhóm 93"/>
          <p:cNvGrpSpPr/>
          <p:nvPr/>
        </p:nvGrpSpPr>
        <p:grpSpPr>
          <a:xfrm>
            <a:off x="-16478" y="3262677"/>
            <a:ext cx="1272587" cy="1888640"/>
            <a:chOff x="-3496" y="4350236"/>
            <a:chExt cx="1696783" cy="2518186"/>
          </a:xfrm>
        </p:grpSpPr>
        <p:sp>
          <p:nvSpPr>
            <p:cNvPr id="95" name="Hình tự do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Hình tự do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Hình tự do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Hình tự do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Nhóm 43"/>
          <p:cNvGrpSpPr>
            <a:grpSpLocks noChangeAspect="1"/>
          </p:cNvGrpSpPr>
          <p:nvPr/>
        </p:nvGrpSpPr>
        <p:grpSpPr bwMode="auto">
          <a:xfrm>
            <a:off x="2183502" y="3429353"/>
            <a:ext cx="1387874" cy="1721963"/>
            <a:chOff x="3367" y="1523"/>
            <a:chExt cx="943" cy="1170"/>
          </a:xfrm>
        </p:grpSpPr>
        <p:sp>
          <p:nvSpPr>
            <p:cNvPr id="100" name="Hình tự d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Hình tự d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Hình tự d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Hình tự d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Hình tự d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Hình tự d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Nhóm 105"/>
          <p:cNvGrpSpPr/>
          <p:nvPr/>
        </p:nvGrpSpPr>
        <p:grpSpPr>
          <a:xfrm rot="1576354">
            <a:off x="8344344" y="2171982"/>
            <a:ext cx="772642" cy="877736"/>
            <a:chOff x="11036616" y="1071278"/>
            <a:chExt cx="1030189" cy="1170315"/>
          </a:xfrm>
        </p:grpSpPr>
        <p:sp>
          <p:nvSpPr>
            <p:cNvPr id="107" name="Hình tự d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Hình tự d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Hình tự d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Hình tự d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Hình tự d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Hình tự d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Hình tự d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Hình tự d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Hình tự do 8"/>
          <p:cNvSpPr>
            <a:spLocks/>
          </p:cNvSpPr>
          <p:nvPr/>
        </p:nvSpPr>
        <p:spPr bwMode="auto">
          <a:xfrm>
            <a:off x="3031996" y="4013920"/>
            <a:ext cx="261938" cy="167878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Hình tự do 115"/>
          <p:cNvSpPr/>
          <p:nvPr/>
        </p:nvSpPr>
        <p:spPr>
          <a:xfrm>
            <a:off x="-21175" y="2650253"/>
            <a:ext cx="9104588" cy="2272452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/>
          </a:p>
        </p:txBody>
      </p:sp>
      <p:grpSp>
        <p:nvGrpSpPr>
          <p:cNvPr id="117" name="Nhóm 116"/>
          <p:cNvGrpSpPr/>
          <p:nvPr/>
        </p:nvGrpSpPr>
        <p:grpSpPr>
          <a:xfrm rot="198573">
            <a:off x="899456" y="2013164"/>
            <a:ext cx="1616019" cy="1264924"/>
            <a:chOff x="1175948" y="2708421"/>
            <a:chExt cx="2159248" cy="1690131"/>
          </a:xfrm>
        </p:grpSpPr>
        <p:sp>
          <p:nvSpPr>
            <p:cNvPr id="118" name="Hình tự do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Hình tự do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Hình tự do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Hình tự do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Hình tự do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Hình tự do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Hình tự do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Hình tự do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Hình tự do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Hình tự do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Hình tự do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Hình tự do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Hình tự do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Hình tự do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Hình tự do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Hình tự do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Hình tự do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Hình tự do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Hình tự do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Hình tự do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Hình tự do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Hình tự do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Hình tự do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Hình tự do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Hình tự do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Hình tự do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Hình tự do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Hình tự do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Nhóm 5"/>
          <p:cNvGrpSpPr>
            <a:grpSpLocks noChangeAspect="1"/>
          </p:cNvGrpSpPr>
          <p:nvPr/>
        </p:nvGrpSpPr>
        <p:grpSpPr bwMode="auto">
          <a:xfrm>
            <a:off x="6875516" y="3103771"/>
            <a:ext cx="2267293" cy="2039729"/>
            <a:chOff x="2887" y="1286"/>
            <a:chExt cx="1903" cy="1712"/>
          </a:xfrm>
        </p:grpSpPr>
        <p:sp>
          <p:nvSpPr>
            <p:cNvPr id="147" name="Hình tự do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Hình tự do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Hình tự do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Hình tự do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Hình tự do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Hình tự do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Hình tự do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Hình tự do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Hình tự do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Hình tự do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Hình tự do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Hình tự do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Hình tự do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Hình tự do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Hình tự do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Hình tự do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Hình tự do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Hình tự do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Hình tự do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Hình tự do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Hình tự do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Hình tự do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Hình tự do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Hình tự do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Nhóm 64"/>
          <p:cNvGrpSpPr>
            <a:grpSpLocks noChangeAspect="1"/>
          </p:cNvGrpSpPr>
          <p:nvPr/>
        </p:nvGrpSpPr>
        <p:grpSpPr bwMode="auto">
          <a:xfrm rot="12827499" flipH="1">
            <a:off x="8520313" y="1753901"/>
            <a:ext cx="362814" cy="402497"/>
            <a:chOff x="2052" y="995"/>
            <a:chExt cx="768" cy="852"/>
          </a:xfrm>
        </p:grpSpPr>
        <p:sp>
          <p:nvSpPr>
            <p:cNvPr id="172" name="Hình tự d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Hình tự d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Hình tự d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Hình tự d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Hình tự d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Hình tự d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Hình tự d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Hình tự d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ỗ dành sẵn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Chỗ dành sẵn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êu đề và Văn bả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543675" y="444500"/>
            <a:ext cx="1971675" cy="4184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 dirty="0"/>
          </a:p>
        </p:txBody>
      </p:sp>
      <p:sp>
        <p:nvSpPr>
          <p:cNvPr id="3" name="Chỗ dành sẵn Văn bản Dọc 2"/>
          <p:cNvSpPr>
            <a:spLocks noGrp="1"/>
          </p:cNvSpPr>
          <p:nvPr>
            <p:ph type="body" orient="vert" idx="1"/>
          </p:nvPr>
        </p:nvSpPr>
        <p:spPr>
          <a:xfrm>
            <a:off x="628650" y="444500"/>
            <a:ext cx="5800725" cy="4184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 dirty="0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Chỗ dành sẵn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3549649"/>
            <a:ext cx="759857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8700" y="699084"/>
            <a:ext cx="6569870" cy="2373732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974702"/>
            <a:ext cx="7598570" cy="370284"/>
          </a:xfrm>
        </p:spPr>
        <p:txBody>
          <a:bodyPr anchor="t">
            <a:normAutofit/>
          </a:bodyPr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 dirty="0"/>
          </a:p>
        </p:txBody>
      </p:sp>
      <p:sp>
        <p:nvSpPr>
          <p:cNvPr id="3" name="Chỗ dành sẵn Nội dung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vi-VN"/>
            </a:lvl6pPr>
            <a:lvl7pPr latinLnBrk="0">
              <a:defRPr lang="vi-VN"/>
            </a:lvl7pPr>
            <a:lvl8pPr latinLnBrk="0">
              <a:defRPr lang="vi-VN"/>
            </a:lvl8pPr>
            <a:lvl9pPr latinLnBrk="0">
              <a:defRPr lang="vi-VN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 dirty="0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Chỗ dành sẵn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1143000" y="1114425"/>
            <a:ext cx="6858001" cy="2200275"/>
          </a:xfrm>
        </p:spPr>
        <p:txBody>
          <a:bodyPr anchor="b">
            <a:normAutofit/>
          </a:bodyPr>
          <a:lstStyle>
            <a:lvl1pPr algn="l" latinLnBrk="0">
              <a:defRPr lang="vi-VN" sz="3900" b="0"/>
            </a:lvl1pPr>
          </a:lstStyle>
          <a:p>
            <a:r>
              <a:rPr lang="en-US"/>
              <a:t>Click to edit Master title style</a:t>
            </a:r>
            <a:endParaRPr lang="vi-VN" dirty="0"/>
          </a:p>
        </p:txBody>
      </p:sp>
      <p:sp>
        <p:nvSpPr>
          <p:cNvPr id="3" name="Chỗ dành sẵn Văn bản 2"/>
          <p:cNvSpPr>
            <a:spLocks noGrp="1"/>
          </p:cNvSpPr>
          <p:nvPr>
            <p:ph type="body" idx="1" hasCustomPrompt="1"/>
          </p:nvPr>
        </p:nvSpPr>
        <p:spPr>
          <a:xfrm>
            <a:off x="1141810" y="3340525"/>
            <a:ext cx="6858000" cy="888575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vi-VN" sz="1800" cap="none" baseline="0">
                <a:solidFill>
                  <a:schemeClr val="tx1"/>
                </a:solidFill>
              </a:defRPr>
            </a:lvl1pPr>
            <a:lvl2pPr marL="342900" indent="0" latinLnBrk="0">
              <a:buNone/>
              <a:defRPr lang="vi-VN"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vi-VN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dirty="0" err="1"/>
              <a:t>Bấm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chỉnh</a:t>
            </a:r>
            <a:r>
              <a:rPr lang="vi-VN" dirty="0"/>
              <a:t> </a:t>
            </a:r>
            <a:r>
              <a:rPr lang="vi-VN" dirty="0" err="1"/>
              <a:t>sửa</a:t>
            </a:r>
            <a:r>
              <a:rPr lang="vi-VN" dirty="0"/>
              <a:t> </a:t>
            </a:r>
            <a:r>
              <a:rPr lang="vi-VN" dirty="0" err="1"/>
              <a:t>kiểu</a:t>
            </a:r>
            <a:r>
              <a:rPr lang="vi-VN" dirty="0"/>
              <a:t> văn </a:t>
            </a:r>
            <a:r>
              <a:rPr lang="vi-VN" dirty="0" err="1"/>
              <a:t>bản</a:t>
            </a:r>
            <a:r>
              <a:rPr lang="vi-VN" dirty="0"/>
              <a:t> </a:t>
            </a:r>
            <a:r>
              <a:rPr lang="vi-VN" dirty="0" err="1"/>
              <a:t>Chủ</a:t>
            </a:r>
            <a:endParaRPr lang="vi-VN" dirty="0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Chỗ dành sẵn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ỗ dành sẵn Nội dung 2"/>
          <p:cNvSpPr>
            <a:spLocks noGrp="1"/>
          </p:cNvSpPr>
          <p:nvPr>
            <p:ph sz="half" idx="1"/>
          </p:nvPr>
        </p:nvSpPr>
        <p:spPr>
          <a:xfrm>
            <a:off x="1146429" y="1114425"/>
            <a:ext cx="3360420" cy="3092958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400"/>
            </a:lvl6pPr>
            <a:lvl7pPr latinLnBrk="0">
              <a:defRPr lang="vi-VN" sz="1400"/>
            </a:lvl7pPr>
            <a:lvl8pPr latinLnBrk="0">
              <a:defRPr lang="vi-VN" sz="1400"/>
            </a:lvl8pPr>
            <a:lvl9pPr latinLnBrk="0">
              <a:defRPr lang="vi-VN"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hỗ dành sẵn Nội dung 3"/>
          <p:cNvSpPr>
            <a:spLocks noGrp="1"/>
          </p:cNvSpPr>
          <p:nvPr>
            <p:ph sz="half" idx="2"/>
          </p:nvPr>
        </p:nvSpPr>
        <p:spPr>
          <a:xfrm>
            <a:off x="4632877" y="1114425"/>
            <a:ext cx="3360420" cy="3092958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400"/>
            </a:lvl6pPr>
            <a:lvl7pPr latinLnBrk="0">
              <a:defRPr lang="vi-VN" sz="1400"/>
            </a:lvl7pPr>
            <a:lvl8pPr latinLnBrk="0">
              <a:defRPr lang="vi-VN" sz="1400"/>
            </a:lvl8pPr>
            <a:lvl9pPr latinLnBrk="0">
              <a:defRPr lang="vi-VN"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hỗ dành sẵn Ngà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Chỗ dành sẵn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ỗ dành sẵn Số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ỗ dành sẵn Văn bản 2"/>
          <p:cNvSpPr>
            <a:spLocks noGrp="1"/>
          </p:cNvSpPr>
          <p:nvPr>
            <p:ph type="body" idx="1" hasCustomPrompt="1"/>
          </p:nvPr>
        </p:nvSpPr>
        <p:spPr>
          <a:xfrm>
            <a:off x="1146429" y="1032014"/>
            <a:ext cx="3360420" cy="576072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vi-VN" sz="1500" b="1"/>
            </a:lvl1pPr>
            <a:lvl2pPr marL="342900" indent="0" latinLnBrk="0">
              <a:buNone/>
              <a:defRPr lang="vi-VN" sz="1500" b="1"/>
            </a:lvl2pPr>
            <a:lvl3pPr marL="685800" indent="0" latinLnBrk="0">
              <a:buNone/>
              <a:defRPr lang="vi-VN" sz="1400" b="1"/>
            </a:lvl3pPr>
            <a:lvl4pPr marL="1028700" indent="0" latinLnBrk="0">
              <a:buNone/>
              <a:defRPr lang="vi-VN" sz="1200" b="1"/>
            </a:lvl4pPr>
            <a:lvl5pPr marL="1371600" indent="0" latinLnBrk="0">
              <a:buNone/>
              <a:defRPr lang="vi-VN" sz="1200" b="1"/>
            </a:lvl5pPr>
            <a:lvl6pPr marL="1714500" indent="0" latinLnBrk="0">
              <a:buNone/>
              <a:defRPr lang="vi-VN" sz="1200" b="1"/>
            </a:lvl6pPr>
            <a:lvl7pPr marL="2057400" indent="0" latinLnBrk="0">
              <a:buNone/>
              <a:defRPr lang="vi-VN" sz="1200" b="1"/>
            </a:lvl7pPr>
            <a:lvl8pPr marL="2400300" indent="0" latinLnBrk="0">
              <a:buNone/>
              <a:defRPr lang="vi-VN" sz="1200" b="1"/>
            </a:lvl8pPr>
            <a:lvl9pPr marL="2743200" indent="0" latinLnBrk="0">
              <a:buNone/>
              <a:defRPr lang="vi-VN" sz="1200" b="1"/>
            </a:lvl9pPr>
          </a:lstStyle>
          <a:p>
            <a:pPr lvl="0"/>
            <a:r>
              <a:rPr lang="vi-VN" dirty="0" err="1"/>
              <a:t>Bấm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chỉnh</a:t>
            </a:r>
            <a:r>
              <a:rPr lang="vi-VN" dirty="0"/>
              <a:t> </a:t>
            </a:r>
            <a:r>
              <a:rPr lang="vi-VN" dirty="0" err="1"/>
              <a:t>sửa</a:t>
            </a:r>
            <a:r>
              <a:rPr lang="vi-VN" dirty="0"/>
              <a:t> </a:t>
            </a:r>
            <a:r>
              <a:rPr lang="vi-VN" dirty="0" err="1"/>
              <a:t>kiểu</a:t>
            </a:r>
            <a:r>
              <a:rPr lang="vi-VN" dirty="0"/>
              <a:t> văn </a:t>
            </a:r>
            <a:r>
              <a:rPr lang="vi-VN" dirty="0" err="1"/>
              <a:t>bản</a:t>
            </a:r>
            <a:r>
              <a:rPr lang="vi-VN" dirty="0"/>
              <a:t> </a:t>
            </a:r>
            <a:r>
              <a:rPr lang="vi-VN" dirty="0" err="1"/>
              <a:t>Chủ</a:t>
            </a:r>
            <a:endParaRPr lang="vi-VN" dirty="0"/>
          </a:p>
        </p:txBody>
      </p:sp>
      <p:sp>
        <p:nvSpPr>
          <p:cNvPr id="4" name="Chỗ dành sẵn Nội dung 3"/>
          <p:cNvSpPr>
            <a:spLocks noGrp="1"/>
          </p:cNvSpPr>
          <p:nvPr>
            <p:ph sz="half" idx="2" hasCustomPrompt="1"/>
          </p:nvPr>
        </p:nvSpPr>
        <p:spPr>
          <a:xfrm>
            <a:off x="1146429" y="1608085"/>
            <a:ext cx="3360420" cy="2621015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200"/>
            </a:lvl6pPr>
            <a:lvl7pPr latinLnBrk="0">
              <a:defRPr lang="vi-VN" sz="1200"/>
            </a:lvl7pPr>
            <a:lvl8pPr latinLnBrk="0">
              <a:defRPr lang="vi-VN" sz="1200"/>
            </a:lvl8pPr>
            <a:lvl9pPr latinLnBrk="0">
              <a:defRPr lang="vi-VN" sz="1200"/>
            </a:lvl9pPr>
          </a:lstStyle>
          <a:p>
            <a:pPr lvl="0"/>
            <a:r>
              <a:rPr lang="vi-VN" dirty="0" err="1"/>
              <a:t>Bấm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chỉnh</a:t>
            </a:r>
            <a:r>
              <a:rPr lang="vi-VN" dirty="0"/>
              <a:t> </a:t>
            </a:r>
            <a:r>
              <a:rPr lang="vi-VN" dirty="0" err="1"/>
              <a:t>sửa</a:t>
            </a:r>
            <a:r>
              <a:rPr lang="vi-VN" dirty="0"/>
              <a:t> </a:t>
            </a:r>
            <a:r>
              <a:rPr lang="vi-VN" dirty="0" err="1"/>
              <a:t>kiểu</a:t>
            </a:r>
            <a:r>
              <a:rPr lang="vi-VN" dirty="0"/>
              <a:t> văn </a:t>
            </a:r>
            <a:r>
              <a:rPr lang="vi-VN" dirty="0" err="1"/>
              <a:t>bản</a:t>
            </a:r>
            <a:r>
              <a:rPr lang="vi-VN" dirty="0"/>
              <a:t> </a:t>
            </a:r>
            <a:r>
              <a:rPr lang="vi-VN" dirty="0" err="1"/>
              <a:t>Chủ</a:t>
            </a:r>
            <a:endParaRPr lang="vi-VN" dirty="0"/>
          </a:p>
          <a:p>
            <a:pPr lvl="1"/>
            <a:r>
              <a:rPr lang="vi-VN" dirty="0"/>
              <a:t>Mức hai</a:t>
            </a:r>
          </a:p>
          <a:p>
            <a:pPr lvl="2"/>
            <a:r>
              <a:rPr lang="vi-VN" dirty="0"/>
              <a:t>Mức ba</a:t>
            </a:r>
          </a:p>
          <a:p>
            <a:pPr lvl="3"/>
            <a:r>
              <a:rPr lang="vi-VN" dirty="0"/>
              <a:t>Mức bốn</a:t>
            </a:r>
          </a:p>
          <a:p>
            <a:pPr lvl="4"/>
            <a:r>
              <a:rPr lang="vi-VN" dirty="0"/>
              <a:t>Mức năm</a:t>
            </a:r>
          </a:p>
        </p:txBody>
      </p:sp>
      <p:sp>
        <p:nvSpPr>
          <p:cNvPr id="5" name="Chỗ dành sẵn Văn bản  4"/>
          <p:cNvSpPr>
            <a:spLocks noGrp="1"/>
          </p:cNvSpPr>
          <p:nvPr>
            <p:ph type="body" sz="quarter" idx="3" hasCustomPrompt="1"/>
          </p:nvPr>
        </p:nvSpPr>
        <p:spPr>
          <a:xfrm>
            <a:off x="4632877" y="1032014"/>
            <a:ext cx="3360420" cy="576072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vi-VN" sz="1500" b="1"/>
            </a:lvl1pPr>
            <a:lvl2pPr marL="342900" indent="0" latinLnBrk="0">
              <a:buNone/>
              <a:defRPr lang="vi-VN" sz="1500" b="1"/>
            </a:lvl2pPr>
            <a:lvl3pPr marL="685800" indent="0" latinLnBrk="0">
              <a:buNone/>
              <a:defRPr lang="vi-VN" sz="1400" b="1"/>
            </a:lvl3pPr>
            <a:lvl4pPr marL="1028700" indent="0" latinLnBrk="0">
              <a:buNone/>
              <a:defRPr lang="vi-VN" sz="1200" b="1"/>
            </a:lvl4pPr>
            <a:lvl5pPr marL="1371600" indent="0" latinLnBrk="0">
              <a:buNone/>
              <a:defRPr lang="vi-VN" sz="1200" b="1"/>
            </a:lvl5pPr>
            <a:lvl6pPr marL="1714500" indent="0" latinLnBrk="0">
              <a:buNone/>
              <a:defRPr lang="vi-VN" sz="1200" b="1"/>
            </a:lvl6pPr>
            <a:lvl7pPr marL="2057400" indent="0" latinLnBrk="0">
              <a:buNone/>
              <a:defRPr lang="vi-VN" sz="1200" b="1"/>
            </a:lvl7pPr>
            <a:lvl8pPr marL="2400300" indent="0" latinLnBrk="0">
              <a:buNone/>
              <a:defRPr lang="vi-VN" sz="1200" b="1"/>
            </a:lvl8pPr>
            <a:lvl9pPr marL="2743200" indent="0" latinLnBrk="0">
              <a:buNone/>
              <a:defRPr lang="vi-VN" sz="1200" b="1"/>
            </a:lvl9pPr>
          </a:lstStyle>
          <a:p>
            <a:pPr lvl="0"/>
            <a:r>
              <a:rPr lang="vi-VN" dirty="0" err="1"/>
              <a:t>Bấm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chỉnh</a:t>
            </a:r>
            <a:r>
              <a:rPr lang="vi-VN" dirty="0"/>
              <a:t> </a:t>
            </a:r>
            <a:r>
              <a:rPr lang="vi-VN" dirty="0" err="1"/>
              <a:t>sửa</a:t>
            </a:r>
            <a:r>
              <a:rPr lang="vi-VN" dirty="0"/>
              <a:t> </a:t>
            </a:r>
            <a:r>
              <a:rPr lang="vi-VN" dirty="0" err="1"/>
              <a:t>kiểu</a:t>
            </a:r>
            <a:r>
              <a:rPr lang="vi-VN" dirty="0"/>
              <a:t> văn </a:t>
            </a:r>
            <a:r>
              <a:rPr lang="vi-VN" dirty="0" err="1"/>
              <a:t>bản</a:t>
            </a:r>
            <a:r>
              <a:rPr lang="vi-VN" dirty="0"/>
              <a:t> </a:t>
            </a:r>
            <a:r>
              <a:rPr lang="vi-VN" dirty="0" err="1"/>
              <a:t>Chủ</a:t>
            </a:r>
            <a:endParaRPr lang="vi-VN" dirty="0"/>
          </a:p>
        </p:txBody>
      </p:sp>
      <p:sp>
        <p:nvSpPr>
          <p:cNvPr id="6" name="Chỗ dành sẵn Nội dung 5"/>
          <p:cNvSpPr>
            <a:spLocks noGrp="1"/>
          </p:cNvSpPr>
          <p:nvPr>
            <p:ph sz="quarter" idx="4" hasCustomPrompt="1"/>
          </p:nvPr>
        </p:nvSpPr>
        <p:spPr>
          <a:xfrm>
            <a:off x="4632877" y="1608085"/>
            <a:ext cx="3360420" cy="2621015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200"/>
            </a:lvl6pPr>
            <a:lvl7pPr latinLnBrk="0">
              <a:defRPr lang="vi-VN" sz="1200"/>
            </a:lvl7pPr>
            <a:lvl8pPr latinLnBrk="0">
              <a:defRPr lang="vi-VN" sz="1200"/>
            </a:lvl8pPr>
            <a:lvl9pPr latinLnBrk="0">
              <a:defRPr lang="vi-VN" sz="1200"/>
            </a:lvl9pPr>
          </a:lstStyle>
          <a:p>
            <a:pPr lvl="0"/>
            <a:r>
              <a:rPr lang="vi-VN" dirty="0" err="1"/>
              <a:t>Bấm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chỉnh</a:t>
            </a:r>
            <a:r>
              <a:rPr lang="vi-VN" dirty="0"/>
              <a:t> </a:t>
            </a:r>
            <a:r>
              <a:rPr lang="vi-VN" dirty="0" err="1"/>
              <a:t>sửa</a:t>
            </a:r>
            <a:r>
              <a:rPr lang="vi-VN" dirty="0"/>
              <a:t> </a:t>
            </a:r>
            <a:r>
              <a:rPr lang="vi-VN" dirty="0" err="1"/>
              <a:t>kiểu</a:t>
            </a:r>
            <a:r>
              <a:rPr lang="vi-VN" dirty="0"/>
              <a:t> văn </a:t>
            </a:r>
            <a:r>
              <a:rPr lang="vi-VN" dirty="0" err="1"/>
              <a:t>bản</a:t>
            </a:r>
            <a:r>
              <a:rPr lang="vi-VN" dirty="0"/>
              <a:t> </a:t>
            </a:r>
            <a:r>
              <a:rPr lang="vi-VN" dirty="0" err="1"/>
              <a:t>Chủ</a:t>
            </a:r>
            <a:endParaRPr lang="vi-VN" dirty="0"/>
          </a:p>
          <a:p>
            <a:pPr lvl="1"/>
            <a:r>
              <a:rPr lang="vi-VN" dirty="0"/>
              <a:t>Mức hai</a:t>
            </a:r>
          </a:p>
          <a:p>
            <a:pPr lvl="2"/>
            <a:r>
              <a:rPr lang="vi-VN" dirty="0"/>
              <a:t>Mức ba</a:t>
            </a:r>
          </a:p>
          <a:p>
            <a:pPr lvl="3"/>
            <a:r>
              <a:rPr lang="vi-VN" dirty="0"/>
              <a:t>Mức bốn</a:t>
            </a:r>
          </a:p>
          <a:p>
            <a:pPr lvl="4"/>
            <a:r>
              <a:rPr lang="vi-VN" dirty="0"/>
              <a:t>Mức năm</a:t>
            </a:r>
          </a:p>
        </p:txBody>
      </p:sp>
      <p:sp>
        <p:nvSpPr>
          <p:cNvPr id="7" name="Chỗ dành sẵn Ngà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8" name="Chỗ dành sẵn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ỗ dành sẵn Số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êu đề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1526178" y="621657"/>
            <a:ext cx="4543914" cy="2630662"/>
          </a:xfrm>
        </p:spPr>
        <p:txBody>
          <a:bodyPr anchor="ctr">
            <a:normAutofit/>
          </a:bodyPr>
          <a:lstStyle>
            <a:lvl1pPr algn="ctr" latinLnBrk="0">
              <a:defRPr lang="vi-VN" sz="4500"/>
            </a:lvl1pPr>
          </a:lstStyle>
          <a:p>
            <a:r>
              <a:rPr lang="en-US"/>
              <a:t>Click to edit Master title style</a:t>
            </a:r>
            <a:endParaRPr lang="vi-VN" dirty="0"/>
          </a:p>
        </p:txBody>
      </p:sp>
      <p:sp>
        <p:nvSpPr>
          <p:cNvPr id="3" name="Chỗ dành sẵn Ngà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4" name="Chỗ dành sẵn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ỗ dành sẵn Số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Hình tự do 92"/>
          <p:cNvSpPr>
            <a:spLocks/>
          </p:cNvSpPr>
          <p:nvPr/>
        </p:nvSpPr>
        <p:spPr bwMode="auto">
          <a:xfrm>
            <a:off x="6596933" y="3030739"/>
            <a:ext cx="159761" cy="750995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Hình tự do 50"/>
          <p:cNvSpPr>
            <a:spLocks/>
          </p:cNvSpPr>
          <p:nvPr/>
        </p:nvSpPr>
        <p:spPr bwMode="auto">
          <a:xfrm>
            <a:off x="5199459" y="3257550"/>
            <a:ext cx="4057470" cy="200025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Hình tự do 51"/>
          <p:cNvSpPr>
            <a:spLocks/>
          </p:cNvSpPr>
          <p:nvPr/>
        </p:nvSpPr>
        <p:spPr bwMode="auto">
          <a:xfrm>
            <a:off x="114206" y="3543300"/>
            <a:ext cx="8561457" cy="17145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Nhóm 69"/>
          <p:cNvGrpSpPr>
            <a:grpSpLocks noChangeAspect="1"/>
          </p:cNvGrpSpPr>
          <p:nvPr/>
        </p:nvGrpSpPr>
        <p:grpSpPr bwMode="auto">
          <a:xfrm flipH="1">
            <a:off x="7413478" y="833290"/>
            <a:ext cx="1050614" cy="3001308"/>
            <a:chOff x="3220" y="236"/>
            <a:chExt cx="1347" cy="3848"/>
          </a:xfrm>
        </p:grpSpPr>
        <p:sp>
          <p:nvSpPr>
            <p:cNvPr id="10" name="Hình tự d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Hình tự d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Hình tự d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Hình tự d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Hình tự d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Hình tự d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Hình tự d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Hình tự d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Hình tự d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Hình tự do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Hình tự d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Hình tự d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Hình tự d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Hình tự d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Hình tự d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Hình tự d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Hình tự d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Hình tự d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Hình tự d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Hình tự d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Hình tự d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Hình tự d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Hình tự do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Hình tự do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Hình tự d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Hình tự d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Hình tự d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Hình tự d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Hình tự d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Hình tự d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Hình tự d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Hình tự d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Hình tự d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Hình tự d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Hình tự d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Hình tự d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Hình tự d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Hình tự d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Hình tự d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Hình tự d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Hình tự d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Hình tự d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Hình tự d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Hình tự d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Hình tự d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Hình tự d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Hình tự d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Hình tự d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Hình tự d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Hình tự d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Hình tự d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Hình tự d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Hình tự d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Hình tự d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Hình tự d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Hình tự d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Hình tự d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Hình tự d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Hình tự d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Hình tự d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Hình tự d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Hình tự d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Hình tự d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Hình tự d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Hình tự d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Hình tự d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Hình tự d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Hình tự d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Hình tự d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Hình tự d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Hình tự d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Hình tự d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Hình tự d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Hình tự d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Hình tự d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Hình tự d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Hình tự d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Hình tự d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Hình tự d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Hình tự d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Hình tự d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Hình tự d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Hình tự d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Nhóm 69"/>
          <p:cNvGrpSpPr>
            <a:grpSpLocks noChangeAspect="1"/>
          </p:cNvGrpSpPr>
          <p:nvPr/>
        </p:nvGrpSpPr>
        <p:grpSpPr bwMode="auto">
          <a:xfrm>
            <a:off x="8285559" y="1050748"/>
            <a:ext cx="941097" cy="2509592"/>
            <a:chOff x="3124" y="236"/>
            <a:chExt cx="1443" cy="3848"/>
          </a:xfrm>
        </p:grpSpPr>
        <p:sp>
          <p:nvSpPr>
            <p:cNvPr id="94" name="Hình tự do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Hình tự do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Hình tự do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Hình tự do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Hình tự d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Hình tự do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Hình tự do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Hình tự do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Hình tự do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Hình tự do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Hình tự do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Hình tự d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Hình tự d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Hình tự d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Hình tự d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Hình tự d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Hình tự d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Hình tự d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Hình tự d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Hình tự d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Hình tự d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Hình tự d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Hình tự d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Hình tự do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Hình tự d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Hình tự d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Hình tự d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Hình tự d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Hình tự d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Hình tự d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Hình tự d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Hình tự d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Hình tự d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Hình tự d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Hình tự d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Hình tự d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Hình tự d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Hình tự d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Hình tự d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Hình tự d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Hình tự d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Hình tự d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Hình tự d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Hình tự d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Hình tự d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Hình tự d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Hình tự d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Hình tự d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Hình tự d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Hình tự d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Hình tự d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Hình tự d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Hình tự d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Hình tự d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Hình tự d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Hình tự d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Hình tự d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Hình tự d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Hình tự d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Hình tự d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Hình tự d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Hình tự d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Hình tự d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Hình tự d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Hình tự d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Hình tự d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Hình tự d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Hình tự d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Hình tự d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Hình tự d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Hình tự d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Hình tự d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Hình tự d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Hình tự d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Hình tự d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Hình tự d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Hình tự d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Hình tự d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Hình tự d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Hình tự d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Hình tự d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Hình tự d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Hình tự d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Nhóm 69"/>
          <p:cNvGrpSpPr>
            <a:grpSpLocks noChangeAspect="1"/>
          </p:cNvGrpSpPr>
          <p:nvPr/>
        </p:nvGrpSpPr>
        <p:grpSpPr bwMode="auto">
          <a:xfrm>
            <a:off x="6929890" y="2167032"/>
            <a:ext cx="679655" cy="1812412"/>
            <a:chOff x="3124" y="236"/>
            <a:chExt cx="1443" cy="3848"/>
          </a:xfrm>
        </p:grpSpPr>
        <p:sp>
          <p:nvSpPr>
            <p:cNvPr id="178" name="Hình tự d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Hình tự d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Hình tự d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Hình tự d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Hình tự d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Hình tự d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Hình tự d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Hình tự d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Hình tự d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Hình tự do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Hình tự d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Hình tự d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Hình tự d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Hình tự d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Hình tự d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Hình tự d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Hình tự d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Hình tự d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Hình tự d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Hình tự d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Hình tự d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Hình tự d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Hình tự d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Hình tự d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Hình tự d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Hình tự d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Hình tự d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Hình tự d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Hình tự d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Hình tự d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Hình tự d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Hình tự d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Hình tự d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Hình tự d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Hình tự d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Hình tự d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Hình tự d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Hình tự d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Hình tự d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Hình tự d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Hình tự d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Hình tự d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Hình tự d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Hình tự d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Hình tự d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Hình tự d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Hình tự d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Hình tự d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Hình tự d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Hình tự d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Hình tự d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Hình tự d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Hình tự d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Hình tự d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Hình tự d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Hình tự d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Hình tự d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Hình tự d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Hình tự d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Hình tự d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Hình tự d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Hình tự d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Hình tự d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Hình tự d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Hình tự d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Hình tự d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Hình tự d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Hình tự d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Hình tự d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Hình tự d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Hình tự d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Hình tự d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Hình tự d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Hình tự d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Hình tự d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Hình tự d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Hình tự d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Hình tự d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Hình tự d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Hình tự d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Hình tự d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Hình tự d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Nhóm 50"/>
          <p:cNvGrpSpPr>
            <a:grpSpLocks noChangeAspect="1"/>
          </p:cNvGrpSpPr>
          <p:nvPr/>
        </p:nvGrpSpPr>
        <p:grpSpPr bwMode="auto">
          <a:xfrm>
            <a:off x="7999809" y="1943100"/>
            <a:ext cx="1113762" cy="1646947"/>
            <a:chOff x="3369" y="1563"/>
            <a:chExt cx="940" cy="1390"/>
          </a:xfrm>
        </p:grpSpPr>
        <p:sp>
          <p:nvSpPr>
            <p:cNvPr id="261" name="Hình tự do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Hình tự do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Hình tự do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Hình tự do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Hình tự do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Hình tự do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Hình tự do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Hình tự do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Hình tự do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Hình tự do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Hình tự do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Hình tự do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Hình tự do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Hình tự do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Hình tự do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Hình tự do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Hình tự do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Hình tự do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Hình tự do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Hình tự do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Hình tự do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Hình tự do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Hình tự do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Hình tự do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Hình tự do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Hình tự do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Hình tự do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Hình tự do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Nhóm 5"/>
          <p:cNvGrpSpPr>
            <a:grpSpLocks noChangeAspect="1"/>
          </p:cNvGrpSpPr>
          <p:nvPr/>
        </p:nvGrpSpPr>
        <p:grpSpPr bwMode="auto">
          <a:xfrm>
            <a:off x="6105345" y="2355784"/>
            <a:ext cx="1829681" cy="2306074"/>
            <a:chOff x="2968" y="1107"/>
            <a:chExt cx="1736" cy="2188"/>
          </a:xfrm>
        </p:grpSpPr>
        <p:sp>
          <p:nvSpPr>
            <p:cNvPr id="290" name="Hình tự do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Hình tự do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Hình tự do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Hình tự do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Hình tự do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Hình tự do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Hình tự do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Hình tự do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Hình tự do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Hình tự do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Hình tự do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Hình tự do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Hình tự do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Hình tự do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Hình tự do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Hình tự do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Hình tự do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Hình tự do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Hình tự do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Hình tự do 52"/>
          <p:cNvSpPr>
            <a:spLocks/>
          </p:cNvSpPr>
          <p:nvPr/>
        </p:nvSpPr>
        <p:spPr bwMode="auto">
          <a:xfrm>
            <a:off x="114300" y="4000501"/>
            <a:ext cx="8372756" cy="12572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Nhóm 29"/>
          <p:cNvGrpSpPr>
            <a:grpSpLocks noChangeAspect="1"/>
          </p:cNvGrpSpPr>
          <p:nvPr/>
        </p:nvGrpSpPr>
        <p:grpSpPr bwMode="auto">
          <a:xfrm flipH="1">
            <a:off x="7007953" y="3714750"/>
            <a:ext cx="2249156" cy="1562484"/>
            <a:chOff x="2481" y="1188"/>
            <a:chExt cx="2735" cy="1900"/>
          </a:xfrm>
        </p:grpSpPr>
        <p:sp>
          <p:nvSpPr>
            <p:cNvPr id="312" name="Hình tự do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Hình tự do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Hình tự do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Hình tự do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Hình tự do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Hình tự do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Hình tự do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Hình tự do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Hình tự do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Hình tự do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Hình tự do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Hình tự do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Hình tự do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Hình tự do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Hình tự do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Hình tự do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Hình tự do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Hình tự do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Hình tự do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Hình tự do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Hình tự do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Hình tự do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Hình tự do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Hình tự do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Hình tự do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Hình tự do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Hình tự do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Hình tự do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Hình tự do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Hình tự do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Hình tự do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Hình tự do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Hình tự do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Hình tự do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Hình tự do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Hình tự do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Nhóm 347"/>
          <p:cNvGrpSpPr/>
          <p:nvPr/>
        </p:nvGrpSpPr>
        <p:grpSpPr>
          <a:xfrm>
            <a:off x="113109" y="2963851"/>
            <a:ext cx="3289808" cy="2313383"/>
            <a:chOff x="-1588" y="4419600"/>
            <a:chExt cx="3504440" cy="2464312"/>
          </a:xfrm>
        </p:grpSpPr>
        <p:grpSp>
          <p:nvGrpSpPr>
            <p:cNvPr id="349" name="Nhóm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Hình tự do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Hình tự do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Hình tự do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Hình tự do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Hình tự do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Hình tự do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Hình tự do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Hình tự do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Hình tự do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Hình tự do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Hình tự do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Hình tự do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Hình tự do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Hình tự do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Hình tự do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Hình tự do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Hình tự do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Hình tự do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Hình tự do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Hình tự do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Hình tự do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Hình tự do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Hình tự do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Hình tự do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Hình tự do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Hình tự do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Hình tự do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Hình tự do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Hình tự do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Hình tự do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Hình tự do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Hình tự do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Hình tự do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Hình tự do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Hình tự do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Hình tự do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Hình tự do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Hình tự do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Hình tự do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Hình tự do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Hình tự do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Hình tự do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Hình tự do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Hình tự do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Hình tự do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Hình tự do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Hình tự do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Nhóm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Hình tự do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Hình tự do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Hình tự do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Hình tự do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Hình tự do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Hình tự do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Hình tự do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Hình tự do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Hình tự do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Nhóm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Hình tự do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Hình tự do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Hình tự do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Hình tự do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Hình tự do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Hình tự do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Hình tự do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Nhóm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Hình tự do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Hình tự do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Hình tự do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Hình tự do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Hình tự do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Hình tự do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Nhóm 52"/>
          <p:cNvGrpSpPr>
            <a:grpSpLocks noChangeAspect="1"/>
          </p:cNvGrpSpPr>
          <p:nvPr/>
        </p:nvGrpSpPr>
        <p:grpSpPr bwMode="auto">
          <a:xfrm rot="19948164">
            <a:off x="391234" y="494019"/>
            <a:ext cx="669674" cy="766328"/>
            <a:chOff x="4634" y="754"/>
            <a:chExt cx="1164" cy="1332"/>
          </a:xfrm>
        </p:grpSpPr>
        <p:sp>
          <p:nvSpPr>
            <p:cNvPr id="423" name="Hình tự d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Hình tự d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Hình tự d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Hình tự d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Hình tự d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Hình tự d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Hình tự d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Hình tự d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Nhóm 52"/>
          <p:cNvGrpSpPr>
            <a:grpSpLocks noChangeAspect="1"/>
          </p:cNvGrpSpPr>
          <p:nvPr/>
        </p:nvGrpSpPr>
        <p:grpSpPr bwMode="auto">
          <a:xfrm rot="5825446">
            <a:off x="8841119" y="410077"/>
            <a:ext cx="306129" cy="350313"/>
            <a:chOff x="4634" y="754"/>
            <a:chExt cx="1164" cy="1332"/>
          </a:xfrm>
        </p:grpSpPr>
        <p:sp>
          <p:nvSpPr>
            <p:cNvPr id="432" name="Hình tự d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Hình tự d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Hình tự d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Hình tự d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Hình tự d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Hình tự d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Hình tự d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Hình tự d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Nhóm 66"/>
          <p:cNvGrpSpPr>
            <a:grpSpLocks noChangeAspect="1"/>
          </p:cNvGrpSpPr>
          <p:nvPr/>
        </p:nvGrpSpPr>
        <p:grpSpPr bwMode="auto">
          <a:xfrm>
            <a:off x="131878" y="2401045"/>
            <a:ext cx="291131" cy="273509"/>
            <a:chOff x="3636" y="1964"/>
            <a:chExt cx="413" cy="388"/>
          </a:xfrm>
        </p:grpSpPr>
        <p:sp>
          <p:nvSpPr>
            <p:cNvPr id="441" name="Hình tự d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Hình tự d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Hình tự d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Hình tự d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Hình tự d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Hình tự d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Hình tự d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Hình tự d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49" name="Chỗ dành sẵn Ngày 2"/>
          <p:cNvSpPr txBox="1">
            <a:spLocks/>
          </p:cNvSpPr>
          <p:nvPr/>
        </p:nvSpPr>
        <p:spPr>
          <a:xfrm>
            <a:off x="6771132" y="5065776"/>
            <a:ext cx="720090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vi-VN"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583DDF-CA54-461A-A486-592D2374C53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450" name="Chỗ dành sẵn Số Bản chiếu 4"/>
          <p:cNvSpPr txBox="1">
            <a:spLocks/>
          </p:cNvSpPr>
          <p:nvPr/>
        </p:nvSpPr>
        <p:spPr>
          <a:xfrm>
            <a:off x="7631811" y="5065776"/>
            <a:ext cx="480060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vi-VN"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A8D9AD5-F248-4919-864A-CFD76CC027D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ỗ dành sẵn Ngà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3" name="Chỗ dành sẵn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ỗ dành sẵn Số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22960" y="891540"/>
            <a:ext cx="2331720" cy="1714500"/>
          </a:xfrm>
        </p:spPr>
        <p:txBody>
          <a:bodyPr anchor="b">
            <a:normAutofit/>
          </a:bodyPr>
          <a:lstStyle>
            <a:lvl1pPr latinLnBrk="0">
              <a:defRPr lang="vi-VN" sz="2600" b="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ỗ dành sẵn Nội dung 2"/>
          <p:cNvSpPr>
            <a:spLocks noGrp="1"/>
          </p:cNvSpPr>
          <p:nvPr>
            <p:ph idx="1" hasCustomPrompt="1"/>
          </p:nvPr>
        </p:nvSpPr>
        <p:spPr>
          <a:xfrm>
            <a:off x="3360420" y="342900"/>
            <a:ext cx="5006340" cy="4457700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100"/>
            </a:lvl6pPr>
            <a:lvl7pPr latinLnBrk="0">
              <a:defRPr lang="vi-VN" sz="1100"/>
            </a:lvl7pPr>
            <a:lvl8pPr latinLnBrk="0">
              <a:defRPr lang="vi-VN" sz="1100"/>
            </a:lvl8pPr>
            <a:lvl9pPr latinLnBrk="0">
              <a:defRPr lang="vi-VN" sz="1100"/>
            </a:lvl9pPr>
          </a:lstStyle>
          <a:p>
            <a:pPr lvl="0"/>
            <a:r>
              <a:rPr lang="vi-VN" dirty="0" err="1"/>
              <a:t>Bấm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chỉnh</a:t>
            </a:r>
            <a:r>
              <a:rPr lang="vi-VN" dirty="0"/>
              <a:t> </a:t>
            </a:r>
            <a:r>
              <a:rPr lang="vi-VN" dirty="0" err="1"/>
              <a:t>sửa</a:t>
            </a:r>
            <a:r>
              <a:rPr lang="vi-VN" dirty="0"/>
              <a:t> </a:t>
            </a:r>
            <a:r>
              <a:rPr lang="vi-VN" dirty="0" err="1"/>
              <a:t>kiểu</a:t>
            </a:r>
            <a:r>
              <a:rPr lang="vi-VN" dirty="0"/>
              <a:t> văn </a:t>
            </a:r>
            <a:r>
              <a:rPr lang="vi-VN" dirty="0" err="1"/>
              <a:t>bản</a:t>
            </a:r>
            <a:r>
              <a:rPr lang="vi-VN" dirty="0"/>
              <a:t> </a:t>
            </a:r>
            <a:r>
              <a:rPr lang="vi-VN" dirty="0" err="1"/>
              <a:t>Chủ</a:t>
            </a:r>
            <a:endParaRPr lang="vi-VN" dirty="0"/>
          </a:p>
          <a:p>
            <a:pPr lvl="1"/>
            <a:r>
              <a:rPr lang="vi-VN" dirty="0"/>
              <a:t>Mức hai</a:t>
            </a:r>
          </a:p>
          <a:p>
            <a:pPr lvl="2"/>
            <a:r>
              <a:rPr lang="vi-VN" dirty="0"/>
              <a:t>Mức ba</a:t>
            </a:r>
          </a:p>
          <a:p>
            <a:pPr lvl="3"/>
            <a:r>
              <a:rPr lang="vi-VN" dirty="0"/>
              <a:t>Mức bốn</a:t>
            </a:r>
          </a:p>
          <a:p>
            <a:pPr lvl="4"/>
            <a:r>
              <a:rPr lang="vi-VN" dirty="0"/>
              <a:t>Mức năm</a:t>
            </a:r>
          </a:p>
        </p:txBody>
      </p:sp>
      <p:sp>
        <p:nvSpPr>
          <p:cNvPr id="4" name="Chỗ dành sẵn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822960" y="2606040"/>
            <a:ext cx="2331720" cy="1028700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vi-VN" sz="1200"/>
            </a:lvl1pPr>
            <a:lvl2pPr marL="342900" indent="0" latinLnBrk="0">
              <a:buNone/>
              <a:defRPr lang="vi-VN" sz="900"/>
            </a:lvl2pPr>
            <a:lvl3pPr marL="685800" indent="0" latinLnBrk="0">
              <a:buNone/>
              <a:defRPr lang="vi-VN" sz="800"/>
            </a:lvl3pPr>
            <a:lvl4pPr marL="1028700" indent="0" latinLnBrk="0">
              <a:buNone/>
              <a:defRPr lang="vi-VN" sz="700"/>
            </a:lvl4pPr>
            <a:lvl5pPr marL="1371600" indent="0" latinLnBrk="0">
              <a:buNone/>
              <a:defRPr lang="vi-VN" sz="700"/>
            </a:lvl5pPr>
            <a:lvl6pPr marL="1714500" indent="0" latinLnBrk="0">
              <a:buNone/>
              <a:defRPr lang="vi-VN" sz="700"/>
            </a:lvl6pPr>
            <a:lvl7pPr marL="2057400" indent="0" latinLnBrk="0">
              <a:buNone/>
              <a:defRPr lang="vi-VN" sz="700"/>
            </a:lvl7pPr>
            <a:lvl8pPr marL="2400300" indent="0" latinLnBrk="0">
              <a:buNone/>
              <a:defRPr lang="vi-VN" sz="700"/>
            </a:lvl8pPr>
            <a:lvl9pPr marL="2743200" indent="0" latinLnBrk="0">
              <a:buNone/>
              <a:defRPr lang="vi-VN" sz="700"/>
            </a:lvl9pPr>
          </a:lstStyle>
          <a:p>
            <a:pPr lvl="0"/>
            <a:r>
              <a:rPr lang="vi-VN" dirty="0" err="1"/>
              <a:t>Bấm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chỉnh</a:t>
            </a:r>
            <a:r>
              <a:rPr lang="vi-VN" dirty="0"/>
              <a:t> </a:t>
            </a:r>
            <a:r>
              <a:rPr lang="vi-VN" dirty="0" err="1"/>
              <a:t>sửa</a:t>
            </a:r>
            <a:r>
              <a:rPr lang="vi-VN" dirty="0"/>
              <a:t> </a:t>
            </a:r>
            <a:r>
              <a:rPr lang="vi-VN" dirty="0" err="1"/>
              <a:t>kiểu</a:t>
            </a:r>
            <a:r>
              <a:rPr lang="vi-VN" dirty="0"/>
              <a:t> văn </a:t>
            </a:r>
            <a:r>
              <a:rPr lang="vi-VN" dirty="0" err="1"/>
              <a:t>bản</a:t>
            </a:r>
            <a:r>
              <a:rPr lang="vi-VN" dirty="0"/>
              <a:t> </a:t>
            </a:r>
            <a:r>
              <a:rPr lang="vi-VN" dirty="0" err="1"/>
              <a:t>Chủ</a:t>
            </a:r>
            <a:endParaRPr lang="vi-VN" dirty="0"/>
          </a:p>
        </p:txBody>
      </p:sp>
      <p:sp>
        <p:nvSpPr>
          <p:cNvPr id="5" name="Chỗ dành sẵn Ngà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Chỗ dành sẵn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ỗ dành sẵn Số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22960" y="891540"/>
            <a:ext cx="2331720" cy="1714500"/>
          </a:xfrm>
        </p:spPr>
        <p:txBody>
          <a:bodyPr anchor="b">
            <a:normAutofit/>
          </a:bodyPr>
          <a:lstStyle>
            <a:lvl1pPr latinLnBrk="0">
              <a:defRPr lang="vi-VN" sz="2600" b="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ỗ dành sẵn Hình ảnh 2"/>
          <p:cNvSpPr>
            <a:spLocks noGrp="1"/>
          </p:cNvSpPr>
          <p:nvPr>
            <p:ph type="pic" idx="1"/>
          </p:nvPr>
        </p:nvSpPr>
        <p:spPr>
          <a:xfrm>
            <a:off x="3360420" y="342900"/>
            <a:ext cx="5006340" cy="44577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vi-VN" sz="1500">
                <a:solidFill>
                  <a:schemeClr val="tx1"/>
                </a:solidFill>
              </a:defRPr>
            </a:lvl1pPr>
            <a:lvl2pPr marL="342900" indent="0" latinLnBrk="0">
              <a:buNone/>
              <a:defRPr lang="vi-VN" sz="2100"/>
            </a:lvl2pPr>
            <a:lvl3pPr marL="685800" indent="0" latinLnBrk="0">
              <a:buNone/>
              <a:defRPr lang="vi-VN" sz="1800"/>
            </a:lvl3pPr>
            <a:lvl4pPr marL="1028700" indent="0" latinLnBrk="0">
              <a:buNone/>
              <a:defRPr lang="vi-VN" sz="1500"/>
            </a:lvl4pPr>
            <a:lvl5pPr marL="1371600" indent="0" latinLnBrk="0">
              <a:buNone/>
              <a:defRPr lang="vi-VN" sz="1500"/>
            </a:lvl5pPr>
            <a:lvl6pPr marL="1714500" indent="0" latinLnBrk="0">
              <a:buNone/>
              <a:defRPr lang="vi-VN" sz="1500"/>
            </a:lvl6pPr>
            <a:lvl7pPr marL="2057400" indent="0" latinLnBrk="0">
              <a:buNone/>
              <a:defRPr lang="vi-VN" sz="1500"/>
            </a:lvl7pPr>
            <a:lvl8pPr marL="2400300" indent="0" latinLnBrk="0">
              <a:buNone/>
              <a:defRPr lang="vi-VN" sz="1500"/>
            </a:lvl8pPr>
            <a:lvl9pPr marL="2743200" indent="0" latinLnBrk="0">
              <a:buNone/>
              <a:defRPr lang="vi-VN" sz="1500"/>
            </a:lvl9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4" name="Chỗ dành sẵn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822960" y="2606040"/>
            <a:ext cx="2331720" cy="1028700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vi-VN" sz="1200"/>
            </a:lvl1pPr>
            <a:lvl2pPr marL="342900" indent="0" latinLnBrk="0">
              <a:buNone/>
              <a:defRPr lang="vi-VN" sz="900"/>
            </a:lvl2pPr>
            <a:lvl3pPr marL="685800" indent="0" latinLnBrk="0">
              <a:buNone/>
              <a:defRPr lang="vi-VN" sz="800"/>
            </a:lvl3pPr>
            <a:lvl4pPr marL="1028700" indent="0" latinLnBrk="0">
              <a:buNone/>
              <a:defRPr lang="vi-VN" sz="700"/>
            </a:lvl4pPr>
            <a:lvl5pPr marL="1371600" indent="0" latinLnBrk="0">
              <a:buNone/>
              <a:defRPr lang="vi-VN" sz="700"/>
            </a:lvl5pPr>
            <a:lvl6pPr marL="1714500" indent="0" latinLnBrk="0">
              <a:buNone/>
              <a:defRPr lang="vi-VN" sz="700"/>
            </a:lvl6pPr>
            <a:lvl7pPr marL="2057400" indent="0" latinLnBrk="0">
              <a:buNone/>
              <a:defRPr lang="vi-VN" sz="700"/>
            </a:lvl7pPr>
            <a:lvl8pPr marL="2400300" indent="0" latinLnBrk="0">
              <a:buNone/>
              <a:defRPr lang="vi-VN" sz="700"/>
            </a:lvl8pPr>
            <a:lvl9pPr marL="2743200" indent="0" latinLnBrk="0">
              <a:buNone/>
              <a:defRPr lang="vi-VN" sz="700"/>
            </a:lvl9pPr>
          </a:lstStyle>
          <a:p>
            <a:pPr lvl="0"/>
            <a:r>
              <a:rPr lang="vi-VN" dirty="0" err="1"/>
              <a:t>Bấm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chỉnh</a:t>
            </a:r>
            <a:r>
              <a:rPr lang="vi-VN" dirty="0"/>
              <a:t> </a:t>
            </a:r>
            <a:r>
              <a:rPr lang="vi-VN" dirty="0" err="1"/>
              <a:t>sửa</a:t>
            </a:r>
            <a:r>
              <a:rPr lang="vi-VN" dirty="0"/>
              <a:t> </a:t>
            </a:r>
            <a:r>
              <a:rPr lang="vi-VN" dirty="0" err="1"/>
              <a:t>kiểu</a:t>
            </a:r>
            <a:r>
              <a:rPr lang="vi-VN" dirty="0"/>
              <a:t> văn </a:t>
            </a:r>
            <a:r>
              <a:rPr lang="vi-VN" dirty="0" err="1"/>
              <a:t>bản</a:t>
            </a:r>
            <a:r>
              <a:rPr lang="vi-VN" dirty="0"/>
              <a:t> </a:t>
            </a:r>
            <a:r>
              <a:rPr lang="vi-VN" dirty="0" err="1"/>
              <a:t>Chủ</a:t>
            </a:r>
            <a:endParaRPr lang="vi-VN" dirty="0"/>
          </a:p>
        </p:txBody>
      </p:sp>
      <p:sp>
        <p:nvSpPr>
          <p:cNvPr id="5" name="Chỗ dành sẵn Ngà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Chỗ dành sẵn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ỗ dành sẵn Số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ỗ dành sẵn Tiêu đề 1"/>
          <p:cNvSpPr>
            <a:spLocks noGrp="1"/>
          </p:cNvSpPr>
          <p:nvPr>
            <p:ph type="title"/>
          </p:nvPr>
        </p:nvSpPr>
        <p:spPr>
          <a:xfrm>
            <a:off x="1143000" y="59182"/>
            <a:ext cx="6850298" cy="925068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/>
          <a:p>
            <a:r>
              <a:rPr lang="vi-VN"/>
              <a:t>Bấm để chỉnh sửa kiểu Tiêu đề Bản cái</a:t>
            </a:r>
          </a:p>
        </p:txBody>
      </p:sp>
      <p:sp>
        <p:nvSpPr>
          <p:cNvPr id="3" name="Chỗ dành sẵn Văn bản 2"/>
          <p:cNvSpPr>
            <a:spLocks noGrp="1"/>
          </p:cNvSpPr>
          <p:nvPr>
            <p:ph type="body" idx="1"/>
          </p:nvPr>
        </p:nvSpPr>
        <p:spPr>
          <a:xfrm>
            <a:off x="1146429" y="1114425"/>
            <a:ext cx="6851142" cy="311467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vi-VN"/>
              <a:t>Bấm để chỉnh sửa kiểu văn bản Chủ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7" name="Hình tự do 50"/>
          <p:cNvSpPr>
            <a:spLocks/>
          </p:cNvSpPr>
          <p:nvPr/>
        </p:nvSpPr>
        <p:spPr bwMode="auto">
          <a:xfrm>
            <a:off x="6573516" y="4151429"/>
            <a:ext cx="2571570" cy="1002354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Hình tự do 51"/>
          <p:cNvSpPr>
            <a:spLocks/>
          </p:cNvSpPr>
          <p:nvPr/>
        </p:nvSpPr>
        <p:spPr bwMode="auto">
          <a:xfrm>
            <a:off x="3192" y="4243171"/>
            <a:ext cx="8561363" cy="904367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Hình tự do 51"/>
          <p:cNvSpPr>
            <a:spLocks/>
          </p:cNvSpPr>
          <p:nvPr/>
        </p:nvSpPr>
        <p:spPr bwMode="auto">
          <a:xfrm>
            <a:off x="659" y="4388479"/>
            <a:ext cx="8561363" cy="753244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Nhóm 66"/>
          <p:cNvGrpSpPr>
            <a:grpSpLocks noChangeAspect="1"/>
          </p:cNvGrpSpPr>
          <p:nvPr/>
        </p:nvGrpSpPr>
        <p:grpSpPr bwMode="auto">
          <a:xfrm>
            <a:off x="8850066" y="824983"/>
            <a:ext cx="319984" cy="300614"/>
            <a:chOff x="3636" y="1964"/>
            <a:chExt cx="413" cy="388"/>
          </a:xfrm>
        </p:grpSpPr>
        <p:sp>
          <p:nvSpPr>
            <p:cNvPr id="11" name="Hình tự d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Hình tự d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Hình tự d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Hình tự d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Hình tự d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Hình tự d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Hình tự d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Hình tự d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Nhóm 18"/>
          <p:cNvGrpSpPr/>
          <p:nvPr/>
        </p:nvGrpSpPr>
        <p:grpSpPr>
          <a:xfrm>
            <a:off x="8484608" y="4661041"/>
            <a:ext cx="656603" cy="484479"/>
            <a:chOff x="7344986" y="5566058"/>
            <a:chExt cx="1750940" cy="1291943"/>
          </a:xfrm>
        </p:grpSpPr>
        <p:sp>
          <p:nvSpPr>
            <p:cNvPr id="20" name="Hình tự do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Hình tự do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Hình tự do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Hình tự do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Hình tự do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Hình tự do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Nhóm 5"/>
          <p:cNvGrpSpPr>
            <a:grpSpLocks noChangeAspect="1"/>
          </p:cNvGrpSpPr>
          <p:nvPr/>
        </p:nvGrpSpPr>
        <p:grpSpPr bwMode="auto">
          <a:xfrm>
            <a:off x="116131" y="2269717"/>
            <a:ext cx="447921" cy="591977"/>
            <a:chOff x="2121" y="1060"/>
            <a:chExt cx="597" cy="789"/>
          </a:xfrm>
        </p:grpSpPr>
        <p:sp>
          <p:nvSpPr>
            <p:cNvPr id="27" name="Hình tự do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Hình tự do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Hình tự do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Hình tự do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Hình tự do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Hình tự do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Hình tự do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Nhóm 16"/>
          <p:cNvGrpSpPr>
            <a:grpSpLocks noChangeAspect="1"/>
          </p:cNvGrpSpPr>
          <p:nvPr/>
        </p:nvGrpSpPr>
        <p:grpSpPr bwMode="auto">
          <a:xfrm>
            <a:off x="218929" y="104542"/>
            <a:ext cx="1037180" cy="603183"/>
            <a:chOff x="1922" y="1129"/>
            <a:chExt cx="987" cy="574"/>
          </a:xfrm>
        </p:grpSpPr>
        <p:sp>
          <p:nvSpPr>
            <p:cNvPr id="35" name="Hình tự do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Hình tự do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Hình tự do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Hình tự do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Hình tự do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Hình tự do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Hình tự do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Hình tự do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Nhóm 28"/>
          <p:cNvGrpSpPr>
            <a:grpSpLocks noChangeAspect="1"/>
          </p:cNvGrpSpPr>
          <p:nvPr/>
        </p:nvGrpSpPr>
        <p:grpSpPr bwMode="auto">
          <a:xfrm>
            <a:off x="114300" y="3869971"/>
            <a:ext cx="515890" cy="860792"/>
            <a:chOff x="1901" y="2020"/>
            <a:chExt cx="1059" cy="1767"/>
          </a:xfrm>
        </p:grpSpPr>
        <p:sp>
          <p:nvSpPr>
            <p:cNvPr id="44" name="Hình tự do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Hình tự do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Hình tự do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Hình tự do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Hình tự do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Hình tự do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Hình tự do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Hình tự do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Nhóm 52"/>
          <p:cNvGrpSpPr>
            <a:grpSpLocks noChangeAspect="1"/>
          </p:cNvGrpSpPr>
          <p:nvPr/>
        </p:nvGrpSpPr>
        <p:grpSpPr bwMode="auto">
          <a:xfrm rot="19948164">
            <a:off x="8471736" y="193161"/>
            <a:ext cx="506303" cy="579379"/>
            <a:chOff x="4634" y="754"/>
            <a:chExt cx="1164" cy="1332"/>
          </a:xfrm>
        </p:grpSpPr>
        <p:sp>
          <p:nvSpPr>
            <p:cNvPr id="53" name="Hình tự d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Hình tự d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Hình tự d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Hình tự d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Hình tự d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Hình tự d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Hình tự d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Hình tự d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Nhóm 64"/>
          <p:cNvGrpSpPr>
            <a:grpSpLocks noChangeAspect="1"/>
          </p:cNvGrpSpPr>
          <p:nvPr/>
        </p:nvGrpSpPr>
        <p:grpSpPr bwMode="auto">
          <a:xfrm flipH="1">
            <a:off x="8201299" y="2333394"/>
            <a:ext cx="771182" cy="855529"/>
            <a:chOff x="2052" y="995"/>
            <a:chExt cx="768" cy="852"/>
          </a:xfrm>
        </p:grpSpPr>
        <p:sp>
          <p:nvSpPr>
            <p:cNvPr id="62" name="Hình tự d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Hình tự d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Hình tự d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Hình tự d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Hình tự d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Hình tự d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Hình tự d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Hình tự d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" name="Chỗ dành sẵn Chân trang 4"/>
          <p:cNvSpPr>
            <a:spLocks noGrp="1"/>
          </p:cNvSpPr>
          <p:nvPr>
            <p:ph type="ftr" sz="quarter" idx="3"/>
          </p:nvPr>
        </p:nvSpPr>
        <p:spPr>
          <a:xfrm>
            <a:off x="1141809" y="4951476"/>
            <a:ext cx="5233845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latinLnBrk="0">
              <a:defRPr lang="vi-VN" sz="600" cap="none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4"/>
          </p:nvPr>
        </p:nvSpPr>
        <p:spPr>
          <a:xfrm>
            <a:off x="7517511" y="4951476"/>
            <a:ext cx="480060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 latinLnBrk="0">
              <a:defRPr lang="vi-VN" sz="600">
                <a:solidFill>
                  <a:schemeClr val="tx1"/>
                </a:solidFill>
              </a:defRPr>
            </a:lvl1pPr>
          </a:lstStyle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2"/>
          </p:nvPr>
        </p:nvSpPr>
        <p:spPr>
          <a:xfrm>
            <a:off x="6656832" y="4951476"/>
            <a:ext cx="720090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 latinLnBrk="0">
              <a:defRPr lang="vi-VN" sz="600">
                <a:solidFill>
                  <a:schemeClr val="tx1"/>
                </a:solidFill>
              </a:defRPr>
            </a:lvl1pPr>
          </a:lstStyle>
          <a:p>
            <a:fld id="{CC69D4DD-96DD-4656-86AD-16DABD3CFE82}" type="datetimeFigureOut">
              <a:rPr lang="en-US" smtClean="0"/>
              <a:pPr/>
              <a:t>12/2/21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vi-VN"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100000"/>
        </a:lnSpc>
        <a:spcBef>
          <a:spcPts val="13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2583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lang="vi-VN"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lang="vi-VN" sz="1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lang="vi-VN" sz="11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lang="vi-VN" sz="11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52550"/>
            <a:ext cx="7020314" cy="1230659"/>
          </a:xfrm>
        </p:spPr>
        <p:txBody>
          <a:bodyPr>
            <a:normAutofit fontScale="90000"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48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>
            <a:extLst>
              <a:ext uri="{FF2B5EF4-FFF2-40B4-BE49-F238E27FC236}">
                <a16:creationId xmlns:a16="http://schemas.microsoft.com/office/drawing/2014/main" id="{FA3EDA20-E359-F64D-90E5-1353F18A3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77" y="1610561"/>
            <a:ext cx="72836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d.Một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0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6925A03D-99EB-A941-842D-B81370F42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9550"/>
            <a:ext cx="76529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altLang="en-US" sz="20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0">
            <a:extLst>
              <a:ext uri="{FF2B5EF4-FFF2-40B4-BE49-F238E27FC236}">
                <a16:creationId xmlns:a16="http://schemas.microsoft.com/office/drawing/2014/main" id="{C501D63E-5B16-9A40-BC3E-7E952D45E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1226570"/>
            <a:ext cx="57003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 Box 21">
            <a:extLst>
              <a:ext uri="{FF2B5EF4-FFF2-40B4-BE49-F238E27FC236}">
                <a16:creationId xmlns:a16="http://schemas.microsoft.com/office/drawing/2014/main" id="{CD106607-9538-944C-9D1F-35B103FE0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721745"/>
            <a:ext cx="57003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 chị gái của em nhé!</a:t>
            </a:r>
          </a:p>
        </p:txBody>
      </p:sp>
      <p:sp>
        <p:nvSpPr>
          <p:cNvPr id="7" name="Text Box 22">
            <a:extLst>
              <a:ext uri="{FF2B5EF4-FFF2-40B4-BE49-F238E27FC236}">
                <a16:creationId xmlns:a16="http://schemas.microsoft.com/office/drawing/2014/main" id="{E7E8793D-883E-AA4F-8495-4E8807691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77" y="2550361"/>
            <a:ext cx="69026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sẽ là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em mãi mãi!</a:t>
            </a:r>
          </a:p>
        </p:txBody>
      </p:sp>
      <p:sp>
        <p:nvSpPr>
          <p:cNvPr id="8" name="Text Box 23">
            <a:extLst>
              <a:ext uri="{FF2B5EF4-FFF2-40B4-BE49-F238E27FC236}">
                <a16:creationId xmlns:a16="http://schemas.microsoft.com/office/drawing/2014/main" id="{B3D0A20E-A3A0-CC45-A2CB-4EF570380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77" y="2042361"/>
            <a:ext cx="67502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là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gái</a:t>
            </a: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em nhé!</a:t>
            </a:r>
          </a:p>
        </p:txBody>
      </p:sp>
    </p:spTree>
    <p:extLst>
      <p:ext uri="{BB962C8B-B14F-4D97-AF65-F5344CB8AC3E}">
        <p14:creationId xmlns:p14="http://schemas.microsoft.com/office/powerpoint/2010/main" val="368162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504950"/>
            <a:ext cx="7020314" cy="697259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4902364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04054" y="438150"/>
            <a:ext cx="76779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8C8FB61-763F-7F4D-9AF4-5284B3440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054" y="1632612"/>
            <a:ext cx="7677946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id="{BA339C7B-5E25-6B40-9073-5F01F36CC1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027" y="2066783"/>
            <a:ext cx="53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6" name="Line 11">
            <a:extLst>
              <a:ext uri="{FF2B5EF4-FFF2-40B4-BE49-F238E27FC236}">
                <a16:creationId xmlns:a16="http://schemas.microsoft.com/office/drawing/2014/main" id="{889D3F07-0F3E-9145-9F64-916B7632F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9027" y="2123933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EDB33B-32BA-3F4E-BF6B-738C6F596F1D}"/>
              </a:ext>
            </a:extLst>
          </p:cNvPr>
          <p:cNvSpPr txBox="1"/>
          <p:nvPr/>
        </p:nvSpPr>
        <p:spPr>
          <a:xfrm>
            <a:off x="609600" y="2488271"/>
            <a:ext cx="76779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VN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VN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VN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VN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VN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VN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VN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VN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VN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VN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altLang="en-VN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altLang="en-VN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Line 12">
            <a:extLst>
              <a:ext uri="{FF2B5EF4-FFF2-40B4-BE49-F238E27FC236}">
                <a16:creationId xmlns:a16="http://schemas.microsoft.com/office/drawing/2014/main" id="{C766F206-5810-0D48-BDBB-C5E7009DCE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6265" y="2946099"/>
            <a:ext cx="533400" cy="1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9" name="Line 13">
            <a:extLst>
              <a:ext uri="{FF2B5EF4-FFF2-40B4-BE49-F238E27FC236}">
                <a16:creationId xmlns:a16="http://schemas.microsoft.com/office/drawing/2014/main" id="{90F996BB-45FC-4440-857B-07C9EE7AE5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265" y="2946099"/>
            <a:ext cx="53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7599C6-B03B-7743-B2CD-BE5894D6DC37}"/>
              </a:ext>
            </a:extLst>
          </p:cNvPr>
          <p:cNvSpPr txBox="1"/>
          <p:nvPr/>
        </p:nvSpPr>
        <p:spPr>
          <a:xfrm>
            <a:off x="609600" y="3274190"/>
            <a:ext cx="8458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alt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Line 14">
            <a:extLst>
              <a:ext uri="{FF2B5EF4-FFF2-40B4-BE49-F238E27FC236}">
                <a16:creationId xmlns:a16="http://schemas.microsoft.com/office/drawing/2014/main" id="{45B7018B-B9C6-4B48-8976-59CB799FF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7627" y="3714750"/>
            <a:ext cx="1044973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22" name="Line 15">
            <a:extLst>
              <a:ext uri="{FF2B5EF4-FFF2-40B4-BE49-F238E27FC236}">
                <a16:creationId xmlns:a16="http://schemas.microsoft.com/office/drawing/2014/main" id="{DD1463FB-1E14-6F4D-9F72-7C64B0756F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3738542"/>
            <a:ext cx="1044973" cy="1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1A277879-CDA4-A546-B675-2C2A006BD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09550"/>
            <a:ext cx="80772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514350" indent="-514350" algn="just">
              <a:buFontTx/>
              <a:buAutoNum type="arabicPeriod"/>
              <a:defRPr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defRPr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ngẹn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THÙY LINH</a:t>
            </a:r>
          </a:p>
        </p:txBody>
      </p:sp>
    </p:spTree>
    <p:extLst>
      <p:ext uri="{BB962C8B-B14F-4D97-AF65-F5344CB8AC3E}">
        <p14:creationId xmlns:p14="http://schemas.microsoft.com/office/powerpoint/2010/main" val="3811519205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>
            <a:extLst>
              <a:ext uri="{FF2B5EF4-FFF2-40B4-BE49-F238E27FC236}">
                <a16:creationId xmlns:a16="http://schemas.microsoft.com/office/drawing/2014/main" id="{5E772086-F738-774C-9211-9DD552F93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191611"/>
            <a:ext cx="6324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altLang="en-VN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VN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3C4A569-EA7F-4E4B-BC4C-883305524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977900"/>
            <a:ext cx="6324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V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altLang="en-VN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6353054F-E7E7-2F46-BDFA-FD1CF33C0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55600"/>
            <a:ext cx="6324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63E5B13C-9803-6241-9F24-5D2CBCFE1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062" y="2015389"/>
            <a:ext cx="6324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765E09B8-602D-0949-966C-35ADF52EA1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9000" y="1496644"/>
            <a:ext cx="3200400" cy="1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C77F9431-C87A-E94E-990C-4D0295D6A4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3409950"/>
            <a:ext cx="3505200" cy="190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0898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400"/>
                            </p:stCondLst>
                            <p:childTnLst>
                              <p:par>
                                <p:cTn id="3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0" grpId="1"/>
      <p:bldP spid="11" grpId="0"/>
      <p:bldP spid="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B6C80C63-93AB-4044-86F7-2C0FF059F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-247650"/>
            <a:ext cx="8077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ngẹn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just" eaLnBrk="1" hangingPunct="1"/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/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just" eaLnBrk="1" hangingPunct="1"/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endParaRPr lang="en-US" altLang="en-V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</a:t>
            </a:r>
            <a:r>
              <a:rPr lang="en-US" altLang="en-V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THÙY LINH</a:t>
            </a: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F8381902-CAD6-9C4D-80D8-B6F4767DEA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276350"/>
            <a:ext cx="914400" cy="0"/>
          </a:xfrm>
          <a:prstGeom prst="line">
            <a:avLst/>
          </a:prstGeom>
          <a:noFill/>
          <a:ln w="57150" cmpd="thickThin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ine 4">
            <a:extLst>
              <a:ext uri="{FF2B5EF4-FFF2-40B4-BE49-F238E27FC236}">
                <a16:creationId xmlns:a16="http://schemas.microsoft.com/office/drawing/2014/main" id="{573312C5-94BB-AC40-A494-F6632E9B0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27635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65232E44-A1B1-344A-87F7-A14B21AAE1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88595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C0DF1DDB-4B12-5A46-AED8-D747EF85C6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58115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7">
            <a:extLst>
              <a:ext uri="{FF2B5EF4-FFF2-40B4-BE49-F238E27FC236}">
                <a16:creationId xmlns:a16="http://schemas.microsoft.com/office/drawing/2014/main" id="{1653F527-078F-A74B-BF5D-55007F944A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2050" y="1885950"/>
            <a:ext cx="1028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Line 8">
            <a:extLst>
              <a:ext uri="{FF2B5EF4-FFF2-40B4-BE49-F238E27FC236}">
                <a16:creationId xmlns:a16="http://schemas.microsoft.com/office/drawing/2014/main" id="{B017973D-DE1A-C641-9092-300BB30013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188595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Line 9">
            <a:extLst>
              <a:ext uri="{FF2B5EF4-FFF2-40B4-BE49-F238E27FC236}">
                <a16:creationId xmlns:a16="http://schemas.microsoft.com/office/drawing/2014/main" id="{8B74D630-9A48-EF42-ACB2-2EECFC3AF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68600" y="220345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Line 10">
            <a:extLst>
              <a:ext uri="{FF2B5EF4-FFF2-40B4-BE49-F238E27FC236}">
                <a16:creationId xmlns:a16="http://schemas.microsoft.com/office/drawing/2014/main" id="{14AEABEB-7242-EE43-9CD5-D25DD6BC10E3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863969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11">
            <a:extLst>
              <a:ext uri="{FF2B5EF4-FFF2-40B4-BE49-F238E27FC236}">
                <a16:creationId xmlns:a16="http://schemas.microsoft.com/office/drawing/2014/main" id="{6FC104A6-B947-7442-9924-54C6CF333E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533650"/>
            <a:ext cx="914400" cy="0"/>
          </a:xfrm>
          <a:prstGeom prst="line">
            <a:avLst/>
          </a:prstGeom>
          <a:noFill/>
          <a:ln w="57150" cmpd="thickThin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Line 12">
            <a:extLst>
              <a:ext uri="{FF2B5EF4-FFF2-40B4-BE49-F238E27FC236}">
                <a16:creationId xmlns:a16="http://schemas.microsoft.com/office/drawing/2014/main" id="{9C83C65D-FFD4-A745-8622-B87C150E5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25146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Line 13">
            <a:extLst>
              <a:ext uri="{FF2B5EF4-FFF2-40B4-BE49-F238E27FC236}">
                <a16:creationId xmlns:a16="http://schemas.microsoft.com/office/drawing/2014/main" id="{20332A21-71E3-2247-8F66-05914FA80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0" y="249555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Line 14">
            <a:extLst>
              <a:ext uri="{FF2B5EF4-FFF2-40B4-BE49-F238E27FC236}">
                <a16:creationId xmlns:a16="http://schemas.microsoft.com/office/drawing/2014/main" id="{3668AB6E-879A-0741-AD27-A4ABED41C4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2513135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Line 15">
            <a:extLst>
              <a:ext uri="{FF2B5EF4-FFF2-40B4-BE49-F238E27FC236}">
                <a16:creationId xmlns:a16="http://schemas.microsoft.com/office/drawing/2014/main" id="{8BA58912-D864-4148-97E0-C5C0FE701E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5350" y="2817935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Line 16">
            <a:extLst>
              <a:ext uri="{FF2B5EF4-FFF2-40B4-BE49-F238E27FC236}">
                <a16:creationId xmlns:a16="http://schemas.microsoft.com/office/drawing/2014/main" id="{126D7A40-3A2B-E949-A34D-5DE58A7B9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1477" y="2817935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Line 17">
            <a:extLst>
              <a:ext uri="{FF2B5EF4-FFF2-40B4-BE49-F238E27FC236}">
                <a16:creationId xmlns:a16="http://schemas.microsoft.com/office/drawing/2014/main" id="{D47FFD88-9835-DF4C-B5DE-D671C9FE7E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429500" y="2817935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Line 18">
            <a:extLst>
              <a:ext uri="{FF2B5EF4-FFF2-40B4-BE49-F238E27FC236}">
                <a16:creationId xmlns:a16="http://schemas.microsoft.com/office/drawing/2014/main" id="{BE7F35F5-586F-7849-ABAD-1D720E1FC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18135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Line 19">
            <a:extLst>
              <a:ext uri="{FF2B5EF4-FFF2-40B4-BE49-F238E27FC236}">
                <a16:creationId xmlns:a16="http://schemas.microsoft.com/office/drawing/2014/main" id="{11036866-587B-994D-B264-5EE713C8F1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16865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Line 20">
            <a:extLst>
              <a:ext uri="{FF2B5EF4-FFF2-40B4-BE49-F238E27FC236}">
                <a16:creationId xmlns:a16="http://schemas.microsoft.com/office/drawing/2014/main" id="{C3ED502F-021D-A640-ACB1-589DE85F94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9100" y="316865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Line 21">
            <a:extLst>
              <a:ext uri="{FF2B5EF4-FFF2-40B4-BE49-F238E27FC236}">
                <a16:creationId xmlns:a16="http://schemas.microsoft.com/office/drawing/2014/main" id="{28DF6D98-A886-9C4D-9A3F-1298B63C00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18135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Line 22">
            <a:extLst>
              <a:ext uri="{FF2B5EF4-FFF2-40B4-BE49-F238E27FC236}">
                <a16:creationId xmlns:a16="http://schemas.microsoft.com/office/drawing/2014/main" id="{74692CCA-DF3B-244C-B3CA-25CB5C077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3168650"/>
            <a:ext cx="1066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Line 23">
            <a:extLst>
              <a:ext uri="{FF2B5EF4-FFF2-40B4-BE49-F238E27FC236}">
                <a16:creationId xmlns:a16="http://schemas.microsoft.com/office/drawing/2014/main" id="{13B1AE3B-D0A8-9847-AE61-48BEA54557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48615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11">
            <a:extLst>
              <a:ext uri="{FF2B5EF4-FFF2-40B4-BE49-F238E27FC236}">
                <a16:creationId xmlns:a16="http://schemas.microsoft.com/office/drawing/2014/main" id="{3C3466BB-D0A2-C541-9AD5-360A497F0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932237"/>
            <a:ext cx="2916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Danh từ riêng:</a:t>
            </a:r>
          </a:p>
        </p:txBody>
      </p:sp>
      <p:sp>
        <p:nvSpPr>
          <p:cNvPr id="31" name="Text Box 12">
            <a:extLst>
              <a:ext uri="{FF2B5EF4-FFF2-40B4-BE49-F238E27FC236}">
                <a16:creationId xmlns:a16="http://schemas.microsoft.com/office/drawing/2014/main" id="{839E82F8-F897-864C-9BF2-A8BA59B21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7613" y="3932237"/>
            <a:ext cx="1944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 Box 13">
            <a:extLst>
              <a:ext uri="{FF2B5EF4-FFF2-40B4-BE49-F238E27FC236}">
                <a16:creationId xmlns:a16="http://schemas.microsoft.com/office/drawing/2014/main" id="{6DA33578-778A-C248-B0C4-89AF02D71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394200"/>
            <a:ext cx="28432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Danh từ chung: </a:t>
            </a:r>
          </a:p>
        </p:txBody>
      </p:sp>
      <p:sp>
        <p:nvSpPr>
          <p:cNvPr id="33" name="Text Box 14">
            <a:extLst>
              <a:ext uri="{FF2B5EF4-FFF2-40B4-BE49-F238E27FC236}">
                <a16:creationId xmlns:a16="http://schemas.microsoft.com/office/drawing/2014/main" id="{00BA79BD-3AC8-BF41-B77C-D3DC2B682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0638" y="4394200"/>
            <a:ext cx="4895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val="40968322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EAC9235E-AD09-3F43-8EAB-49746ED8C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05154"/>
            <a:ext cx="723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EE644F2-AD24-5F48-A6AF-A2BD6CAF4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895350"/>
            <a:ext cx="80010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Khi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Bưởi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…)</a:t>
            </a:r>
          </a:p>
          <a:p>
            <a:pPr algn="just" eaLnBrk="1" hangingPunct="1"/>
            <a:endParaRPr lang="en-US" altLang="en-VN" sz="20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Char char="-"/>
            </a:pP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endParaRPr lang="en-US" altLang="en-VN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Pa-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Vích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to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go,…)</a:t>
            </a:r>
          </a:p>
          <a:p>
            <a:pPr algn="just" eaLnBrk="1" hangingPunct="1"/>
            <a:endParaRPr lang="en-US" altLang="en-VN" sz="20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Char char="-"/>
            </a:pP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vd:Quách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Mạt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altLang="en-VN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en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BDAB25-316E-D545-A5EC-F083FFFF4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38250"/>
            <a:ext cx="723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236413B-6BDE-074F-9BB1-7BD3B92F4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85750"/>
            <a:ext cx="723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D2768F-FC58-7D47-B5C0-83CD477CB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190750"/>
            <a:ext cx="72390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VN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VN" sz="24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endParaRPr lang="en-US" altLang="en-VN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eaLnBrk="1" hangingPunct="1"/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altLang="en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37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1D7E24C-DD69-A442-92D0-244329189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-95250"/>
            <a:ext cx="80772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altLang="en-VN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V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ngẹn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altLang="en-VN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just" eaLnBrk="1" hangingPunct="1"/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/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just" eaLnBrk="1" hangingPunct="1"/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endParaRPr lang="en-US" altLang="en-V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</a:t>
            </a:r>
            <a:r>
              <a:rPr lang="en-US" altLang="en-V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THÙY LINH</a:t>
            </a:r>
          </a:p>
          <a:p>
            <a:pPr algn="just" eaLnBrk="1" hangingPunct="1"/>
            <a:r>
              <a:rPr lang="en-US" altLang="en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VN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VN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VN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en-VN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VN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VN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9D9F4147-F12E-E54A-B595-FBDE485D2B0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150495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9" name="Line 9">
            <a:extLst>
              <a:ext uri="{FF2B5EF4-FFF2-40B4-BE49-F238E27FC236}">
                <a16:creationId xmlns:a16="http://schemas.microsoft.com/office/drawing/2014/main" id="{444D15F3-5B25-1745-AC65-F59C7943C3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150495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2ACBAF4A-9883-0241-9883-5928ACC5E3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150495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1" name="Line 11">
            <a:extLst>
              <a:ext uri="{FF2B5EF4-FFF2-40B4-BE49-F238E27FC236}">
                <a16:creationId xmlns:a16="http://schemas.microsoft.com/office/drawing/2014/main" id="{8F6BF854-00FC-BB43-BF0F-A4B6D503B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150495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52C63B3E-B0D6-CB46-BD82-224B6596DF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7800" y="180975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9E5F2157-3AA8-AC48-8A4C-50D00F04C8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11455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id="{27BFD217-B2D1-1240-8CE5-3ACA33111E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11455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5E9E455F-0009-EC4C-9F63-2A0F9052B1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2446215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7" name="Line 16">
            <a:extLst>
              <a:ext uri="{FF2B5EF4-FFF2-40B4-BE49-F238E27FC236}">
                <a16:creationId xmlns:a16="http://schemas.microsoft.com/office/drawing/2014/main" id="{FCEDB19A-F5A8-DD43-8DC5-288D5D18BA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30300" y="243205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06B8BFE9-A2E4-CB46-AB9C-FCF1A407D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80035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id="{D6562410-02B3-BF41-B0B9-2A5689CF17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067050"/>
            <a:ext cx="1143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4F4AD97-5580-8D48-959A-C36EA3B9D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034692"/>
            <a:ext cx="2895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VN" altLang="en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0B06D76-A114-6945-B255-A85FDC03D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14350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821D0F56-C347-604A-83C7-8A37EAE3A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29" y="2191985"/>
            <a:ext cx="93249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Một danh từ hoặc đại từ làm chủ ngữ trong kiểu câu Ai thế nào?</a:t>
            </a:r>
            <a:endParaRPr lang="en-US" altLang="en-US" sz="200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8943E42F-07FB-1C43-860B-24C9F3AF2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29" y="973394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0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8F7840DC-7B68-B04D-8154-4C2D47CE3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454" y="1331315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tôi giọng nghẹn ngào.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4B8B4075-C7A2-A342-98F8-E00578ABD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454" y="1763115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 em cười trong hai hàng nước mắt kéo vệt trên má.</a:t>
            </a:r>
          </a:p>
        </p:txBody>
      </p:sp>
      <p:sp>
        <p:nvSpPr>
          <p:cNvPr id="8" name="Text Box 24">
            <a:extLst>
              <a:ext uri="{FF2B5EF4-FFF2-40B4-BE49-F238E27FC236}">
                <a16:creationId xmlns:a16="http://schemas.microsoft.com/office/drawing/2014/main" id="{53C53D43-D58E-964A-95E8-39E784894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454" y="2619983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năm mới</a:t>
            </a: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bắt đầu.</a:t>
            </a:r>
          </a:p>
        </p:txBody>
      </p:sp>
    </p:spTree>
    <p:extLst>
      <p:ext uri="{BB962C8B-B14F-4D97-AF65-F5344CB8AC3E}">
        <p14:creationId xmlns:p14="http://schemas.microsoft.com/office/powerpoint/2010/main" val="396881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tf02895269</Template>
  <TotalTime>353</TotalTime>
  <Words>921</Words>
  <Application>Microsoft Macintosh PowerPoint</Application>
  <PresentationFormat>On-screen Show (16:9)</PresentationFormat>
  <Paragraphs>83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Back to School 16x9</vt:lpstr>
      <vt:lpstr>Luyện từ và câu Ôn tập về từ loại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đã lắng nghe!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TIÊU ĐỀ CHÍNH</dc:title>
  <dc:creator>VH</dc:creator>
  <cp:lastModifiedBy>Microsoft Office User</cp:lastModifiedBy>
  <cp:revision>18</cp:revision>
  <dcterms:created xsi:type="dcterms:W3CDTF">2017-07-06T03:08:13Z</dcterms:created>
  <dcterms:modified xsi:type="dcterms:W3CDTF">2021-12-02T09:02:41Z</dcterms:modified>
</cp:coreProperties>
</file>