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notesMasterIdLst>
    <p:notesMasterId r:id="rId14"/>
  </p:notesMasterIdLst>
  <p:sldIdLst>
    <p:sldId id="256" r:id="rId2"/>
    <p:sldId id="257" r:id="rId3"/>
    <p:sldId id="268" r:id="rId4"/>
    <p:sldId id="262" r:id="rId5"/>
    <p:sldId id="261" r:id="rId6"/>
    <p:sldId id="259" r:id="rId7"/>
    <p:sldId id="266" r:id="rId8"/>
    <p:sldId id="260" r:id="rId9"/>
    <p:sldId id="270" r:id="rId10"/>
    <p:sldId id="272" r:id="rId11"/>
    <p:sldId id="271" r:id="rId12"/>
    <p:sldId id="269" r:id="rId1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288" y="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5CA7CE-7A43-4ABB-8F1A-B82846A9C5CF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570953-03FB-4A70-BECD-2345D1527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734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570953-03FB-4A70-BECD-2345D1527DD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573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̉n chiếu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ctrTitle"/>
          </p:nvPr>
        </p:nvSpPr>
        <p:spPr>
          <a:xfrm>
            <a:off x="2010966" y="123765"/>
            <a:ext cx="7020314" cy="1697444"/>
          </a:xfrm>
        </p:spPr>
        <p:txBody>
          <a:bodyPr anchor="b">
            <a:normAutofit/>
          </a:bodyPr>
          <a:lstStyle>
            <a:lvl1pPr algn="ctr" latinLnBrk="0">
              <a:defRPr lang="vi-VN" sz="5000"/>
            </a:lvl1pPr>
          </a:lstStyle>
          <a:p>
            <a:r>
              <a:rPr lang="en-US" smtClean="0"/>
              <a:t>Click to edit Master title style</a:t>
            </a:r>
            <a:endParaRPr lang="vi-VN" dirty="0"/>
          </a:p>
        </p:txBody>
      </p:sp>
      <p:sp>
        <p:nvSpPr>
          <p:cNvPr id="3" name="Tiêu đề phụ 2"/>
          <p:cNvSpPr>
            <a:spLocks noGrp="1"/>
          </p:cNvSpPr>
          <p:nvPr>
            <p:ph type="subTitle" idx="1"/>
          </p:nvPr>
        </p:nvSpPr>
        <p:spPr>
          <a:xfrm>
            <a:off x="2927497" y="1857688"/>
            <a:ext cx="5187252" cy="13287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vi-VN" sz="36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 latinLnBrk="0">
              <a:buNone/>
              <a:defRPr lang="vi-VN" sz="2100"/>
            </a:lvl2pPr>
            <a:lvl3pPr marL="685800" indent="0" algn="ctr" latinLnBrk="0">
              <a:buNone/>
              <a:defRPr lang="vi-VN" sz="1800"/>
            </a:lvl3pPr>
            <a:lvl4pPr marL="1028700" indent="0" algn="ctr" latinLnBrk="0">
              <a:buNone/>
              <a:defRPr lang="vi-VN" sz="1500"/>
            </a:lvl4pPr>
            <a:lvl5pPr marL="1371600" indent="0" algn="ctr" latinLnBrk="0">
              <a:buNone/>
              <a:defRPr lang="vi-VN" sz="1500"/>
            </a:lvl5pPr>
            <a:lvl6pPr marL="1714500" indent="0" algn="ctr" latinLnBrk="0">
              <a:buNone/>
              <a:defRPr lang="vi-VN" sz="1500"/>
            </a:lvl6pPr>
            <a:lvl7pPr marL="2057400" indent="0" algn="ctr" latinLnBrk="0">
              <a:buNone/>
              <a:defRPr lang="vi-VN" sz="1500"/>
            </a:lvl7pPr>
            <a:lvl8pPr marL="2400300" indent="0" algn="ctr" latinLnBrk="0">
              <a:buNone/>
              <a:defRPr lang="vi-VN" sz="1500"/>
            </a:lvl8pPr>
            <a:lvl9pPr marL="2743200" indent="0" algn="ctr" latinLnBrk="0">
              <a:buNone/>
              <a:defRPr lang="vi-VN" sz="1500"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grpSp>
        <p:nvGrpSpPr>
          <p:cNvPr id="4" name="Nhóm 3"/>
          <p:cNvGrpSpPr/>
          <p:nvPr/>
        </p:nvGrpSpPr>
        <p:grpSpPr>
          <a:xfrm rot="248467">
            <a:off x="167672" y="1931556"/>
            <a:ext cx="3516640" cy="1818626"/>
            <a:chOff x="-10068" y="2615721"/>
            <a:chExt cx="5488038" cy="2838132"/>
          </a:xfrm>
        </p:grpSpPr>
        <p:sp>
          <p:nvSpPr>
            <p:cNvPr id="5" name="Hình tự do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Hình tự do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Hình tự do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Hình tự do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Hình tự do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Hình tự do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Hình tự do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Hình tự do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Hình tự do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Hình tự do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Hình tự do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Hình tự do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Hình tự do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Hình tự do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Hình tự do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Hình tự do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Hình tự do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Hình tự do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Hình tự do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Hình tự do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Hình tự do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Hình tự do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Hình tự do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Hình tự do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Hình tự do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Hình tự do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Hình tự do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Hình tự do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Hình tự do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Hình tự do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Hình tự do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Hình tự do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Hình tự do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Hình tự do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Hình tự do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Nhóm 39"/>
          <p:cNvGrpSpPr/>
          <p:nvPr/>
        </p:nvGrpSpPr>
        <p:grpSpPr>
          <a:xfrm rot="18988672">
            <a:off x="51417" y="142217"/>
            <a:ext cx="387923" cy="440688"/>
            <a:chOff x="11036616" y="1071278"/>
            <a:chExt cx="1030189" cy="1170315"/>
          </a:xfrm>
        </p:grpSpPr>
        <p:sp>
          <p:nvSpPr>
            <p:cNvPr id="41" name="Hình tự do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Hình tự do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Hình tự do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Hình tự do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Hình tự do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Hình tự do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Hình tự do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Hình tự do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Hình tự do 500"/>
          <p:cNvSpPr>
            <a:spLocks/>
          </p:cNvSpPr>
          <p:nvPr/>
        </p:nvSpPr>
        <p:spPr bwMode="auto">
          <a:xfrm>
            <a:off x="2463242" y="3498134"/>
            <a:ext cx="6677183" cy="1645367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Nhóm 49"/>
          <p:cNvGrpSpPr/>
          <p:nvPr/>
        </p:nvGrpSpPr>
        <p:grpSpPr>
          <a:xfrm>
            <a:off x="8575623" y="4907"/>
            <a:ext cx="509347" cy="534396"/>
            <a:chOff x="11231706" y="127529"/>
            <a:chExt cx="679129" cy="712528"/>
          </a:xfrm>
        </p:grpSpPr>
        <p:sp>
          <p:nvSpPr>
            <p:cNvPr id="51" name="Hình tự do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Hình tự do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Hình tự do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Hình tự do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Hình tự do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Hình tự do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Hình tự do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Hình tự do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Hình tự do 413"/>
          <p:cNvSpPr>
            <a:spLocks/>
          </p:cNvSpPr>
          <p:nvPr/>
        </p:nvSpPr>
        <p:spPr bwMode="auto">
          <a:xfrm>
            <a:off x="-17524" y="2255634"/>
            <a:ext cx="9141714" cy="2887866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Hình tự do 414"/>
          <p:cNvSpPr>
            <a:spLocks/>
          </p:cNvSpPr>
          <p:nvPr/>
        </p:nvSpPr>
        <p:spPr bwMode="auto">
          <a:xfrm>
            <a:off x="-17524" y="2493560"/>
            <a:ext cx="9141714" cy="2537393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Nhóm 5"/>
          <p:cNvGrpSpPr>
            <a:grpSpLocks noChangeAspect="1"/>
          </p:cNvGrpSpPr>
          <p:nvPr/>
        </p:nvGrpSpPr>
        <p:grpSpPr bwMode="auto">
          <a:xfrm>
            <a:off x="-1139" y="640609"/>
            <a:ext cx="1411106" cy="1756322"/>
            <a:chOff x="3000" y="1116"/>
            <a:chExt cx="1680" cy="2091"/>
          </a:xfrm>
        </p:grpSpPr>
        <p:sp>
          <p:nvSpPr>
            <p:cNvPr id="62" name="Hình tự do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Hình tự do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Hình tự do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Hình tự do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Hình tự do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Hình tự do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Hình tự do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Hình tự do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Hình tự do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Hình tự do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Hình tự do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Hình tự do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Hình tự do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Hình tự do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Hình tự do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Hình tự do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Hình tự do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Hình tự do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Hình tự do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Nhóm 33"/>
          <p:cNvGrpSpPr>
            <a:grpSpLocks noChangeAspect="1"/>
          </p:cNvGrpSpPr>
          <p:nvPr/>
        </p:nvGrpSpPr>
        <p:grpSpPr bwMode="auto">
          <a:xfrm>
            <a:off x="1286241" y="3408164"/>
            <a:ext cx="1404951" cy="1743152"/>
            <a:chOff x="3359" y="1523"/>
            <a:chExt cx="943" cy="1170"/>
          </a:xfrm>
        </p:grpSpPr>
        <p:sp>
          <p:nvSpPr>
            <p:cNvPr id="82" name="Hình tự do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Hình tự do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Hình tự do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Hình tự do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Hình tự do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Nhóm 43"/>
          <p:cNvGrpSpPr>
            <a:grpSpLocks noChangeAspect="1"/>
          </p:cNvGrpSpPr>
          <p:nvPr/>
        </p:nvGrpSpPr>
        <p:grpSpPr bwMode="auto">
          <a:xfrm>
            <a:off x="876300" y="3758285"/>
            <a:ext cx="1122760" cy="1393031"/>
            <a:chOff x="3367" y="1523"/>
            <a:chExt cx="943" cy="1170"/>
          </a:xfrm>
        </p:grpSpPr>
        <p:sp>
          <p:nvSpPr>
            <p:cNvPr id="88" name="Hình tự do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Hình tự do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Hình tự do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Hình tự do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Hình tự do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Hình tự do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Nhóm 93"/>
          <p:cNvGrpSpPr/>
          <p:nvPr/>
        </p:nvGrpSpPr>
        <p:grpSpPr>
          <a:xfrm>
            <a:off x="-16478" y="3262677"/>
            <a:ext cx="1272587" cy="1888640"/>
            <a:chOff x="-3496" y="4350236"/>
            <a:chExt cx="1696783" cy="2518186"/>
          </a:xfrm>
        </p:grpSpPr>
        <p:sp>
          <p:nvSpPr>
            <p:cNvPr id="95" name="Hình tự do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Hình tự do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Hình tự do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Hình tự do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Nhóm 43"/>
          <p:cNvGrpSpPr>
            <a:grpSpLocks noChangeAspect="1"/>
          </p:cNvGrpSpPr>
          <p:nvPr/>
        </p:nvGrpSpPr>
        <p:grpSpPr bwMode="auto">
          <a:xfrm>
            <a:off x="2183502" y="3429353"/>
            <a:ext cx="1387874" cy="1721963"/>
            <a:chOff x="3367" y="1523"/>
            <a:chExt cx="943" cy="1170"/>
          </a:xfrm>
        </p:grpSpPr>
        <p:sp>
          <p:nvSpPr>
            <p:cNvPr id="100" name="Hình tự do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Hình tự do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Hình tự do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Hình tự do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Hình tự do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Hình tự do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Nhóm 105"/>
          <p:cNvGrpSpPr/>
          <p:nvPr/>
        </p:nvGrpSpPr>
        <p:grpSpPr>
          <a:xfrm rot="1576354">
            <a:off x="8344344" y="2171982"/>
            <a:ext cx="772642" cy="877736"/>
            <a:chOff x="11036616" y="1071278"/>
            <a:chExt cx="1030189" cy="1170315"/>
          </a:xfrm>
        </p:grpSpPr>
        <p:sp>
          <p:nvSpPr>
            <p:cNvPr id="107" name="Hình tự do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Hình tự do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Hình tự do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Hình tự do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Hình tự do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Hình tự do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Hình tự do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Hình tự do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Hình tự do 8"/>
          <p:cNvSpPr>
            <a:spLocks/>
          </p:cNvSpPr>
          <p:nvPr/>
        </p:nvSpPr>
        <p:spPr bwMode="auto">
          <a:xfrm>
            <a:off x="3031996" y="4013920"/>
            <a:ext cx="261938" cy="167878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Hình tự do 115"/>
          <p:cNvSpPr/>
          <p:nvPr/>
        </p:nvSpPr>
        <p:spPr>
          <a:xfrm>
            <a:off x="-21175" y="2650253"/>
            <a:ext cx="9104588" cy="2272452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/>
          </a:p>
        </p:txBody>
      </p:sp>
      <p:grpSp>
        <p:nvGrpSpPr>
          <p:cNvPr id="117" name="Nhóm 116"/>
          <p:cNvGrpSpPr/>
          <p:nvPr/>
        </p:nvGrpSpPr>
        <p:grpSpPr>
          <a:xfrm rot="198573">
            <a:off x="899456" y="2013164"/>
            <a:ext cx="1616019" cy="1264924"/>
            <a:chOff x="1175948" y="2708421"/>
            <a:chExt cx="2159248" cy="1690131"/>
          </a:xfrm>
        </p:grpSpPr>
        <p:sp>
          <p:nvSpPr>
            <p:cNvPr id="118" name="Hình tự do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Hình tự do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Hình tự do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Hình tự do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Hình tự do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Hình tự do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Hình tự do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Hình tự do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Hình tự do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Hình tự do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Hình tự do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Hình tự do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Hình tự do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Hình tự do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Hình tự do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Hình tự do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Hình tự do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Hình tự do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Hình tự do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Hình tự do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Hình tự do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Hình tự do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Hình tự do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Hình tự do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Hình tự do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Hình tự do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Hình tự do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Hình tự do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Nhóm 5"/>
          <p:cNvGrpSpPr>
            <a:grpSpLocks noChangeAspect="1"/>
          </p:cNvGrpSpPr>
          <p:nvPr/>
        </p:nvGrpSpPr>
        <p:grpSpPr bwMode="auto">
          <a:xfrm>
            <a:off x="6875516" y="3103771"/>
            <a:ext cx="2267293" cy="2039729"/>
            <a:chOff x="2887" y="1286"/>
            <a:chExt cx="1903" cy="1712"/>
          </a:xfrm>
        </p:grpSpPr>
        <p:sp>
          <p:nvSpPr>
            <p:cNvPr id="147" name="Hình tự do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Hình tự do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Hình tự do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Hình tự do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Hình tự do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Hình tự do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Hình tự do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Hình tự do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Hình tự do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Hình tự do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Hình tự do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Hình tự do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Hình tự do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Hình tự do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Hình tự do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Hình tự do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Hình tự do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Hình tự do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Hình tự do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Hình tự do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Hình tự do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Hình tự do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Hình tự do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Hình tự do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Nhóm 64"/>
          <p:cNvGrpSpPr>
            <a:grpSpLocks noChangeAspect="1"/>
          </p:cNvGrpSpPr>
          <p:nvPr/>
        </p:nvGrpSpPr>
        <p:grpSpPr bwMode="auto">
          <a:xfrm rot="12827499" flipH="1">
            <a:off x="8520313" y="1753901"/>
            <a:ext cx="362814" cy="402497"/>
            <a:chOff x="2052" y="995"/>
            <a:chExt cx="768" cy="852"/>
          </a:xfrm>
        </p:grpSpPr>
        <p:sp>
          <p:nvSpPr>
            <p:cNvPr id="172" name="Hình tự do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Hình tự do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Hình tự do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Hình tự do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Hình tự do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Hình tự do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Hình tự do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Hình tự do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hỗ dành sẵn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hỗ dành sẵn Ngà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D4DD-96DD-4656-86AD-16DABD3CFE82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5" name="Chỗ dành sẵn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ỗ dành sẵn Số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3F2FF-DD1A-4174-99A0-2E6A9021B7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êu đề và Văn bản Dọ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543675" y="444500"/>
            <a:ext cx="1971675" cy="41846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 dirty="0"/>
          </a:p>
        </p:txBody>
      </p:sp>
      <p:sp>
        <p:nvSpPr>
          <p:cNvPr id="3" name="Chỗ dành sẵn Văn bản Dọc 2"/>
          <p:cNvSpPr>
            <a:spLocks noGrp="1"/>
          </p:cNvSpPr>
          <p:nvPr>
            <p:ph type="body" orient="vert" idx="1"/>
          </p:nvPr>
        </p:nvSpPr>
        <p:spPr>
          <a:xfrm>
            <a:off x="628650" y="444500"/>
            <a:ext cx="5800725" cy="41846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 dirty="0"/>
          </a:p>
        </p:txBody>
      </p:sp>
      <p:sp>
        <p:nvSpPr>
          <p:cNvPr id="4" name="Chỗ dành sẵn Ngà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D4DD-96DD-4656-86AD-16DABD3CFE82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5" name="Chỗ dành sẵn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ỗ dành sẵn Số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3F2FF-DD1A-4174-99A0-2E6A9021B7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3549649"/>
            <a:ext cx="7598570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8700" y="699084"/>
            <a:ext cx="6569870" cy="2373732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3974702"/>
            <a:ext cx="7598570" cy="370284"/>
          </a:xfrm>
        </p:spPr>
        <p:txBody>
          <a:bodyPr anchor="t">
            <a:normAutofit/>
          </a:bodyPr>
          <a:lstStyle>
            <a:lvl1pPr marL="0" indent="0">
              <a:buNone/>
              <a:defRPr sz="1100"/>
            </a:lvl1pPr>
            <a:lvl2pPr marL="342900" indent="0">
              <a:buNone/>
              <a:defRPr sz="900"/>
            </a:lvl2pPr>
            <a:lvl3pPr marL="685800" indent="0">
              <a:buNone/>
              <a:defRPr sz="800"/>
            </a:lvl3pPr>
            <a:lvl4pPr marL="1028700" indent="0">
              <a:buNone/>
              <a:defRPr sz="700"/>
            </a:lvl4pPr>
            <a:lvl5pPr marL="1371600" indent="0">
              <a:buNone/>
              <a:defRPr sz="700"/>
            </a:lvl5pPr>
            <a:lvl6pPr marL="1714500" indent="0">
              <a:buNone/>
              <a:defRPr sz="700"/>
            </a:lvl6pPr>
            <a:lvl7pPr marL="2057400" indent="0">
              <a:buNone/>
              <a:defRPr sz="700"/>
            </a:lvl7pPr>
            <a:lvl8pPr marL="2400300" indent="0">
              <a:buNone/>
              <a:defRPr sz="700"/>
            </a:lvl8pPr>
            <a:lvl9pPr marL="2743200" indent="0">
              <a:buNone/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D4DD-96DD-4656-86AD-16DABD3CFE82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3F2FF-DD1A-4174-99A0-2E6A9021B7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 dirty="0"/>
          </a:p>
        </p:txBody>
      </p:sp>
      <p:sp>
        <p:nvSpPr>
          <p:cNvPr id="3" name="Chỗ dành sẵn Nội dung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vi-VN"/>
            </a:lvl6pPr>
            <a:lvl7pPr latinLnBrk="0">
              <a:defRPr lang="vi-VN"/>
            </a:lvl7pPr>
            <a:lvl8pPr latinLnBrk="0">
              <a:defRPr lang="vi-VN"/>
            </a:lvl8pPr>
            <a:lvl9pPr latinLnBrk="0">
              <a:defRPr lang="vi-VN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 dirty="0"/>
          </a:p>
        </p:txBody>
      </p:sp>
      <p:sp>
        <p:nvSpPr>
          <p:cNvPr id="4" name="Chỗ dành sẵn Ngà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D4DD-96DD-4656-86AD-16DABD3CFE82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5" name="Chỗ dành sẵn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ỗ dành sẵn Số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3F2FF-DD1A-4174-99A0-2E6A9021B7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1143000" y="1114425"/>
            <a:ext cx="6858001" cy="2200275"/>
          </a:xfrm>
        </p:spPr>
        <p:txBody>
          <a:bodyPr anchor="b">
            <a:normAutofit/>
          </a:bodyPr>
          <a:lstStyle>
            <a:lvl1pPr algn="l" latinLnBrk="0">
              <a:defRPr lang="vi-VN" sz="3900" b="0"/>
            </a:lvl1pPr>
          </a:lstStyle>
          <a:p>
            <a:r>
              <a:rPr lang="en-US" smtClean="0"/>
              <a:t>Click to edit Master title style</a:t>
            </a:r>
            <a:endParaRPr lang="vi-VN" dirty="0"/>
          </a:p>
        </p:txBody>
      </p:sp>
      <p:sp>
        <p:nvSpPr>
          <p:cNvPr id="3" name="Chỗ dành sẵn Văn bản 2"/>
          <p:cNvSpPr>
            <a:spLocks noGrp="1"/>
          </p:cNvSpPr>
          <p:nvPr>
            <p:ph type="body" idx="1" hasCustomPrompt="1"/>
          </p:nvPr>
        </p:nvSpPr>
        <p:spPr>
          <a:xfrm>
            <a:off x="1141810" y="3340525"/>
            <a:ext cx="6858000" cy="888575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vi-VN" sz="1800" cap="none" baseline="0">
                <a:solidFill>
                  <a:schemeClr val="tx1"/>
                </a:solidFill>
              </a:defRPr>
            </a:lvl1pPr>
            <a:lvl2pPr marL="342900" indent="0" latinLnBrk="0">
              <a:buNone/>
              <a:defRPr lang="vi-VN" sz="14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 latinLnBrk="0">
              <a:buNone/>
              <a:defRPr lang="vi-VN"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latinLnBrk="0">
              <a:buNone/>
              <a:defRPr lang="vi-VN" sz="11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latinLnBrk="0">
              <a:buNone/>
              <a:defRPr lang="vi-VN" sz="11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latinLnBrk="0">
              <a:buNone/>
              <a:defRPr lang="vi-VN" sz="11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latinLnBrk="0">
              <a:buNone/>
              <a:defRPr lang="vi-VN" sz="11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latinLnBrk="0">
              <a:buNone/>
              <a:defRPr lang="vi-VN" sz="11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latinLnBrk="0">
              <a:buNone/>
              <a:defRPr lang="vi-VN"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dirty="0" err="1" smtClean="0"/>
              <a:t>Bấm</a:t>
            </a:r>
            <a:r>
              <a:rPr lang="vi-VN" dirty="0" smtClean="0"/>
              <a:t> </a:t>
            </a:r>
            <a:r>
              <a:rPr lang="vi-VN" dirty="0" err="1" smtClean="0"/>
              <a:t>để</a:t>
            </a:r>
            <a:r>
              <a:rPr lang="vi-VN" dirty="0" smtClean="0"/>
              <a:t> </a:t>
            </a:r>
            <a:r>
              <a:rPr lang="vi-VN" dirty="0" err="1" smtClean="0"/>
              <a:t>chỉnh</a:t>
            </a:r>
            <a:r>
              <a:rPr lang="vi-VN" dirty="0" smtClean="0"/>
              <a:t> </a:t>
            </a:r>
            <a:r>
              <a:rPr lang="vi-VN" dirty="0" err="1" smtClean="0"/>
              <a:t>sửa</a:t>
            </a:r>
            <a:r>
              <a:rPr lang="vi-VN" dirty="0" smtClean="0"/>
              <a:t> </a:t>
            </a:r>
            <a:r>
              <a:rPr lang="vi-VN" dirty="0" err="1" smtClean="0"/>
              <a:t>kiểu</a:t>
            </a:r>
            <a:r>
              <a:rPr lang="vi-VN" dirty="0" smtClean="0"/>
              <a:t> văn </a:t>
            </a:r>
            <a:r>
              <a:rPr lang="vi-VN" dirty="0" err="1" smtClean="0"/>
              <a:t>bản</a:t>
            </a:r>
            <a:r>
              <a:rPr lang="vi-VN" dirty="0" smtClean="0"/>
              <a:t> </a:t>
            </a:r>
            <a:r>
              <a:rPr lang="vi-VN" dirty="0" err="1" smtClean="0"/>
              <a:t>Chủ</a:t>
            </a:r>
            <a:endParaRPr lang="vi-VN" dirty="0"/>
          </a:p>
        </p:txBody>
      </p:sp>
      <p:sp>
        <p:nvSpPr>
          <p:cNvPr id="4" name="Chỗ dành sẵn Ngà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D4DD-96DD-4656-86AD-16DABD3CFE82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5" name="Chỗ dành sẵn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ỗ dành sẵn Số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3F2FF-DD1A-4174-99A0-2E6A9021B7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hỗ dành sẵn Nội dung 2"/>
          <p:cNvSpPr>
            <a:spLocks noGrp="1"/>
          </p:cNvSpPr>
          <p:nvPr>
            <p:ph sz="half" idx="1"/>
          </p:nvPr>
        </p:nvSpPr>
        <p:spPr>
          <a:xfrm>
            <a:off x="1146429" y="1114425"/>
            <a:ext cx="3360420" cy="3092958"/>
          </a:xfrm>
        </p:spPr>
        <p:txBody>
          <a:bodyPr>
            <a:normAutofit/>
          </a:bodyPr>
          <a:lstStyle>
            <a:lvl1pPr latinLnBrk="0">
              <a:defRPr lang="vi-VN" sz="1500"/>
            </a:lvl1pPr>
            <a:lvl2pPr latinLnBrk="0">
              <a:defRPr lang="vi-VN" sz="1400"/>
            </a:lvl2pPr>
            <a:lvl3pPr latinLnBrk="0">
              <a:defRPr lang="vi-VN" sz="1200"/>
            </a:lvl3pPr>
            <a:lvl4pPr latinLnBrk="0">
              <a:defRPr lang="vi-VN" sz="1100"/>
            </a:lvl4pPr>
            <a:lvl5pPr latinLnBrk="0">
              <a:defRPr lang="vi-VN" sz="1100"/>
            </a:lvl5pPr>
            <a:lvl6pPr latinLnBrk="0">
              <a:defRPr lang="vi-VN" sz="1400"/>
            </a:lvl6pPr>
            <a:lvl7pPr latinLnBrk="0">
              <a:defRPr lang="vi-VN" sz="1400"/>
            </a:lvl7pPr>
            <a:lvl8pPr latinLnBrk="0">
              <a:defRPr lang="vi-VN" sz="1400"/>
            </a:lvl8pPr>
            <a:lvl9pPr latinLnBrk="0">
              <a:defRPr lang="vi-VN"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hỗ dành sẵn Nội dung 3"/>
          <p:cNvSpPr>
            <a:spLocks noGrp="1"/>
          </p:cNvSpPr>
          <p:nvPr>
            <p:ph sz="half" idx="2"/>
          </p:nvPr>
        </p:nvSpPr>
        <p:spPr>
          <a:xfrm>
            <a:off x="4632877" y="1114425"/>
            <a:ext cx="3360420" cy="3092958"/>
          </a:xfrm>
        </p:spPr>
        <p:txBody>
          <a:bodyPr>
            <a:normAutofit/>
          </a:bodyPr>
          <a:lstStyle>
            <a:lvl1pPr latinLnBrk="0">
              <a:defRPr lang="vi-VN" sz="1500"/>
            </a:lvl1pPr>
            <a:lvl2pPr latinLnBrk="0">
              <a:defRPr lang="vi-VN" sz="1400"/>
            </a:lvl2pPr>
            <a:lvl3pPr latinLnBrk="0">
              <a:defRPr lang="vi-VN" sz="1200"/>
            </a:lvl3pPr>
            <a:lvl4pPr latinLnBrk="0">
              <a:defRPr lang="vi-VN" sz="1100"/>
            </a:lvl4pPr>
            <a:lvl5pPr latinLnBrk="0">
              <a:defRPr lang="vi-VN" sz="1100"/>
            </a:lvl5pPr>
            <a:lvl6pPr latinLnBrk="0">
              <a:defRPr lang="vi-VN" sz="1400"/>
            </a:lvl6pPr>
            <a:lvl7pPr latinLnBrk="0">
              <a:defRPr lang="vi-VN" sz="1400"/>
            </a:lvl7pPr>
            <a:lvl8pPr latinLnBrk="0">
              <a:defRPr lang="vi-VN" sz="1400"/>
            </a:lvl8pPr>
            <a:lvl9pPr latinLnBrk="0">
              <a:defRPr lang="vi-VN"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Chỗ dành sẵn Ngà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D4DD-96DD-4656-86AD-16DABD3CFE82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6" name="Chỗ dành sẵn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ỗ dành sẵn Số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3F2FF-DD1A-4174-99A0-2E6A9021B7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ỗ dành sẵn Văn bản 2"/>
          <p:cNvSpPr>
            <a:spLocks noGrp="1"/>
          </p:cNvSpPr>
          <p:nvPr>
            <p:ph type="body" idx="1" hasCustomPrompt="1"/>
          </p:nvPr>
        </p:nvSpPr>
        <p:spPr>
          <a:xfrm>
            <a:off x="1146429" y="1032014"/>
            <a:ext cx="3360420" cy="576072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vi-VN" sz="1500" b="1"/>
            </a:lvl1pPr>
            <a:lvl2pPr marL="342900" indent="0" latinLnBrk="0">
              <a:buNone/>
              <a:defRPr lang="vi-VN" sz="1500" b="1"/>
            </a:lvl2pPr>
            <a:lvl3pPr marL="685800" indent="0" latinLnBrk="0">
              <a:buNone/>
              <a:defRPr lang="vi-VN" sz="1400" b="1"/>
            </a:lvl3pPr>
            <a:lvl4pPr marL="1028700" indent="0" latinLnBrk="0">
              <a:buNone/>
              <a:defRPr lang="vi-VN" sz="1200" b="1"/>
            </a:lvl4pPr>
            <a:lvl5pPr marL="1371600" indent="0" latinLnBrk="0">
              <a:buNone/>
              <a:defRPr lang="vi-VN" sz="1200" b="1"/>
            </a:lvl5pPr>
            <a:lvl6pPr marL="1714500" indent="0" latinLnBrk="0">
              <a:buNone/>
              <a:defRPr lang="vi-VN" sz="1200" b="1"/>
            </a:lvl6pPr>
            <a:lvl7pPr marL="2057400" indent="0" latinLnBrk="0">
              <a:buNone/>
              <a:defRPr lang="vi-VN" sz="1200" b="1"/>
            </a:lvl7pPr>
            <a:lvl8pPr marL="2400300" indent="0" latinLnBrk="0">
              <a:buNone/>
              <a:defRPr lang="vi-VN" sz="1200" b="1"/>
            </a:lvl8pPr>
            <a:lvl9pPr marL="2743200" indent="0" latinLnBrk="0">
              <a:buNone/>
              <a:defRPr lang="vi-VN" sz="1200" b="1"/>
            </a:lvl9pPr>
          </a:lstStyle>
          <a:p>
            <a:pPr lvl="0"/>
            <a:r>
              <a:rPr lang="vi-VN" dirty="0" err="1" smtClean="0"/>
              <a:t>Bấm</a:t>
            </a:r>
            <a:r>
              <a:rPr lang="vi-VN" dirty="0" smtClean="0"/>
              <a:t> </a:t>
            </a:r>
            <a:r>
              <a:rPr lang="vi-VN" dirty="0" err="1" smtClean="0"/>
              <a:t>để</a:t>
            </a:r>
            <a:r>
              <a:rPr lang="vi-VN" dirty="0" smtClean="0"/>
              <a:t> </a:t>
            </a:r>
            <a:r>
              <a:rPr lang="vi-VN" dirty="0" err="1" smtClean="0"/>
              <a:t>chỉnh</a:t>
            </a:r>
            <a:r>
              <a:rPr lang="vi-VN" dirty="0" smtClean="0"/>
              <a:t> </a:t>
            </a:r>
            <a:r>
              <a:rPr lang="vi-VN" dirty="0" err="1" smtClean="0"/>
              <a:t>sửa</a:t>
            </a:r>
            <a:r>
              <a:rPr lang="vi-VN" dirty="0" smtClean="0"/>
              <a:t> </a:t>
            </a:r>
            <a:r>
              <a:rPr lang="vi-VN" dirty="0" err="1" smtClean="0"/>
              <a:t>kiểu</a:t>
            </a:r>
            <a:r>
              <a:rPr lang="vi-VN" dirty="0" smtClean="0"/>
              <a:t> văn </a:t>
            </a:r>
            <a:r>
              <a:rPr lang="vi-VN" dirty="0" err="1" smtClean="0"/>
              <a:t>bản</a:t>
            </a:r>
            <a:r>
              <a:rPr lang="vi-VN" dirty="0" smtClean="0"/>
              <a:t> </a:t>
            </a:r>
            <a:r>
              <a:rPr lang="vi-VN" dirty="0" err="1" smtClean="0"/>
              <a:t>Chủ</a:t>
            </a:r>
            <a:endParaRPr lang="vi-VN" dirty="0"/>
          </a:p>
        </p:txBody>
      </p:sp>
      <p:sp>
        <p:nvSpPr>
          <p:cNvPr id="4" name="Chỗ dành sẵn Nội dung 3"/>
          <p:cNvSpPr>
            <a:spLocks noGrp="1"/>
          </p:cNvSpPr>
          <p:nvPr>
            <p:ph sz="half" idx="2" hasCustomPrompt="1"/>
          </p:nvPr>
        </p:nvSpPr>
        <p:spPr>
          <a:xfrm>
            <a:off x="1146429" y="1608085"/>
            <a:ext cx="3360420" cy="2621015"/>
          </a:xfrm>
        </p:spPr>
        <p:txBody>
          <a:bodyPr>
            <a:normAutofit/>
          </a:bodyPr>
          <a:lstStyle>
            <a:lvl1pPr latinLnBrk="0">
              <a:defRPr lang="vi-VN" sz="1500"/>
            </a:lvl1pPr>
            <a:lvl2pPr latinLnBrk="0">
              <a:defRPr lang="vi-VN" sz="1400"/>
            </a:lvl2pPr>
            <a:lvl3pPr latinLnBrk="0">
              <a:defRPr lang="vi-VN" sz="1200"/>
            </a:lvl3pPr>
            <a:lvl4pPr latinLnBrk="0">
              <a:defRPr lang="vi-VN" sz="1100"/>
            </a:lvl4pPr>
            <a:lvl5pPr latinLnBrk="0">
              <a:defRPr lang="vi-VN" sz="1100"/>
            </a:lvl5pPr>
            <a:lvl6pPr latinLnBrk="0">
              <a:defRPr lang="vi-VN" sz="1200"/>
            </a:lvl6pPr>
            <a:lvl7pPr latinLnBrk="0">
              <a:defRPr lang="vi-VN" sz="1200"/>
            </a:lvl7pPr>
            <a:lvl8pPr latinLnBrk="0">
              <a:defRPr lang="vi-VN" sz="1200"/>
            </a:lvl8pPr>
            <a:lvl9pPr latinLnBrk="0">
              <a:defRPr lang="vi-VN" sz="1200"/>
            </a:lvl9pPr>
          </a:lstStyle>
          <a:p>
            <a:pPr lvl="0"/>
            <a:r>
              <a:rPr lang="vi-VN" dirty="0" err="1" smtClean="0"/>
              <a:t>Bấm</a:t>
            </a:r>
            <a:r>
              <a:rPr lang="vi-VN" dirty="0" smtClean="0"/>
              <a:t> </a:t>
            </a:r>
            <a:r>
              <a:rPr lang="vi-VN" dirty="0" err="1" smtClean="0"/>
              <a:t>để</a:t>
            </a:r>
            <a:r>
              <a:rPr lang="vi-VN" dirty="0" smtClean="0"/>
              <a:t> </a:t>
            </a:r>
            <a:r>
              <a:rPr lang="vi-VN" dirty="0" err="1" smtClean="0"/>
              <a:t>chỉnh</a:t>
            </a:r>
            <a:r>
              <a:rPr lang="vi-VN" dirty="0" smtClean="0"/>
              <a:t> </a:t>
            </a:r>
            <a:r>
              <a:rPr lang="vi-VN" dirty="0" err="1" smtClean="0"/>
              <a:t>sửa</a:t>
            </a:r>
            <a:r>
              <a:rPr lang="vi-VN" dirty="0" smtClean="0"/>
              <a:t> </a:t>
            </a:r>
            <a:r>
              <a:rPr lang="vi-VN" dirty="0" err="1" smtClean="0"/>
              <a:t>kiểu</a:t>
            </a:r>
            <a:r>
              <a:rPr lang="vi-VN" dirty="0" smtClean="0"/>
              <a:t> văn </a:t>
            </a:r>
            <a:r>
              <a:rPr lang="vi-VN" dirty="0" err="1" smtClean="0"/>
              <a:t>bản</a:t>
            </a:r>
            <a:r>
              <a:rPr lang="vi-VN" dirty="0" smtClean="0"/>
              <a:t> </a:t>
            </a:r>
            <a:r>
              <a:rPr lang="vi-VN" dirty="0" err="1" smtClean="0"/>
              <a:t>Chủ</a:t>
            </a:r>
            <a:endParaRPr lang="vi-VN" dirty="0" smtClean="0"/>
          </a:p>
          <a:p>
            <a:pPr lvl="1"/>
            <a:r>
              <a:rPr lang="vi-VN" dirty="0" smtClean="0"/>
              <a:t>Mức </a:t>
            </a:r>
            <a:r>
              <a:rPr lang="vi-VN" dirty="0"/>
              <a:t>hai</a:t>
            </a:r>
          </a:p>
          <a:p>
            <a:pPr lvl="2"/>
            <a:r>
              <a:rPr lang="vi-VN" dirty="0"/>
              <a:t>Mức ba</a:t>
            </a:r>
          </a:p>
          <a:p>
            <a:pPr lvl="3"/>
            <a:r>
              <a:rPr lang="vi-VN" dirty="0"/>
              <a:t>Mức bốn</a:t>
            </a:r>
          </a:p>
          <a:p>
            <a:pPr lvl="4"/>
            <a:r>
              <a:rPr lang="vi-VN" dirty="0"/>
              <a:t>Mức năm</a:t>
            </a:r>
          </a:p>
        </p:txBody>
      </p:sp>
      <p:sp>
        <p:nvSpPr>
          <p:cNvPr id="5" name="Chỗ dành sẵn Văn bản  4"/>
          <p:cNvSpPr>
            <a:spLocks noGrp="1"/>
          </p:cNvSpPr>
          <p:nvPr>
            <p:ph type="body" sz="quarter" idx="3" hasCustomPrompt="1"/>
          </p:nvPr>
        </p:nvSpPr>
        <p:spPr>
          <a:xfrm>
            <a:off x="4632877" y="1032014"/>
            <a:ext cx="3360420" cy="576072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vi-VN" sz="1500" b="1"/>
            </a:lvl1pPr>
            <a:lvl2pPr marL="342900" indent="0" latinLnBrk="0">
              <a:buNone/>
              <a:defRPr lang="vi-VN" sz="1500" b="1"/>
            </a:lvl2pPr>
            <a:lvl3pPr marL="685800" indent="0" latinLnBrk="0">
              <a:buNone/>
              <a:defRPr lang="vi-VN" sz="1400" b="1"/>
            </a:lvl3pPr>
            <a:lvl4pPr marL="1028700" indent="0" latinLnBrk="0">
              <a:buNone/>
              <a:defRPr lang="vi-VN" sz="1200" b="1"/>
            </a:lvl4pPr>
            <a:lvl5pPr marL="1371600" indent="0" latinLnBrk="0">
              <a:buNone/>
              <a:defRPr lang="vi-VN" sz="1200" b="1"/>
            </a:lvl5pPr>
            <a:lvl6pPr marL="1714500" indent="0" latinLnBrk="0">
              <a:buNone/>
              <a:defRPr lang="vi-VN" sz="1200" b="1"/>
            </a:lvl6pPr>
            <a:lvl7pPr marL="2057400" indent="0" latinLnBrk="0">
              <a:buNone/>
              <a:defRPr lang="vi-VN" sz="1200" b="1"/>
            </a:lvl7pPr>
            <a:lvl8pPr marL="2400300" indent="0" latinLnBrk="0">
              <a:buNone/>
              <a:defRPr lang="vi-VN" sz="1200" b="1"/>
            </a:lvl8pPr>
            <a:lvl9pPr marL="2743200" indent="0" latinLnBrk="0">
              <a:buNone/>
              <a:defRPr lang="vi-VN" sz="1200" b="1"/>
            </a:lvl9pPr>
          </a:lstStyle>
          <a:p>
            <a:pPr lvl="0"/>
            <a:r>
              <a:rPr lang="vi-VN" dirty="0" err="1" smtClean="0"/>
              <a:t>Bấm</a:t>
            </a:r>
            <a:r>
              <a:rPr lang="vi-VN" dirty="0" smtClean="0"/>
              <a:t> </a:t>
            </a:r>
            <a:r>
              <a:rPr lang="vi-VN" dirty="0" err="1" smtClean="0"/>
              <a:t>để</a:t>
            </a:r>
            <a:r>
              <a:rPr lang="vi-VN" dirty="0" smtClean="0"/>
              <a:t> </a:t>
            </a:r>
            <a:r>
              <a:rPr lang="vi-VN" dirty="0" err="1" smtClean="0"/>
              <a:t>chỉnh</a:t>
            </a:r>
            <a:r>
              <a:rPr lang="vi-VN" dirty="0" smtClean="0"/>
              <a:t> </a:t>
            </a:r>
            <a:r>
              <a:rPr lang="vi-VN" dirty="0" err="1" smtClean="0"/>
              <a:t>sửa</a:t>
            </a:r>
            <a:r>
              <a:rPr lang="vi-VN" dirty="0" smtClean="0"/>
              <a:t> </a:t>
            </a:r>
            <a:r>
              <a:rPr lang="vi-VN" dirty="0" err="1" smtClean="0"/>
              <a:t>kiểu</a:t>
            </a:r>
            <a:r>
              <a:rPr lang="vi-VN" dirty="0" smtClean="0"/>
              <a:t> văn </a:t>
            </a:r>
            <a:r>
              <a:rPr lang="vi-VN" dirty="0" err="1" smtClean="0"/>
              <a:t>bản</a:t>
            </a:r>
            <a:r>
              <a:rPr lang="vi-VN" dirty="0" smtClean="0"/>
              <a:t> </a:t>
            </a:r>
            <a:r>
              <a:rPr lang="vi-VN" dirty="0" err="1" smtClean="0"/>
              <a:t>Chủ</a:t>
            </a:r>
            <a:endParaRPr lang="vi-VN" dirty="0"/>
          </a:p>
        </p:txBody>
      </p:sp>
      <p:sp>
        <p:nvSpPr>
          <p:cNvPr id="6" name="Chỗ dành sẵn Nội dung 5"/>
          <p:cNvSpPr>
            <a:spLocks noGrp="1"/>
          </p:cNvSpPr>
          <p:nvPr>
            <p:ph sz="quarter" idx="4" hasCustomPrompt="1"/>
          </p:nvPr>
        </p:nvSpPr>
        <p:spPr>
          <a:xfrm>
            <a:off x="4632877" y="1608085"/>
            <a:ext cx="3360420" cy="2621015"/>
          </a:xfrm>
        </p:spPr>
        <p:txBody>
          <a:bodyPr>
            <a:normAutofit/>
          </a:bodyPr>
          <a:lstStyle>
            <a:lvl1pPr latinLnBrk="0">
              <a:defRPr lang="vi-VN" sz="1500"/>
            </a:lvl1pPr>
            <a:lvl2pPr latinLnBrk="0">
              <a:defRPr lang="vi-VN" sz="1400"/>
            </a:lvl2pPr>
            <a:lvl3pPr latinLnBrk="0">
              <a:defRPr lang="vi-VN" sz="1200"/>
            </a:lvl3pPr>
            <a:lvl4pPr latinLnBrk="0">
              <a:defRPr lang="vi-VN" sz="1100"/>
            </a:lvl4pPr>
            <a:lvl5pPr latinLnBrk="0">
              <a:defRPr lang="vi-VN" sz="1100"/>
            </a:lvl5pPr>
            <a:lvl6pPr latinLnBrk="0">
              <a:defRPr lang="vi-VN" sz="1200"/>
            </a:lvl6pPr>
            <a:lvl7pPr latinLnBrk="0">
              <a:defRPr lang="vi-VN" sz="1200"/>
            </a:lvl7pPr>
            <a:lvl8pPr latinLnBrk="0">
              <a:defRPr lang="vi-VN" sz="1200"/>
            </a:lvl8pPr>
            <a:lvl9pPr latinLnBrk="0">
              <a:defRPr lang="vi-VN" sz="1200"/>
            </a:lvl9pPr>
          </a:lstStyle>
          <a:p>
            <a:pPr lvl="0"/>
            <a:r>
              <a:rPr lang="vi-VN" dirty="0" err="1" smtClean="0"/>
              <a:t>Bấm</a:t>
            </a:r>
            <a:r>
              <a:rPr lang="vi-VN" dirty="0" smtClean="0"/>
              <a:t> </a:t>
            </a:r>
            <a:r>
              <a:rPr lang="vi-VN" dirty="0" err="1" smtClean="0"/>
              <a:t>để</a:t>
            </a:r>
            <a:r>
              <a:rPr lang="vi-VN" dirty="0" smtClean="0"/>
              <a:t> </a:t>
            </a:r>
            <a:r>
              <a:rPr lang="vi-VN" dirty="0" err="1" smtClean="0"/>
              <a:t>chỉnh</a:t>
            </a:r>
            <a:r>
              <a:rPr lang="vi-VN" dirty="0" smtClean="0"/>
              <a:t> </a:t>
            </a:r>
            <a:r>
              <a:rPr lang="vi-VN" dirty="0" err="1" smtClean="0"/>
              <a:t>sửa</a:t>
            </a:r>
            <a:r>
              <a:rPr lang="vi-VN" dirty="0" smtClean="0"/>
              <a:t> </a:t>
            </a:r>
            <a:r>
              <a:rPr lang="vi-VN" dirty="0" err="1" smtClean="0"/>
              <a:t>kiểu</a:t>
            </a:r>
            <a:r>
              <a:rPr lang="vi-VN" dirty="0" smtClean="0"/>
              <a:t> văn </a:t>
            </a:r>
            <a:r>
              <a:rPr lang="vi-VN" dirty="0" err="1" smtClean="0"/>
              <a:t>bản</a:t>
            </a:r>
            <a:r>
              <a:rPr lang="vi-VN" dirty="0" smtClean="0"/>
              <a:t> </a:t>
            </a:r>
            <a:r>
              <a:rPr lang="vi-VN" dirty="0" err="1" smtClean="0"/>
              <a:t>Chủ</a:t>
            </a:r>
            <a:endParaRPr lang="vi-VN" dirty="0" smtClean="0"/>
          </a:p>
          <a:p>
            <a:pPr lvl="1"/>
            <a:r>
              <a:rPr lang="vi-VN" dirty="0" smtClean="0"/>
              <a:t>Mức hai</a:t>
            </a:r>
          </a:p>
          <a:p>
            <a:pPr lvl="2"/>
            <a:r>
              <a:rPr lang="vi-VN" dirty="0" smtClean="0"/>
              <a:t>Mức </a:t>
            </a:r>
            <a:r>
              <a:rPr lang="vi-VN" dirty="0"/>
              <a:t>ba</a:t>
            </a:r>
          </a:p>
          <a:p>
            <a:pPr lvl="3"/>
            <a:r>
              <a:rPr lang="vi-VN" dirty="0"/>
              <a:t>Mức bốn</a:t>
            </a:r>
          </a:p>
          <a:p>
            <a:pPr lvl="4"/>
            <a:r>
              <a:rPr lang="vi-VN" dirty="0"/>
              <a:t>Mức năm</a:t>
            </a:r>
          </a:p>
        </p:txBody>
      </p:sp>
      <p:sp>
        <p:nvSpPr>
          <p:cNvPr id="7" name="Chỗ dành sẵn Ngà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D4DD-96DD-4656-86AD-16DABD3CFE82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8" name="Chỗ dành sẵn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hỗ dành sẵn Số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3F2FF-DD1A-4174-99A0-2E6A9021B75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êu đề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1526178" y="621657"/>
            <a:ext cx="4543914" cy="2630662"/>
          </a:xfrm>
        </p:spPr>
        <p:txBody>
          <a:bodyPr anchor="ctr">
            <a:normAutofit/>
          </a:bodyPr>
          <a:lstStyle>
            <a:lvl1pPr algn="ctr" latinLnBrk="0">
              <a:defRPr lang="vi-VN" sz="4500"/>
            </a:lvl1pPr>
          </a:lstStyle>
          <a:p>
            <a:r>
              <a:rPr lang="en-US" smtClean="0"/>
              <a:t>Click to edit Master title style</a:t>
            </a:r>
            <a:endParaRPr lang="vi-VN" dirty="0"/>
          </a:p>
        </p:txBody>
      </p:sp>
      <p:sp>
        <p:nvSpPr>
          <p:cNvPr id="3" name="Chỗ dành sẵn Ngà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D4DD-96DD-4656-86AD-16DABD3CFE82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4" name="Chỗ dành sẵn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ỗ dành sẵn Số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3F2FF-DD1A-4174-99A0-2E6A9021B75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Hình tự do 92"/>
          <p:cNvSpPr>
            <a:spLocks/>
          </p:cNvSpPr>
          <p:nvPr/>
        </p:nvSpPr>
        <p:spPr bwMode="auto">
          <a:xfrm>
            <a:off x="6596933" y="3030739"/>
            <a:ext cx="159761" cy="750995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7" name="Hình tự do 50"/>
          <p:cNvSpPr>
            <a:spLocks/>
          </p:cNvSpPr>
          <p:nvPr/>
        </p:nvSpPr>
        <p:spPr bwMode="auto">
          <a:xfrm>
            <a:off x="5199459" y="3257550"/>
            <a:ext cx="4057470" cy="200025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" name="Hình tự do 51"/>
          <p:cNvSpPr>
            <a:spLocks/>
          </p:cNvSpPr>
          <p:nvPr/>
        </p:nvSpPr>
        <p:spPr bwMode="auto">
          <a:xfrm>
            <a:off x="114206" y="3543300"/>
            <a:ext cx="8561457" cy="17145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9" name="Nhóm 69"/>
          <p:cNvGrpSpPr>
            <a:grpSpLocks noChangeAspect="1"/>
          </p:cNvGrpSpPr>
          <p:nvPr/>
        </p:nvGrpSpPr>
        <p:grpSpPr bwMode="auto">
          <a:xfrm flipH="1">
            <a:off x="7413478" y="833290"/>
            <a:ext cx="1050614" cy="3001308"/>
            <a:chOff x="3220" y="236"/>
            <a:chExt cx="1347" cy="3848"/>
          </a:xfrm>
        </p:grpSpPr>
        <p:sp>
          <p:nvSpPr>
            <p:cNvPr id="10" name="Hình tự do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Hình tự do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Hình tự do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Hình tự do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Hình tự do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Hình tự do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Hình tự do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Hình tự do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Hình tự do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Hình tự do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Hình tự do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Hình tự do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Hình tự do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Hình tự do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Hình tự do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Hình tự do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Hình tự do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Hình tự do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Hình tự do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Hình tự do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Hình tự do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Hình tự do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Hình tự do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Hình tự do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Hình tự do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Hình tự do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Hình tự do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Hình tự do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Hình tự do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Hình tự do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" name="Hình tự do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" name="Hình tự do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Hình tự do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Hình tự do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Hình tự do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Hình tự do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Hình tự do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Hình tự do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Hình tự do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" name="Hình tự do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0" name="Hình tự do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1" name="Hình tự do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Hình tự do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Hình tự do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Hình tự do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Hình tự do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Hình tự do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Hình tự do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Hình tự do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9" name="Hình tự do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0" name="Hình tự do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1" name="Hình tự do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2" name="Hình tự do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Hình tự do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Hình tự do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Hình tự do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Hình tự do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Hình tự do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Hình tự do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Hình tự do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Hình tự do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Hình tự do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Hình tự do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Hình tự do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Hình tự do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Hình tự do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Hình tự do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Hình tự do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Hình tự do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Hình tự do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Hình tự do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1" name="Hình tự do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2" name="Hình tự do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Hình tự do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Hình tự do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Hình tự do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Hình tự do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7" name="Hình tự do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8" name="Hình tự do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Hình tự do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Hình tự do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Hình tự do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Hình tự do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3" name="Nhóm 69"/>
          <p:cNvGrpSpPr>
            <a:grpSpLocks noChangeAspect="1"/>
          </p:cNvGrpSpPr>
          <p:nvPr/>
        </p:nvGrpSpPr>
        <p:grpSpPr bwMode="auto">
          <a:xfrm>
            <a:off x="8285559" y="1050748"/>
            <a:ext cx="941097" cy="2509592"/>
            <a:chOff x="3124" y="236"/>
            <a:chExt cx="1443" cy="3848"/>
          </a:xfrm>
        </p:grpSpPr>
        <p:sp>
          <p:nvSpPr>
            <p:cNvPr id="94" name="Hình tự do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" name="Hình tự do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Hình tự do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Hình tự do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Hình tự do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" name="Hình tự do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" name="Hình tự do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Hình tự do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Hình tự do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Hình tự do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Hình tự do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Hình tự do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" name="Hình tự do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" name="Hình tự do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Hình tự do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Hình tự do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Hình tự do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Hình tự do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Hình tự do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Hình tự do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Hình tự do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" name="Hình tự do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" name="Hình tự do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" name="Hình tự do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" name="Hình tự do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Hình tự do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Hình tự do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Hình tự do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Hình tự do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Hình tự do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Hình tự do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Hình tự do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Hình tự do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Hình tự do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Hình tự do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Hình tự do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Hình tự do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Hình tự do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Hình tự do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Hình tự do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Hình tự do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Hình tự do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Hình tự do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Hình tự do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Hình tự do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Hình tự do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Hình tự do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Hình tự do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Hình tự do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Hình tự do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Hình tự do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Hình tự do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6" name="Hình tự do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7" name="Hình tự do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Hình tự do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Hình tự do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Hình tự do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Hình tự do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Hình tự do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Hình tự do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Hình tự do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Hình tự do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Hình tự do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Hình tự do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Hình tự do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Hình tự do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Hình tự do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Hình tự do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Hình tự do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Hình tự do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Hình tự do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Hình tự do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Hình tự do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Hình tự do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Hình tự do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Hình tự do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Hình tự do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1" name="Hình tự do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2" name="Hình tự do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Hình tự do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Hình tự do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Hình tự do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Hình tự do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7" name="Nhóm 69"/>
          <p:cNvGrpSpPr>
            <a:grpSpLocks noChangeAspect="1"/>
          </p:cNvGrpSpPr>
          <p:nvPr/>
        </p:nvGrpSpPr>
        <p:grpSpPr bwMode="auto">
          <a:xfrm>
            <a:off x="6929890" y="2167032"/>
            <a:ext cx="679655" cy="1812412"/>
            <a:chOff x="3124" y="236"/>
            <a:chExt cx="1443" cy="3848"/>
          </a:xfrm>
        </p:grpSpPr>
        <p:sp>
          <p:nvSpPr>
            <p:cNvPr id="178" name="Hình tự do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Hình tự do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0" name="Hình tự do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1" name="Hình tự do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2" name="Hình tự do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3" name="Hình tự do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4" name="Hình tự do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5" name="Hình tự do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6" name="Hình tự do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7" name="Hình tự do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8" name="Hình tự do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9" name="Hình tự do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0" name="Hình tự do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1" name="Hình tự do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2" name="Hình tự do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3" name="Hình tự do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4" name="Hình tự do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5" name="Hình tự do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6" name="Hình tự do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7" name="Hình tự do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8" name="Hình tự do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9" name="Hình tự do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0" name="Hình tự do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1" name="Hình tự do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2" name="Hình tự do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3" name="Hình tự do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4" name="Hình tự do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5" name="Hình tự do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6" name="Hình tự do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7" name="Hình tự do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8" name="Hình tự do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9" name="Hình tự do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0" name="Hình tự do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1" name="Hình tự do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2" name="Hình tự do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3" name="Hình tự do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4" name="Hình tự do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5" name="Hình tự do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6" name="Hình tự do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7" name="Hình tự do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8" name="Hình tự do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9" name="Hình tự do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0" name="Hình tự do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1" name="Hình tự do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2" name="Hình tự do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3" name="Hình tự do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4" name="Hình tự do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5" name="Hình tự do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6" name="Hình tự do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7" name="Hình tự do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8" name="Hình tự do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9" name="Hình tự do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0" name="Hình tự do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1" name="Hình tự do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2" name="Hình tự do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3" name="Hình tự do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4" name="Hình tự do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5" name="Hình tự do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6" name="Hình tự do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7" name="Hình tự do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8" name="Hình tự do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9" name="Hình tự do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0" name="Hình tự do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1" name="Hình tự do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2" name="Hình tự do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3" name="Hình tự do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4" name="Hình tự do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5" name="Hình tự do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6" name="Hình tự do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7" name="Hình tự do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8" name="Hình tự do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9" name="Hình tự do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0" name="Hình tự do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1" name="Hình tự do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2" name="Hình tự do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3" name="Hình tự do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4" name="Hình tự do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5" name="Hình tự do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6" name="Hình tự do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7" name="Hình tự do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Hình tự do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Hình tự do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60" name="Nhóm 50"/>
          <p:cNvGrpSpPr>
            <a:grpSpLocks noChangeAspect="1"/>
          </p:cNvGrpSpPr>
          <p:nvPr/>
        </p:nvGrpSpPr>
        <p:grpSpPr bwMode="auto">
          <a:xfrm>
            <a:off x="7999809" y="1943100"/>
            <a:ext cx="1113762" cy="1646947"/>
            <a:chOff x="3369" y="1563"/>
            <a:chExt cx="940" cy="1390"/>
          </a:xfrm>
        </p:grpSpPr>
        <p:sp>
          <p:nvSpPr>
            <p:cNvPr id="261" name="Hình tự do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Hình tự do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Hình tự do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Hình tự do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Hình tự do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Hình tự do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Hình tự do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Hình tự do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Hình tự do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Hình tự do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Hình tự do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Hình tự do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Hình tự do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274" name="Hình tự do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Hình tự do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Hình tự do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Hình tự do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278" name="Hình tự do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Hình tự do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Hình tự do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Hình tự do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Hình tự do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Hình tự do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Hình tự do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5" name="Hình tự do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6" name="Hình tự do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Hình tự do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Hình tự do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89" name="Nhóm 5"/>
          <p:cNvGrpSpPr>
            <a:grpSpLocks noChangeAspect="1"/>
          </p:cNvGrpSpPr>
          <p:nvPr/>
        </p:nvGrpSpPr>
        <p:grpSpPr bwMode="auto">
          <a:xfrm>
            <a:off x="6105345" y="2355784"/>
            <a:ext cx="1829681" cy="2306074"/>
            <a:chOff x="2968" y="1107"/>
            <a:chExt cx="1736" cy="2188"/>
          </a:xfrm>
        </p:grpSpPr>
        <p:sp>
          <p:nvSpPr>
            <p:cNvPr id="290" name="Hình tự do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Hình tự do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Hình tự do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Hình tự do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Hình tự do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Hình tự do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Hình tự do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Hình tự do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Hình tự do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Hình tự do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Hình tự do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Hình tự do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Hình tự do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Hình tự do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Hình tự do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Hình tự do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Hình tự do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Hình tự do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Hình tự do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10" name="Hình tự do 52"/>
          <p:cNvSpPr>
            <a:spLocks/>
          </p:cNvSpPr>
          <p:nvPr/>
        </p:nvSpPr>
        <p:spPr bwMode="auto">
          <a:xfrm>
            <a:off x="114300" y="4000501"/>
            <a:ext cx="8372756" cy="12572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311" name="Nhóm 29"/>
          <p:cNvGrpSpPr>
            <a:grpSpLocks noChangeAspect="1"/>
          </p:cNvGrpSpPr>
          <p:nvPr/>
        </p:nvGrpSpPr>
        <p:grpSpPr bwMode="auto">
          <a:xfrm flipH="1">
            <a:off x="7007953" y="3714750"/>
            <a:ext cx="2249156" cy="1562484"/>
            <a:chOff x="2481" y="1188"/>
            <a:chExt cx="2735" cy="1900"/>
          </a:xfrm>
        </p:grpSpPr>
        <p:sp>
          <p:nvSpPr>
            <p:cNvPr id="312" name="Hình tự do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Hình tự do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Hình tự do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Hình tự do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Hình tự do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Hình tự do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Hình tự do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Hình tự do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Hình tự do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Hình tự do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Hình tự do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Hình tự do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Hình tự do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Hình tự do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Hình tự do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Hình tự do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Hình tự do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Hình tự do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Hình tự do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Hình tự do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Hình tự do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Hình tự do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Hình tự do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Hình tự do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Hình tự do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Hình tự do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Hình tự do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Hình tự do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Hình tự do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Hình tự do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Hình tự do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Hình tự do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Hình tự do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Hình tự do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Hình tự do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Hình tự do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348" name="Nhóm 347"/>
          <p:cNvGrpSpPr/>
          <p:nvPr/>
        </p:nvGrpSpPr>
        <p:grpSpPr>
          <a:xfrm>
            <a:off x="113109" y="2963851"/>
            <a:ext cx="3289808" cy="2313383"/>
            <a:chOff x="-1588" y="4419600"/>
            <a:chExt cx="3504440" cy="2464312"/>
          </a:xfrm>
        </p:grpSpPr>
        <p:grpSp>
          <p:nvGrpSpPr>
            <p:cNvPr id="349" name="Nhóm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Hình tự do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6" name="Hình tự do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7" name="Hình tự do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8" name="Hình tự do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9" name="Hình tự do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0" name="Hình tự do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1" name="Hình tự do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2" name="Hình tự do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3" name="Hình tự do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4" name="Hình tự do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5" name="Hình tự do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6" name="Hình tự do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7" name="Hình tự do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8" name="Hình tự do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9" name="Hình tự do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0" name="Hình tự do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1" name="Hình tự do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2" name="Hình tự do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3" name="Hình tự do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4" name="Hình tự do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5" name="Hình tự do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6" name="Hình tự do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7" name="Hình tự do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8" name="Hình tự do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9" name="Hình tự do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0" name="Hình tự do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1" name="Hình tự do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2" name="Hình tự do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3" name="Hình tự do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4" name="Hình tự do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5" name="Hình tự do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6" name="Hình tự do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7" name="Hình tự do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8" name="Hình tự do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9" name="Hình tự do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0" name="Hình tự do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1" name="Hình tự do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2" name="Hình tự do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3" name="Hình tự do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4" name="Hình tự do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5" name="Hình tự do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6" name="Hình tự do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7" name="Hình tự do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8" name="Hình tự do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9" name="Hình tự do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0" name="Hình tự do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1" name="Hình tự do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0" name="Nhóm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Hình tự do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7" name="Hình tự do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8" name="Hình tự do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9" name="Hình tự do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0" name="Hình tự do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1" name="Hình tự do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2" name="Hình tự do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3" name="Hình tự do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4" name="Hình tự do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1" name="Nhóm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Hình tự do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0" name="Hình tự do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1" name="Hình tự do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2" name="Hình tự do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3" name="Hình tự do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4" name="Hình tự do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5" name="Hình tự do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2" name="Nhóm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Hình tự do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4" name="Hình tự do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5" name="Hình tự do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6" name="Hình tự do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7" name="Hình tự do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8" name="Hình tự do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422" name="Nhóm 52"/>
          <p:cNvGrpSpPr>
            <a:grpSpLocks noChangeAspect="1"/>
          </p:cNvGrpSpPr>
          <p:nvPr/>
        </p:nvGrpSpPr>
        <p:grpSpPr bwMode="auto">
          <a:xfrm rot="19948164">
            <a:off x="391234" y="494019"/>
            <a:ext cx="669674" cy="766328"/>
            <a:chOff x="4634" y="754"/>
            <a:chExt cx="1164" cy="1332"/>
          </a:xfrm>
        </p:grpSpPr>
        <p:sp>
          <p:nvSpPr>
            <p:cNvPr id="423" name="Hình tự do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4" name="Hình tự do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5" name="Hình tự do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6" name="Hình tự do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7" name="Hình tự do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8" name="Hình tự do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9" name="Hình tự do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0" name="Hình tự do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31" name="Nhóm 52"/>
          <p:cNvGrpSpPr>
            <a:grpSpLocks noChangeAspect="1"/>
          </p:cNvGrpSpPr>
          <p:nvPr/>
        </p:nvGrpSpPr>
        <p:grpSpPr bwMode="auto">
          <a:xfrm rot="5825446">
            <a:off x="8841119" y="410077"/>
            <a:ext cx="306129" cy="350313"/>
            <a:chOff x="4634" y="754"/>
            <a:chExt cx="1164" cy="1332"/>
          </a:xfrm>
        </p:grpSpPr>
        <p:sp>
          <p:nvSpPr>
            <p:cNvPr id="432" name="Hình tự do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3" name="Hình tự do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4" name="Hình tự do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5" name="Hình tự do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6" name="Hình tự do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7" name="Hình tự do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8" name="Hình tự do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9" name="Hình tự do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40" name="Nhóm 66"/>
          <p:cNvGrpSpPr>
            <a:grpSpLocks noChangeAspect="1"/>
          </p:cNvGrpSpPr>
          <p:nvPr/>
        </p:nvGrpSpPr>
        <p:grpSpPr bwMode="auto">
          <a:xfrm>
            <a:off x="131878" y="2401045"/>
            <a:ext cx="291131" cy="273509"/>
            <a:chOff x="3636" y="1964"/>
            <a:chExt cx="413" cy="388"/>
          </a:xfrm>
        </p:grpSpPr>
        <p:sp>
          <p:nvSpPr>
            <p:cNvPr id="441" name="Hình tự do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2" name="Hình tự do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3" name="Hình tự do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4" name="Hình tự do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5" name="Hình tự do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6" name="Hình tự do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7" name="Hình tự do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8" name="Hình tự do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49" name="Chỗ dành sẵn Ngày 2"/>
          <p:cNvSpPr txBox="1">
            <a:spLocks/>
          </p:cNvSpPr>
          <p:nvPr/>
        </p:nvSpPr>
        <p:spPr>
          <a:xfrm>
            <a:off x="6771132" y="5065776"/>
            <a:ext cx="720090" cy="178308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lang="vi-VN"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E583DDF-CA54-461A-A486-592D2374C532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450" name="Chỗ dành sẵn Số Bản chiếu 4"/>
          <p:cNvSpPr txBox="1">
            <a:spLocks/>
          </p:cNvSpPr>
          <p:nvPr/>
        </p:nvSpPr>
        <p:spPr>
          <a:xfrm>
            <a:off x="7631811" y="5065776"/>
            <a:ext cx="480060" cy="178308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lang="vi-VN"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A8D9AD5-F248-4919-864A-CFD76CC027D6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ỗ dành sẵn Ngà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D4DD-96DD-4656-86AD-16DABD3CFE82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3" name="Chỗ dành sẵn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hỗ dành sẵn Số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3F2FF-DD1A-4174-99A0-2E6A9021B7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22960" y="891540"/>
            <a:ext cx="2331720" cy="1714500"/>
          </a:xfrm>
        </p:spPr>
        <p:txBody>
          <a:bodyPr anchor="b">
            <a:normAutofit/>
          </a:bodyPr>
          <a:lstStyle>
            <a:lvl1pPr latinLnBrk="0">
              <a:defRPr lang="vi-VN" sz="2600" b="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hỗ dành sẵn Nội dung 2"/>
          <p:cNvSpPr>
            <a:spLocks noGrp="1"/>
          </p:cNvSpPr>
          <p:nvPr>
            <p:ph idx="1" hasCustomPrompt="1"/>
          </p:nvPr>
        </p:nvSpPr>
        <p:spPr>
          <a:xfrm>
            <a:off x="3360420" y="342900"/>
            <a:ext cx="5006340" cy="4457700"/>
          </a:xfrm>
        </p:spPr>
        <p:txBody>
          <a:bodyPr>
            <a:normAutofit/>
          </a:bodyPr>
          <a:lstStyle>
            <a:lvl1pPr latinLnBrk="0">
              <a:defRPr lang="vi-VN" sz="1500"/>
            </a:lvl1pPr>
            <a:lvl2pPr latinLnBrk="0">
              <a:defRPr lang="vi-VN" sz="1400"/>
            </a:lvl2pPr>
            <a:lvl3pPr latinLnBrk="0">
              <a:defRPr lang="vi-VN" sz="1200"/>
            </a:lvl3pPr>
            <a:lvl4pPr latinLnBrk="0">
              <a:defRPr lang="vi-VN" sz="1100"/>
            </a:lvl4pPr>
            <a:lvl5pPr latinLnBrk="0">
              <a:defRPr lang="vi-VN" sz="1100"/>
            </a:lvl5pPr>
            <a:lvl6pPr latinLnBrk="0">
              <a:defRPr lang="vi-VN" sz="1100"/>
            </a:lvl6pPr>
            <a:lvl7pPr latinLnBrk="0">
              <a:defRPr lang="vi-VN" sz="1100"/>
            </a:lvl7pPr>
            <a:lvl8pPr latinLnBrk="0">
              <a:defRPr lang="vi-VN" sz="1100"/>
            </a:lvl8pPr>
            <a:lvl9pPr latinLnBrk="0">
              <a:defRPr lang="vi-VN" sz="1100"/>
            </a:lvl9pPr>
          </a:lstStyle>
          <a:p>
            <a:pPr lvl="0"/>
            <a:r>
              <a:rPr lang="vi-VN" dirty="0" err="1" smtClean="0"/>
              <a:t>Bấm</a:t>
            </a:r>
            <a:r>
              <a:rPr lang="vi-VN" dirty="0" smtClean="0"/>
              <a:t> </a:t>
            </a:r>
            <a:r>
              <a:rPr lang="vi-VN" dirty="0" err="1" smtClean="0"/>
              <a:t>để</a:t>
            </a:r>
            <a:r>
              <a:rPr lang="vi-VN" dirty="0" smtClean="0"/>
              <a:t> </a:t>
            </a:r>
            <a:r>
              <a:rPr lang="vi-VN" dirty="0" err="1" smtClean="0"/>
              <a:t>chỉnh</a:t>
            </a:r>
            <a:r>
              <a:rPr lang="vi-VN" dirty="0" smtClean="0"/>
              <a:t> </a:t>
            </a:r>
            <a:r>
              <a:rPr lang="vi-VN" dirty="0" err="1" smtClean="0"/>
              <a:t>sửa</a:t>
            </a:r>
            <a:r>
              <a:rPr lang="vi-VN" dirty="0" smtClean="0"/>
              <a:t> </a:t>
            </a:r>
            <a:r>
              <a:rPr lang="vi-VN" dirty="0" err="1" smtClean="0"/>
              <a:t>kiểu</a:t>
            </a:r>
            <a:r>
              <a:rPr lang="vi-VN" dirty="0" smtClean="0"/>
              <a:t> văn </a:t>
            </a:r>
            <a:r>
              <a:rPr lang="vi-VN" dirty="0" err="1" smtClean="0"/>
              <a:t>bản</a:t>
            </a:r>
            <a:r>
              <a:rPr lang="vi-VN" dirty="0" smtClean="0"/>
              <a:t> </a:t>
            </a:r>
            <a:r>
              <a:rPr lang="vi-VN" dirty="0" err="1" smtClean="0"/>
              <a:t>Chủ</a:t>
            </a:r>
            <a:endParaRPr lang="vi-VN" dirty="0"/>
          </a:p>
          <a:p>
            <a:pPr lvl="1"/>
            <a:r>
              <a:rPr lang="vi-VN" dirty="0"/>
              <a:t>Mức hai</a:t>
            </a:r>
          </a:p>
          <a:p>
            <a:pPr lvl="2"/>
            <a:r>
              <a:rPr lang="vi-VN" dirty="0"/>
              <a:t>Mức ba</a:t>
            </a:r>
          </a:p>
          <a:p>
            <a:pPr lvl="3"/>
            <a:r>
              <a:rPr lang="vi-VN" dirty="0"/>
              <a:t>Mức bốn</a:t>
            </a:r>
          </a:p>
          <a:p>
            <a:pPr lvl="4"/>
            <a:r>
              <a:rPr lang="vi-VN" dirty="0"/>
              <a:t>Mức năm</a:t>
            </a:r>
          </a:p>
        </p:txBody>
      </p:sp>
      <p:sp>
        <p:nvSpPr>
          <p:cNvPr id="4" name="Chỗ dành sẵn Văn bản 3"/>
          <p:cNvSpPr>
            <a:spLocks noGrp="1"/>
          </p:cNvSpPr>
          <p:nvPr>
            <p:ph type="body" sz="half" idx="2" hasCustomPrompt="1"/>
          </p:nvPr>
        </p:nvSpPr>
        <p:spPr>
          <a:xfrm>
            <a:off x="822960" y="2606040"/>
            <a:ext cx="2331720" cy="1028700"/>
          </a:xfrm>
        </p:spPr>
        <p:txBody>
          <a:bodyPr>
            <a:normAutofit/>
          </a:bodyPr>
          <a:lstStyle>
            <a:lvl1pPr marL="0" indent="0" latinLnBrk="0">
              <a:spcBef>
                <a:spcPts val="900"/>
              </a:spcBef>
              <a:buNone/>
              <a:defRPr lang="vi-VN" sz="1200"/>
            </a:lvl1pPr>
            <a:lvl2pPr marL="342900" indent="0" latinLnBrk="0">
              <a:buNone/>
              <a:defRPr lang="vi-VN" sz="900"/>
            </a:lvl2pPr>
            <a:lvl3pPr marL="685800" indent="0" latinLnBrk="0">
              <a:buNone/>
              <a:defRPr lang="vi-VN" sz="800"/>
            </a:lvl3pPr>
            <a:lvl4pPr marL="1028700" indent="0" latinLnBrk="0">
              <a:buNone/>
              <a:defRPr lang="vi-VN" sz="700"/>
            </a:lvl4pPr>
            <a:lvl5pPr marL="1371600" indent="0" latinLnBrk="0">
              <a:buNone/>
              <a:defRPr lang="vi-VN" sz="700"/>
            </a:lvl5pPr>
            <a:lvl6pPr marL="1714500" indent="0" latinLnBrk="0">
              <a:buNone/>
              <a:defRPr lang="vi-VN" sz="700"/>
            </a:lvl6pPr>
            <a:lvl7pPr marL="2057400" indent="0" latinLnBrk="0">
              <a:buNone/>
              <a:defRPr lang="vi-VN" sz="700"/>
            </a:lvl7pPr>
            <a:lvl8pPr marL="2400300" indent="0" latinLnBrk="0">
              <a:buNone/>
              <a:defRPr lang="vi-VN" sz="700"/>
            </a:lvl8pPr>
            <a:lvl9pPr marL="2743200" indent="0" latinLnBrk="0">
              <a:buNone/>
              <a:defRPr lang="vi-VN" sz="700"/>
            </a:lvl9pPr>
          </a:lstStyle>
          <a:p>
            <a:pPr lvl="0"/>
            <a:r>
              <a:rPr lang="vi-VN" dirty="0" err="1" smtClean="0"/>
              <a:t>Bấm</a:t>
            </a:r>
            <a:r>
              <a:rPr lang="vi-VN" dirty="0" smtClean="0"/>
              <a:t> </a:t>
            </a:r>
            <a:r>
              <a:rPr lang="vi-VN" dirty="0" err="1" smtClean="0"/>
              <a:t>để</a:t>
            </a:r>
            <a:r>
              <a:rPr lang="vi-VN" dirty="0" smtClean="0"/>
              <a:t> </a:t>
            </a:r>
            <a:r>
              <a:rPr lang="vi-VN" dirty="0" err="1" smtClean="0"/>
              <a:t>chỉnh</a:t>
            </a:r>
            <a:r>
              <a:rPr lang="vi-VN" dirty="0" smtClean="0"/>
              <a:t> </a:t>
            </a:r>
            <a:r>
              <a:rPr lang="vi-VN" dirty="0" err="1" smtClean="0"/>
              <a:t>sửa</a:t>
            </a:r>
            <a:r>
              <a:rPr lang="vi-VN" dirty="0" smtClean="0"/>
              <a:t> </a:t>
            </a:r>
            <a:r>
              <a:rPr lang="vi-VN" dirty="0" err="1" smtClean="0"/>
              <a:t>kiểu</a:t>
            </a:r>
            <a:r>
              <a:rPr lang="vi-VN" dirty="0" smtClean="0"/>
              <a:t> văn </a:t>
            </a:r>
            <a:r>
              <a:rPr lang="vi-VN" dirty="0" err="1" smtClean="0"/>
              <a:t>bản</a:t>
            </a:r>
            <a:r>
              <a:rPr lang="vi-VN" dirty="0" smtClean="0"/>
              <a:t> </a:t>
            </a:r>
            <a:r>
              <a:rPr lang="vi-VN" dirty="0" err="1" smtClean="0"/>
              <a:t>Chủ</a:t>
            </a:r>
            <a:endParaRPr lang="vi-VN" dirty="0"/>
          </a:p>
        </p:txBody>
      </p:sp>
      <p:sp>
        <p:nvSpPr>
          <p:cNvPr id="5" name="Chỗ dành sẵn Ngà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D4DD-96DD-4656-86AD-16DABD3CFE82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6" name="Chỗ dành sẵn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ỗ dành sẵn Số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3F2FF-DD1A-4174-99A0-2E6A9021B7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22960" y="891540"/>
            <a:ext cx="2331720" cy="1714500"/>
          </a:xfrm>
        </p:spPr>
        <p:txBody>
          <a:bodyPr anchor="b">
            <a:normAutofit/>
          </a:bodyPr>
          <a:lstStyle>
            <a:lvl1pPr latinLnBrk="0">
              <a:defRPr lang="vi-VN" sz="2600" b="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hỗ dành sẵn Hình ảnh 2"/>
          <p:cNvSpPr>
            <a:spLocks noGrp="1"/>
          </p:cNvSpPr>
          <p:nvPr>
            <p:ph type="pic" idx="1"/>
          </p:nvPr>
        </p:nvSpPr>
        <p:spPr>
          <a:xfrm>
            <a:off x="3360420" y="342900"/>
            <a:ext cx="5006340" cy="44577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vi-VN" sz="1500">
                <a:solidFill>
                  <a:schemeClr val="tx1"/>
                </a:solidFill>
              </a:defRPr>
            </a:lvl1pPr>
            <a:lvl2pPr marL="342900" indent="0" latinLnBrk="0">
              <a:buNone/>
              <a:defRPr lang="vi-VN" sz="2100"/>
            </a:lvl2pPr>
            <a:lvl3pPr marL="685800" indent="0" latinLnBrk="0">
              <a:buNone/>
              <a:defRPr lang="vi-VN" sz="1800"/>
            </a:lvl3pPr>
            <a:lvl4pPr marL="1028700" indent="0" latinLnBrk="0">
              <a:buNone/>
              <a:defRPr lang="vi-VN" sz="1500"/>
            </a:lvl4pPr>
            <a:lvl5pPr marL="1371600" indent="0" latinLnBrk="0">
              <a:buNone/>
              <a:defRPr lang="vi-VN" sz="1500"/>
            </a:lvl5pPr>
            <a:lvl6pPr marL="1714500" indent="0" latinLnBrk="0">
              <a:buNone/>
              <a:defRPr lang="vi-VN" sz="1500"/>
            </a:lvl6pPr>
            <a:lvl7pPr marL="2057400" indent="0" latinLnBrk="0">
              <a:buNone/>
              <a:defRPr lang="vi-VN" sz="1500"/>
            </a:lvl7pPr>
            <a:lvl8pPr marL="2400300" indent="0" latinLnBrk="0">
              <a:buNone/>
              <a:defRPr lang="vi-VN" sz="1500"/>
            </a:lvl8pPr>
            <a:lvl9pPr marL="2743200" indent="0" latinLnBrk="0">
              <a:buNone/>
              <a:defRPr lang="vi-VN" sz="1500"/>
            </a:lvl9pPr>
          </a:lstStyle>
          <a:p>
            <a:r>
              <a:rPr lang="en-US" smtClean="0"/>
              <a:t>Click icon to add picture</a:t>
            </a:r>
            <a:endParaRPr lang="vi-VN"/>
          </a:p>
        </p:txBody>
      </p:sp>
      <p:sp>
        <p:nvSpPr>
          <p:cNvPr id="4" name="Chỗ dành sẵn Văn bản 3"/>
          <p:cNvSpPr>
            <a:spLocks noGrp="1"/>
          </p:cNvSpPr>
          <p:nvPr>
            <p:ph type="body" sz="half" idx="2" hasCustomPrompt="1"/>
          </p:nvPr>
        </p:nvSpPr>
        <p:spPr>
          <a:xfrm>
            <a:off x="822960" y="2606040"/>
            <a:ext cx="2331720" cy="1028700"/>
          </a:xfrm>
        </p:spPr>
        <p:txBody>
          <a:bodyPr>
            <a:normAutofit/>
          </a:bodyPr>
          <a:lstStyle>
            <a:lvl1pPr marL="0" indent="0" latinLnBrk="0">
              <a:spcBef>
                <a:spcPts val="900"/>
              </a:spcBef>
              <a:buNone/>
              <a:defRPr lang="vi-VN" sz="1200"/>
            </a:lvl1pPr>
            <a:lvl2pPr marL="342900" indent="0" latinLnBrk="0">
              <a:buNone/>
              <a:defRPr lang="vi-VN" sz="900"/>
            </a:lvl2pPr>
            <a:lvl3pPr marL="685800" indent="0" latinLnBrk="0">
              <a:buNone/>
              <a:defRPr lang="vi-VN" sz="800"/>
            </a:lvl3pPr>
            <a:lvl4pPr marL="1028700" indent="0" latinLnBrk="0">
              <a:buNone/>
              <a:defRPr lang="vi-VN" sz="700"/>
            </a:lvl4pPr>
            <a:lvl5pPr marL="1371600" indent="0" latinLnBrk="0">
              <a:buNone/>
              <a:defRPr lang="vi-VN" sz="700"/>
            </a:lvl5pPr>
            <a:lvl6pPr marL="1714500" indent="0" latinLnBrk="0">
              <a:buNone/>
              <a:defRPr lang="vi-VN" sz="700"/>
            </a:lvl6pPr>
            <a:lvl7pPr marL="2057400" indent="0" latinLnBrk="0">
              <a:buNone/>
              <a:defRPr lang="vi-VN" sz="700"/>
            </a:lvl7pPr>
            <a:lvl8pPr marL="2400300" indent="0" latinLnBrk="0">
              <a:buNone/>
              <a:defRPr lang="vi-VN" sz="700"/>
            </a:lvl8pPr>
            <a:lvl9pPr marL="2743200" indent="0" latinLnBrk="0">
              <a:buNone/>
              <a:defRPr lang="vi-VN" sz="700"/>
            </a:lvl9pPr>
          </a:lstStyle>
          <a:p>
            <a:pPr lvl="0"/>
            <a:r>
              <a:rPr lang="vi-VN" dirty="0" err="1" smtClean="0"/>
              <a:t>Bấm</a:t>
            </a:r>
            <a:r>
              <a:rPr lang="vi-VN" dirty="0" smtClean="0"/>
              <a:t> </a:t>
            </a:r>
            <a:r>
              <a:rPr lang="vi-VN" dirty="0" err="1" smtClean="0"/>
              <a:t>để</a:t>
            </a:r>
            <a:r>
              <a:rPr lang="vi-VN" dirty="0" smtClean="0"/>
              <a:t> </a:t>
            </a:r>
            <a:r>
              <a:rPr lang="vi-VN" dirty="0" err="1" smtClean="0"/>
              <a:t>chỉnh</a:t>
            </a:r>
            <a:r>
              <a:rPr lang="vi-VN" dirty="0" smtClean="0"/>
              <a:t> </a:t>
            </a:r>
            <a:r>
              <a:rPr lang="vi-VN" dirty="0" err="1" smtClean="0"/>
              <a:t>sửa</a:t>
            </a:r>
            <a:r>
              <a:rPr lang="vi-VN" dirty="0" smtClean="0"/>
              <a:t> </a:t>
            </a:r>
            <a:r>
              <a:rPr lang="vi-VN" dirty="0" err="1" smtClean="0"/>
              <a:t>kiểu</a:t>
            </a:r>
            <a:r>
              <a:rPr lang="vi-VN" dirty="0" smtClean="0"/>
              <a:t> văn </a:t>
            </a:r>
            <a:r>
              <a:rPr lang="vi-VN" dirty="0" err="1" smtClean="0"/>
              <a:t>bản</a:t>
            </a:r>
            <a:r>
              <a:rPr lang="vi-VN" dirty="0" smtClean="0"/>
              <a:t> </a:t>
            </a:r>
            <a:r>
              <a:rPr lang="vi-VN" dirty="0" err="1" smtClean="0"/>
              <a:t>Chủ</a:t>
            </a:r>
            <a:endParaRPr lang="vi-VN" dirty="0"/>
          </a:p>
        </p:txBody>
      </p:sp>
      <p:sp>
        <p:nvSpPr>
          <p:cNvPr id="5" name="Chỗ dành sẵn Ngà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9D4DD-96DD-4656-86AD-16DABD3CFE82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6" name="Chỗ dành sẵn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ỗ dành sẵn Số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3F2FF-DD1A-4174-99A0-2E6A9021B7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ỗ dành sẵn Tiêu đề 1"/>
          <p:cNvSpPr>
            <a:spLocks noGrp="1"/>
          </p:cNvSpPr>
          <p:nvPr>
            <p:ph type="title"/>
          </p:nvPr>
        </p:nvSpPr>
        <p:spPr>
          <a:xfrm>
            <a:off x="1143000" y="59182"/>
            <a:ext cx="6850298" cy="925068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/>
          <a:p>
            <a:r>
              <a:rPr lang="vi-VN"/>
              <a:t>Bấm để chỉnh sửa kiểu Tiêu đề Bản cái</a:t>
            </a:r>
          </a:p>
        </p:txBody>
      </p:sp>
      <p:sp>
        <p:nvSpPr>
          <p:cNvPr id="3" name="Chỗ dành sẵn Văn bản 2"/>
          <p:cNvSpPr>
            <a:spLocks noGrp="1"/>
          </p:cNvSpPr>
          <p:nvPr>
            <p:ph type="body" idx="1"/>
          </p:nvPr>
        </p:nvSpPr>
        <p:spPr>
          <a:xfrm>
            <a:off x="1146429" y="1114425"/>
            <a:ext cx="6851142" cy="3114676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vi-VN"/>
              <a:t>Bấm để chỉnh sửa kiểu văn bản Chủ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7" name="Hình tự do 50"/>
          <p:cNvSpPr>
            <a:spLocks/>
          </p:cNvSpPr>
          <p:nvPr/>
        </p:nvSpPr>
        <p:spPr bwMode="auto">
          <a:xfrm>
            <a:off x="6573516" y="4151429"/>
            <a:ext cx="2571570" cy="1002354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" name="Hình tự do 51"/>
          <p:cNvSpPr>
            <a:spLocks/>
          </p:cNvSpPr>
          <p:nvPr/>
        </p:nvSpPr>
        <p:spPr bwMode="auto">
          <a:xfrm>
            <a:off x="3192" y="4243171"/>
            <a:ext cx="8561363" cy="904367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9" name="Hình tự do 51"/>
          <p:cNvSpPr>
            <a:spLocks/>
          </p:cNvSpPr>
          <p:nvPr/>
        </p:nvSpPr>
        <p:spPr bwMode="auto">
          <a:xfrm>
            <a:off x="659" y="4388479"/>
            <a:ext cx="8561363" cy="753244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0" name="Nhóm 66"/>
          <p:cNvGrpSpPr>
            <a:grpSpLocks noChangeAspect="1"/>
          </p:cNvGrpSpPr>
          <p:nvPr/>
        </p:nvGrpSpPr>
        <p:grpSpPr bwMode="auto">
          <a:xfrm>
            <a:off x="8850066" y="824983"/>
            <a:ext cx="319984" cy="300614"/>
            <a:chOff x="3636" y="1964"/>
            <a:chExt cx="413" cy="388"/>
          </a:xfrm>
        </p:grpSpPr>
        <p:sp>
          <p:nvSpPr>
            <p:cNvPr id="11" name="Hình tự do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Hình tự do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Hình tự do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Hình tự do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Hình tự do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Hình tự do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Hình tự do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Hình tự do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9" name="Nhóm 18"/>
          <p:cNvGrpSpPr/>
          <p:nvPr/>
        </p:nvGrpSpPr>
        <p:grpSpPr>
          <a:xfrm>
            <a:off x="8484608" y="4661041"/>
            <a:ext cx="656603" cy="484479"/>
            <a:chOff x="7344986" y="5566058"/>
            <a:chExt cx="1750940" cy="1291943"/>
          </a:xfrm>
        </p:grpSpPr>
        <p:sp>
          <p:nvSpPr>
            <p:cNvPr id="20" name="Hình tự do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Hình tự do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Hình tự do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Hình tự do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Hình tự do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Hình tự do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6" name="Nhóm 5"/>
          <p:cNvGrpSpPr>
            <a:grpSpLocks noChangeAspect="1"/>
          </p:cNvGrpSpPr>
          <p:nvPr/>
        </p:nvGrpSpPr>
        <p:grpSpPr bwMode="auto">
          <a:xfrm>
            <a:off x="116131" y="2269717"/>
            <a:ext cx="447921" cy="591977"/>
            <a:chOff x="2121" y="1060"/>
            <a:chExt cx="597" cy="789"/>
          </a:xfrm>
        </p:grpSpPr>
        <p:sp>
          <p:nvSpPr>
            <p:cNvPr id="27" name="Hình tự do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Hình tự do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Hình tự do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Hình tự do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Hình tự do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Hình tự do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Hình tự do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34" name="Nhóm 16"/>
          <p:cNvGrpSpPr>
            <a:grpSpLocks noChangeAspect="1"/>
          </p:cNvGrpSpPr>
          <p:nvPr/>
        </p:nvGrpSpPr>
        <p:grpSpPr bwMode="auto">
          <a:xfrm>
            <a:off x="218929" y="104542"/>
            <a:ext cx="1037180" cy="603183"/>
            <a:chOff x="1922" y="1129"/>
            <a:chExt cx="987" cy="574"/>
          </a:xfrm>
        </p:grpSpPr>
        <p:sp>
          <p:nvSpPr>
            <p:cNvPr id="35" name="Hình tự do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Hình tự do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Hình tự do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Hình tự do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Hình tự do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" name="Hình tự do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" name="Hình tự do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Hình tự do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3" name="Nhóm 28"/>
          <p:cNvGrpSpPr>
            <a:grpSpLocks noChangeAspect="1"/>
          </p:cNvGrpSpPr>
          <p:nvPr/>
        </p:nvGrpSpPr>
        <p:grpSpPr bwMode="auto">
          <a:xfrm>
            <a:off x="114300" y="3869971"/>
            <a:ext cx="515890" cy="860792"/>
            <a:chOff x="1901" y="2020"/>
            <a:chExt cx="1059" cy="1767"/>
          </a:xfrm>
        </p:grpSpPr>
        <p:sp>
          <p:nvSpPr>
            <p:cNvPr id="44" name="Hình tự do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Hình tự do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Hình tự do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Hình tự do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Hình tự do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" name="Hình tự do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0" name="Hình tự do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1" name="Hình tự do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52" name="Nhóm 52"/>
          <p:cNvGrpSpPr>
            <a:grpSpLocks noChangeAspect="1"/>
          </p:cNvGrpSpPr>
          <p:nvPr/>
        </p:nvGrpSpPr>
        <p:grpSpPr bwMode="auto">
          <a:xfrm rot="19948164">
            <a:off x="8471736" y="193161"/>
            <a:ext cx="506303" cy="579379"/>
            <a:chOff x="4634" y="754"/>
            <a:chExt cx="1164" cy="1332"/>
          </a:xfrm>
        </p:grpSpPr>
        <p:sp>
          <p:nvSpPr>
            <p:cNvPr id="53" name="Hình tự do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Hình tự do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Hình tự do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Hình tự do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Hình tự do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Hình tự do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9" name="Hình tự do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0" name="Hình tự do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61" name="Nhóm 64"/>
          <p:cNvGrpSpPr>
            <a:grpSpLocks noChangeAspect="1"/>
          </p:cNvGrpSpPr>
          <p:nvPr/>
        </p:nvGrpSpPr>
        <p:grpSpPr bwMode="auto">
          <a:xfrm flipH="1">
            <a:off x="8201299" y="2333394"/>
            <a:ext cx="771182" cy="855529"/>
            <a:chOff x="2052" y="995"/>
            <a:chExt cx="768" cy="852"/>
          </a:xfrm>
        </p:grpSpPr>
        <p:sp>
          <p:nvSpPr>
            <p:cNvPr id="62" name="Hình tự do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Hình tự do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Hình tự do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Hình tự do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Hình tự do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Hình tự do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Hình tự do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Hình tự do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" name="Chỗ dành sẵn Chân trang 4"/>
          <p:cNvSpPr>
            <a:spLocks noGrp="1"/>
          </p:cNvSpPr>
          <p:nvPr>
            <p:ph type="ftr" sz="quarter" idx="3"/>
          </p:nvPr>
        </p:nvSpPr>
        <p:spPr>
          <a:xfrm>
            <a:off x="1141809" y="4951476"/>
            <a:ext cx="5233845" cy="178308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 latinLnBrk="0">
              <a:defRPr lang="vi-VN" sz="600" cap="none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hỗ dành sẵn Số Bản chiếu 5"/>
          <p:cNvSpPr>
            <a:spLocks noGrp="1"/>
          </p:cNvSpPr>
          <p:nvPr>
            <p:ph type="sldNum" sz="quarter" idx="4"/>
          </p:nvPr>
        </p:nvSpPr>
        <p:spPr>
          <a:xfrm>
            <a:off x="7517511" y="4951476"/>
            <a:ext cx="480060" cy="178308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 latinLnBrk="0">
              <a:defRPr lang="vi-VN" sz="600">
                <a:solidFill>
                  <a:schemeClr val="tx1"/>
                </a:solidFill>
              </a:defRPr>
            </a:lvl1pPr>
          </a:lstStyle>
          <a:p>
            <a:fld id="{B653F2FF-DD1A-4174-99A0-2E6A9021B75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Chỗ dành sẵn Ngày 3"/>
          <p:cNvSpPr>
            <a:spLocks noGrp="1"/>
          </p:cNvSpPr>
          <p:nvPr>
            <p:ph type="dt" sz="half" idx="2"/>
          </p:nvPr>
        </p:nvSpPr>
        <p:spPr>
          <a:xfrm>
            <a:off x="6656832" y="4951476"/>
            <a:ext cx="720090" cy="178308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 latinLnBrk="0">
              <a:defRPr lang="vi-VN" sz="600">
                <a:solidFill>
                  <a:schemeClr val="tx1"/>
                </a:solidFill>
              </a:defRPr>
            </a:lvl1pPr>
          </a:lstStyle>
          <a:p>
            <a:fld id="{CC69D4DD-96DD-4656-86AD-16DABD3CFE82}" type="datetimeFigureOut">
              <a:rPr lang="en-US" smtClean="0"/>
              <a:pPr/>
              <a:t>10/28/2021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marL="0" indent="0" algn="l" defTabSz="6858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vi-VN" sz="2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171450" algn="l" defTabSz="685800" rtl="0" eaLnBrk="1" latinLnBrk="0" hangingPunct="1">
        <a:lnSpc>
          <a:spcPct val="100000"/>
        </a:lnSpc>
        <a:spcBef>
          <a:spcPts val="135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vi-VN"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45770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vi-VN"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71450" algn="l" defTabSz="685800" rtl="0" eaLnBrk="1" latinLnBrk="0" hangingPunct="1">
        <a:lnSpc>
          <a:spcPct val="100000"/>
        </a:lnSpc>
        <a:spcBef>
          <a:spcPts val="6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vi-VN"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25830" indent="-171450" algn="l" defTabSz="685800" rtl="0" eaLnBrk="1" latinLnBrk="0" hangingPunct="1">
        <a:lnSpc>
          <a:spcPct val="100000"/>
        </a:lnSpc>
        <a:spcBef>
          <a:spcPts val="6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vi-VN"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indent="-171450" algn="l" defTabSz="685800" rtl="0" eaLnBrk="1" latinLnBrk="0" hangingPunct="1">
        <a:lnSpc>
          <a:spcPct val="100000"/>
        </a:lnSpc>
        <a:spcBef>
          <a:spcPts val="6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vi-VN"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40589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lang="vi-VN" sz="110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lang="vi-VN" sz="11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8595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lang="vi-VN" sz="11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2598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lang="vi-VN" sz="11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685800" rtl="0" eaLnBrk="1" latinLnBrk="0" hangingPunct="1">
        <a:defRPr lang="vi-VN"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lang="vi-VN"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lang="vi-VN"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lang="vi-VN"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lang="vi-VN"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lang="vi-VN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lang="vi-VN"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lang="vi-VN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lang="vi-VN"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352550"/>
            <a:ext cx="7020314" cy="1230659"/>
          </a:xfrm>
        </p:spPr>
        <p:txBody>
          <a:bodyPr>
            <a:normAutofit fontScale="90000"/>
          </a:bodyPr>
          <a:lstStyle/>
          <a:p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8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8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8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8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48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48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endParaRPr lang="en-US" sz="4800" b="1" dirty="0">
              <a:solidFill>
                <a:schemeClr val="accent5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6"/>
          <p:cNvSpPr>
            <a:spLocks noChangeArrowheads="1"/>
          </p:cNvSpPr>
          <p:nvPr/>
        </p:nvSpPr>
        <p:spPr bwMode="auto">
          <a:xfrm>
            <a:off x="762000" y="3479735"/>
            <a:ext cx="504825" cy="5048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27088" y="1777206"/>
            <a:ext cx="84978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None/>
            </a:pPr>
            <a:r>
              <a:rPr lang="vi-VN" altLang="en-US" sz="2800" i="1" dirty="0" smtClean="0">
                <a:latin typeface="Times New Roman" panose="02020603050405020304" pitchFamily="18" charset="0"/>
              </a:rPr>
              <a:t>b)  </a:t>
            </a:r>
            <a:r>
              <a:rPr lang="en-US" altLang="en-US" sz="2800" b="1" i="1" dirty="0" err="1" smtClean="0">
                <a:latin typeface="Times New Roman" panose="02020603050405020304" pitchFamily="18" charset="0"/>
              </a:rPr>
              <a:t>Mặc</a:t>
            </a:r>
            <a:r>
              <a:rPr lang="en-US" altLang="en-US" sz="2800" b="1" i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latin typeface="Times New Roman" panose="02020603050405020304" pitchFamily="18" charset="0"/>
              </a:rPr>
              <a:t>dù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</a:rPr>
              <a:t>trời</a:t>
            </a:r>
            <a:r>
              <a:rPr lang="en-US" altLang="en-US" sz="28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</a:rPr>
              <a:t>mưa</a:t>
            </a:r>
            <a:r>
              <a:rPr lang="en-US" altLang="en-US" sz="28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latin typeface="Times New Roman" panose="02020603050405020304" pitchFamily="18" charset="0"/>
              </a:rPr>
              <a:t>nhưng</a:t>
            </a:r>
            <a:r>
              <a:rPr lang="en-US" altLang="en-US" sz="2800" i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</a:rPr>
              <a:t>em</a:t>
            </a:r>
            <a:r>
              <a:rPr lang="en-US" altLang="en-US" sz="28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</a:rPr>
              <a:t>đến</a:t>
            </a:r>
            <a:r>
              <a:rPr lang="en-US" altLang="en-US" sz="28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</a:rPr>
              <a:t>lớp</a:t>
            </a:r>
            <a:r>
              <a:rPr lang="en-US" altLang="en-US" sz="28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</a:rPr>
              <a:t>đúng</a:t>
            </a:r>
            <a:r>
              <a:rPr lang="en-US" altLang="en-US" sz="28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</a:rPr>
              <a:t>giờ</a:t>
            </a:r>
            <a:r>
              <a:rPr lang="en-US" altLang="en-US" sz="2800" dirty="0" smtClean="0">
                <a:latin typeface="Times New Roman" panose="02020603050405020304" pitchFamily="18" charset="0"/>
              </a:rPr>
              <a:t>.</a:t>
            </a:r>
            <a:endParaRPr lang="en-US" altLang="en-US" sz="2800" dirty="0">
              <a:latin typeface="Times New Roman" panose="02020603050405020304" pitchFamily="18" charset="0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827088" y="2416174"/>
            <a:ext cx="6553200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lphaUcPeriod"/>
            </a:pPr>
            <a:r>
              <a:rPr lang="en-US" altLang="en-US" sz="2400" i="1" dirty="0" err="1">
                <a:latin typeface="Times New Roman" panose="02020603050405020304" pitchFamily="18" charset="0"/>
              </a:rPr>
              <a:t>Biểu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thị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quan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hệ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nguyên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nhân</a:t>
            </a:r>
            <a:r>
              <a:rPr lang="en-US" altLang="en-US" sz="2400" i="1" dirty="0">
                <a:latin typeface="Times New Roman" panose="02020603050405020304" pitchFamily="18" charset="0"/>
              </a:rPr>
              <a:t> -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kết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quả</a:t>
            </a:r>
            <a:endParaRPr lang="en-US" altLang="en-US" sz="2400" i="1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AutoNum type="alphaUcPeriod"/>
            </a:pPr>
            <a:r>
              <a:rPr lang="en-US" altLang="en-US" sz="2400" i="1" dirty="0" err="1">
                <a:latin typeface="Times New Roman" panose="02020603050405020304" pitchFamily="18" charset="0"/>
              </a:rPr>
              <a:t>Biểu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thị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quan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hệ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tăng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tiến</a:t>
            </a:r>
            <a:endParaRPr lang="en-US" altLang="en-US" sz="2400" i="1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AutoNum type="alphaUcPeriod"/>
            </a:pPr>
            <a:r>
              <a:rPr lang="en-US" altLang="en-US" sz="2400" i="1" dirty="0" err="1">
                <a:latin typeface="Times New Roman" panose="02020603050405020304" pitchFamily="18" charset="0"/>
              </a:rPr>
              <a:t>Biểu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thị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quan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hệ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tương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phản</a:t>
            </a:r>
            <a:endParaRPr lang="en-US" altLang="en-US" sz="2400" i="1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AutoNum type="alphaUcPeriod"/>
            </a:pPr>
            <a:r>
              <a:rPr lang="en-US" altLang="en-US" sz="2400" i="1" dirty="0" err="1">
                <a:latin typeface="Times New Roman" panose="02020603050405020304" pitchFamily="18" charset="0"/>
              </a:rPr>
              <a:t>Biểu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thị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quan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hệ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điều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kiện</a:t>
            </a:r>
            <a:r>
              <a:rPr lang="en-US" altLang="en-US" sz="2400" i="1" dirty="0">
                <a:latin typeface="Times New Roman" panose="02020603050405020304" pitchFamily="18" charset="0"/>
              </a:rPr>
              <a:t> -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kết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quả</a:t>
            </a:r>
            <a:endParaRPr lang="en-US" altLang="en-US" sz="2400" i="1" dirty="0">
              <a:latin typeface="Times New Roman" panose="02020603050405020304" pitchFamily="18" charset="0"/>
            </a:endParaRPr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1042988" y="0"/>
            <a:ext cx="3529012" cy="908050"/>
          </a:xfrm>
          <a:prstGeom prst="cloudCallout">
            <a:avLst>
              <a:gd name="adj1" fmla="val -43750"/>
              <a:gd name="adj2" fmla="val 70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i="1">
                <a:latin typeface="Times New Roman" panose="02020603050405020304" pitchFamily="18" charset="0"/>
              </a:rPr>
              <a:t>Củng cố:</a:t>
            </a: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793750" y="1055398"/>
            <a:ext cx="8064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cặp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quan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hệ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từ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trong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câu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sau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biểu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thị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quan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hệ</a:t>
            </a:r>
            <a:r>
              <a:rPr lang="en-US" altLang="en-US" sz="2400" b="1" dirty="0">
                <a:latin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599324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6"/>
          <p:cNvSpPr>
            <a:spLocks noChangeArrowheads="1"/>
          </p:cNvSpPr>
          <p:nvPr/>
        </p:nvSpPr>
        <p:spPr bwMode="auto">
          <a:xfrm>
            <a:off x="790575" y="4035007"/>
            <a:ext cx="504825" cy="5048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824923" y="1809894"/>
            <a:ext cx="88931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2800" b="1" i="1" dirty="0" smtClean="0">
                <a:latin typeface="Times New Roman" panose="02020603050405020304" pitchFamily="18" charset="0"/>
              </a:rPr>
              <a:t>c)  </a:t>
            </a:r>
            <a:r>
              <a:rPr lang="en-US" altLang="en-US" sz="2800" b="1" i="1" dirty="0" err="1" smtClean="0">
                <a:latin typeface="Times New Roman" panose="02020603050405020304" pitchFamily="18" charset="0"/>
              </a:rPr>
              <a:t>Nếu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em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học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giỏi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latin typeface="Times New Roman" panose="02020603050405020304" pitchFamily="18" charset="0"/>
              </a:rPr>
              <a:t>thì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bố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mẹ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cho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về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quê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thăm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ông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bà</a:t>
            </a:r>
            <a:r>
              <a:rPr lang="en-US" altLang="en-US" sz="2800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1042988" y="0"/>
            <a:ext cx="3529012" cy="908050"/>
          </a:xfrm>
          <a:prstGeom prst="cloudCallout">
            <a:avLst>
              <a:gd name="adj1" fmla="val -43750"/>
              <a:gd name="adj2" fmla="val 70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i="1">
                <a:latin typeface="Times New Roman" panose="02020603050405020304" pitchFamily="18" charset="0"/>
              </a:rPr>
              <a:t>Củng cố: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793750" y="1055398"/>
            <a:ext cx="8064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cặp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quan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hệ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từ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trong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câu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sau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biểu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thị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quan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hệ</a:t>
            </a:r>
            <a:r>
              <a:rPr lang="en-US" altLang="en-US" sz="2400" b="1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827088" y="2416174"/>
            <a:ext cx="6553200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lphaUcPeriod"/>
            </a:pPr>
            <a:r>
              <a:rPr lang="en-US" altLang="en-US" sz="2400" i="1" dirty="0" err="1">
                <a:latin typeface="Times New Roman" panose="02020603050405020304" pitchFamily="18" charset="0"/>
              </a:rPr>
              <a:t>Biểu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thị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quan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hệ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nguyên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nhân</a:t>
            </a:r>
            <a:r>
              <a:rPr lang="en-US" altLang="en-US" sz="2400" i="1" dirty="0">
                <a:latin typeface="Times New Roman" panose="02020603050405020304" pitchFamily="18" charset="0"/>
              </a:rPr>
              <a:t> -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kết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quả</a:t>
            </a:r>
            <a:endParaRPr lang="en-US" altLang="en-US" sz="2400" i="1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AutoNum type="alphaUcPeriod"/>
            </a:pPr>
            <a:r>
              <a:rPr lang="en-US" altLang="en-US" sz="2400" i="1" dirty="0" err="1">
                <a:latin typeface="Times New Roman" panose="02020603050405020304" pitchFamily="18" charset="0"/>
              </a:rPr>
              <a:t>Biểu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thị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quan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hệ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tăng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tiến</a:t>
            </a:r>
            <a:endParaRPr lang="en-US" altLang="en-US" sz="2400" i="1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AutoNum type="alphaUcPeriod"/>
            </a:pPr>
            <a:r>
              <a:rPr lang="en-US" altLang="en-US" sz="2400" i="1" dirty="0" err="1">
                <a:latin typeface="Times New Roman" panose="02020603050405020304" pitchFamily="18" charset="0"/>
              </a:rPr>
              <a:t>Biểu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thị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quan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hệ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tương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phản</a:t>
            </a:r>
            <a:endParaRPr lang="en-US" altLang="en-US" sz="2400" i="1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AutoNum type="alphaUcPeriod"/>
            </a:pPr>
            <a:r>
              <a:rPr lang="en-US" altLang="en-US" sz="2400" i="1" dirty="0" err="1">
                <a:latin typeface="Times New Roman" panose="02020603050405020304" pitchFamily="18" charset="0"/>
              </a:rPr>
              <a:t>Biểu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thị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quan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hệ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điều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kiện</a:t>
            </a:r>
            <a:r>
              <a:rPr lang="en-US" altLang="en-US" sz="2400" i="1" dirty="0">
                <a:latin typeface="Times New Roman" panose="02020603050405020304" pitchFamily="18" charset="0"/>
              </a:rPr>
              <a:t> -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kết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quả</a:t>
            </a:r>
            <a:endParaRPr lang="en-US" altLang="en-US" sz="2400" i="1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2612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504950"/>
            <a:ext cx="7020314" cy="697259"/>
          </a:xfrm>
        </p:spPr>
        <p:txBody>
          <a:bodyPr>
            <a:normAutofit/>
          </a:bodyPr>
          <a:lstStyle/>
          <a:p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lắng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!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902364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704054" y="438150"/>
            <a:ext cx="767794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r>
              <a:rPr lang="en-US" alt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alt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en-US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782418" y="1381106"/>
            <a:ext cx="455158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a/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Ngòi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775491" y="1899105"/>
            <a:ext cx="745410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b/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cam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trĩu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775491" y="2360430"/>
            <a:ext cx="6553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c/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5" name="Text Box 12"/>
          <p:cNvSpPr txBox="1">
            <a:spLocks noChangeArrowheads="1"/>
          </p:cNvSpPr>
          <p:nvPr/>
        </p:nvSpPr>
        <p:spPr bwMode="auto">
          <a:xfrm>
            <a:off x="782418" y="2929173"/>
            <a:ext cx="7488238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endParaRPr lang="en-US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endParaRPr lang="en-US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endParaRPr lang="en-US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Line 14"/>
          <p:cNvSpPr>
            <a:spLocks noChangeShapeType="1"/>
          </p:cNvSpPr>
          <p:nvPr/>
        </p:nvSpPr>
        <p:spPr bwMode="auto">
          <a:xfrm>
            <a:off x="3151979" y="2335213"/>
            <a:ext cx="433387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Line 17"/>
          <p:cNvSpPr>
            <a:spLocks noChangeShapeType="1"/>
          </p:cNvSpPr>
          <p:nvPr/>
        </p:nvSpPr>
        <p:spPr bwMode="auto">
          <a:xfrm>
            <a:off x="3944141" y="2840038"/>
            <a:ext cx="360363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Line 18"/>
          <p:cNvSpPr>
            <a:spLocks noChangeShapeType="1"/>
          </p:cNvSpPr>
          <p:nvPr/>
        </p:nvSpPr>
        <p:spPr bwMode="auto">
          <a:xfrm flipV="1">
            <a:off x="2504279" y="3343275"/>
            <a:ext cx="64770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4" grpId="0"/>
      <p:bldP spid="15" grpId="0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57200" y="742950"/>
            <a:ext cx="8396288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altLang="en-US" sz="2800" b="1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altLang="en-US" sz="28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/131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Nhờ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ngập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mặn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chóng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b/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cua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ngập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mặn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đầm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cua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đầm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lân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cận</a:t>
            </a:r>
            <a:r>
              <a:rPr lang="en-US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11519205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838200" y="361950"/>
            <a:ext cx="7559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indent="-342900">
              <a:spcBef>
                <a:spcPct val="50000"/>
              </a:spcBef>
            </a:pPr>
            <a:r>
              <a:rPr lang="en-US" alt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Cặp</a:t>
            </a:r>
            <a:r>
              <a:rPr lang="en-US" alt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quan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hệ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nhờ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..........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mà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......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biểu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thị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quan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hệ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gì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838200" y="944419"/>
            <a:ext cx="7559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Nhờ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..........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mà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.......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biểu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thị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quan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hệ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nguyên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-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kết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quả</a:t>
            </a:r>
            <a:endParaRPr lang="en-US" altLang="en-US" sz="24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" name="Text Box 6"/>
          <p:cNvSpPr txBox="1">
            <a:spLocks noChangeArrowheads="1"/>
          </p:cNvSpPr>
          <p:nvPr/>
        </p:nvSpPr>
        <p:spPr bwMode="auto">
          <a:xfrm>
            <a:off x="838200" y="1520595"/>
            <a:ext cx="755967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indent="-342900">
              <a:spcBef>
                <a:spcPct val="50000"/>
              </a:spcBef>
            </a:pPr>
            <a:r>
              <a:rPr lang="en-US" alt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Cặp</a:t>
            </a:r>
            <a:r>
              <a:rPr lang="en-US" alt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quan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hệ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không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những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..............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mà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còn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....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biểu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thị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quan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hệ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gì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836613" y="2470568"/>
            <a:ext cx="75612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Không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những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..............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mà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còn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.....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biểu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thị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quan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hệ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tăng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tiến</a:t>
            </a:r>
            <a:endParaRPr lang="en-US" altLang="en-US" sz="24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" name="Text Box 13"/>
          <p:cNvSpPr txBox="1">
            <a:spLocks noChangeArrowheads="1"/>
          </p:cNvSpPr>
          <p:nvPr/>
        </p:nvSpPr>
        <p:spPr bwMode="auto">
          <a:xfrm>
            <a:off x="836613" y="3046744"/>
            <a:ext cx="3311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indent="-342900">
              <a:spcBef>
                <a:spcPct val="50000"/>
              </a:spcBef>
            </a:pPr>
            <a:r>
              <a:rPr lang="en-US" alt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Quan</a:t>
            </a:r>
            <a:r>
              <a:rPr lang="en-US" alt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hệ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gì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21" name="Text Box 14"/>
          <p:cNvSpPr txBox="1">
            <a:spLocks noChangeArrowheads="1"/>
          </p:cNvSpPr>
          <p:nvPr/>
        </p:nvSpPr>
        <p:spPr bwMode="auto">
          <a:xfrm>
            <a:off x="836613" y="3622920"/>
            <a:ext cx="820896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>
                <a:solidFill>
                  <a:srgbClr val="FF0000"/>
                </a:solidFill>
              </a:rPr>
              <a:t>-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Dùng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để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nối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hoặc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nối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nhau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giúp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đọc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nghe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hiểu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rõ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mối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quan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hệ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giữa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hoặc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quan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hệ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về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ý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nghĩa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câu</a:t>
            </a:r>
            <a:endParaRPr lang="en-US" altLang="en-US" sz="24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4089873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563095" y="75376"/>
            <a:ext cx="8242300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altLang="en-US" sz="2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altLang="en-US" sz="2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/131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:Hãy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en-US" alt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76891" y="1368038"/>
            <a:ext cx="8767109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qua,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tin,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tuyên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ngập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mặn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đê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Mau,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Bạc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Liêu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An,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Quảng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Ninh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,...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trào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ngập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mặn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76891" y="3028950"/>
            <a:ext cx="8614707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b/ 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Bến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Tre,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Trà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Vinh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Tĩnh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Quảng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Ninh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,...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trào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ngập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mặn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ngập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Mặn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Cồn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Vành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Cồn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Đen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Cồn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Ngạn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Cồn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Lu,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Cồn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Mờ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(Nam 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),...</a:t>
            </a:r>
          </a:p>
        </p:txBody>
      </p:sp>
    </p:spTree>
    <p:extLst>
      <p:ext uri="{BB962C8B-B14F-4D97-AF65-F5344CB8AC3E}">
        <p14:creationId xmlns:p14="http://schemas.microsoft.com/office/powerpoint/2010/main" val="4096832280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685800" y="590550"/>
            <a:ext cx="777240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a/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Mấy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năm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qua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vì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chúng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ta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làm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tốt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công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tác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thông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tin,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tuyên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truyền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để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dân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thấy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rõ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vai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trò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rừng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ngập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mặn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đối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việc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bảo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vệ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đê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điều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nên</a:t>
            </a:r>
            <a:r>
              <a:rPr lang="en-US" altLang="en-US" sz="1800" i="1" dirty="0">
                <a:solidFill>
                  <a:srgbClr val="FF0000"/>
                </a:solidFill>
              </a:rPr>
              <a:t> 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ở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ven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biển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tỉnh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như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Cà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Mau,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Bạc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Liêu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Nghệ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An,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Thái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Bình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Quảng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Ninh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,...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đều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phong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trào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trồng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rừng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ngập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mặn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85800" y="2678112"/>
            <a:ext cx="777240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b/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Chẳng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những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ở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ven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biển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tỉnh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như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Bến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Tre,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Trà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Vinh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Sóc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Trăng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Hà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Tĩnh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Hải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Phòng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Quảng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Ninh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,...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đều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phong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trào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trồng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rừng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ngập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mặn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mà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rừng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ngập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Mặn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còn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trồng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ở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đảo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mới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bồi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ngoài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biển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như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Cồn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Vành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Cồn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Đen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(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Thái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Bình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),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Cồn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Ngạn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Cồn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Lu,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Cồn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Mờ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(Nam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Định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),...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609600" y="133350"/>
            <a:ext cx="7742514" cy="83099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u="sng" dirty="0" err="1">
                <a:latin typeface="Times New Roman" panose="02020603050405020304" pitchFamily="18" charset="0"/>
              </a:rPr>
              <a:t>Bài</a:t>
            </a:r>
            <a:r>
              <a:rPr lang="en-US" altLang="en-US" sz="2400" b="1" u="sng" dirty="0">
                <a:latin typeface="Times New Roman" panose="02020603050405020304" pitchFamily="18" charset="0"/>
              </a:rPr>
              <a:t> 3: </a:t>
            </a:r>
            <a:r>
              <a:rPr lang="en-US" altLang="en-US" sz="2400" b="1" u="sng" dirty="0" err="1">
                <a:latin typeface="Times New Roman" panose="02020603050405020304" pitchFamily="18" charset="0"/>
              </a:rPr>
              <a:t>sgk</a:t>
            </a:r>
            <a:r>
              <a:rPr lang="en-US" altLang="en-US" sz="2400" b="1" u="sng" dirty="0">
                <a:latin typeface="Times New Roman" panose="02020603050405020304" pitchFamily="18" charset="0"/>
              </a:rPr>
              <a:t>/131</a:t>
            </a:r>
            <a:r>
              <a:rPr lang="en-US" altLang="en-US" sz="2400" dirty="0">
                <a:latin typeface="Times New Roman" panose="02020603050405020304" pitchFamily="18" charset="0"/>
              </a:rPr>
              <a:t>: Hai </a:t>
            </a:r>
            <a:r>
              <a:rPr lang="en-US" altLang="en-US" sz="2400" dirty="0" err="1">
                <a:latin typeface="Times New Roman" panose="02020603050405020304" pitchFamily="18" charset="0"/>
              </a:rPr>
              <a:t>đoạn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văn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sau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có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gì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khác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nhau</a:t>
            </a:r>
            <a:r>
              <a:rPr lang="en-US" altLang="en-US" sz="2400" dirty="0">
                <a:latin typeface="Times New Roman" panose="02020603050405020304" pitchFamily="18" charset="0"/>
              </a:rPr>
              <a:t>? </a:t>
            </a:r>
            <a:r>
              <a:rPr lang="en-US" altLang="en-US" sz="2400" dirty="0" err="1">
                <a:latin typeface="Times New Roman" panose="02020603050405020304" pitchFamily="18" charset="0"/>
              </a:rPr>
              <a:t>Đoạn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nào</a:t>
            </a:r>
            <a:r>
              <a:rPr lang="en-US" altLang="en-US" sz="2400" dirty="0">
                <a:latin typeface="Times New Roman" panose="02020603050405020304" pitchFamily="18" charset="0"/>
              </a:rPr>
              <a:t> hay </a:t>
            </a:r>
            <a:r>
              <a:rPr lang="en-US" altLang="en-US" sz="2400" dirty="0" err="1">
                <a:latin typeface="Times New Roman" panose="02020603050405020304" pitchFamily="18" charset="0"/>
              </a:rPr>
              <a:t>hơn</a:t>
            </a:r>
            <a:r>
              <a:rPr lang="en-US" altLang="en-US" sz="2400" dirty="0">
                <a:latin typeface="Times New Roman" panose="02020603050405020304" pitchFamily="18" charset="0"/>
              </a:rPr>
              <a:t>? </a:t>
            </a:r>
            <a:r>
              <a:rPr lang="en-US" altLang="en-US" sz="2400" dirty="0" err="1">
                <a:latin typeface="Times New Roman" panose="02020603050405020304" pitchFamily="18" charset="0"/>
              </a:rPr>
              <a:t>Vì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sao</a:t>
            </a:r>
            <a:r>
              <a:rPr lang="en-US" altLang="en-US" sz="2400" dirty="0"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16527" y="964347"/>
            <a:ext cx="3803073" cy="424731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dirty="0">
                <a:latin typeface="Times New Roman" panose="02020603050405020304" pitchFamily="18" charset="0"/>
              </a:rPr>
              <a:t>a/ </a:t>
            </a:r>
            <a:r>
              <a:rPr lang="en-US" altLang="en-US" sz="2000" dirty="0" err="1">
                <a:latin typeface="Times New Roman" panose="02020603050405020304" pitchFamily="18" charset="0"/>
              </a:rPr>
              <a:t>Hôm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sau</a:t>
            </a:r>
            <a:r>
              <a:rPr lang="en-US" altLang="en-US" sz="2000" dirty="0">
                <a:latin typeface="Times New Roman" panose="02020603050405020304" pitchFamily="18" charset="0"/>
              </a:rPr>
              <a:t>, </a:t>
            </a:r>
            <a:r>
              <a:rPr lang="en-US" altLang="en-US" sz="2000" dirty="0" err="1">
                <a:latin typeface="Times New Roman" panose="02020603050405020304" pitchFamily="18" charset="0"/>
              </a:rPr>
              <a:t>hai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chú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cháu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ra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đầm</a:t>
            </a:r>
            <a:r>
              <a:rPr lang="en-US" altLang="en-US" sz="2000" dirty="0">
                <a:latin typeface="Times New Roman" panose="02020603050405020304" pitchFamily="18" charset="0"/>
              </a:rPr>
              <a:t>. </a:t>
            </a:r>
            <a:r>
              <a:rPr lang="en-US" altLang="en-US" sz="2000" dirty="0" err="1">
                <a:latin typeface="Times New Roman" panose="02020603050405020304" pitchFamily="18" charset="0"/>
              </a:rPr>
              <a:t>Một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vài</a:t>
            </a:r>
            <a:r>
              <a:rPr lang="en-US" altLang="en-US" sz="2000" dirty="0">
                <a:latin typeface="Times New Roman" panose="02020603050405020304" pitchFamily="18" charset="0"/>
              </a:rPr>
              <a:t> con le </a:t>
            </a:r>
            <a:r>
              <a:rPr lang="en-US" altLang="en-US" sz="2000" dirty="0" err="1">
                <a:latin typeface="Times New Roman" panose="02020603050405020304" pitchFamily="18" charset="0"/>
              </a:rPr>
              <a:t>ngập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lặn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trước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mũi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thuyền</a:t>
            </a:r>
            <a:r>
              <a:rPr lang="en-US" altLang="en-US" sz="2000" dirty="0">
                <a:latin typeface="Times New Roman" panose="02020603050405020304" pitchFamily="18" charset="0"/>
              </a:rPr>
              <a:t>. </a:t>
            </a:r>
            <a:r>
              <a:rPr lang="en-US" altLang="en-US" sz="2000" dirty="0" err="1">
                <a:latin typeface="Times New Roman" panose="02020603050405020304" pitchFamily="18" charset="0"/>
              </a:rPr>
              <a:t>Nhìn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ra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phía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trước</a:t>
            </a:r>
            <a:r>
              <a:rPr lang="en-US" altLang="en-US" sz="2000" dirty="0">
                <a:latin typeface="Times New Roman" panose="02020603050405020304" pitchFamily="18" charset="0"/>
              </a:rPr>
              <a:t>, </a:t>
            </a:r>
            <a:r>
              <a:rPr lang="en-US" altLang="en-US" sz="2000" dirty="0" err="1">
                <a:latin typeface="Times New Roman" panose="02020603050405020304" pitchFamily="18" charset="0"/>
              </a:rPr>
              <a:t>chợt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thấy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bầy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vịt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đang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đùa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giỡn</a:t>
            </a:r>
            <a:r>
              <a:rPr lang="en-US" altLang="en-US" sz="2000" dirty="0">
                <a:latin typeface="Times New Roman" panose="02020603050405020304" pitchFamily="18" charset="0"/>
              </a:rPr>
              <a:t>. Ồ, </a:t>
            </a:r>
            <a:r>
              <a:rPr lang="en-US" altLang="en-US" sz="2000" dirty="0" err="1">
                <a:latin typeface="Times New Roman" panose="02020603050405020304" pitchFamily="18" charset="0"/>
              </a:rPr>
              <a:t>có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cả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vịt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nâu</a:t>
            </a:r>
            <a:r>
              <a:rPr lang="en-US" altLang="en-US" sz="2000" dirty="0">
                <a:latin typeface="Times New Roman" panose="02020603050405020304" pitchFamily="18" charset="0"/>
              </a:rPr>
              <a:t>, </a:t>
            </a:r>
            <a:r>
              <a:rPr lang="en-US" altLang="en-US" sz="2000" dirty="0" err="1">
                <a:latin typeface="Times New Roman" panose="02020603050405020304" pitchFamily="18" charset="0"/>
              </a:rPr>
              <a:t>vịt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đầu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đỏ</a:t>
            </a:r>
            <a:r>
              <a:rPr lang="en-US" altLang="en-US" sz="2000" dirty="0">
                <a:latin typeface="Times New Roman" panose="02020603050405020304" pitchFamily="18" charset="0"/>
              </a:rPr>
              <a:t>, </a:t>
            </a:r>
            <a:r>
              <a:rPr lang="en-US" altLang="en-US" sz="2000" dirty="0" err="1">
                <a:latin typeface="Times New Roman" panose="02020603050405020304" pitchFamily="18" charset="0"/>
              </a:rPr>
              <a:t>vịt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lưỡi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liềm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và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cả</a:t>
            </a:r>
            <a:r>
              <a:rPr lang="en-US" altLang="en-US" sz="2000" dirty="0">
                <a:latin typeface="Times New Roman" panose="02020603050405020304" pitchFamily="18" charset="0"/>
              </a:rPr>
              <a:t> con </a:t>
            </a:r>
            <a:r>
              <a:rPr lang="en-US" altLang="en-US" sz="2000" dirty="0" err="1">
                <a:latin typeface="Times New Roman" panose="02020603050405020304" pitchFamily="18" charset="0"/>
              </a:rPr>
              <a:t>vịt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vàng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cực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hiếm</a:t>
            </a:r>
            <a:r>
              <a:rPr lang="en-US" altLang="en-US" sz="2000" dirty="0">
                <a:latin typeface="Times New Roman" panose="02020603050405020304" pitchFamily="18" charset="0"/>
              </a:rPr>
              <a:t>. </a:t>
            </a:r>
            <a:r>
              <a:rPr lang="en-US" altLang="en-US" sz="2000" dirty="0" err="1">
                <a:latin typeface="Times New Roman" panose="02020603050405020304" pitchFamily="18" charset="0"/>
              </a:rPr>
              <a:t>Tâm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bất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ngờ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rút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khẩu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súng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ra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định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bắn</a:t>
            </a:r>
            <a:r>
              <a:rPr lang="en-US" altLang="en-US" sz="2000" dirty="0">
                <a:latin typeface="Times New Roman" panose="02020603050405020304" pitchFamily="18" charset="0"/>
              </a:rPr>
              <a:t>. Mai </a:t>
            </a:r>
            <a:r>
              <a:rPr lang="en-US" altLang="en-US" sz="2000" dirty="0" err="1">
                <a:latin typeface="Times New Roman" panose="02020603050405020304" pitchFamily="18" charset="0"/>
              </a:rPr>
              <a:t>giật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mình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khiếp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hãi</a:t>
            </a:r>
            <a:r>
              <a:rPr lang="en-US" altLang="en-US" sz="2000" dirty="0">
                <a:latin typeface="Times New Roman" panose="02020603050405020304" pitchFamily="18" charset="0"/>
              </a:rPr>
              <a:t>. </a:t>
            </a:r>
            <a:r>
              <a:rPr lang="en-US" altLang="en-US" sz="2000" dirty="0" err="1">
                <a:latin typeface="Times New Roman" panose="02020603050405020304" pitchFamily="18" charset="0"/>
              </a:rPr>
              <a:t>Cô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bé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bỗng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thấy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Tâm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trở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thành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mối</a:t>
            </a:r>
            <a:r>
              <a:rPr lang="en-US" altLang="en-US" sz="2000" dirty="0">
                <a:latin typeface="Times New Roman" panose="02020603050405020304" pitchFamily="18" charset="0"/>
              </a:rPr>
              <a:t> tai </a:t>
            </a:r>
            <a:r>
              <a:rPr lang="en-US" altLang="en-US" sz="2000" dirty="0" err="1">
                <a:latin typeface="Times New Roman" panose="02020603050405020304" pitchFamily="18" charset="0"/>
              </a:rPr>
              <a:t>hoạ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cho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bầy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chim</a:t>
            </a:r>
            <a:r>
              <a:rPr lang="en-US" altLang="en-US" sz="2000" dirty="0">
                <a:latin typeface="Times New Roman" panose="02020603050405020304" pitchFamily="18" charset="0"/>
              </a:rPr>
              <a:t>. </a:t>
            </a:r>
            <a:r>
              <a:rPr lang="en-US" altLang="en-US" sz="2000" dirty="0" err="1">
                <a:latin typeface="Times New Roman" panose="02020603050405020304" pitchFamily="18" charset="0"/>
              </a:rPr>
              <a:t>Chẳng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kịp</a:t>
            </a:r>
            <a:r>
              <a:rPr lang="en-US" altLang="en-US" sz="2000" dirty="0">
                <a:latin typeface="Times New Roman" panose="02020603050405020304" pitchFamily="18" charset="0"/>
              </a:rPr>
              <a:t> can </a:t>
            </a:r>
            <a:r>
              <a:rPr lang="en-US" altLang="en-US" sz="2000" dirty="0" err="1">
                <a:latin typeface="Times New Roman" panose="02020603050405020304" pitchFamily="18" charset="0"/>
              </a:rPr>
              <a:t>Tâm</a:t>
            </a:r>
            <a:r>
              <a:rPr lang="en-US" altLang="en-US" sz="2000" dirty="0">
                <a:latin typeface="Times New Roman" panose="02020603050405020304" pitchFamily="18" charset="0"/>
              </a:rPr>
              <a:t>, </a:t>
            </a:r>
            <a:r>
              <a:rPr lang="en-US" altLang="en-US" sz="2000" dirty="0" err="1">
                <a:latin typeface="Times New Roman" panose="02020603050405020304" pitchFamily="18" charset="0"/>
              </a:rPr>
              <a:t>cô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bé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đứng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hẳn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lên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thuyền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xua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tay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và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hô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smtClean="0">
                <a:latin typeface="Times New Roman" panose="02020603050405020304" pitchFamily="18" charset="0"/>
              </a:rPr>
              <a:t>to:</a:t>
            </a:r>
            <a:endParaRPr lang="vi-VN" altLang="en-US" sz="2000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2000" dirty="0" smtClean="0">
                <a:latin typeface="Times New Roman" panose="02020603050405020304" pitchFamily="18" charset="0"/>
              </a:rPr>
              <a:t>- </a:t>
            </a:r>
            <a:r>
              <a:rPr lang="en-US" altLang="en-US" sz="2000" dirty="0" err="1" smtClean="0">
                <a:latin typeface="Times New Roman" panose="02020603050405020304" pitchFamily="18" charset="0"/>
              </a:rPr>
              <a:t>Úi</a:t>
            </a:r>
            <a:r>
              <a:rPr lang="en-US" altLang="en-US" sz="2000" dirty="0">
                <a:latin typeface="Times New Roman" panose="02020603050405020304" pitchFamily="18" charset="0"/>
              </a:rPr>
              <a:t>, </a:t>
            </a:r>
            <a:r>
              <a:rPr lang="en-US" altLang="en-US" sz="2000" dirty="0" err="1">
                <a:latin typeface="Times New Roman" panose="02020603050405020304" pitchFamily="18" charset="0"/>
              </a:rPr>
              <a:t>này</a:t>
            </a:r>
            <a:r>
              <a:rPr lang="en-US" altLang="en-US" sz="2000" dirty="0">
                <a:latin typeface="Times New Roman" panose="02020603050405020304" pitchFamily="18" charset="0"/>
              </a:rPr>
              <a:t>! Bay </a:t>
            </a:r>
            <a:r>
              <a:rPr lang="en-US" altLang="en-US" sz="2000" dirty="0" err="1">
                <a:latin typeface="Times New Roman" panose="02020603050405020304" pitchFamily="18" charset="0"/>
              </a:rPr>
              <a:t>đi</a:t>
            </a:r>
            <a:r>
              <a:rPr lang="en-US" altLang="en-US" sz="2000" dirty="0">
                <a:latin typeface="Times New Roman" panose="02020603050405020304" pitchFamily="18" charset="0"/>
              </a:rPr>
              <a:t>, bay </a:t>
            </a:r>
            <a:r>
              <a:rPr lang="en-US" altLang="en-US" sz="2000" dirty="0" err="1">
                <a:latin typeface="Times New Roman" panose="02020603050405020304" pitchFamily="18" charset="0"/>
              </a:rPr>
              <a:t>đi</a:t>
            </a:r>
            <a:r>
              <a:rPr lang="en-US" altLang="en-US" sz="2000" dirty="0" smtClean="0">
                <a:latin typeface="Times New Roman" panose="02020603050405020304" pitchFamily="18" charset="0"/>
              </a:rPr>
              <a:t>...</a:t>
            </a:r>
            <a:endParaRPr lang="en-US" altLang="en-US" sz="2000" dirty="0">
              <a:latin typeface="Times New Roman" panose="02020603050405020304" pitchFamily="18" charset="0"/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724400" y="964347"/>
            <a:ext cx="4114800" cy="4093428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Times New Roman" panose="02020603050405020304" pitchFamily="18" charset="0"/>
              </a:rPr>
              <a:t>b/ </a:t>
            </a:r>
            <a:r>
              <a:rPr lang="en-US" altLang="en-US" sz="2000" dirty="0" err="1">
                <a:latin typeface="Times New Roman" panose="02020603050405020304" pitchFamily="18" charset="0"/>
              </a:rPr>
              <a:t>Hôm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sau</a:t>
            </a:r>
            <a:r>
              <a:rPr lang="en-US" altLang="en-US" sz="2000" dirty="0">
                <a:latin typeface="Times New Roman" panose="02020603050405020304" pitchFamily="18" charset="0"/>
              </a:rPr>
              <a:t>, </a:t>
            </a:r>
            <a:r>
              <a:rPr lang="en-US" altLang="en-US" sz="2000" dirty="0" err="1">
                <a:latin typeface="Times New Roman" panose="02020603050405020304" pitchFamily="18" charset="0"/>
              </a:rPr>
              <a:t>hai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chú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cháu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ra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đầm</a:t>
            </a:r>
            <a:r>
              <a:rPr lang="en-US" altLang="en-US" sz="2000" dirty="0">
                <a:latin typeface="Times New Roman" panose="02020603050405020304" pitchFamily="18" charset="0"/>
              </a:rPr>
              <a:t>. </a:t>
            </a:r>
            <a:r>
              <a:rPr lang="en-US" altLang="en-US" sz="2000" dirty="0" err="1">
                <a:latin typeface="Times New Roman" panose="02020603050405020304" pitchFamily="18" charset="0"/>
              </a:rPr>
              <a:t>Một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vài</a:t>
            </a:r>
            <a:r>
              <a:rPr lang="en-US" altLang="en-US" sz="2000" dirty="0">
                <a:latin typeface="Times New Roman" panose="02020603050405020304" pitchFamily="18" charset="0"/>
              </a:rPr>
              <a:t> con le </a:t>
            </a:r>
            <a:r>
              <a:rPr lang="en-US" altLang="en-US" sz="2000" dirty="0" err="1">
                <a:latin typeface="Times New Roman" panose="02020603050405020304" pitchFamily="18" charset="0"/>
              </a:rPr>
              <a:t>ngập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lặn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trước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mũi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thuyền</a:t>
            </a:r>
            <a:r>
              <a:rPr lang="en-US" altLang="en-US" sz="2000" dirty="0">
                <a:latin typeface="Times New Roman" panose="02020603050405020304" pitchFamily="18" charset="0"/>
              </a:rPr>
              <a:t>. </a:t>
            </a:r>
            <a:r>
              <a:rPr lang="en-US" altLang="en-US" sz="2000" dirty="0" err="1">
                <a:latin typeface="Times New Roman" panose="02020603050405020304" pitchFamily="18" charset="0"/>
              </a:rPr>
              <a:t>Nhìn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ra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phía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trước</a:t>
            </a:r>
            <a:r>
              <a:rPr lang="en-US" altLang="en-US" sz="2000" dirty="0">
                <a:latin typeface="Times New Roman" panose="02020603050405020304" pitchFamily="18" charset="0"/>
              </a:rPr>
              <a:t>, </a:t>
            </a:r>
            <a:r>
              <a:rPr lang="en-US" altLang="en-US" sz="2000" dirty="0" err="1">
                <a:latin typeface="Times New Roman" panose="02020603050405020304" pitchFamily="18" charset="0"/>
              </a:rPr>
              <a:t>chợt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thấy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bầy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vịt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đang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đùa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giỡn</a:t>
            </a:r>
            <a:r>
              <a:rPr lang="en-US" altLang="en-US" sz="2000" dirty="0">
                <a:latin typeface="Times New Roman" panose="02020603050405020304" pitchFamily="18" charset="0"/>
              </a:rPr>
              <a:t>. Ồ, </a:t>
            </a:r>
            <a:r>
              <a:rPr lang="en-US" altLang="en-US" sz="2000" dirty="0" err="1">
                <a:latin typeface="Times New Roman" panose="02020603050405020304" pitchFamily="18" charset="0"/>
              </a:rPr>
              <a:t>có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cả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vịt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nâu</a:t>
            </a:r>
            <a:r>
              <a:rPr lang="en-US" altLang="en-US" sz="2000" dirty="0">
                <a:latin typeface="Times New Roman" panose="02020603050405020304" pitchFamily="18" charset="0"/>
              </a:rPr>
              <a:t>, </a:t>
            </a:r>
            <a:r>
              <a:rPr lang="en-US" altLang="en-US" sz="2000" dirty="0" err="1">
                <a:latin typeface="Times New Roman" panose="02020603050405020304" pitchFamily="18" charset="0"/>
              </a:rPr>
              <a:t>vịt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đầu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đỏ</a:t>
            </a:r>
            <a:r>
              <a:rPr lang="en-US" altLang="en-US" sz="2000" dirty="0">
                <a:latin typeface="Times New Roman" panose="02020603050405020304" pitchFamily="18" charset="0"/>
              </a:rPr>
              <a:t>, </a:t>
            </a:r>
            <a:r>
              <a:rPr lang="en-US" altLang="en-US" sz="2000" dirty="0" err="1">
                <a:latin typeface="Times New Roman" panose="02020603050405020304" pitchFamily="18" charset="0"/>
              </a:rPr>
              <a:t>vịt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lưỡi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liềm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và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cả</a:t>
            </a:r>
            <a:r>
              <a:rPr lang="en-US" altLang="en-US" sz="2000" dirty="0">
                <a:latin typeface="Times New Roman" panose="02020603050405020304" pitchFamily="18" charset="0"/>
              </a:rPr>
              <a:t> con </a:t>
            </a:r>
            <a:r>
              <a:rPr lang="en-US" altLang="en-US" sz="2000" dirty="0" err="1">
                <a:latin typeface="Times New Roman" panose="02020603050405020304" pitchFamily="18" charset="0"/>
              </a:rPr>
              <a:t>vịt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vàng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cực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hiếm</a:t>
            </a:r>
            <a:r>
              <a:rPr lang="en-US" altLang="en-US" sz="2000" dirty="0">
                <a:latin typeface="Times New Roman" panose="02020603050405020304" pitchFamily="18" charset="0"/>
              </a:rPr>
              <a:t>. </a:t>
            </a:r>
            <a:r>
              <a:rPr lang="en-US" altLang="en-US" sz="2000" dirty="0" err="1">
                <a:latin typeface="Times New Roman" panose="02020603050405020304" pitchFamily="18" charset="0"/>
              </a:rPr>
              <a:t>Tâm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bất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ngờ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rút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khẩu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súng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ra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định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bắn</a:t>
            </a:r>
            <a:r>
              <a:rPr lang="en-US" altLang="en-US" sz="2000" dirty="0">
                <a:latin typeface="Times New Roman" panose="02020603050405020304" pitchFamily="18" charset="0"/>
              </a:rPr>
              <a:t>. </a:t>
            </a:r>
            <a:r>
              <a:rPr lang="en-US" altLang="en-US" sz="2000" dirty="0" err="1">
                <a:latin typeface="Times New Roman" panose="02020603050405020304" pitchFamily="18" charset="0"/>
              </a:rPr>
              <a:t>Vì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vậy</a:t>
            </a:r>
            <a:r>
              <a:rPr lang="en-US" altLang="en-US" sz="2000" dirty="0">
                <a:latin typeface="Times New Roman" panose="02020603050405020304" pitchFamily="18" charset="0"/>
              </a:rPr>
              <a:t>, Mai </a:t>
            </a:r>
            <a:r>
              <a:rPr lang="en-US" altLang="en-US" sz="2000" dirty="0" err="1">
                <a:latin typeface="Times New Roman" panose="02020603050405020304" pitchFamily="18" charset="0"/>
              </a:rPr>
              <a:t>giật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mình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khiếp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hãi</a:t>
            </a:r>
            <a:r>
              <a:rPr lang="en-US" altLang="en-US" sz="2000" dirty="0">
                <a:latin typeface="Times New Roman" panose="02020603050405020304" pitchFamily="18" charset="0"/>
              </a:rPr>
              <a:t>. </a:t>
            </a:r>
            <a:r>
              <a:rPr lang="en-US" altLang="en-US" sz="2000" dirty="0" err="1">
                <a:latin typeface="Times New Roman" panose="02020603050405020304" pitchFamily="18" charset="0"/>
              </a:rPr>
              <a:t>Cũng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vì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vậy</a:t>
            </a:r>
            <a:r>
              <a:rPr lang="en-US" altLang="en-US" sz="2000" dirty="0">
                <a:latin typeface="Times New Roman" panose="02020603050405020304" pitchFamily="18" charset="0"/>
              </a:rPr>
              <a:t>, </a:t>
            </a:r>
            <a:r>
              <a:rPr lang="en-US" altLang="en-US" sz="2000" dirty="0" err="1">
                <a:latin typeface="Times New Roman" panose="02020603050405020304" pitchFamily="18" charset="0"/>
              </a:rPr>
              <a:t>cô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bé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bỗng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thấy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Tâm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trở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thành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mối</a:t>
            </a:r>
            <a:r>
              <a:rPr lang="en-US" altLang="en-US" sz="2000" dirty="0">
                <a:latin typeface="Times New Roman" panose="02020603050405020304" pitchFamily="18" charset="0"/>
              </a:rPr>
              <a:t> tai </a:t>
            </a:r>
            <a:r>
              <a:rPr lang="en-US" altLang="en-US" sz="2000" dirty="0" err="1">
                <a:latin typeface="Times New Roman" panose="02020603050405020304" pitchFamily="18" charset="0"/>
              </a:rPr>
              <a:t>hoạ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cho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bầy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chim</a:t>
            </a:r>
            <a:r>
              <a:rPr lang="en-US" altLang="en-US" sz="2000" dirty="0">
                <a:latin typeface="Times New Roman" panose="02020603050405020304" pitchFamily="18" charset="0"/>
              </a:rPr>
              <a:t>. </a:t>
            </a:r>
            <a:r>
              <a:rPr lang="en-US" altLang="en-US" sz="2000" dirty="0" err="1">
                <a:latin typeface="Times New Roman" panose="02020603050405020304" pitchFamily="18" charset="0"/>
              </a:rPr>
              <a:t>Vì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chẳng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kịp</a:t>
            </a:r>
            <a:r>
              <a:rPr lang="en-US" altLang="en-US" sz="2000" dirty="0">
                <a:latin typeface="Times New Roman" panose="02020603050405020304" pitchFamily="18" charset="0"/>
              </a:rPr>
              <a:t> can </a:t>
            </a:r>
            <a:r>
              <a:rPr lang="en-US" altLang="en-US" sz="2000" dirty="0" err="1">
                <a:latin typeface="Times New Roman" panose="02020603050405020304" pitchFamily="18" charset="0"/>
              </a:rPr>
              <a:t>Tâm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nên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cô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bé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đứng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hẳn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lên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thuyền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xua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tay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và</a:t>
            </a:r>
            <a:r>
              <a:rPr lang="en-US" altLang="en-US" sz="2000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</a:rPr>
              <a:t>hô</a:t>
            </a:r>
            <a:r>
              <a:rPr lang="en-US" altLang="en-US" sz="2000" dirty="0">
                <a:latin typeface="Times New Roman" panose="02020603050405020304" pitchFamily="18" charset="0"/>
              </a:rPr>
              <a:t> to</a:t>
            </a:r>
            <a:r>
              <a:rPr lang="en-US" altLang="en-US" sz="2000" dirty="0" smtClean="0">
                <a:latin typeface="Times New Roman" panose="02020603050405020304" pitchFamily="18" charset="0"/>
              </a:rPr>
              <a:t>:</a:t>
            </a:r>
            <a:endParaRPr lang="en-US" altLang="en-US" sz="2000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Times New Roman" panose="02020603050405020304" pitchFamily="18" charset="0"/>
              </a:rPr>
              <a:t>- </a:t>
            </a:r>
            <a:r>
              <a:rPr lang="en-US" altLang="en-US" sz="2000" dirty="0" err="1">
                <a:latin typeface="Times New Roman" panose="02020603050405020304" pitchFamily="18" charset="0"/>
              </a:rPr>
              <a:t>Úi</a:t>
            </a:r>
            <a:r>
              <a:rPr lang="en-US" altLang="en-US" sz="2000" dirty="0">
                <a:latin typeface="Times New Roman" panose="02020603050405020304" pitchFamily="18" charset="0"/>
              </a:rPr>
              <a:t>, </a:t>
            </a:r>
            <a:r>
              <a:rPr lang="en-US" altLang="en-US" sz="2000" dirty="0" err="1">
                <a:latin typeface="Times New Roman" panose="02020603050405020304" pitchFamily="18" charset="0"/>
              </a:rPr>
              <a:t>này</a:t>
            </a:r>
            <a:r>
              <a:rPr lang="en-US" altLang="en-US" sz="2000" dirty="0">
                <a:latin typeface="Times New Roman" panose="02020603050405020304" pitchFamily="18" charset="0"/>
              </a:rPr>
              <a:t>! Bay </a:t>
            </a:r>
            <a:r>
              <a:rPr lang="en-US" altLang="en-US" sz="2000" dirty="0" err="1">
                <a:latin typeface="Times New Roman" panose="02020603050405020304" pitchFamily="18" charset="0"/>
              </a:rPr>
              <a:t>đi</a:t>
            </a:r>
            <a:r>
              <a:rPr lang="en-US" altLang="en-US" sz="2000" dirty="0">
                <a:latin typeface="Times New Roman" panose="02020603050405020304" pitchFamily="18" charset="0"/>
              </a:rPr>
              <a:t>, bay </a:t>
            </a:r>
            <a:r>
              <a:rPr lang="en-US" altLang="en-US" sz="2000" dirty="0" err="1">
                <a:latin typeface="Times New Roman" panose="02020603050405020304" pitchFamily="18" charset="0"/>
              </a:rPr>
              <a:t>đi</a:t>
            </a:r>
            <a:r>
              <a:rPr lang="en-US" altLang="en-US" sz="2000" dirty="0">
                <a:latin typeface="Times New Roman" panose="02020603050405020304" pitchFamily="18" charset="0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302833703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609600" y="666750"/>
            <a:ext cx="7924800" cy="2462213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indent="-342900">
              <a:spcBef>
                <a:spcPct val="50000"/>
              </a:spcBef>
            </a:pPr>
            <a:r>
              <a:rPr lang="en-US" altLang="en-US" sz="2800" dirty="0" smtClean="0">
                <a:latin typeface="Times New Roman" panose="02020603050405020304" pitchFamily="18" charset="0"/>
              </a:rPr>
              <a:t>So </a:t>
            </a:r>
            <a:r>
              <a:rPr lang="en-US" altLang="en-US" sz="2800" dirty="0" err="1">
                <a:latin typeface="Times New Roman" panose="02020603050405020304" pitchFamily="18" charset="0"/>
              </a:rPr>
              <a:t>với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đoạn</a:t>
            </a:r>
            <a:r>
              <a:rPr lang="en-US" altLang="en-US" sz="2800" dirty="0">
                <a:latin typeface="Times New Roman" panose="02020603050405020304" pitchFamily="18" charset="0"/>
              </a:rPr>
              <a:t> a, </a:t>
            </a:r>
            <a:r>
              <a:rPr lang="en-US" altLang="en-US" sz="2800" dirty="0" err="1">
                <a:latin typeface="Times New Roman" panose="02020603050405020304" pitchFamily="18" charset="0"/>
              </a:rPr>
              <a:t>đoạn</a:t>
            </a:r>
            <a:r>
              <a:rPr lang="en-US" altLang="en-US" sz="2800" dirty="0">
                <a:latin typeface="Times New Roman" panose="02020603050405020304" pitchFamily="18" charset="0"/>
              </a:rPr>
              <a:t> b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có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thêm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một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quan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hệ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từ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và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cặp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quan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hệ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vi-VN" altLang="en-US" sz="2800" dirty="0" smtClean="0">
                <a:latin typeface="Times New Roman" panose="02020603050405020304" pitchFamily="18" charset="0"/>
              </a:rPr>
              <a:t>từ</a:t>
            </a:r>
            <a:r>
              <a:rPr lang="en-US" altLang="en-US" sz="28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</a:rPr>
              <a:t>vì</a:t>
            </a:r>
            <a:r>
              <a:rPr lang="en-US" altLang="en-US" sz="28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vậy</a:t>
            </a:r>
            <a:r>
              <a:rPr lang="en-US" altLang="en-US" sz="2800" dirty="0" smtClean="0">
                <a:latin typeface="Times New Roman" panose="02020603050405020304" pitchFamily="18" charset="0"/>
              </a:rPr>
              <a:t>....</a:t>
            </a:r>
            <a:r>
              <a:rPr lang="vi-VN" altLang="en-US" sz="2800" dirty="0" smtClean="0">
                <a:latin typeface="Times New Roman" panose="02020603050405020304" pitchFamily="18" charset="0"/>
              </a:rPr>
              <a:t>, </a:t>
            </a:r>
            <a:r>
              <a:rPr lang="en-US" altLang="en-US" sz="2800" dirty="0" err="1" smtClean="0">
                <a:latin typeface="Times New Roman" panose="02020603050405020304" pitchFamily="18" charset="0"/>
              </a:rPr>
              <a:t>cũng</a:t>
            </a:r>
            <a:r>
              <a:rPr lang="en-US" altLang="en-US" sz="28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vì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vậy</a:t>
            </a:r>
            <a:r>
              <a:rPr lang="en-US" altLang="en-US" sz="2800" dirty="0" smtClean="0">
                <a:latin typeface="Times New Roman" panose="02020603050405020304" pitchFamily="18" charset="0"/>
              </a:rPr>
              <a:t>....</a:t>
            </a:r>
            <a:r>
              <a:rPr lang="vi-VN" altLang="en-US" sz="2800" dirty="0" smtClean="0">
                <a:latin typeface="Times New Roman" panose="02020603050405020304" pitchFamily="18" charset="0"/>
              </a:rPr>
              <a:t>,</a:t>
            </a:r>
            <a:r>
              <a:rPr lang="en-US" altLang="en-US" sz="2800" dirty="0" err="1" smtClean="0">
                <a:latin typeface="Times New Roman" panose="02020603050405020304" pitchFamily="18" charset="0"/>
              </a:rPr>
              <a:t>vì</a:t>
            </a:r>
            <a:r>
              <a:rPr lang="en-US" altLang="en-US" sz="2800" dirty="0" smtClean="0">
                <a:latin typeface="Times New Roman" panose="02020603050405020304" pitchFamily="18" charset="0"/>
              </a:rPr>
              <a:t>....</a:t>
            </a:r>
            <a:r>
              <a:rPr lang="vi-VN" altLang="en-US" sz="2800" dirty="0" smtClean="0">
                <a:latin typeface="Times New Roman" panose="02020603050405020304" pitchFamily="18" charset="0"/>
              </a:rPr>
              <a:t>nên</a:t>
            </a:r>
          </a:p>
          <a:p>
            <a:pPr marL="342900" indent="-342900">
              <a:spcBef>
                <a:spcPct val="50000"/>
              </a:spcBef>
            </a:pPr>
            <a:r>
              <a:rPr lang="en-US" altLang="en-US" sz="2800" dirty="0" err="1" smtClean="0">
                <a:latin typeface="Times New Roman" panose="02020603050405020304" pitchFamily="18" charset="0"/>
              </a:rPr>
              <a:t>Đoạn</a:t>
            </a:r>
            <a:r>
              <a:rPr lang="en-US" altLang="en-US" sz="28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dirty="0">
                <a:latin typeface="Times New Roman" panose="02020603050405020304" pitchFamily="18" charset="0"/>
              </a:rPr>
              <a:t>a hay </a:t>
            </a:r>
            <a:r>
              <a:rPr lang="en-US" altLang="en-US" sz="2800" dirty="0" err="1">
                <a:latin typeface="Times New Roman" panose="02020603050405020304" pitchFamily="18" charset="0"/>
              </a:rPr>
              <a:t>hơn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đoạn</a:t>
            </a:r>
            <a:r>
              <a:rPr lang="en-US" altLang="en-US" sz="2800" dirty="0">
                <a:latin typeface="Times New Roman" panose="02020603050405020304" pitchFamily="18" charset="0"/>
              </a:rPr>
              <a:t> b. </a:t>
            </a:r>
            <a:r>
              <a:rPr lang="en-US" altLang="en-US" sz="2800" dirty="0" err="1">
                <a:latin typeface="Times New Roman" panose="02020603050405020304" pitchFamily="18" charset="0"/>
              </a:rPr>
              <a:t>Vì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các</a:t>
            </a:r>
            <a:r>
              <a:rPr lang="en-US" altLang="en-US" sz="2800" dirty="0"/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quan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hệ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từ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và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cặp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quan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hệ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từ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thêm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vào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các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câu</a:t>
            </a:r>
            <a:r>
              <a:rPr lang="en-US" altLang="en-US" sz="2800" dirty="0">
                <a:latin typeface="Times New Roman" panose="02020603050405020304" pitchFamily="18" charset="0"/>
              </a:rPr>
              <a:t> 6, 7, 8 ở </a:t>
            </a:r>
            <a:r>
              <a:rPr lang="en-US" altLang="en-US" sz="2800" dirty="0" err="1">
                <a:latin typeface="Times New Roman" panose="02020603050405020304" pitchFamily="18" charset="0"/>
              </a:rPr>
              <a:t>đoạn</a:t>
            </a:r>
            <a:r>
              <a:rPr lang="en-US" altLang="en-US" sz="2800" dirty="0">
                <a:latin typeface="Times New Roman" panose="02020603050405020304" pitchFamily="18" charset="0"/>
              </a:rPr>
              <a:t> b </a:t>
            </a:r>
            <a:r>
              <a:rPr lang="en-US" altLang="en-US" sz="2800" dirty="0" err="1">
                <a:latin typeface="Times New Roman" panose="02020603050405020304" pitchFamily="18" charset="0"/>
              </a:rPr>
              <a:t>làm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cho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câu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văn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thêm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rườm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rà</a:t>
            </a:r>
            <a:endParaRPr lang="en-US" altLang="en-US" sz="2800" dirty="0">
              <a:latin typeface="Times New Roman" panose="02020603050405020304" pitchFamily="18" charset="0"/>
            </a:endParaRP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1181100" y="3409950"/>
            <a:ext cx="67818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Khi</a:t>
            </a:r>
            <a:r>
              <a:rPr lang="en-US" altLang="en-US" sz="24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sử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dụng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quan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hệ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cần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lưu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ý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sử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dụng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đúng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chỗ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đúng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mục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đích</a:t>
            </a:r>
            <a:endParaRPr lang="en-US" altLang="en-US" sz="24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Right Arrow 1"/>
          <p:cNvSpPr/>
          <p:nvPr/>
        </p:nvSpPr>
        <p:spPr>
          <a:xfrm>
            <a:off x="609600" y="3562350"/>
            <a:ext cx="4572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10"/>
          <p:cNvSpPr>
            <a:spLocks noChangeArrowheads="1"/>
          </p:cNvSpPr>
          <p:nvPr/>
        </p:nvSpPr>
        <p:spPr bwMode="auto">
          <a:xfrm>
            <a:off x="793750" y="2460480"/>
            <a:ext cx="431800" cy="503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1042988" y="0"/>
            <a:ext cx="3529012" cy="908050"/>
          </a:xfrm>
          <a:prstGeom prst="cloudCallout">
            <a:avLst>
              <a:gd name="adj1" fmla="val -43750"/>
              <a:gd name="adj2" fmla="val 70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i="1">
                <a:latin typeface="Times New Roman" panose="02020603050405020304" pitchFamily="18" charset="0"/>
              </a:rPr>
              <a:t>Củng cố: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793750" y="1055398"/>
            <a:ext cx="8064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cặp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quan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hệ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từ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trong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câu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sau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biểu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thị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quan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hệ</a:t>
            </a:r>
            <a:r>
              <a:rPr lang="en-US" altLang="en-US" sz="2400" b="1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827088" y="1677843"/>
            <a:ext cx="77041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indent="-457200" eaLnBrk="1" hangingPunct="1">
              <a:spcBef>
                <a:spcPct val="50000"/>
              </a:spcBef>
              <a:buFont typeface="+mj-lt"/>
              <a:buAutoNum type="alphaLcParenR"/>
            </a:pPr>
            <a:r>
              <a:rPr lang="en-US" altLang="en-US" sz="2400" b="1" dirty="0" smtClean="0">
                <a:latin typeface="Times New Roman" panose="02020603050405020304" pitchFamily="18" charset="0"/>
              </a:rPr>
              <a:t>Do</a:t>
            </a:r>
            <a:r>
              <a:rPr lang="en-US" altLang="en-US" sz="2400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trời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mưa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nên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lớp</a:t>
            </a:r>
            <a:r>
              <a:rPr lang="en-US" altLang="en-US" sz="2400" dirty="0">
                <a:latin typeface="Times New Roman" panose="02020603050405020304" pitchFamily="18" charset="0"/>
              </a:rPr>
              <a:t> 5C </a:t>
            </a:r>
            <a:r>
              <a:rPr lang="en-US" altLang="en-US" sz="2400" dirty="0" err="1">
                <a:latin typeface="Times New Roman" panose="02020603050405020304" pitchFamily="18" charset="0"/>
              </a:rPr>
              <a:t>không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đi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lao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động</a:t>
            </a:r>
            <a:r>
              <a:rPr lang="en-US" altLang="en-US" sz="2400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827088" y="2416174"/>
            <a:ext cx="6553200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lphaUcPeriod"/>
            </a:pPr>
            <a:r>
              <a:rPr lang="en-US" altLang="en-US" sz="2400" i="1" dirty="0" err="1">
                <a:latin typeface="Times New Roman" panose="02020603050405020304" pitchFamily="18" charset="0"/>
              </a:rPr>
              <a:t>Biểu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thị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quan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hệ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nguyên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nhân</a:t>
            </a:r>
            <a:r>
              <a:rPr lang="en-US" altLang="en-US" sz="2400" i="1" dirty="0">
                <a:latin typeface="Times New Roman" panose="02020603050405020304" pitchFamily="18" charset="0"/>
              </a:rPr>
              <a:t> -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kết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quả</a:t>
            </a:r>
            <a:endParaRPr lang="en-US" altLang="en-US" sz="2400" i="1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AutoNum type="alphaUcPeriod"/>
            </a:pPr>
            <a:r>
              <a:rPr lang="en-US" altLang="en-US" sz="2400" i="1" dirty="0" err="1">
                <a:latin typeface="Times New Roman" panose="02020603050405020304" pitchFamily="18" charset="0"/>
              </a:rPr>
              <a:t>Biểu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thị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quan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hệ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tăng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tiến</a:t>
            </a:r>
            <a:endParaRPr lang="en-US" altLang="en-US" sz="2400" i="1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AutoNum type="alphaUcPeriod"/>
            </a:pPr>
            <a:r>
              <a:rPr lang="en-US" altLang="en-US" sz="2400" i="1" dirty="0" err="1">
                <a:latin typeface="Times New Roman" panose="02020603050405020304" pitchFamily="18" charset="0"/>
              </a:rPr>
              <a:t>Biểu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thị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quan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hệ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tương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phản</a:t>
            </a:r>
            <a:endParaRPr lang="en-US" altLang="en-US" sz="2400" i="1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AutoNum type="alphaUcPeriod"/>
            </a:pPr>
            <a:r>
              <a:rPr lang="en-US" altLang="en-US" sz="2400" i="1" dirty="0" err="1">
                <a:latin typeface="Times New Roman" panose="02020603050405020304" pitchFamily="18" charset="0"/>
              </a:rPr>
              <a:t>Biểu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thị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quan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hệ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điều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kiện</a:t>
            </a:r>
            <a:r>
              <a:rPr lang="en-US" altLang="en-US" sz="2400" i="1" dirty="0">
                <a:latin typeface="Times New Roman" panose="02020603050405020304" pitchFamily="18" charset="0"/>
              </a:rPr>
              <a:t> -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kết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quả</a:t>
            </a:r>
            <a:endParaRPr lang="en-US" altLang="en-US" sz="2400" i="1" dirty="0">
              <a:latin typeface="Times New Roman" panose="02020603050405020304" pitchFamily="18" charset="0"/>
            </a:endParaRP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1023938" y="5445125"/>
            <a:ext cx="7004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2341072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/>
      <p:bldP spid="12" grpId="0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tf02895269</Template>
  <TotalTime>307</TotalTime>
  <Words>1123</Words>
  <Application>Microsoft Office PowerPoint</Application>
  <PresentationFormat>On-screen Show (16:9)</PresentationFormat>
  <Paragraphs>53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Cambria</vt:lpstr>
      <vt:lpstr>Times New Roman</vt:lpstr>
      <vt:lpstr>Back to School 16x9</vt:lpstr>
      <vt:lpstr>Luyện từ và câu Luyện tập về quan hệ từ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Cảm ơn các em đã lắng nghe!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TIÊU ĐỀ CHÍNH</dc:title>
  <dc:creator>VH</dc:creator>
  <cp:lastModifiedBy>0357525526 160ltv</cp:lastModifiedBy>
  <cp:revision>17</cp:revision>
  <dcterms:created xsi:type="dcterms:W3CDTF">2017-07-06T03:08:13Z</dcterms:created>
  <dcterms:modified xsi:type="dcterms:W3CDTF">2021-10-28T12:55:02Z</dcterms:modified>
</cp:coreProperties>
</file>