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7" r:id="rId4"/>
    <p:sldId id="301" r:id="rId5"/>
    <p:sldId id="302" r:id="rId6"/>
    <p:sldId id="269" r:id="rId7"/>
    <p:sldId id="296" r:id="rId8"/>
    <p:sldId id="294" r:id="rId9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02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92" y="272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DFB2D-EB52-42B8-91D3-3667CAB20A74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EBCB0-BE1B-4A8B-80FD-193E4949C1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067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616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969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3766" y="2557318"/>
            <a:ext cx="5843143" cy="1938992"/>
          </a:xfrm>
          <a:prstGeom prst="rect">
            <a:avLst/>
          </a:prstGeom>
          <a:solidFill>
            <a:srgbClr val="4A7D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</a:rPr>
              <a:t>chung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</a:rPr>
              <a:t>trang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</a:rPr>
              <a:t> 64</a:t>
            </a:r>
          </a:p>
        </p:txBody>
      </p:sp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文本框 31"/>
          <p:cNvSpPr txBox="1"/>
          <p:nvPr/>
        </p:nvSpPr>
        <p:spPr>
          <a:xfrm>
            <a:off x="4551880" y="696931"/>
            <a:ext cx="3070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dirty="0" err="1">
                <a:ln w="19050">
                  <a:solidFill>
                    <a:schemeClr val="bg1"/>
                  </a:solidFill>
                </a:ln>
                <a:solidFill>
                  <a:srgbClr val="4A7D46"/>
                </a:solidFill>
                <a:effectLst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lt"/>
              </a:rPr>
              <a:t>Toán</a:t>
            </a:r>
            <a:r>
              <a:rPr lang="en-US" altLang="zh-CN" sz="7200" dirty="0">
                <a:ln w="19050">
                  <a:solidFill>
                    <a:schemeClr val="bg1"/>
                  </a:solidFill>
                </a:ln>
                <a:solidFill>
                  <a:srgbClr val="4A7D46"/>
                </a:solidFill>
                <a:effectLst/>
                <a:latin typeface="UTM Futura Extra" panose="02040603050506020204" charset="0"/>
                <a:ea typeface="字魂36号-正文宋楷" panose="02000000000000000000" charset="-122"/>
                <a:cs typeface="UTM Futura Extra" panose="02040603050506020204" charset="0"/>
                <a:sym typeface="+mn-lt"/>
              </a:rPr>
              <a:t> 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24050" y="913130"/>
            <a:ext cx="5625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tính</a:t>
            </a:r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5629D0D-0150-5A48-B9E4-D9ACC377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685" y="2520176"/>
            <a:ext cx="2286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a) 67,2 : 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01E08C-7F52-974E-B542-5E9219027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485" y="3053576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67,2 </a:t>
            </a: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8539D0A1-87DB-0A43-9E35-E34E4C87CF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2285" y="3205976"/>
            <a:ext cx="0" cy="1524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57407A0E-0BC9-6748-90F1-65124E81B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485" y="3053576"/>
            <a:ext cx="53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7 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FC22DB8C-C02D-4745-86B7-3CD08F3A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485" y="3510776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9900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3996383E-8DE5-3146-AA39-096A9A293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085" y="3510776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BAC72D4E-3E0F-294E-B942-276E258A4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0885" y="3434576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66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6709A3B3-1907-FF42-889C-1A351B5A2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798" y="3510776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24AC95A9-739F-BB44-9AD8-7930242F3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285" y="3510776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9900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7F8FD90A-D61F-8A4F-ACE1-65503BF9A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085" y="4044176"/>
            <a:ext cx="38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25" name="Line 25">
            <a:extLst>
              <a:ext uri="{FF2B5EF4-FFF2-40B4-BE49-F238E27FC236}">
                <a16:creationId xmlns:a16="http://schemas.microsoft.com/office/drawing/2014/main" id="{AFFB517A-C9E1-0149-AE99-28EC7A837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2285" y="3586976"/>
            <a:ext cx="914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EFC100D4-27D9-7E49-82D1-9EE68BA08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93" y="2443976"/>
            <a:ext cx="274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b) 3,44 : 4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3A32FAC1-6446-EC4C-A156-C694BD0EB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293" y="2139176"/>
            <a:ext cx="274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vi-VN" altLang="en-US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F2115CC3-D74C-734E-A8E6-434F75018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493" y="2062976"/>
            <a:ext cx="274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vi-VN" altLang="en-US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74C558F3-86FA-CE49-86E2-EFCF9F609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609" y="2426514"/>
            <a:ext cx="274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d) 46,827 : 9</a:t>
            </a:r>
          </a:p>
        </p:txBody>
      </p:sp>
      <p:sp>
        <p:nvSpPr>
          <p:cNvPr id="30" name="Line 21">
            <a:extLst>
              <a:ext uri="{FF2B5EF4-FFF2-40B4-BE49-F238E27FC236}">
                <a16:creationId xmlns:a16="http://schemas.microsoft.com/office/drawing/2014/main" id="{668828C8-D466-F745-906D-C88931C6B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8493" y="3129776"/>
            <a:ext cx="0" cy="1981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31" name="Line 22">
            <a:extLst>
              <a:ext uri="{FF2B5EF4-FFF2-40B4-BE49-F238E27FC236}">
                <a16:creationId xmlns:a16="http://schemas.microsoft.com/office/drawing/2014/main" id="{E75580B9-D329-694C-BC29-2C5FEE6083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8493" y="3586976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E4D46B32-A71A-F841-BDF7-E5E3DB72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693" y="3129776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3,44 </a:t>
            </a:r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65D136F3-DE06-E747-A981-2B2DDDCDA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493" y="3053576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34" name="Line 25">
            <a:extLst>
              <a:ext uri="{FF2B5EF4-FFF2-40B4-BE49-F238E27FC236}">
                <a16:creationId xmlns:a16="http://schemas.microsoft.com/office/drawing/2014/main" id="{3D7FCFDE-8DC2-C24B-84E0-9557B7CD65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9209" y="3036114"/>
            <a:ext cx="0" cy="2209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35" name="Line 26">
            <a:extLst>
              <a:ext uri="{FF2B5EF4-FFF2-40B4-BE49-F238E27FC236}">
                <a16:creationId xmlns:a16="http://schemas.microsoft.com/office/drawing/2014/main" id="{E60E7AFF-A7FE-D846-AB69-71244B171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9209" y="3569514"/>
            <a:ext cx="838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8928726-D073-6348-9815-3AEE26A2D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5209" y="3036114"/>
            <a:ext cx="160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46,827</a:t>
            </a: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EBE3F8D5-3C18-0548-BABE-BCFE674D6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9209" y="3036114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D67AF10A-51CF-F34F-9053-E5E050717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151" y="2426514"/>
            <a:ext cx="274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c) 42,7 : 7</a:t>
            </a:r>
          </a:p>
        </p:txBody>
      </p:sp>
      <p:sp>
        <p:nvSpPr>
          <p:cNvPr id="39" name="Text Box 31">
            <a:extLst>
              <a:ext uri="{FF2B5EF4-FFF2-40B4-BE49-F238E27FC236}">
                <a16:creationId xmlns:a16="http://schemas.microsoft.com/office/drawing/2014/main" id="{F360E77C-8F9B-1D49-A3FD-0AB24291A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493" y="3586976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0,86</a:t>
            </a:r>
          </a:p>
        </p:txBody>
      </p:sp>
      <p:sp>
        <p:nvSpPr>
          <p:cNvPr id="40" name="Text Box 32">
            <a:extLst>
              <a:ext uri="{FF2B5EF4-FFF2-40B4-BE49-F238E27FC236}">
                <a16:creationId xmlns:a16="http://schemas.microsoft.com/office/drawing/2014/main" id="{294CF88F-F5D3-B14C-9326-CC05E9B6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893" y="3586976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3  4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40CD3A3E-F207-744D-A2AE-EB7976B93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493" y="4196576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42" name="Text Box 34">
            <a:extLst>
              <a:ext uri="{FF2B5EF4-FFF2-40B4-BE49-F238E27FC236}">
                <a16:creationId xmlns:a16="http://schemas.microsoft.com/office/drawing/2014/main" id="{5853AC0A-51EA-074D-A109-BEFEFE96E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893" y="4882376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9E4707FE-FA0F-8341-9792-1607EED38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51" y="3018652"/>
            <a:ext cx="895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42,7</a:t>
            </a:r>
          </a:p>
        </p:txBody>
      </p:sp>
      <p:sp>
        <p:nvSpPr>
          <p:cNvPr id="44" name="Line 36">
            <a:extLst>
              <a:ext uri="{FF2B5EF4-FFF2-40B4-BE49-F238E27FC236}">
                <a16:creationId xmlns:a16="http://schemas.microsoft.com/office/drawing/2014/main" id="{D5C39EC2-9982-CB45-8AC0-91B42AF932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9551" y="3036114"/>
            <a:ext cx="0" cy="1981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45" name="Line 37">
            <a:extLst>
              <a:ext uri="{FF2B5EF4-FFF2-40B4-BE49-F238E27FC236}">
                <a16:creationId xmlns:a16="http://schemas.microsoft.com/office/drawing/2014/main" id="{414F18F2-4618-4549-8B87-BC6432B3D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9551" y="3569514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3200"/>
          </a:p>
        </p:txBody>
      </p:sp>
      <p:sp>
        <p:nvSpPr>
          <p:cNvPr id="46" name="Text Box 38">
            <a:extLst>
              <a:ext uri="{FF2B5EF4-FFF2-40B4-BE49-F238E27FC236}">
                <a16:creationId xmlns:a16="http://schemas.microsoft.com/office/drawing/2014/main" id="{35D5D251-0053-1B43-BC6D-3EEA9C521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751" y="3036114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7" name="Text Box 39">
            <a:extLst>
              <a:ext uri="{FF2B5EF4-FFF2-40B4-BE49-F238E27FC236}">
                <a16:creationId xmlns:a16="http://schemas.microsoft.com/office/drawing/2014/main" id="{58472626-425D-AE40-AE0B-A7F697B15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0009" y="3493314"/>
            <a:ext cx="19050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 1 8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    027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        0</a:t>
            </a:r>
          </a:p>
        </p:txBody>
      </p:sp>
      <p:sp>
        <p:nvSpPr>
          <p:cNvPr id="48" name="Text Box 40">
            <a:extLst>
              <a:ext uri="{FF2B5EF4-FFF2-40B4-BE49-F238E27FC236}">
                <a16:creationId xmlns:a16="http://schemas.microsoft.com/office/drawing/2014/main" id="{71D9824C-E1BD-4D44-997B-5D28AF24B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9209" y="3569514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5,203</a:t>
            </a:r>
          </a:p>
        </p:txBody>
      </p:sp>
      <p:sp>
        <p:nvSpPr>
          <p:cNvPr id="49" name="Text Box 41">
            <a:extLst>
              <a:ext uri="{FF2B5EF4-FFF2-40B4-BE49-F238E27FC236}">
                <a16:creationId xmlns:a16="http://schemas.microsoft.com/office/drawing/2014/main" id="{3668CF67-4379-3249-A30A-C199E8CF0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751" y="3493314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0 7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   0</a:t>
            </a:r>
          </a:p>
        </p:txBody>
      </p:sp>
      <p:sp>
        <p:nvSpPr>
          <p:cNvPr id="50" name="Text Box 42">
            <a:extLst>
              <a:ext uri="{FF2B5EF4-FFF2-40B4-BE49-F238E27FC236}">
                <a16:creationId xmlns:a16="http://schemas.microsoft.com/office/drawing/2014/main" id="{B1EF4245-AE3E-0447-828A-F753AA21A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551" y="3493314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6,1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/>
      <p:bldP spid="21" grpId="0"/>
      <p:bldP spid="22" grpId="0"/>
      <p:bldP spid="24" grpId="0"/>
      <p:bldP spid="27" grpId="0"/>
      <p:bldP spid="32" grpId="0"/>
      <p:bldP spid="33" grpId="0"/>
      <p:bldP spid="36" grpId="0"/>
      <p:bldP spid="46" grpId="0"/>
      <p:bldP spid="4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3D4BE5F9-9BBE-0E44-94BB-D00ABBAC9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572" y="1545742"/>
            <a:ext cx="365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Bài 2: 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(Giảm tải)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5E2448E-3E71-5141-B5AC-6014FCB7A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972" y="2095017"/>
            <a:ext cx="274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a) 22,44 : 18</a:t>
            </a:r>
          </a:p>
        </p:txBody>
      </p:sp>
      <p:sp>
        <p:nvSpPr>
          <p:cNvPr id="19" name="Line 4">
            <a:extLst>
              <a:ext uri="{FF2B5EF4-FFF2-40B4-BE49-F238E27FC236}">
                <a16:creationId xmlns:a16="http://schemas.microsoft.com/office/drawing/2014/main" id="{E2EF4C2B-E02C-F346-A0CE-8D0026867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1772" y="3161817"/>
            <a:ext cx="0" cy="21336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3222D3C1-FFE3-A742-A23D-1ACF1A770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1772" y="3771417"/>
            <a:ext cx="1066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D12D8C4E-8277-1E40-9B23-CC15C306F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297" y="3161817"/>
            <a:ext cx="137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22,44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B2E21F75-3598-8D4E-82D7-E930271E1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5897" y="3161817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E42156CF-6572-B141-BC64-2B62A7C8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622" y="3771417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2070B8B6-46E6-D34D-A313-3E306821E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1772" y="3771417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id="{F332636C-B204-9F4E-8886-E95554521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372" y="3758717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66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D9FA497C-311D-8643-9205-D5BCF46D4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772" y="3771417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7B89FF00-98B1-774D-8BE0-F51CC9F2E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772" y="3771417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3" name="Rectangle 13">
            <a:extLst>
              <a:ext uri="{FF2B5EF4-FFF2-40B4-BE49-F238E27FC236}">
                <a16:creationId xmlns:a16="http://schemas.microsoft.com/office/drawing/2014/main" id="{EBFF09E5-A4F4-F549-ACFB-6D87BFCA2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772" y="4228617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14">
            <a:extLst>
              <a:ext uri="{FF2B5EF4-FFF2-40B4-BE49-F238E27FC236}">
                <a16:creationId xmlns:a16="http://schemas.microsoft.com/office/drawing/2014/main" id="{B2555101-F827-F54D-AAE4-A2E2BFE9A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372" y="4228617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931D1561-CFAC-814E-A73F-F12953590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572" y="3771417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16">
            <a:extLst>
              <a:ext uri="{FF2B5EF4-FFF2-40B4-BE49-F238E27FC236}">
                <a16:creationId xmlns:a16="http://schemas.microsoft.com/office/drawing/2014/main" id="{4A054EAE-57E8-F945-8B5B-980CF2D22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047" y="4685817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47" name="Rectangle 17">
            <a:extLst>
              <a:ext uri="{FF2B5EF4-FFF2-40B4-BE49-F238E27FC236}">
                <a16:creationId xmlns:a16="http://schemas.microsoft.com/office/drawing/2014/main" id="{A39904F0-8B7F-344A-BC4F-290B9D467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372" y="2018817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Số bị chia:</a:t>
            </a:r>
          </a:p>
        </p:txBody>
      </p:sp>
      <p:sp>
        <p:nvSpPr>
          <p:cNvPr id="48" name="Rectangle 18">
            <a:extLst>
              <a:ext uri="{FF2B5EF4-FFF2-40B4-BE49-F238E27FC236}">
                <a16:creationId xmlns:a16="http://schemas.microsoft.com/office/drawing/2014/main" id="{3E6D5700-A3D0-4546-91D4-89131623D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372" y="2628417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Số chia:</a:t>
            </a:r>
          </a:p>
        </p:txBody>
      </p:sp>
      <p:sp>
        <p:nvSpPr>
          <p:cNvPr id="49" name="Rectangle 19">
            <a:extLst>
              <a:ext uri="{FF2B5EF4-FFF2-40B4-BE49-F238E27FC236}">
                <a16:creationId xmlns:a16="http://schemas.microsoft.com/office/drawing/2014/main" id="{8657E72F-6444-6547-B558-C159A732E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372" y="3314217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Thương:</a:t>
            </a:r>
          </a:p>
        </p:txBody>
      </p:sp>
      <p:sp>
        <p:nvSpPr>
          <p:cNvPr id="50" name="Rectangle 20">
            <a:extLst>
              <a:ext uri="{FF2B5EF4-FFF2-40B4-BE49-F238E27FC236}">
                <a16:creationId xmlns:a16="http://schemas.microsoft.com/office/drawing/2014/main" id="{7A2D2841-231D-664F-86BD-966A3718D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372" y="3923817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Số dư:</a:t>
            </a:r>
          </a:p>
        </p:txBody>
      </p:sp>
      <p:sp>
        <p:nvSpPr>
          <p:cNvPr id="51" name="Rectangle 21">
            <a:extLst>
              <a:ext uri="{FF2B5EF4-FFF2-40B4-BE49-F238E27FC236}">
                <a16:creationId xmlns:a16="http://schemas.microsoft.com/office/drawing/2014/main" id="{E4A785A6-A3CE-8D4C-A65D-E8F496D9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772" y="2018817"/>
            <a:ext cx="137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22,44</a:t>
            </a:r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DF9F2466-FE7D-0143-B54C-642430FBA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9972" y="2628417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8FD89ACB-0784-314A-A703-F54FFD430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3785" y="3303105"/>
            <a:ext cx="15001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33CC"/>
                </a:solidFill>
                <a:latin typeface="Times New Roman" panose="02020603050405020304" pitchFamily="18" charset="0"/>
              </a:rPr>
              <a:t>1,24</a:t>
            </a:r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36CC385E-5230-E64B-A860-4D9622E6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9972" y="4000017"/>
            <a:ext cx="15001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33CC"/>
                </a:solidFill>
                <a:latin typeface="Times New Roman" panose="02020603050405020304" pitchFamily="18" charset="0"/>
              </a:rPr>
              <a:t>0,12</a:t>
            </a:r>
          </a:p>
        </p:txBody>
      </p:sp>
      <p:sp>
        <p:nvSpPr>
          <p:cNvPr id="55" name="Rectangle 25">
            <a:extLst>
              <a:ext uri="{FF2B5EF4-FFF2-40B4-BE49-F238E27FC236}">
                <a16:creationId xmlns:a16="http://schemas.microsoft.com/office/drawing/2014/main" id="{E9CE37AE-ADAD-D141-A003-C7D4FE036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972" y="5524017"/>
            <a:ext cx="6477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Thử lại: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1,24 x 18 + 0,12 = 22,44</a:t>
            </a:r>
          </a:p>
        </p:txBody>
      </p:sp>
    </p:spTree>
    <p:extLst>
      <p:ext uri="{BB962C8B-B14F-4D97-AF65-F5344CB8AC3E}">
        <p14:creationId xmlns:p14="http://schemas.microsoft.com/office/powerpoint/2010/main" val="35244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16D28EA-AD47-FE41-AB09-B27E96267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319" y="1771891"/>
            <a:ext cx="434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Bài 2: </a:t>
            </a:r>
            <a:r>
              <a:rPr lang="en-US" altLang="en-US" sz="3600">
                <a:solidFill>
                  <a:srgbClr val="0033CC"/>
                </a:solidFill>
                <a:latin typeface="Times New Roman" panose="02020603050405020304" pitchFamily="18" charset="0"/>
              </a:rPr>
              <a:t>(Giảm tải)</a:t>
            </a: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8EC0853C-9709-7845-83CF-32E90D7FA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919" y="3219691"/>
            <a:ext cx="0" cy="21336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3" name="Line 5">
            <a:extLst>
              <a:ext uri="{FF2B5EF4-FFF2-40B4-BE49-F238E27FC236}">
                <a16:creationId xmlns:a16="http://schemas.microsoft.com/office/drawing/2014/main" id="{32BEB6CB-2C23-6640-AB5C-F01DFEDD4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919" y="3829291"/>
            <a:ext cx="10668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A85AE260-F7F5-494A-A585-E1A50527D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444" y="3219691"/>
            <a:ext cx="137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43</a:t>
            </a:r>
            <a:r>
              <a:rPr lang="en-US" altLang="en-US" sz="3300">
                <a:solidFill>
                  <a:srgbClr val="0066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19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D232BE52-10B0-4C4C-A073-AAAE9F0E7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044" y="3219691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21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329BFB1-A2A1-1E46-ACC8-9277C9D4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769" y="3829291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FCEE262-CFF8-3948-B90A-7540DEC6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919" y="3829291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369997B-5126-0A4D-AC9E-A7E7AC4DF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519" y="3829291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66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66A466A1-492F-034A-A8A5-6752E9CBB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119" y="3829291"/>
            <a:ext cx="30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1FAAEDA8-524C-CE47-BED7-37841E51E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919" y="3829291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7F33BBD0-B982-2A45-8DA4-EDEA826D9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119" y="4286491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B6B3D57D-DF43-1B44-8ECE-066C2D7EB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557" y="3829291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52BA0F57-5489-DE4A-A9E9-B0D6E8D62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919" y="3143491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33CC"/>
                </a:solidFill>
                <a:latin typeface="Times New Roman" panose="02020603050405020304" pitchFamily="18" charset="0"/>
              </a:rPr>
              <a:t>Số dư: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660EA6B3-EA67-E048-849C-5ABDA5B74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519" y="3143491"/>
            <a:ext cx="15001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Times New Roman" panose="02020603050405020304" pitchFamily="18" charset="0"/>
              </a:rPr>
              <a:t>0,14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572C3B5A-8609-BE49-8016-6073104C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719" y="3829291"/>
            <a:ext cx="30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56E03A2F-11A1-A145-A32A-362E2A030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944" y="481989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7" name="Line 19">
            <a:extLst>
              <a:ext uri="{FF2B5EF4-FFF2-40B4-BE49-F238E27FC236}">
                <a16:creationId xmlns:a16="http://schemas.microsoft.com/office/drawing/2014/main" id="{16CD8CEB-2A04-334A-B5EF-3030064A6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6119" y="3676891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737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B98E8E2-84E3-714D-BE54-A08212DD2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135" y="1803722"/>
            <a:ext cx="434340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DDD72F3-947E-1E4B-9DD3-CD45D6C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648" y="2489522"/>
            <a:ext cx="2286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21,3 : 5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FF0ACEF6-05A6-A84D-965E-578E33F77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248" y="3175322"/>
            <a:ext cx="114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21,3 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140F76E9-EDA9-B042-8CF0-EB8498475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948" y="3175322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5 </a:t>
            </a: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3494E6E6-82E8-F548-A392-1FF6139C1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0848" y="3251522"/>
            <a:ext cx="0" cy="2057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D6E670C3-9D5C-4C4E-AE23-D3A845CEB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0848" y="3708722"/>
            <a:ext cx="1143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60A93186-9685-4248-83F5-6E9B8BB66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48" y="3632522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1D5A2C4D-5975-204F-989D-77B8B892E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848" y="3632522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14BB6ECD-1715-9C4C-8B00-29BF10B48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548" y="3556322"/>
            <a:ext cx="4191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6048DC0D-AF14-AF42-8C57-69CA44105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098" y="360871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3 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ADDD3B19-3BE7-0448-A9F5-747B4388F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836" y="3632522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107163EB-D22E-D749-AEFA-FF383B098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623" y="406591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3 </a:t>
            </a: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DFA2BB8A-3891-BE46-A6FE-FA6E0703A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423" y="4056385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5205BB10-BEE0-B547-85D9-768E789A5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648" y="4546922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0A53A2A4-342F-1A41-8FD4-8CE5A2F58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6648" y="3632522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300">
                <a:solidFill>
                  <a:srgbClr val="FF0000"/>
                </a:solidFill>
                <a:latin typeface="Times New Roman" panose="02020603050405020304" pitchFamily="18" charset="0"/>
              </a:rPr>
              <a:t>6 </a:t>
            </a: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F1DAC63D-66C5-744A-8658-5E8300906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048" y="2641922"/>
            <a:ext cx="5638800" cy="2362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Chú ý: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Khi chia số thập phân cho số tự nhiên mà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còn dư,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ta có thể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chia tiếp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bằng cách: viết thêm chữ số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bên phải số dư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rồi tiếp tục chia.</a:t>
            </a:r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EDD4F63-97E2-314A-8764-A9176A036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366" y="2362200"/>
            <a:ext cx="29575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a) 26,5 : 25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0095E84-CD29-B64B-91D7-347BA54DD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878" y="3048000"/>
            <a:ext cx="114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26,5 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A63FF6B-080D-984A-B3D2-EDEEDA6DF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578" y="3048000"/>
            <a:ext cx="723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25 </a:t>
            </a: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5C8388CF-BC07-0347-9CDC-71426A7002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8478" y="3124200"/>
            <a:ext cx="0" cy="2057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AF8391D3-7779-1944-AF18-943EB1BD0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8478" y="3581400"/>
            <a:ext cx="1143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481D9F38-095D-E64B-9111-901FAE1FE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78" y="35052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1 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C0B7C1A-36FF-0244-8E82-F5922F8A2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478" y="3490913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962F9AF5-7510-944B-B9F2-5C9C54A8D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0878" y="3429000"/>
            <a:ext cx="53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757C8F43-6BDF-2748-99A3-44C0F9B65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278" y="3481388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5 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8C40AD00-2F8F-A146-ACF6-DDDBECBB2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478" y="35052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933090CE-BD21-4F48-A691-725E50437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853" y="3476625"/>
            <a:ext cx="479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6E6ED96F-89CC-784F-86E1-38B9BA0F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1741" y="39624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E268D17F-0C28-C84A-A21F-3A975085F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278" y="35052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6 </a:t>
            </a: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27E5DD0A-FE54-D745-8622-5134A1754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478" y="2209800"/>
            <a:ext cx="29575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b) 12,24 : 20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00F03668-62AF-FC4B-95C5-86F24A4DB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278" y="2819400"/>
            <a:ext cx="1371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12,24</a:t>
            </a: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3CE4B534-6227-8845-A93D-C54A88502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578" y="2819400"/>
            <a:ext cx="723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20 </a:t>
            </a:r>
          </a:p>
        </p:txBody>
      </p:sp>
      <p:sp>
        <p:nvSpPr>
          <p:cNvPr id="20" name="Line 24">
            <a:extLst>
              <a:ext uri="{FF2B5EF4-FFF2-40B4-BE49-F238E27FC236}">
                <a16:creationId xmlns:a16="http://schemas.microsoft.com/office/drawing/2014/main" id="{B5659D30-D4D8-EA41-8344-50D897528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0478" y="2895600"/>
            <a:ext cx="0" cy="2057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1" name="Line 25">
            <a:extLst>
              <a:ext uri="{FF2B5EF4-FFF2-40B4-BE49-F238E27FC236}">
                <a16:creationId xmlns:a16="http://schemas.microsoft.com/office/drawing/2014/main" id="{774705E9-3FF0-544F-8F4A-0E8C116F7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0478" y="3352800"/>
            <a:ext cx="1143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06334A19-8A49-4B46-9ADE-6E1838955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7941" y="32766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1276E837-8F92-A64B-B6F6-C389978F6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278" y="3276600"/>
            <a:ext cx="685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01767A1A-1798-7D4A-ABFE-7D428CD6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6541" y="32004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25" name="Rectangle 30">
            <a:extLst>
              <a:ext uri="{FF2B5EF4-FFF2-40B4-BE49-F238E27FC236}">
                <a16:creationId xmlns:a16="http://schemas.microsoft.com/office/drawing/2014/main" id="{F5E69D28-85AB-3744-B022-CDEA443F3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78" y="32766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6 </a:t>
            </a:r>
          </a:p>
        </p:txBody>
      </p:sp>
      <p:sp>
        <p:nvSpPr>
          <p:cNvPr id="26" name="Rectangle 31">
            <a:extLst>
              <a:ext uri="{FF2B5EF4-FFF2-40B4-BE49-F238E27FC236}">
                <a16:creationId xmlns:a16="http://schemas.microsoft.com/office/drawing/2014/main" id="{229984EB-E67F-0B45-B7F4-6E9DEAF0C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2566" y="3709988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27" name="Rectangle 32">
            <a:extLst>
              <a:ext uri="{FF2B5EF4-FFF2-40B4-BE49-F238E27FC236}">
                <a16:creationId xmlns:a16="http://schemas.microsoft.com/office/drawing/2014/main" id="{94182DDE-3462-7145-A119-9ACDCCA7E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153" y="3700463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id="{3E84C1A2-EDBB-4E45-AD79-115E42A17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278" y="4124325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id="{780F5D35-0544-B24B-870A-F1B484891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0078" y="32766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1 </a:t>
            </a:r>
          </a:p>
        </p:txBody>
      </p:sp>
      <p:sp>
        <p:nvSpPr>
          <p:cNvPr id="30" name="Rectangle 35">
            <a:extLst>
              <a:ext uri="{FF2B5EF4-FFF2-40B4-BE49-F238E27FC236}">
                <a16:creationId xmlns:a16="http://schemas.microsoft.com/office/drawing/2014/main" id="{0CD08536-A3AF-9247-83BB-147712879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0878" y="41275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21C96ED6-FC80-BC42-A948-317109B12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0878" y="45720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</a:p>
        </p:txBody>
      </p:sp>
      <p:sp>
        <p:nvSpPr>
          <p:cNvPr id="32" name="Rectangle 37">
            <a:extLst>
              <a:ext uri="{FF2B5EF4-FFF2-40B4-BE49-F238E27FC236}">
                <a16:creationId xmlns:a16="http://schemas.microsoft.com/office/drawing/2014/main" id="{65FC93D3-5AB8-AC4A-8829-226F545E7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8678" y="32766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33" name="Rectangle 38">
            <a:extLst>
              <a:ext uri="{FF2B5EF4-FFF2-40B4-BE49-F238E27FC236}">
                <a16:creationId xmlns:a16="http://schemas.microsoft.com/office/drawing/2014/main" id="{5582196A-BF66-8B40-8CC5-6E9097DD9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0028" y="32766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4" name="Rectangle 39">
            <a:extLst>
              <a:ext uri="{FF2B5EF4-FFF2-40B4-BE49-F238E27FC236}">
                <a16:creationId xmlns:a16="http://schemas.microsoft.com/office/drawing/2014/main" id="{0AC59ED9-32DA-4841-B9F1-D9DE37535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8878" y="3733800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16249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2" grpId="0"/>
      <p:bldP spid="13" grpId="0"/>
      <p:bldP spid="14" grpId="0"/>
      <p:bldP spid="15" grpId="0"/>
      <p:bldP spid="17" grpId="0"/>
      <p:bldP spid="18" grpId="0"/>
      <p:bldP spid="19" grpId="0" build="allAtOnce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025" y="-22860"/>
            <a:ext cx="12209780" cy="6880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2119630"/>
            <a:ext cx="5310505" cy="28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dist">
              <a:lnSpc>
                <a:spcPct val="90000"/>
              </a:lnSpc>
            </a:pPr>
            <a:r>
              <a:rPr lang="zh-CN" altLang="en-US" sz="6600">
                <a:solidFill>
                  <a:srgbClr val="4A7D46"/>
                </a:solidFill>
                <a:latin typeface="Bodoni MT Black" panose="02070A03080606020203" pitchFamily="18" charset="0"/>
                <a:ea typeface="字魂36号-正文宋楷" panose="02000000000000000000" charset="-122"/>
                <a:cs typeface="Noto Sans S Chinese Black" panose="020B0A00000000000000" charset="-122"/>
                <a:sym typeface="+mn-ea"/>
              </a:rPr>
              <a:t>《</a:t>
            </a:r>
            <a:r>
              <a:rPr lang="en-US" altLang="zh-CN" sz="6600">
                <a:solidFill>
                  <a:srgbClr val="4A7D46"/>
                </a:solidFill>
                <a:latin typeface="Bodoni MT Black" panose="02070A03080606020203" pitchFamily="18" charset="0"/>
                <a:ea typeface="字魂36号-正文宋楷" panose="02000000000000000000" charset="-122"/>
                <a:cs typeface="Noto Sans S Chinese Black" panose="020B0A00000000000000" charset="-122"/>
                <a:sym typeface="+mn-ea"/>
              </a:rPr>
              <a:t>Chúc các em học tốt, </a:t>
            </a:r>
          </a:p>
          <a:p>
            <a:pPr algn="dist">
              <a:lnSpc>
                <a:spcPct val="90000"/>
              </a:lnSpc>
            </a:pPr>
            <a:r>
              <a:rPr lang="en-US" altLang="zh-CN" sz="6600">
                <a:solidFill>
                  <a:srgbClr val="4A7D46"/>
                </a:solidFill>
                <a:latin typeface="Bodoni MT Black" panose="02070A03080606020203" pitchFamily="18" charset="0"/>
                <a:ea typeface="字魂36号-正文宋楷" panose="02000000000000000000" charset="-122"/>
                <a:cs typeface="Noto Sans S Chinese Black" panose="020B0A00000000000000" charset="-122"/>
                <a:sym typeface="+mn-ea"/>
              </a:rPr>
              <a:t>chăm ngoan</a:t>
            </a:r>
            <a:r>
              <a:rPr lang="zh-CN" altLang="en-US" sz="6600">
                <a:solidFill>
                  <a:srgbClr val="4A7D46"/>
                </a:solidFill>
                <a:latin typeface="Bodoni MT Black" panose="02070A03080606020203" pitchFamily="18" charset="0"/>
                <a:ea typeface="字魂36号-正文宋楷" panose="02000000000000000000" charset="-122"/>
                <a:cs typeface="Noto Sans S Chinese Black" panose="020B0A00000000000000" charset="-122"/>
                <a:sym typeface="+mn-ea"/>
              </a:rPr>
              <a:t>》</a:t>
            </a:r>
            <a:endParaRPr lang="zh-CN" altLang="en-US" sz="6600" dirty="0">
              <a:solidFill>
                <a:srgbClr val="4A7D46"/>
              </a:solidFill>
              <a:latin typeface="Bodoni MT Black" panose="02070A03080606020203" pitchFamily="18" charset="0"/>
              <a:ea typeface="字魂36号-正文宋楷" panose="02000000000000000000" charset="-122"/>
              <a:cs typeface="Noto Sans S Chinese Black" panose="020B0A00000000000000" charset="-122"/>
              <a:sym typeface="+mn-ea"/>
            </a:endParaRPr>
          </a:p>
        </p:txBody>
      </p:sp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384810"/>
            <a:ext cx="3562350" cy="16262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247</Words>
  <Application>Microsoft Macintosh PowerPoint</Application>
  <PresentationFormat>Widescreen</PresentationFormat>
  <Paragraphs>116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等线</vt:lpstr>
      <vt:lpstr>等线 Light</vt:lpstr>
      <vt:lpstr>Arial</vt:lpstr>
      <vt:lpstr>Bodoni MT Black</vt:lpstr>
      <vt:lpstr>Calibri</vt:lpstr>
      <vt:lpstr>Times New Roman</vt:lpstr>
      <vt:lpstr>UTM Futura Extra</vt:lpstr>
      <vt:lpstr>Wingdings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Microsoft Office User</cp:lastModifiedBy>
  <cp:revision>29</cp:revision>
  <dcterms:created xsi:type="dcterms:W3CDTF">2019-06-13T13:22:00Z</dcterms:created>
  <dcterms:modified xsi:type="dcterms:W3CDTF">2021-11-28T15:59:06Z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