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9" r:id="rId3"/>
    <p:sldId id="275" r:id="rId4"/>
    <p:sldId id="276" r:id="rId5"/>
    <p:sldId id="277" r:id="rId6"/>
    <p:sldId id="278" r:id="rId7"/>
    <p:sldId id="279" r:id="rId8"/>
    <p:sldId id="256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iCiel Cadena" panose="02000503000000020004"/>
      <p:bold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6" autoAdjust="0"/>
    <p:restoredTop sz="94605" autoAdjust="0"/>
  </p:normalViewPr>
  <p:slideViewPr>
    <p:cSldViewPr>
      <p:cViewPr varScale="1">
        <p:scale>
          <a:sx n="60" d="100"/>
          <a:sy n="60" d="100"/>
        </p:scale>
        <p:origin x="208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4FD98-007C-034B-946C-F29ACF8CF1A1}" type="datetimeFigureOut">
              <a:rPr lang="en-VN" smtClean="0"/>
              <a:t>28/11/2021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1F36D-10F0-BB4F-9885-2366C6700FB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512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1F36D-10F0-BB4F-9885-2366C6700FB0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1290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0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40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4" y="1683545"/>
            <a:ext cx="13716002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4" y="5403057"/>
            <a:ext cx="13716002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4531-D081-4ABE-BBD6-0F7DAE5ED017}" type="datetimeFigureOut">
              <a:rPr lang="vi-VN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F88A-283B-4062-964C-7986FBBA728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192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2646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835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363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1447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7172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582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9728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9524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80" y="2564671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80" y="6884258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7394-025A-441B-8801-370D7992D5BB}" type="datetimeFigureOut">
              <a:rPr lang="vi-VN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A251-8CAA-4394-BADE-F793F783F8C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1396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5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DAF4-0147-42DA-8D19-DE9C5C104A9A}" type="datetimeFigureOut">
              <a:rPr lang="vi-VN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0CEF-B187-4152-B684-F5FAC52DBC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1472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7" y="547694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5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5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EE31-BD9F-4FD3-AF64-8188DE55ABC7}" type="datetimeFigureOut">
              <a:rPr lang="vi-VN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F1B5-BD41-4C16-89E9-085456908A5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1594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D9A8-2442-472D-9184-D45472531746}" type="datetimeFigureOut">
              <a:rPr lang="vi-VN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AE37-B150-4D93-B4E5-1BEE9639A17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837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65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6846-7379-4A33-9953-F05BD6745E9A}" type="datetimeFigureOut">
              <a:rPr lang="vi-VN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C8A7-B7EB-4A8B-A41F-905F47F30A5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7975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7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201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7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2FA2-EFCA-410C-BC88-C05F19CC1B69}" type="datetimeFigureOut">
              <a:rPr lang="vi-VN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4D38-0E9A-4214-B24F-1D6C9D0DF5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6792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7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201"/>
            <a:ext cx="9258300" cy="7310438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7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1C26-A32D-4BD4-A114-FC0A640CE800}" type="datetimeFigureOut">
              <a:rPr lang="vi-VN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844C-5AE2-42C9-844D-AE10737A315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491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56BD-C5A9-4F22-A904-5AD21B6B2099}" type="datetimeFigureOut">
              <a:rPr lang="vi-VN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8C34-31B0-4440-BD6A-F8C83BFC1BD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4375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3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5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8644-FB67-4C0E-A69C-9C095D73D367}" type="datetimeFigureOut">
              <a:rPr lang="vi-VN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FCC9-0019-4CF8-AADB-F2244595CEE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159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8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9" r:id="rId3"/>
    <p:sldLayoutId id="2147483677" r:id="rId4"/>
    <p:sldLayoutId id="2147483675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83" r:id="rId11"/>
    <p:sldLayoutId id="2147483676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57302" y="547694"/>
            <a:ext cx="15773400" cy="198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7302" y="2738438"/>
            <a:ext cx="15773400" cy="652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5" y="9534589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054822-70F3-42E7-8201-76983813D4B1}" type="datetimeFigureOut">
              <a:rPr lang="vi-VN"/>
              <a:pPr>
                <a:defRPr/>
              </a:pPr>
              <a:t>28/11/2021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2" y="9534589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89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8544E-2D6C-402F-9749-35B446E2BB4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851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2" r:id="rId3"/>
    <p:sldLayoutId id="2147483681" r:id="rId4"/>
    <p:sldLayoutId id="2147483680" r:id="rId5"/>
    <p:sldLayoutId id="2147483678" r:id="rId6"/>
    <p:sldLayoutId id="2147483674" r:id="rId7"/>
    <p:sldLayoutId id="2147483673" r:id="rId8"/>
    <p:sldLayoutId id="214748367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Times New Roman" pitchFamily="18" charset="0"/>
        </a:defRPr>
      </a:lvl5pPr>
      <a:lvl6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Times New Roman" pitchFamily="18" charset="0"/>
        </a:defRPr>
      </a:lvl6pPr>
      <a:lvl7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Times New Roman" pitchFamily="18" charset="0"/>
        </a:defRPr>
      </a:lvl7pPr>
      <a:lvl8pPr marL="2057400"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Times New Roman" pitchFamily="18" charset="0"/>
        </a:defRPr>
      </a:lvl8pPr>
      <a:lvl9pPr marL="2743200"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audio" Target="../media/media1.m4a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38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audio" Target="../media/media2.m4a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microsoft.com/office/2007/relationships/media" Target="../media/media2.m4a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23" Type="http://schemas.openxmlformats.org/officeDocument/2006/relationships/image" Target="../media/image19.pn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Relationship Id="rId22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35503">
            <a:off x="-464692" y="1216755"/>
            <a:ext cx="3415912" cy="32606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31074">
            <a:off x="16230173" y="-686095"/>
            <a:ext cx="3772754" cy="8266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55739">
            <a:off x="16188702" y="6886618"/>
            <a:ext cx="3484672" cy="35823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69688">
            <a:off x="493254" y="3722590"/>
            <a:ext cx="1750852" cy="922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361682">
            <a:off x="-2036897" y="5069565"/>
            <a:ext cx="4495277" cy="5986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600926">
            <a:off x="16119247" y="6727492"/>
            <a:ext cx="649589" cy="13457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334778">
            <a:off x="1608398" y="8572405"/>
            <a:ext cx="2173525" cy="7113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925695">
            <a:off x="-873672" y="2196054"/>
            <a:ext cx="2931449" cy="29314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8787215">
            <a:off x="16414865" y="3158663"/>
            <a:ext cx="793059" cy="3665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8F347D-F10B-4456-9015-B7F22446E00E}"/>
              </a:ext>
            </a:extLst>
          </p:cNvPr>
          <p:cNvSpPr txBox="1"/>
          <p:nvPr/>
        </p:nvSpPr>
        <p:spPr>
          <a:xfrm>
            <a:off x="2695159" y="3642685"/>
            <a:ext cx="1162050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13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62EA7-2D06-4553-88F2-2CE26770AB39}"/>
              </a:ext>
            </a:extLst>
          </p:cNvPr>
          <p:cNvSpPr txBox="1"/>
          <p:nvPr/>
        </p:nvSpPr>
        <p:spPr>
          <a:xfrm>
            <a:off x="3120840" y="5881109"/>
            <a:ext cx="1174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LUYỆN TẬP TRANG 62</a:t>
            </a:r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5AD7F095-05C1-4F1F-9E73-0B4CA41731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7729200" y="9728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0"/>
    </mc:Choice>
    <mc:Fallback xmlns="">
      <p:transition spd="slow" advTm="11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94E25A-6B87-9344-95F4-06F132B8C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05" y="385159"/>
            <a:ext cx="17228789" cy="9516681"/>
          </a:xfrm>
          <a:prstGeom prst="rect">
            <a:avLst/>
          </a:prstGeom>
        </p:spPr>
      </p:pic>
      <p:sp>
        <p:nvSpPr>
          <p:cNvPr id="56" name="Rectangle 4">
            <a:extLst>
              <a:ext uri="{FF2B5EF4-FFF2-40B4-BE49-F238E27FC236}">
                <a16:creationId xmlns:a16="http://schemas.microsoft.com/office/drawing/2014/main" id="{27D2CD09-563F-2E46-947C-B7508EFB4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457861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4000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dirty="0">
                <a:solidFill>
                  <a:srgbClr val="4F43E5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14F59A-F7FF-ED4E-88D0-194B36EEF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0691" y="3641586"/>
            <a:ext cx="594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= 7,7  +  54,02  </a:t>
            </a:r>
          </a:p>
        </p:txBody>
      </p:sp>
      <p:sp>
        <p:nvSpPr>
          <p:cNvPr id="58" name="Rectangle 8">
            <a:extLst>
              <a:ext uri="{FF2B5EF4-FFF2-40B4-BE49-F238E27FC236}">
                <a16:creationId xmlns:a16="http://schemas.microsoft.com/office/drawing/2014/main" id="{E176C6A3-2281-FE4D-A324-E327DAD6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933700"/>
            <a:ext cx="13944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a) 375,84 - 95,69 + 36,78	            b) 7,7 + 7,3 x 7,4</a:t>
            </a:r>
            <a:r>
              <a:rPr lang="en-US" altLang="en-US" sz="4000" dirty="0">
                <a:solidFill>
                  <a:srgbClr val="281CCA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C5594D6-4A81-394C-99FD-396E19F75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0419" y="3681482"/>
            <a:ext cx="594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    =         280,15.    + 36,78</a:t>
            </a:r>
          </a:p>
        </p:txBody>
      </p:sp>
      <p:sp>
        <p:nvSpPr>
          <p:cNvPr id="60" name="Rectangle 4">
            <a:extLst>
              <a:ext uri="{FF2B5EF4-FFF2-40B4-BE49-F238E27FC236}">
                <a16:creationId xmlns:a16="http://schemas.microsoft.com/office/drawing/2014/main" id="{D82E8C52-9697-C241-B80A-D21365CA4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338266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316,93</a:t>
            </a:r>
          </a:p>
        </p:txBody>
      </p:sp>
      <p:sp>
        <p:nvSpPr>
          <p:cNvPr id="61" name="Rectangle 5">
            <a:extLst>
              <a:ext uri="{FF2B5EF4-FFF2-40B4-BE49-F238E27FC236}">
                <a16:creationId xmlns:a16="http://schemas.microsoft.com/office/drawing/2014/main" id="{2105694A-0382-AE4D-91FA-D07B178A9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0691" y="4349472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61,72  </a:t>
            </a:r>
          </a:p>
        </p:txBody>
      </p:sp>
    </p:spTree>
    <p:extLst>
      <p:ext uri="{BB962C8B-B14F-4D97-AF65-F5344CB8AC3E}">
        <p14:creationId xmlns:p14="http://schemas.microsoft.com/office/powerpoint/2010/main" val="5575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48ECB6-A68A-A046-AFB3-7A03C7DF1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05" y="385159"/>
            <a:ext cx="17228789" cy="9516681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32AD34EE-675B-DC40-9B89-E676C304F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768732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C0D9CED6-D3CA-A44B-B43B-33A288DEE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960397"/>
            <a:ext cx="1379220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(6,75  + 3,25 ) x 4,2                    		. b ) (9,6 – 4,2) x 3,6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C360594-23EB-BB41-A347-6A82E4EDC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064970"/>
            <a:ext cx="618116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(6,75  + 3,25 ) x   4,2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10          x    4,2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42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727515E-3DF1-5444-9B30-210C4C948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981700"/>
            <a:ext cx="6705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(6,75  + 3,25 )  x 4,2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6,75 x 4,2   +   3,25 x 4,2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28,35      +       13,65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42 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1171709-1F1E-0741-B3BC-A7324433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9270" y="2927605"/>
            <a:ext cx="489472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(9,6  - 4,2 ) x 3,6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        5,4       x 3,6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            19,44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D9EF2E1B-6864-C049-B910-50314EC42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9271" y="5981700"/>
            <a:ext cx="587119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rgbClr val="4F43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(9,6  - 4,2 ) x 3,6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9,6 x 3,6 - 4,2 x 3,6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34,56  -   15,12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19,44 </a:t>
            </a:r>
          </a:p>
        </p:txBody>
      </p:sp>
    </p:spTree>
    <p:extLst>
      <p:ext uri="{BB962C8B-B14F-4D97-AF65-F5344CB8AC3E}">
        <p14:creationId xmlns:p14="http://schemas.microsoft.com/office/powerpoint/2010/main" val="121260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uild="p"/>
      <p:bldP spid="14" grpId="0" build="p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0752F0-BF3D-E448-ACE7-B2E898B65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05" y="385159"/>
            <a:ext cx="17228789" cy="9516681"/>
          </a:xfrm>
          <a:prstGeom prst="rect">
            <a:avLst/>
          </a:prstGeom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BC0DA5BC-5B55-4643-AE8B-D28C3D7992AB}"/>
              </a:ext>
            </a:extLst>
          </p:cNvPr>
          <p:cNvSpPr txBox="1">
            <a:spLocks/>
          </p:cNvSpPr>
          <p:nvPr/>
        </p:nvSpPr>
        <p:spPr>
          <a:xfrm>
            <a:off x="3048000" y="870063"/>
            <a:ext cx="9067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3b: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4000" b="1" dirty="0">
              <a:solidFill>
                <a:srgbClr val="281C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3F20B047-53FF-AB41-A552-E3CF7BEE9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463803"/>
            <a:ext cx="571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 </a:t>
            </a:r>
            <a:r>
              <a:rPr lang="en-US" altLang="en-US" sz="3600" b="1" i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 .    </a:t>
            </a:r>
            <a:r>
              <a:rPr lang="en-US" altLang="en-US" sz="3600" b="1" i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 .    </a:t>
            </a:r>
            <a:r>
              <a:rPr lang="en-US" altLang="en-US" sz="3600" b="1" i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EAE228-AFBB-DB4C-91DB-13215E246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033" y="5511758"/>
            <a:ext cx="9188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C4AD7161-41DF-DB46-AFB9-12FD50424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1750516"/>
            <a:ext cx="1017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025ABC1D-A173-E249-B3EA-82ADB31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1362" y="3168650"/>
            <a:ext cx="54216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 </a:t>
            </a:r>
            <a:r>
              <a:rPr lang="en-US" altLang="en-US" sz="3600" b="1" i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9,8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 .    </a:t>
            </a:r>
            <a:r>
              <a:rPr lang="en-US" altLang="en-US" sz="3600" b="1" i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 .    </a:t>
            </a:r>
            <a:r>
              <a:rPr lang="en-US" altLang="en-US" sz="3600" b="1" i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6,2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4C5FFFF3-53A7-8E41-8F85-F90403561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970338"/>
            <a:ext cx="533400" cy="342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E80DDCDB-4478-DD43-8E99-CA9679A97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0" y="4172723"/>
            <a:ext cx="533400" cy="3349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2469051C-3324-3343-9978-D1D62BF78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425114"/>
            <a:ext cx="1219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5,4  x </a:t>
            </a:r>
            <a:r>
              <a:rPr lang="en-US" altLang="en-US" sz="3600" b="1" i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                                  9,8  x  </a:t>
            </a:r>
            <a:r>
              <a:rPr lang="en-US" altLang="en-US" sz="3600" b="1" i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 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 x 9,8</a:t>
            </a:r>
          </a:p>
        </p:txBody>
      </p:sp>
    </p:spTree>
    <p:extLst>
      <p:ext uri="{BB962C8B-B14F-4D97-AF65-F5344CB8AC3E}">
        <p14:creationId xmlns:p14="http://schemas.microsoft.com/office/powerpoint/2010/main" val="272025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85BF58-DBD3-FF43-BA41-9896D74DC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35" y="309911"/>
            <a:ext cx="17228789" cy="9516681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5264A50B-F973-B64A-B1B4-87CB84929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440" y="735979"/>
            <a:ext cx="1599975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m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60 000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6,8 m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16412B0-937D-E04A-85ED-62C5A347D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335" y="2971833"/>
            <a:ext cx="760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                    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 ….. 60 000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6,8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…..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 m… ?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4A5BD52-12E6-7344-BC56-DFDD50EFE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9377" y="3872437"/>
            <a:ext cx="1146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ED62A927-2F68-BF41-95A2-F820416CC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0190" y="4333548"/>
            <a:ext cx="5827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2CB31E64-CEBD-144D-8537-7DE28050E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0640" y="4959572"/>
            <a:ext cx="53463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60 000 : 4 =  15 000 (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9A36644D-A8BC-8644-ABEE-200202247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0783" y="5595750"/>
            <a:ext cx="76738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tiền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mua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6,8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5731906F-E891-3349-BB64-7DC19C8DB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3678" y="6231927"/>
            <a:ext cx="60003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 x 6,8  = 102 000 (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CBC6E0A6-3C00-5D43-A101-752A3E8D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264" y="6763132"/>
            <a:ext cx="1076693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Mua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6,8 m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tiền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mua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4 m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tiền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14B1D742-3099-F54A-97BE-9683223EF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5292" y="7723373"/>
            <a:ext cx="7369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102 000 –  60 000 = 42 000 (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18622DF7-0234-9841-AF9A-F4BA8D960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3808" y="8495581"/>
            <a:ext cx="4160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42 000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đồng</a:t>
            </a:r>
            <a:endParaRPr lang="en-US" altLang="en-US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2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7F00D1-2B8B-224E-A69C-8628D499A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35" y="309911"/>
            <a:ext cx="17228789" cy="9516681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272B1A14-A066-2C44-B1F4-8F9FC942C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762407"/>
            <a:ext cx="15544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m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60 000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6,8 m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40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0E07C368-19DC-8D41-8DF6-3C15268CD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535" y="2806093"/>
            <a:ext cx="1435606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                                    </a:t>
            </a:r>
            <a:r>
              <a:rPr lang="en-US" altLang="en-US" sz="3600" b="1" u="sng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tiền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mua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: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	            	60 000 : 4 =  15 000 (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              6,8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:		                              	            			6,8 – 4  = 2,8  (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Mua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6,8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tiền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:                         	            			2,8 x 15 000 =  42 000 (</a:t>
            </a:r>
            <a:r>
              <a:rPr lang="en-US" altLang="en-US" sz="3600" b="1" dirty="0" err="1">
                <a:solidFill>
                  <a:srgbClr val="281CCA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281CCA"/>
                </a:solidFill>
                <a:latin typeface="Times New Roman" panose="02020603050405020304" pitchFamily="18" charset="0"/>
              </a:rPr>
              <a:t>				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42 000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2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615147" y="3222468"/>
            <a:ext cx="4398805" cy="67666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2364">
            <a:off x="12364205" y="933258"/>
            <a:ext cx="4622817" cy="4752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4640231" y="-524471"/>
            <a:ext cx="8725546" cy="1052423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672849" y="2815750"/>
            <a:ext cx="9070541" cy="5009621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9" name="Freeform 9"/>
          <p:cNvSpPr/>
          <p:nvPr/>
        </p:nvSpPr>
        <p:spPr>
          <a:xfrm rot="1006921">
            <a:off x="13235544" y="5603813"/>
            <a:ext cx="3894754" cy="3893196"/>
          </a:xfrm>
          <a:custGeom>
            <a:avLst/>
            <a:gdLst/>
            <a:ahLst/>
            <a:cxnLst/>
            <a:rect l="l" t="t" r="r" b="b"/>
            <a:pathLst>
              <a:path w="6350000" h="6347460">
                <a:moveTo>
                  <a:pt x="6350000" y="532130"/>
                </a:moveTo>
                <a:cubicBezTo>
                  <a:pt x="6350000" y="463550"/>
                  <a:pt x="6315710" y="402590"/>
                  <a:pt x="6263640" y="367030"/>
                </a:cubicBezTo>
                <a:cubicBezTo>
                  <a:pt x="6273800" y="360680"/>
                  <a:pt x="6282690" y="353060"/>
                  <a:pt x="6290310" y="344170"/>
                </a:cubicBezTo>
                <a:cubicBezTo>
                  <a:pt x="6328410" y="306070"/>
                  <a:pt x="6350000" y="255270"/>
                  <a:pt x="6350000" y="201930"/>
                </a:cubicBezTo>
                <a:cubicBezTo>
                  <a:pt x="6350000" y="148590"/>
                  <a:pt x="6328410" y="96520"/>
                  <a:pt x="6290310" y="59690"/>
                </a:cubicBezTo>
                <a:cubicBezTo>
                  <a:pt x="6252210" y="21590"/>
                  <a:pt x="6200140" y="0"/>
                  <a:pt x="6148070" y="0"/>
                </a:cubicBezTo>
                <a:cubicBezTo>
                  <a:pt x="6094730" y="0"/>
                  <a:pt x="6042660" y="21590"/>
                  <a:pt x="6005830" y="59690"/>
                </a:cubicBezTo>
                <a:cubicBezTo>
                  <a:pt x="5996940" y="68580"/>
                  <a:pt x="5990590" y="77470"/>
                  <a:pt x="5982970" y="86360"/>
                </a:cubicBezTo>
                <a:cubicBezTo>
                  <a:pt x="5946140" y="34290"/>
                  <a:pt x="5886450" y="0"/>
                  <a:pt x="5817870" y="0"/>
                </a:cubicBezTo>
                <a:cubicBezTo>
                  <a:pt x="5749290" y="0"/>
                  <a:pt x="5689600" y="34290"/>
                  <a:pt x="5652770" y="86360"/>
                </a:cubicBezTo>
                <a:cubicBezTo>
                  <a:pt x="5615940" y="34290"/>
                  <a:pt x="5556250" y="0"/>
                  <a:pt x="5487670" y="0"/>
                </a:cubicBezTo>
                <a:cubicBezTo>
                  <a:pt x="5419090" y="0"/>
                  <a:pt x="5359400" y="34290"/>
                  <a:pt x="5322570" y="86360"/>
                </a:cubicBezTo>
                <a:cubicBezTo>
                  <a:pt x="5285740" y="34290"/>
                  <a:pt x="5226050" y="0"/>
                  <a:pt x="5157470" y="0"/>
                </a:cubicBezTo>
                <a:cubicBezTo>
                  <a:pt x="5088890" y="0"/>
                  <a:pt x="5027930" y="34290"/>
                  <a:pt x="4992370" y="86360"/>
                </a:cubicBezTo>
                <a:cubicBezTo>
                  <a:pt x="4955540" y="34290"/>
                  <a:pt x="4894580" y="0"/>
                  <a:pt x="4827270" y="0"/>
                </a:cubicBezTo>
                <a:cubicBezTo>
                  <a:pt x="4758690" y="0"/>
                  <a:pt x="4699000" y="34290"/>
                  <a:pt x="4662170" y="86360"/>
                </a:cubicBezTo>
                <a:cubicBezTo>
                  <a:pt x="4625340" y="34290"/>
                  <a:pt x="4565650" y="0"/>
                  <a:pt x="4497070" y="0"/>
                </a:cubicBezTo>
                <a:cubicBezTo>
                  <a:pt x="4428490" y="0"/>
                  <a:pt x="4368800" y="34290"/>
                  <a:pt x="4331970" y="86360"/>
                </a:cubicBezTo>
                <a:cubicBezTo>
                  <a:pt x="4295140" y="34290"/>
                  <a:pt x="4235450" y="0"/>
                  <a:pt x="4166870" y="0"/>
                </a:cubicBezTo>
                <a:cubicBezTo>
                  <a:pt x="4098290" y="0"/>
                  <a:pt x="4038600" y="34290"/>
                  <a:pt x="4001770" y="86360"/>
                </a:cubicBezTo>
                <a:cubicBezTo>
                  <a:pt x="3964940" y="34290"/>
                  <a:pt x="3903980" y="0"/>
                  <a:pt x="3836670" y="0"/>
                </a:cubicBezTo>
                <a:cubicBezTo>
                  <a:pt x="3768090" y="0"/>
                  <a:pt x="3707130" y="34290"/>
                  <a:pt x="3671570" y="86360"/>
                </a:cubicBezTo>
                <a:cubicBezTo>
                  <a:pt x="3634740" y="34290"/>
                  <a:pt x="3575050" y="0"/>
                  <a:pt x="3506470" y="0"/>
                </a:cubicBezTo>
                <a:cubicBezTo>
                  <a:pt x="3437890" y="0"/>
                  <a:pt x="3378200" y="34290"/>
                  <a:pt x="3341370" y="86360"/>
                </a:cubicBezTo>
                <a:cubicBezTo>
                  <a:pt x="3304540" y="34290"/>
                  <a:pt x="3244850" y="0"/>
                  <a:pt x="3176270" y="0"/>
                </a:cubicBezTo>
                <a:cubicBezTo>
                  <a:pt x="3107690" y="0"/>
                  <a:pt x="3048000" y="34290"/>
                  <a:pt x="3011170" y="86360"/>
                </a:cubicBezTo>
                <a:cubicBezTo>
                  <a:pt x="2974340" y="34290"/>
                  <a:pt x="2914650" y="0"/>
                  <a:pt x="2846070" y="0"/>
                </a:cubicBezTo>
                <a:cubicBezTo>
                  <a:pt x="2777490" y="0"/>
                  <a:pt x="2716530" y="34290"/>
                  <a:pt x="2680970" y="86360"/>
                </a:cubicBezTo>
                <a:cubicBezTo>
                  <a:pt x="2644140" y="34290"/>
                  <a:pt x="2583180" y="0"/>
                  <a:pt x="2515870" y="0"/>
                </a:cubicBezTo>
                <a:cubicBezTo>
                  <a:pt x="2447290" y="0"/>
                  <a:pt x="2387600" y="34290"/>
                  <a:pt x="2350770" y="86360"/>
                </a:cubicBezTo>
                <a:cubicBezTo>
                  <a:pt x="2313940" y="34290"/>
                  <a:pt x="2254250" y="0"/>
                  <a:pt x="2185670" y="0"/>
                </a:cubicBezTo>
                <a:cubicBezTo>
                  <a:pt x="2117090" y="0"/>
                  <a:pt x="2057400" y="34290"/>
                  <a:pt x="2020570" y="86360"/>
                </a:cubicBezTo>
                <a:cubicBezTo>
                  <a:pt x="1983740" y="34290"/>
                  <a:pt x="1924050" y="0"/>
                  <a:pt x="1855470" y="0"/>
                </a:cubicBezTo>
                <a:cubicBezTo>
                  <a:pt x="1786890" y="0"/>
                  <a:pt x="1727200" y="34290"/>
                  <a:pt x="1690370" y="86360"/>
                </a:cubicBezTo>
                <a:cubicBezTo>
                  <a:pt x="1653540" y="34290"/>
                  <a:pt x="1593850" y="0"/>
                  <a:pt x="1525270" y="0"/>
                </a:cubicBezTo>
                <a:cubicBezTo>
                  <a:pt x="1456690" y="0"/>
                  <a:pt x="1395730" y="34290"/>
                  <a:pt x="1360170" y="86360"/>
                </a:cubicBezTo>
                <a:cubicBezTo>
                  <a:pt x="1324610" y="34290"/>
                  <a:pt x="1263650" y="0"/>
                  <a:pt x="1195070" y="0"/>
                </a:cubicBezTo>
                <a:cubicBezTo>
                  <a:pt x="1126490" y="0"/>
                  <a:pt x="1066800" y="34290"/>
                  <a:pt x="1029970" y="86360"/>
                </a:cubicBezTo>
                <a:cubicBezTo>
                  <a:pt x="990600" y="34290"/>
                  <a:pt x="930910" y="0"/>
                  <a:pt x="862330" y="0"/>
                </a:cubicBezTo>
                <a:cubicBezTo>
                  <a:pt x="793750" y="0"/>
                  <a:pt x="734060" y="34290"/>
                  <a:pt x="697230" y="86360"/>
                </a:cubicBezTo>
                <a:cubicBezTo>
                  <a:pt x="660400" y="34290"/>
                  <a:pt x="600710" y="0"/>
                  <a:pt x="532130" y="0"/>
                </a:cubicBezTo>
                <a:cubicBezTo>
                  <a:pt x="463550" y="0"/>
                  <a:pt x="402590" y="34290"/>
                  <a:pt x="367030" y="86360"/>
                </a:cubicBezTo>
                <a:cubicBezTo>
                  <a:pt x="360680" y="76200"/>
                  <a:pt x="353060" y="67310"/>
                  <a:pt x="344170" y="59690"/>
                </a:cubicBezTo>
                <a:cubicBezTo>
                  <a:pt x="306070" y="21590"/>
                  <a:pt x="254000" y="0"/>
                  <a:pt x="201930" y="0"/>
                </a:cubicBezTo>
                <a:cubicBezTo>
                  <a:pt x="148590" y="0"/>
                  <a:pt x="96520" y="21590"/>
                  <a:pt x="59690" y="59690"/>
                </a:cubicBezTo>
                <a:cubicBezTo>
                  <a:pt x="21590" y="96520"/>
                  <a:pt x="0" y="148590"/>
                  <a:pt x="0" y="201930"/>
                </a:cubicBezTo>
                <a:cubicBezTo>
                  <a:pt x="0" y="255270"/>
                  <a:pt x="21590" y="307340"/>
                  <a:pt x="59690" y="344170"/>
                </a:cubicBezTo>
                <a:cubicBezTo>
                  <a:pt x="68580" y="353060"/>
                  <a:pt x="77470" y="359410"/>
                  <a:pt x="86360" y="367030"/>
                </a:cubicBezTo>
                <a:cubicBezTo>
                  <a:pt x="34290" y="403860"/>
                  <a:pt x="0" y="463550"/>
                  <a:pt x="0" y="532130"/>
                </a:cubicBezTo>
                <a:cubicBezTo>
                  <a:pt x="0" y="600710"/>
                  <a:pt x="34290" y="660400"/>
                  <a:pt x="86360" y="697230"/>
                </a:cubicBezTo>
                <a:cubicBezTo>
                  <a:pt x="34290" y="734060"/>
                  <a:pt x="0" y="793750"/>
                  <a:pt x="0" y="862330"/>
                </a:cubicBezTo>
                <a:cubicBezTo>
                  <a:pt x="0" y="930910"/>
                  <a:pt x="34290" y="990600"/>
                  <a:pt x="86360" y="1027430"/>
                </a:cubicBezTo>
                <a:cubicBezTo>
                  <a:pt x="34290" y="1064260"/>
                  <a:pt x="0" y="1123950"/>
                  <a:pt x="0" y="1192530"/>
                </a:cubicBezTo>
                <a:cubicBezTo>
                  <a:pt x="0" y="1261110"/>
                  <a:pt x="34290" y="1322070"/>
                  <a:pt x="86360" y="1357630"/>
                </a:cubicBezTo>
                <a:cubicBezTo>
                  <a:pt x="34290" y="1393190"/>
                  <a:pt x="0" y="1454150"/>
                  <a:pt x="0" y="1522730"/>
                </a:cubicBezTo>
                <a:cubicBezTo>
                  <a:pt x="0" y="1591310"/>
                  <a:pt x="34290" y="1651000"/>
                  <a:pt x="86360" y="1687830"/>
                </a:cubicBezTo>
                <a:cubicBezTo>
                  <a:pt x="34290" y="1724660"/>
                  <a:pt x="0" y="1784350"/>
                  <a:pt x="0" y="1852930"/>
                </a:cubicBezTo>
                <a:cubicBezTo>
                  <a:pt x="0" y="1921510"/>
                  <a:pt x="34290" y="1981200"/>
                  <a:pt x="86360" y="2018030"/>
                </a:cubicBezTo>
                <a:cubicBezTo>
                  <a:pt x="34290" y="2054860"/>
                  <a:pt x="0" y="2114550"/>
                  <a:pt x="0" y="2183130"/>
                </a:cubicBezTo>
                <a:cubicBezTo>
                  <a:pt x="0" y="2251710"/>
                  <a:pt x="34290" y="2311400"/>
                  <a:pt x="86360" y="2348230"/>
                </a:cubicBezTo>
                <a:cubicBezTo>
                  <a:pt x="34290" y="2385060"/>
                  <a:pt x="0" y="2444750"/>
                  <a:pt x="0" y="2513330"/>
                </a:cubicBezTo>
                <a:cubicBezTo>
                  <a:pt x="0" y="2581910"/>
                  <a:pt x="34290" y="2642870"/>
                  <a:pt x="86360" y="2678430"/>
                </a:cubicBezTo>
                <a:cubicBezTo>
                  <a:pt x="34290" y="2713990"/>
                  <a:pt x="0" y="2774950"/>
                  <a:pt x="0" y="2843530"/>
                </a:cubicBezTo>
                <a:cubicBezTo>
                  <a:pt x="0" y="2912110"/>
                  <a:pt x="34290" y="2971800"/>
                  <a:pt x="86360" y="3008630"/>
                </a:cubicBezTo>
                <a:cubicBezTo>
                  <a:pt x="34290" y="3045460"/>
                  <a:pt x="0" y="3105150"/>
                  <a:pt x="0" y="3173730"/>
                </a:cubicBezTo>
                <a:cubicBezTo>
                  <a:pt x="0" y="3242310"/>
                  <a:pt x="34290" y="3302000"/>
                  <a:pt x="86360" y="3338830"/>
                </a:cubicBezTo>
                <a:cubicBezTo>
                  <a:pt x="34290" y="3375660"/>
                  <a:pt x="0" y="3435350"/>
                  <a:pt x="0" y="3503930"/>
                </a:cubicBezTo>
                <a:cubicBezTo>
                  <a:pt x="0" y="3572510"/>
                  <a:pt x="34290" y="3633470"/>
                  <a:pt x="86360" y="3669030"/>
                </a:cubicBezTo>
                <a:cubicBezTo>
                  <a:pt x="34290" y="3705860"/>
                  <a:pt x="0" y="3766820"/>
                  <a:pt x="0" y="3834130"/>
                </a:cubicBezTo>
                <a:cubicBezTo>
                  <a:pt x="0" y="3901440"/>
                  <a:pt x="34290" y="3962400"/>
                  <a:pt x="86360" y="3999230"/>
                </a:cubicBezTo>
                <a:cubicBezTo>
                  <a:pt x="34290" y="4036060"/>
                  <a:pt x="0" y="4095750"/>
                  <a:pt x="0" y="4164330"/>
                </a:cubicBezTo>
                <a:cubicBezTo>
                  <a:pt x="0" y="4232910"/>
                  <a:pt x="34290" y="4292600"/>
                  <a:pt x="86360" y="4329430"/>
                </a:cubicBezTo>
                <a:cubicBezTo>
                  <a:pt x="34290" y="4366260"/>
                  <a:pt x="0" y="4425950"/>
                  <a:pt x="0" y="4494530"/>
                </a:cubicBezTo>
                <a:cubicBezTo>
                  <a:pt x="0" y="4563110"/>
                  <a:pt x="34290" y="4622800"/>
                  <a:pt x="86360" y="4659630"/>
                </a:cubicBezTo>
                <a:cubicBezTo>
                  <a:pt x="34290" y="4696460"/>
                  <a:pt x="0" y="4756150"/>
                  <a:pt x="0" y="4824730"/>
                </a:cubicBezTo>
                <a:cubicBezTo>
                  <a:pt x="0" y="4893310"/>
                  <a:pt x="34290" y="4954270"/>
                  <a:pt x="86360" y="4989830"/>
                </a:cubicBezTo>
                <a:cubicBezTo>
                  <a:pt x="34290" y="5025390"/>
                  <a:pt x="0" y="5086350"/>
                  <a:pt x="0" y="5154930"/>
                </a:cubicBezTo>
                <a:cubicBezTo>
                  <a:pt x="0" y="5223510"/>
                  <a:pt x="34290" y="5283200"/>
                  <a:pt x="86360" y="5320030"/>
                </a:cubicBezTo>
                <a:cubicBezTo>
                  <a:pt x="34290" y="5356860"/>
                  <a:pt x="0" y="5416550"/>
                  <a:pt x="0" y="5485130"/>
                </a:cubicBezTo>
                <a:cubicBezTo>
                  <a:pt x="0" y="5553710"/>
                  <a:pt x="34290" y="5613400"/>
                  <a:pt x="86360" y="5650230"/>
                </a:cubicBezTo>
                <a:cubicBezTo>
                  <a:pt x="34290" y="5687060"/>
                  <a:pt x="0" y="5746750"/>
                  <a:pt x="0" y="5815330"/>
                </a:cubicBezTo>
                <a:cubicBezTo>
                  <a:pt x="0" y="5883910"/>
                  <a:pt x="34290" y="5944870"/>
                  <a:pt x="86360" y="5980430"/>
                </a:cubicBezTo>
                <a:cubicBezTo>
                  <a:pt x="76200" y="5986780"/>
                  <a:pt x="67310" y="5994400"/>
                  <a:pt x="59690" y="6003290"/>
                </a:cubicBezTo>
                <a:cubicBezTo>
                  <a:pt x="22860" y="6041390"/>
                  <a:pt x="0" y="6093460"/>
                  <a:pt x="0" y="6145530"/>
                </a:cubicBezTo>
                <a:cubicBezTo>
                  <a:pt x="0" y="6198870"/>
                  <a:pt x="20320" y="6249670"/>
                  <a:pt x="59690" y="6287770"/>
                </a:cubicBezTo>
                <a:cubicBezTo>
                  <a:pt x="97790" y="6325870"/>
                  <a:pt x="148590" y="6347460"/>
                  <a:pt x="201930" y="6347460"/>
                </a:cubicBezTo>
                <a:cubicBezTo>
                  <a:pt x="256540" y="6347460"/>
                  <a:pt x="307340" y="6325870"/>
                  <a:pt x="344170" y="6287770"/>
                </a:cubicBezTo>
                <a:cubicBezTo>
                  <a:pt x="353060" y="6278880"/>
                  <a:pt x="359410" y="6269990"/>
                  <a:pt x="367030" y="6261100"/>
                </a:cubicBezTo>
                <a:cubicBezTo>
                  <a:pt x="403860" y="6313170"/>
                  <a:pt x="463550" y="6347460"/>
                  <a:pt x="532130" y="6347460"/>
                </a:cubicBezTo>
                <a:cubicBezTo>
                  <a:pt x="600710" y="6347460"/>
                  <a:pt x="660400" y="6313170"/>
                  <a:pt x="697230" y="6261100"/>
                </a:cubicBezTo>
                <a:cubicBezTo>
                  <a:pt x="734060" y="6313170"/>
                  <a:pt x="793750" y="6347460"/>
                  <a:pt x="862330" y="6347460"/>
                </a:cubicBezTo>
                <a:cubicBezTo>
                  <a:pt x="930910" y="6347460"/>
                  <a:pt x="990600" y="6313170"/>
                  <a:pt x="1027430" y="6261100"/>
                </a:cubicBezTo>
                <a:cubicBezTo>
                  <a:pt x="1064260" y="6313170"/>
                  <a:pt x="1123950" y="6347460"/>
                  <a:pt x="1192530" y="6347460"/>
                </a:cubicBezTo>
                <a:cubicBezTo>
                  <a:pt x="1261110" y="6347460"/>
                  <a:pt x="1320800" y="6313170"/>
                  <a:pt x="1357630" y="6261100"/>
                </a:cubicBezTo>
                <a:cubicBezTo>
                  <a:pt x="1394460" y="6313170"/>
                  <a:pt x="1455420" y="6347460"/>
                  <a:pt x="1522730" y="6347460"/>
                </a:cubicBezTo>
                <a:cubicBezTo>
                  <a:pt x="1591310" y="6347460"/>
                  <a:pt x="1651000" y="6313170"/>
                  <a:pt x="1687830" y="6261100"/>
                </a:cubicBezTo>
                <a:cubicBezTo>
                  <a:pt x="1724660" y="6313170"/>
                  <a:pt x="1784350" y="6347460"/>
                  <a:pt x="1852930" y="6347460"/>
                </a:cubicBezTo>
                <a:cubicBezTo>
                  <a:pt x="1921510" y="6347460"/>
                  <a:pt x="1981200" y="6313170"/>
                  <a:pt x="2018030" y="6261100"/>
                </a:cubicBezTo>
                <a:cubicBezTo>
                  <a:pt x="2054860" y="6313170"/>
                  <a:pt x="2114550" y="6347460"/>
                  <a:pt x="2183130" y="6347460"/>
                </a:cubicBezTo>
                <a:cubicBezTo>
                  <a:pt x="2251710" y="6347460"/>
                  <a:pt x="2311400" y="6313170"/>
                  <a:pt x="2348230" y="6261100"/>
                </a:cubicBezTo>
                <a:cubicBezTo>
                  <a:pt x="2385060" y="6313170"/>
                  <a:pt x="2444750" y="6347460"/>
                  <a:pt x="2513330" y="6347460"/>
                </a:cubicBezTo>
                <a:cubicBezTo>
                  <a:pt x="2581910" y="6347460"/>
                  <a:pt x="2642870" y="6313170"/>
                  <a:pt x="2678430" y="6261100"/>
                </a:cubicBezTo>
                <a:cubicBezTo>
                  <a:pt x="2715260" y="6313170"/>
                  <a:pt x="2776220" y="6347460"/>
                  <a:pt x="2843530" y="6347460"/>
                </a:cubicBezTo>
                <a:cubicBezTo>
                  <a:pt x="2912110" y="6347460"/>
                  <a:pt x="2971800" y="6313170"/>
                  <a:pt x="3008630" y="6261100"/>
                </a:cubicBezTo>
                <a:cubicBezTo>
                  <a:pt x="3045460" y="6313170"/>
                  <a:pt x="3105150" y="6347460"/>
                  <a:pt x="3173730" y="6347460"/>
                </a:cubicBezTo>
                <a:cubicBezTo>
                  <a:pt x="3242310" y="6347460"/>
                  <a:pt x="3302000" y="6313170"/>
                  <a:pt x="3338830" y="6261100"/>
                </a:cubicBezTo>
                <a:cubicBezTo>
                  <a:pt x="3375660" y="6313170"/>
                  <a:pt x="3435350" y="6347460"/>
                  <a:pt x="3503930" y="6347460"/>
                </a:cubicBezTo>
                <a:cubicBezTo>
                  <a:pt x="3572510" y="6347460"/>
                  <a:pt x="3632200" y="6313170"/>
                  <a:pt x="3669030" y="6261100"/>
                </a:cubicBezTo>
                <a:cubicBezTo>
                  <a:pt x="3705860" y="6313170"/>
                  <a:pt x="3765550" y="6347460"/>
                  <a:pt x="3834130" y="6347460"/>
                </a:cubicBezTo>
                <a:cubicBezTo>
                  <a:pt x="3902710" y="6347460"/>
                  <a:pt x="3963670" y="6313170"/>
                  <a:pt x="3999230" y="6261100"/>
                </a:cubicBezTo>
                <a:cubicBezTo>
                  <a:pt x="4036060" y="6313170"/>
                  <a:pt x="4095750" y="6347460"/>
                  <a:pt x="4164330" y="6347460"/>
                </a:cubicBezTo>
                <a:cubicBezTo>
                  <a:pt x="4232910" y="6347460"/>
                  <a:pt x="4292600" y="6313170"/>
                  <a:pt x="4329430" y="6261100"/>
                </a:cubicBezTo>
                <a:cubicBezTo>
                  <a:pt x="4366260" y="6313170"/>
                  <a:pt x="4425950" y="6347460"/>
                  <a:pt x="4494530" y="6347460"/>
                </a:cubicBezTo>
                <a:cubicBezTo>
                  <a:pt x="4563110" y="6347460"/>
                  <a:pt x="4622800" y="6313170"/>
                  <a:pt x="4659630" y="6261100"/>
                </a:cubicBezTo>
                <a:cubicBezTo>
                  <a:pt x="4696460" y="6313170"/>
                  <a:pt x="4756150" y="6347460"/>
                  <a:pt x="4824730" y="6347460"/>
                </a:cubicBezTo>
                <a:cubicBezTo>
                  <a:pt x="4893310" y="6347460"/>
                  <a:pt x="4954270" y="6313170"/>
                  <a:pt x="4989830" y="6261100"/>
                </a:cubicBezTo>
                <a:cubicBezTo>
                  <a:pt x="5026660" y="6313170"/>
                  <a:pt x="5087620" y="6347460"/>
                  <a:pt x="5154930" y="6347460"/>
                </a:cubicBezTo>
                <a:cubicBezTo>
                  <a:pt x="5223510" y="6347460"/>
                  <a:pt x="5283200" y="6313170"/>
                  <a:pt x="5320030" y="6261100"/>
                </a:cubicBezTo>
                <a:cubicBezTo>
                  <a:pt x="5356860" y="6313170"/>
                  <a:pt x="5416550" y="6347460"/>
                  <a:pt x="5485130" y="6347460"/>
                </a:cubicBezTo>
                <a:cubicBezTo>
                  <a:pt x="5553710" y="6347460"/>
                  <a:pt x="5613400" y="6313170"/>
                  <a:pt x="5650230" y="6261100"/>
                </a:cubicBezTo>
                <a:cubicBezTo>
                  <a:pt x="5687060" y="6313170"/>
                  <a:pt x="5746750" y="6347460"/>
                  <a:pt x="5815330" y="6347460"/>
                </a:cubicBezTo>
                <a:cubicBezTo>
                  <a:pt x="5883910" y="6347460"/>
                  <a:pt x="5943600" y="6313170"/>
                  <a:pt x="5980430" y="6261100"/>
                </a:cubicBezTo>
                <a:cubicBezTo>
                  <a:pt x="5986780" y="6271260"/>
                  <a:pt x="5994400" y="6280150"/>
                  <a:pt x="6003290" y="6287770"/>
                </a:cubicBezTo>
                <a:cubicBezTo>
                  <a:pt x="6041390" y="6325870"/>
                  <a:pt x="6092190" y="6347460"/>
                  <a:pt x="6145530" y="6347460"/>
                </a:cubicBezTo>
                <a:cubicBezTo>
                  <a:pt x="6198870" y="6347460"/>
                  <a:pt x="6249670" y="6325870"/>
                  <a:pt x="6287770" y="6287770"/>
                </a:cubicBezTo>
                <a:cubicBezTo>
                  <a:pt x="6325870" y="6249670"/>
                  <a:pt x="6347460" y="6198870"/>
                  <a:pt x="6347460" y="6145530"/>
                </a:cubicBezTo>
                <a:cubicBezTo>
                  <a:pt x="6347460" y="6092190"/>
                  <a:pt x="6325870" y="6040120"/>
                  <a:pt x="6287770" y="6003290"/>
                </a:cubicBezTo>
                <a:cubicBezTo>
                  <a:pt x="6278880" y="5994400"/>
                  <a:pt x="6269990" y="5988050"/>
                  <a:pt x="6261100" y="5980430"/>
                </a:cubicBezTo>
                <a:cubicBezTo>
                  <a:pt x="6313170" y="5943600"/>
                  <a:pt x="6347460" y="5883910"/>
                  <a:pt x="6347460" y="5815330"/>
                </a:cubicBezTo>
                <a:cubicBezTo>
                  <a:pt x="6347460" y="5746750"/>
                  <a:pt x="6313170" y="5687060"/>
                  <a:pt x="6261100" y="5650230"/>
                </a:cubicBezTo>
                <a:cubicBezTo>
                  <a:pt x="6313170" y="5613400"/>
                  <a:pt x="6347460" y="5553710"/>
                  <a:pt x="6347460" y="5485130"/>
                </a:cubicBezTo>
                <a:cubicBezTo>
                  <a:pt x="6347460" y="5416550"/>
                  <a:pt x="6313170" y="5356860"/>
                  <a:pt x="6261100" y="5320030"/>
                </a:cubicBezTo>
                <a:cubicBezTo>
                  <a:pt x="6313170" y="5283200"/>
                  <a:pt x="6347460" y="5223510"/>
                  <a:pt x="6347460" y="5154930"/>
                </a:cubicBezTo>
                <a:cubicBezTo>
                  <a:pt x="6347460" y="5086350"/>
                  <a:pt x="6313170" y="5025390"/>
                  <a:pt x="6261100" y="4989830"/>
                </a:cubicBezTo>
                <a:cubicBezTo>
                  <a:pt x="6313170" y="4953000"/>
                  <a:pt x="6347460" y="4892040"/>
                  <a:pt x="6347460" y="4824730"/>
                </a:cubicBezTo>
                <a:cubicBezTo>
                  <a:pt x="6347460" y="4756150"/>
                  <a:pt x="6313170" y="4696460"/>
                  <a:pt x="6261100" y="4659630"/>
                </a:cubicBezTo>
                <a:cubicBezTo>
                  <a:pt x="6313170" y="4622800"/>
                  <a:pt x="6347460" y="4563110"/>
                  <a:pt x="6347460" y="4494530"/>
                </a:cubicBezTo>
                <a:cubicBezTo>
                  <a:pt x="6347460" y="4425950"/>
                  <a:pt x="6313170" y="4366260"/>
                  <a:pt x="6261100" y="4329430"/>
                </a:cubicBezTo>
                <a:cubicBezTo>
                  <a:pt x="6313170" y="4292600"/>
                  <a:pt x="6347460" y="4232910"/>
                  <a:pt x="6347460" y="4164330"/>
                </a:cubicBezTo>
                <a:cubicBezTo>
                  <a:pt x="6347460" y="4095750"/>
                  <a:pt x="6313170" y="4036060"/>
                  <a:pt x="6261100" y="3999230"/>
                </a:cubicBezTo>
                <a:cubicBezTo>
                  <a:pt x="6313170" y="3962400"/>
                  <a:pt x="6347460" y="3901440"/>
                  <a:pt x="6347460" y="3834130"/>
                </a:cubicBezTo>
                <a:cubicBezTo>
                  <a:pt x="6347460" y="3765550"/>
                  <a:pt x="6313170" y="3704590"/>
                  <a:pt x="6261100" y="3669030"/>
                </a:cubicBezTo>
                <a:cubicBezTo>
                  <a:pt x="6313170" y="3632200"/>
                  <a:pt x="6347460" y="3572510"/>
                  <a:pt x="6347460" y="3503930"/>
                </a:cubicBezTo>
                <a:cubicBezTo>
                  <a:pt x="6347460" y="3435350"/>
                  <a:pt x="6313170" y="3375660"/>
                  <a:pt x="6261100" y="3338830"/>
                </a:cubicBezTo>
                <a:cubicBezTo>
                  <a:pt x="6313170" y="3302000"/>
                  <a:pt x="6347460" y="3242310"/>
                  <a:pt x="6347460" y="3173730"/>
                </a:cubicBezTo>
                <a:cubicBezTo>
                  <a:pt x="6347460" y="3105150"/>
                  <a:pt x="6313170" y="3045460"/>
                  <a:pt x="6261100" y="3008630"/>
                </a:cubicBezTo>
                <a:cubicBezTo>
                  <a:pt x="6313170" y="2971800"/>
                  <a:pt x="6347460" y="2912110"/>
                  <a:pt x="6347460" y="2843530"/>
                </a:cubicBezTo>
                <a:cubicBezTo>
                  <a:pt x="6347460" y="2774950"/>
                  <a:pt x="6313170" y="2713990"/>
                  <a:pt x="6261100" y="2678430"/>
                </a:cubicBezTo>
                <a:cubicBezTo>
                  <a:pt x="6313170" y="2641600"/>
                  <a:pt x="6347460" y="2580640"/>
                  <a:pt x="6347460" y="2513330"/>
                </a:cubicBezTo>
                <a:cubicBezTo>
                  <a:pt x="6347460" y="2444750"/>
                  <a:pt x="6313170" y="2383790"/>
                  <a:pt x="6261100" y="2348230"/>
                </a:cubicBezTo>
                <a:cubicBezTo>
                  <a:pt x="6313170" y="2311400"/>
                  <a:pt x="6347460" y="2251710"/>
                  <a:pt x="6347460" y="2183130"/>
                </a:cubicBezTo>
                <a:cubicBezTo>
                  <a:pt x="6347460" y="2114550"/>
                  <a:pt x="6313170" y="2054860"/>
                  <a:pt x="6261100" y="2018030"/>
                </a:cubicBezTo>
                <a:cubicBezTo>
                  <a:pt x="6313170" y="1981200"/>
                  <a:pt x="6347460" y="1921510"/>
                  <a:pt x="6347460" y="1852930"/>
                </a:cubicBezTo>
                <a:cubicBezTo>
                  <a:pt x="6347460" y="1784350"/>
                  <a:pt x="6313170" y="1724660"/>
                  <a:pt x="6261100" y="1687830"/>
                </a:cubicBezTo>
                <a:cubicBezTo>
                  <a:pt x="6313170" y="1651000"/>
                  <a:pt x="6347460" y="1591310"/>
                  <a:pt x="6347460" y="1522730"/>
                </a:cubicBezTo>
                <a:cubicBezTo>
                  <a:pt x="6347460" y="1454150"/>
                  <a:pt x="6313170" y="1393190"/>
                  <a:pt x="6261100" y="1357630"/>
                </a:cubicBezTo>
                <a:cubicBezTo>
                  <a:pt x="6313170" y="1322070"/>
                  <a:pt x="6347460" y="1261110"/>
                  <a:pt x="6347460" y="1192530"/>
                </a:cubicBezTo>
                <a:cubicBezTo>
                  <a:pt x="6347460" y="1123950"/>
                  <a:pt x="6313170" y="1064260"/>
                  <a:pt x="6261100" y="1027430"/>
                </a:cubicBezTo>
                <a:cubicBezTo>
                  <a:pt x="6313170" y="990600"/>
                  <a:pt x="6347460" y="930910"/>
                  <a:pt x="6347460" y="862330"/>
                </a:cubicBezTo>
                <a:cubicBezTo>
                  <a:pt x="6347460" y="793750"/>
                  <a:pt x="6313170" y="734060"/>
                  <a:pt x="6261100" y="697230"/>
                </a:cubicBezTo>
                <a:cubicBezTo>
                  <a:pt x="6315710" y="660400"/>
                  <a:pt x="6350000" y="600710"/>
                  <a:pt x="6350000" y="532130"/>
                </a:cubicBezTo>
                <a:close/>
              </a:path>
            </a:pathLst>
          </a:custGeom>
          <a:solidFill>
            <a:srgbClr val="FD87B1"/>
          </a:solidFill>
        </p:spPr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80231">
            <a:off x="2190417" y="2244404"/>
            <a:ext cx="831833" cy="8318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80231">
            <a:off x="3159205" y="1284245"/>
            <a:ext cx="1223634" cy="125092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682344">
            <a:off x="900474" y="1213133"/>
            <a:ext cx="2348424" cy="76857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958080" y="3247533"/>
            <a:ext cx="1110597" cy="123900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016542" y="4553394"/>
            <a:ext cx="831833" cy="83183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185448">
            <a:off x="1797196" y="6745508"/>
            <a:ext cx="2793450" cy="2793450"/>
          </a:xfrm>
          <a:prstGeom prst="rect">
            <a:avLst/>
          </a:prstGeom>
        </p:spPr>
      </p:pic>
      <p:grpSp>
        <p:nvGrpSpPr>
          <p:cNvPr id="33" name="Google Shape;920;p24">
            <a:extLst>
              <a:ext uri="{FF2B5EF4-FFF2-40B4-BE49-F238E27FC236}">
                <a16:creationId xmlns:a16="http://schemas.microsoft.com/office/drawing/2014/main" id="{6AAACC25-1EF5-44A0-9E3F-D954DCB94E06}"/>
              </a:ext>
            </a:extLst>
          </p:cNvPr>
          <p:cNvGrpSpPr/>
          <p:nvPr/>
        </p:nvGrpSpPr>
        <p:grpSpPr>
          <a:xfrm>
            <a:off x="5310486" y="4041687"/>
            <a:ext cx="7909237" cy="2528270"/>
            <a:chOff x="3079795" y="2059004"/>
            <a:chExt cx="6417490" cy="2528270"/>
          </a:xfrm>
        </p:grpSpPr>
        <p:sp>
          <p:nvSpPr>
            <p:cNvPr id="34" name="Google Shape;921;p24">
              <a:extLst>
                <a:ext uri="{FF2B5EF4-FFF2-40B4-BE49-F238E27FC236}">
                  <a16:creationId xmlns:a16="http://schemas.microsoft.com/office/drawing/2014/main" id="{4DA39F3A-3E87-49C6-9B3C-71B7F8468A67}"/>
                </a:ext>
              </a:extLst>
            </p:cNvPr>
            <p:cNvSpPr txBox="1"/>
            <p:nvPr/>
          </p:nvSpPr>
          <p:spPr>
            <a:xfrm>
              <a:off x="3079795" y="2059004"/>
              <a:ext cx="6032422" cy="2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7200" dirty="0">
                  <a:solidFill>
                    <a:schemeClr val="accent1">
                      <a:lumMod val="75000"/>
                    </a:schemeClr>
                  </a:solidFill>
                  <a:latin typeface="iCiel Cadena" panose="02000503000000020004" pitchFamily="50" charset="0"/>
                  <a:cs typeface="Times New Roman" panose="02020603050405020304" pitchFamily="18" charset="0"/>
                </a:rPr>
                <a:t>Cảm ơn các con đã tham gia tiết học</a:t>
              </a:r>
              <a:endParaRPr sz="7200" dirty="0">
                <a:solidFill>
                  <a:schemeClr val="accent1">
                    <a:lumMod val="75000"/>
                  </a:schemeClr>
                </a:solidFill>
                <a:latin typeface="iCiel Cadena" panose="02000503000000020004" pitchFamily="50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5" name="Google Shape;922;p24">
              <a:extLst>
                <a:ext uri="{FF2B5EF4-FFF2-40B4-BE49-F238E27FC236}">
                  <a16:creationId xmlns:a16="http://schemas.microsoft.com/office/drawing/2014/main" id="{2CBA6C11-A7CA-4DC6-92EA-3EFC697B350A}"/>
                </a:ext>
              </a:extLst>
            </p:cNvPr>
            <p:cNvSpPr txBox="1"/>
            <p:nvPr/>
          </p:nvSpPr>
          <p:spPr>
            <a:xfrm>
              <a:off x="3464863" y="3140724"/>
              <a:ext cx="603242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800" dirty="0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Happy cartoon kids. Cute boy and girl children, group of school studen By  SpicyTruffel | TheHungryJPEG.com">
            <a:extLst>
              <a:ext uri="{FF2B5EF4-FFF2-40B4-BE49-F238E27FC236}">
                <a16:creationId xmlns:a16="http://schemas.microsoft.com/office/drawing/2014/main" id="{11BFD579-722A-4EBB-8284-8D388ABE0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194">
            <a:off x="13318364" y="6309377"/>
            <a:ext cx="3644939" cy="27670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3C17224-87CF-4256-89C9-BF2737051F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7729200" y="9728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8"/>
    </mc:Choice>
    <mc:Fallback xmlns="">
      <p:transition spd="slow" advTm="13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55266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508</Words>
  <Application>Microsoft Macintosh PowerPoint</Application>
  <PresentationFormat>Custom</PresentationFormat>
  <Paragraphs>62</Paragraphs>
  <Slides>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Times New Roman</vt:lpstr>
      <vt:lpstr>iCiel Cadena</vt:lpstr>
      <vt:lpstr>Calibri</vt:lpstr>
      <vt:lpstr>Wingdings</vt:lpstr>
      <vt:lpstr>Arial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Microsoft Office User</cp:lastModifiedBy>
  <cp:revision>7</cp:revision>
  <dcterms:created xsi:type="dcterms:W3CDTF">2006-08-16T00:00:00Z</dcterms:created>
  <dcterms:modified xsi:type="dcterms:W3CDTF">2021-11-28T16:24:31Z</dcterms:modified>
  <dc:identifier>DAEqRs1yMyI</dc:identifier>
</cp:coreProperties>
</file>