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5" r:id="rId6"/>
    <p:sldId id="266" r:id="rId7"/>
    <p:sldId id="267" r:id="rId8"/>
    <p:sldId id="268" r:id="rId9"/>
  </p:sldIdLst>
  <p:sldSz cx="12192000" cy="6858000"/>
  <p:notesSz cx="6858000" cy="9144000"/>
  <p:embeddedFontLst>
    <p:embeddedFont>
      <p:font typeface="宋体" panose="02010600030101010101" pitchFamily="2" charset="-12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微软雅黑" panose="020B0503020204020204" pitchFamily="34" charset="-122"/>
      <p:regular r:id="rId16"/>
      <p:bold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9C"/>
    <a:srgbClr val="008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2" y="72"/>
      </p:cViewPr>
      <p:guideLst>
        <p:guide pos="438"/>
        <p:guide pos="724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7209D-D282-4476-9B1D-1FBE28F99203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96F50-2F04-4DE1-B877-8AFCF3C886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23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89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46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8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738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976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416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57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6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72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"/>
            <a:ext cx="12192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2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2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5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3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92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2" y="0"/>
            <a:ext cx="12193147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7" y="1671906"/>
            <a:ext cx="752006" cy="9355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70" y="3520104"/>
            <a:ext cx="1876937" cy="8459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518" y="2803224"/>
            <a:ext cx="1251980" cy="16188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85202" y="1671906"/>
            <a:ext cx="89562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Tiết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12</a:t>
            </a: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Kể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chuyện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đã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nghe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đã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đọc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6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" y="0"/>
            <a:ext cx="12193147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2" y="753213"/>
            <a:ext cx="752006" cy="93555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329" y="4734441"/>
            <a:ext cx="399035" cy="49643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433454" y="758281"/>
            <a:ext cx="3325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015511" y="2162893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015511" y="3305893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34491" y="213360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31573" y="678872"/>
            <a:ext cx="55210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34491" y="2988035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   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chuyện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nghe</a:t>
            </a:r>
            <a:r>
              <a:rPr lang="en-US" altLang="en-US" sz="3200" dirty="0">
                <a:latin typeface="Times New Roman" panose="02020603050405020304" pitchFamily="18" charset="0"/>
              </a:rPr>
              <a:t> hay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3200" dirty="0">
                <a:latin typeface="Times New Roman" panose="02020603050405020304" pitchFamily="18" charset="0"/>
              </a:rPr>
              <a:t> dung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bảo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vệ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môi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6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31573" y="678872"/>
            <a:ext cx="55210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ý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103418" y="2019993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350818" y="1699276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1.Nội dung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350818" y="2586700"/>
            <a:ext cx="94418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văn</a:t>
            </a:r>
            <a:r>
              <a:rPr lang="en-US" altLang="en-US" sz="2800" dirty="0"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1,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Luyện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tuần</a:t>
            </a:r>
            <a:r>
              <a:rPr lang="en-US" altLang="en-US" sz="2800" dirty="0">
                <a:latin typeface="Times New Roman" panose="02020603050405020304" pitchFamily="18" charset="0"/>
              </a:rPr>
              <a:t> 12)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nắm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yếu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2800" dirty="0"/>
              <a:t>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350817" y="3832168"/>
            <a:ext cx="944187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b)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Nhớ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bảo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cối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chống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thiên</a:t>
            </a:r>
            <a:r>
              <a:rPr lang="en-US" altLang="en-US" sz="2800" dirty="0">
                <a:latin typeface="Times New Roman" panose="02020603050405020304" pitchFamily="18" charset="0"/>
              </a:rPr>
              <a:t> tai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dirty="0">
                <a:latin typeface="Times New Roman" panose="02020603050405020304" pitchFamily="18" charset="0"/>
              </a:rPr>
              <a:t> dung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bảo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Chim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sơn</a:t>
            </a:r>
            <a:r>
              <a:rPr lang="en-US" altLang="en-US" sz="2800" i="1" dirty="0">
                <a:latin typeface="Times New Roman" panose="02020603050405020304" pitchFamily="18" charset="0"/>
              </a:rPr>
              <a:t> ca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bông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cúc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rễ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đa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(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</a:rPr>
              <a:t> 2,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);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săn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i="1" dirty="0">
                <a:latin typeface="Times New Roman" panose="02020603050405020304" pitchFamily="18" charset="0"/>
              </a:rPr>
              <a:t> con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vượn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Cóc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kiện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</a:rPr>
              <a:t> 3,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717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31573" y="678872"/>
            <a:ext cx="55210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ý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98417" y="1920948"/>
            <a:ext cx="9857509" cy="21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5000"/>
              </a:lnSpc>
              <a:spcBef>
                <a:spcPct val="35000"/>
              </a:spcBef>
            </a:pPr>
            <a:r>
              <a:rPr lang="en-US" altLang="en-US" sz="31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2.Giới </a:t>
            </a:r>
            <a:r>
              <a:rPr lang="en-US" altLang="en-US" sz="31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thiệu</a:t>
            </a:r>
            <a:r>
              <a:rPr lang="en-US" altLang="en-US" sz="31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1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31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1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1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1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1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31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31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1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00" b="1" u="sng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100" b="1" u="sng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75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Mở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chuyện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75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Diễn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chuyện</a:t>
            </a:r>
            <a:r>
              <a:rPr lang="en-US" altLang="en-US" sz="2800" dirty="0">
                <a:latin typeface="Times New Roman" panose="02020603050405020304" pitchFamily="18" charset="0"/>
              </a:rPr>
              <a:t>.(</a:t>
            </a:r>
            <a:r>
              <a:rPr lang="en-US" altLang="en-US" sz="2800" dirty="0" err="1">
                <a:latin typeface="Times New Roman" panose="02020603050405020304" pitchFamily="18" charset="0"/>
              </a:rPr>
              <a:t>Kể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rõ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2800" dirty="0">
                <a:latin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latin typeface="Times New Roman" panose="02020603050405020304" pitchFamily="18" charset="0"/>
              </a:rPr>
              <a:t> ý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nhấn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</a:rPr>
              <a:t> chi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bảo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01880" y="4453445"/>
            <a:ext cx="985404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3.Trao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).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31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31573" y="678872"/>
            <a:ext cx="55210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nghe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1573" y="678872"/>
            <a:ext cx="55210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giá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4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47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67670" y="2505670"/>
            <a:ext cx="7255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Cảm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ơn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đã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lắng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nghe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1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森林防火消防宣传教育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 "/>
        <a:ea typeface="微软雅黑"/>
        <a:cs typeface=""/>
      </a:majorFont>
      <a:minorFont>
        <a:latin typeface="Arial 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261</Words>
  <Application>Microsoft Office PowerPoint</Application>
  <PresentationFormat>Widescreen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Times New Roman</vt:lpstr>
      <vt:lpstr>Arial</vt:lpstr>
      <vt:lpstr>宋体</vt:lpstr>
      <vt:lpstr>Arial </vt:lpstr>
      <vt:lpstr>Calibri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蓝色森林防火消防宣传教育PPT模板</dc:title>
  <dc:creator>AutoBVT</dc:creator>
  <cp:lastModifiedBy>0357525526 160ltv</cp:lastModifiedBy>
  <cp:revision>34</cp:revision>
  <dcterms:created xsi:type="dcterms:W3CDTF">2018-01-06T12:59:48Z</dcterms:created>
  <dcterms:modified xsi:type="dcterms:W3CDTF">2021-10-29T13:19:28Z</dcterms:modified>
</cp:coreProperties>
</file>