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708" r:id="rId5"/>
  </p:sldMasterIdLst>
  <p:notesMasterIdLst>
    <p:notesMasterId r:id="rId30"/>
  </p:notesMasterIdLst>
  <p:sldIdLst>
    <p:sldId id="262" r:id="rId6"/>
    <p:sldId id="426" r:id="rId7"/>
    <p:sldId id="265" r:id="rId8"/>
    <p:sldId id="408" r:id="rId9"/>
    <p:sldId id="424" r:id="rId10"/>
    <p:sldId id="425" r:id="rId11"/>
    <p:sldId id="428" r:id="rId12"/>
    <p:sldId id="427" r:id="rId13"/>
    <p:sldId id="429" r:id="rId14"/>
    <p:sldId id="430" r:id="rId15"/>
    <p:sldId id="411" r:id="rId16"/>
    <p:sldId id="445" r:id="rId17"/>
    <p:sldId id="257" r:id="rId18"/>
    <p:sldId id="258" r:id="rId19"/>
    <p:sldId id="259" r:id="rId20"/>
    <p:sldId id="439" r:id="rId21"/>
    <p:sldId id="440" r:id="rId22"/>
    <p:sldId id="441" r:id="rId23"/>
    <p:sldId id="442" r:id="rId24"/>
    <p:sldId id="443" r:id="rId25"/>
    <p:sldId id="444" r:id="rId26"/>
    <p:sldId id="416" r:id="rId27"/>
    <p:sldId id="421" r:id="rId28"/>
    <p:sldId id="423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4660"/>
  </p:normalViewPr>
  <p:slideViewPr>
    <p:cSldViewPr snapToGrid="0">
      <p:cViewPr varScale="1">
        <p:scale>
          <a:sx n="45" d="100"/>
          <a:sy n="45" d="100"/>
        </p:scale>
        <p:origin x="5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B409B-A3E6-4E50-BFD8-DE8E1C8CA93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A0F3D-2A0A-4286-9D98-17D5C1DB9F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1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fld id="{00000000-1234-1234-1234-123412341234}" type="slidenum">
              <a:rPr lang="en-US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24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49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1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1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CD4CF-FCED-40DE-9B31-7747C77AD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B7277-1EED-413E-9D48-FDB0241E7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5C4FC-BE25-4186-9120-257E566C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61167-36B9-4EFC-AF0E-B22A326B3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5D8B-904C-4830-8179-5F727F09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7474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7128-0592-4F02-B6B2-B101F725F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33BD8-79F7-41EE-B11F-9287178AD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EB655-2AC3-443A-92EF-B207779F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659F7-3727-483D-84E7-9DFD00A1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0C2EC-642C-436A-A703-4F655621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190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539A6-FA00-4911-96B4-2D07FD335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6BDF8-05B0-4D4F-99E6-6BA02F0F7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0AF0F-FAC4-4CAE-88CC-BE8DD2704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00F28-0E32-4422-9CC6-7B7BEDE3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3F84-4029-4605-8D0A-E9BC1FF73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45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1953-43D7-40DE-80AD-F4544D83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1AAD0-2FCB-4B1C-98B8-9D7799F2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693DC-0AB3-48C7-99E7-C22023BFF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106E6-DC2A-4FCB-9E9B-CEB140E87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BD59B-9A8D-42D4-B074-9C1FCDF91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7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F881B-3188-4239-97E4-59DC9AA3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9005-DBC8-4F2A-A8C0-6B33D631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FD8C-2044-4DE9-9289-627B0958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D93F-26B6-4AF9-8355-5C4F04C5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A7D2-5F4D-4134-9B2E-0D44A51D9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6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D2B2-C7EB-42A5-A78A-71BD3687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0E6FA-C1DD-45E1-9512-E330346F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DD0E-69CF-4EE8-ACA7-65D570E0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204CF-838B-48A5-9798-76F05A98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43D-DEC3-4B2C-8031-7778C7F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16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011D-311E-4035-B291-1A8DDF0D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DC24-9580-41A3-BF14-16BC51D86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A3384-D777-40BD-BC9B-6E8EE1AC8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84C44-8714-4E8B-8BB5-DB24BF0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5C747-B32D-44DD-9B2B-B5E824C1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76311-DEB6-49B8-8AD0-32C9C8F63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8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E3AAD-D773-47C0-9F2C-3FCA2ED1B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7017-E437-4AC9-B2FC-D9F01B50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FA31E-23A6-4370-A642-DEF919C8F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D3575-45EC-4256-9DD1-7B2027C1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6EB5B-7560-4E23-AD1A-F9775CDB7A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A4851-4E39-4B85-9249-3D18C2E8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A897E2-E783-498D-B2AA-9ED30B516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2D3BF-A62F-4CC1-907A-72AED3B2F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293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551F-38BA-47CD-A942-4ECCBBF4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2332-8A74-44E6-A110-1CAB84043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42E16-23F4-420C-84C6-D52DA030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77CDF-A68F-4335-B88B-24146397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62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E51B3-BFF1-4F66-B15F-2D20592E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1907D-9372-4EE2-A022-61C8FF64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91495-E45B-43EB-8235-4782A092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4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1ED0-29F5-493B-A4EB-5989B3DE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849DF-B186-4E67-BD3E-03F24E3A6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AB176-D593-4F3D-8C42-EB8EC9CD8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F40EB-B3E6-4539-AB2E-E3F5EB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672A5-ADAF-438D-B002-9F43B553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3DF6C-F79C-4085-B35C-4DEBC2A2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5FD4-D499-4EFD-B20C-BA43E276C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D9BED-A479-4821-9E6E-0F216269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F2615-FDCA-4DFF-AD72-483B84A43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A04A6-A954-438A-9FFB-9EDFBFF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19FC9-3046-4A34-9A9E-38676C09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65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FA06-D157-4543-BF74-6BD649833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4D2C01-313A-4244-9AF2-2A5D65C223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63F5-19D3-492E-8E89-9481722F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C46E1-59B6-4565-8E09-DA74A528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A981E-07E7-47F9-AAB3-8360F5E7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03965-867E-4B72-9298-62E9360D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5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8D89-47DE-48F7-8C7A-4E155ABD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BBB886-BA92-49E4-9A1C-29631780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C34B-AFEF-4D83-B475-7B503B5A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6CD21-54B7-466E-937D-DBD04F61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53D19-5D7C-4296-913D-2998DB137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526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045E75-A0A7-4209-81CE-F049A0AD6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5417-E663-442F-87AF-2D3DC0E1F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C0573-5D78-4970-BCBF-794360DC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7F697-F09B-49F6-A6FC-668FE09D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9BBE7-561E-4781-AEBA-5D308632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628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41836-47AA-4596-9AB7-6FC314F2C4A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5A182-660E-4C93-B698-A666DF31C5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154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5BE96-EE30-4981-BAB1-24F5A46ED72D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437FEC-0826-41CE-AF65-7FE52044EE15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53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BAD1C-8FDF-49E0-BA9E-5F806D23B731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1A46C2-BC85-4428-A98A-9D4DE4E4372A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64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9EB042-CC6C-4AA1-BB25-32A14D11E4D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A6BE1-73AB-4B8B-827D-21997FFD1080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95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1" y="0"/>
            <a:ext cx="12181417" cy="48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3117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3133"/>
            <a:ext cx="3048000" cy="16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2" y="6280151"/>
            <a:ext cx="1365249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4" y="6051551"/>
            <a:ext cx="2046817" cy="102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A372A-B4E2-43A5-8761-902E0BDD4DF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B11612-926C-4729-BE12-649CA19B1F64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39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1" y="0"/>
            <a:ext cx="12181417" cy="48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3117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3133"/>
            <a:ext cx="3048000" cy="168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2" y="6280151"/>
            <a:ext cx="1365249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34" y="6051551"/>
            <a:ext cx="2046817" cy="102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28BF9C-5783-48D3-8DA7-DF173182302C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A2BC08-E828-4222-9361-48E00CAFD9B0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23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1" y="0"/>
            <a:ext cx="12181417" cy="486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2"/>
          <a:stretch>
            <a:fillRect/>
          </a:stretch>
        </p:blipFill>
        <p:spPr bwMode="auto">
          <a:xfrm>
            <a:off x="0" y="4861984"/>
            <a:ext cx="12192000" cy="199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84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2354-5C0F-4809-850E-BD8D222FD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3A1C4-2F4E-43A7-BF3E-F866BD0C8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DC96F-0CC5-48F7-971F-D3D062583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BD923-17C2-4B3B-B71B-A229C619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3C72C-9476-40C4-A343-DAF4149FD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46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549BB4-84F8-4DBB-AAC6-E61AFB26D4DC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6AB4F0-8895-4C7D-B23E-5EED3146BAF7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132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5285-02C3-4893-B323-922E6C49A9C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E8449-99C3-4A20-B5A8-6F709F1292A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60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921369-6DA1-4110-B6B0-D2D6BEB6E47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556C0F-865A-4007-992B-658A38FDF0A3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03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A9F541-7194-48BD-A6EF-FAB7FCCF1526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377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 marL="0" marR="0" lvl="0" indent="0" algn="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3B21F-D9B9-4CB7-9351-143DD694616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cs typeface="+mn-cs"/>
              </a:rPr>
              <a:pPr marL="0" marR="0" lvl="0" indent="0" algn="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803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3"/>
          <p:cNvSpPr/>
          <p:nvPr/>
        </p:nvSpPr>
        <p:spPr>
          <a:xfrm rot="-4520723">
            <a:off x="7502197" y="5463361"/>
            <a:ext cx="669755" cy="636688"/>
          </a:xfrm>
          <a:custGeom>
            <a:avLst/>
            <a:gdLst/>
            <a:ahLst/>
            <a:cxnLst/>
            <a:rect l="l" t="t" r="r" b="b"/>
            <a:pathLst>
              <a:path w="20092" h="19100" extrusionOk="0">
                <a:moveTo>
                  <a:pt x="2580" y="1"/>
                </a:moveTo>
                <a:lnTo>
                  <a:pt x="1" y="4024"/>
                </a:lnTo>
                <a:lnTo>
                  <a:pt x="4282" y="6758"/>
                </a:lnTo>
                <a:lnTo>
                  <a:pt x="6861" y="2709"/>
                </a:lnTo>
                <a:lnTo>
                  <a:pt x="2580" y="1"/>
                </a:lnTo>
                <a:close/>
                <a:moveTo>
                  <a:pt x="9337" y="4205"/>
                </a:moveTo>
                <a:lnTo>
                  <a:pt x="6758" y="8228"/>
                </a:lnTo>
                <a:cubicBezTo>
                  <a:pt x="7041" y="8408"/>
                  <a:pt x="7222" y="8692"/>
                  <a:pt x="7274" y="9027"/>
                </a:cubicBezTo>
                <a:cubicBezTo>
                  <a:pt x="7351" y="9414"/>
                  <a:pt x="7377" y="9827"/>
                  <a:pt x="7351" y="10240"/>
                </a:cubicBezTo>
                <a:cubicBezTo>
                  <a:pt x="7325" y="10704"/>
                  <a:pt x="7274" y="11194"/>
                  <a:pt x="7222" y="11710"/>
                </a:cubicBezTo>
                <a:cubicBezTo>
                  <a:pt x="7145" y="12225"/>
                  <a:pt x="7119" y="12767"/>
                  <a:pt x="7145" y="13309"/>
                </a:cubicBezTo>
                <a:cubicBezTo>
                  <a:pt x="7145" y="14289"/>
                  <a:pt x="7402" y="15269"/>
                  <a:pt x="7918" y="16094"/>
                </a:cubicBezTo>
                <a:cubicBezTo>
                  <a:pt x="8434" y="16868"/>
                  <a:pt x="9105" y="17513"/>
                  <a:pt x="9904" y="18003"/>
                </a:cubicBezTo>
                <a:cubicBezTo>
                  <a:pt x="10729" y="18570"/>
                  <a:pt x="11684" y="18931"/>
                  <a:pt x="12690" y="19060"/>
                </a:cubicBezTo>
                <a:cubicBezTo>
                  <a:pt x="12906" y="19086"/>
                  <a:pt x="13122" y="19099"/>
                  <a:pt x="13337" y="19099"/>
                </a:cubicBezTo>
                <a:cubicBezTo>
                  <a:pt x="13970" y="19099"/>
                  <a:pt x="14595" y="18988"/>
                  <a:pt x="15191" y="18776"/>
                </a:cubicBezTo>
                <a:cubicBezTo>
                  <a:pt x="15939" y="18493"/>
                  <a:pt x="16661" y="18080"/>
                  <a:pt x="17255" y="17538"/>
                </a:cubicBezTo>
                <a:cubicBezTo>
                  <a:pt x="17848" y="16997"/>
                  <a:pt x="18389" y="16378"/>
                  <a:pt x="18828" y="15707"/>
                </a:cubicBezTo>
                <a:cubicBezTo>
                  <a:pt x="19576" y="14547"/>
                  <a:pt x="20014" y="13205"/>
                  <a:pt x="20066" y="11813"/>
                </a:cubicBezTo>
                <a:cubicBezTo>
                  <a:pt x="20092" y="10497"/>
                  <a:pt x="19705" y="9208"/>
                  <a:pt x="18957" y="8125"/>
                </a:cubicBezTo>
                <a:lnTo>
                  <a:pt x="14701" y="9827"/>
                </a:lnTo>
                <a:cubicBezTo>
                  <a:pt x="14779" y="10033"/>
                  <a:pt x="14856" y="10240"/>
                  <a:pt x="14959" y="10446"/>
                </a:cubicBezTo>
                <a:cubicBezTo>
                  <a:pt x="15062" y="10678"/>
                  <a:pt x="15166" y="10936"/>
                  <a:pt x="15217" y="11194"/>
                </a:cubicBezTo>
                <a:cubicBezTo>
                  <a:pt x="15294" y="11477"/>
                  <a:pt x="15320" y="11787"/>
                  <a:pt x="15294" y="12071"/>
                </a:cubicBezTo>
                <a:cubicBezTo>
                  <a:pt x="15269" y="12406"/>
                  <a:pt x="15140" y="12715"/>
                  <a:pt x="14959" y="12999"/>
                </a:cubicBezTo>
                <a:cubicBezTo>
                  <a:pt x="14727" y="13386"/>
                  <a:pt x="14366" y="13696"/>
                  <a:pt x="13928" y="13850"/>
                </a:cubicBezTo>
                <a:cubicBezTo>
                  <a:pt x="13763" y="13922"/>
                  <a:pt x="13591" y="13957"/>
                  <a:pt x="13419" y="13957"/>
                </a:cubicBezTo>
                <a:cubicBezTo>
                  <a:pt x="13158" y="13957"/>
                  <a:pt x="12897" y="13877"/>
                  <a:pt x="12664" y="13721"/>
                </a:cubicBezTo>
                <a:cubicBezTo>
                  <a:pt x="12303" y="13489"/>
                  <a:pt x="12045" y="13128"/>
                  <a:pt x="11916" y="12690"/>
                </a:cubicBezTo>
                <a:cubicBezTo>
                  <a:pt x="11787" y="12225"/>
                  <a:pt x="11710" y="11735"/>
                  <a:pt x="11684" y="11245"/>
                </a:cubicBezTo>
                <a:cubicBezTo>
                  <a:pt x="11684" y="10755"/>
                  <a:pt x="11684" y="10265"/>
                  <a:pt x="11761" y="9801"/>
                </a:cubicBezTo>
                <a:cubicBezTo>
                  <a:pt x="11813" y="9311"/>
                  <a:pt x="11864" y="8950"/>
                  <a:pt x="11864" y="8692"/>
                </a:cubicBezTo>
                <a:cubicBezTo>
                  <a:pt x="11916" y="8150"/>
                  <a:pt x="11890" y="7609"/>
                  <a:pt x="11761" y="7067"/>
                </a:cubicBezTo>
                <a:cubicBezTo>
                  <a:pt x="11658" y="6629"/>
                  <a:pt x="11477" y="6216"/>
                  <a:pt x="11245" y="5855"/>
                </a:cubicBezTo>
                <a:cubicBezTo>
                  <a:pt x="11013" y="5520"/>
                  <a:pt x="10704" y="5210"/>
                  <a:pt x="10394" y="4952"/>
                </a:cubicBezTo>
                <a:cubicBezTo>
                  <a:pt x="10059" y="4695"/>
                  <a:pt x="9698" y="4437"/>
                  <a:pt x="9337" y="4205"/>
                </a:cubicBezTo>
                <a:close/>
              </a:path>
            </a:pathLst>
          </a:custGeom>
          <a:solidFill>
            <a:srgbClr val="FEB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3"/>
          <p:cNvSpPr/>
          <p:nvPr/>
        </p:nvSpPr>
        <p:spPr>
          <a:xfrm rot="-4520723">
            <a:off x="9933976" y="4260772"/>
            <a:ext cx="342211" cy="491349"/>
          </a:xfrm>
          <a:custGeom>
            <a:avLst/>
            <a:gdLst/>
            <a:ahLst/>
            <a:cxnLst/>
            <a:rect l="l" t="t" r="r" b="b"/>
            <a:pathLst>
              <a:path w="10266" h="14740" extrusionOk="0">
                <a:moveTo>
                  <a:pt x="5327" y="0"/>
                </a:moveTo>
                <a:cubicBezTo>
                  <a:pt x="4862" y="0"/>
                  <a:pt x="4398" y="65"/>
                  <a:pt x="3947" y="194"/>
                </a:cubicBezTo>
                <a:cubicBezTo>
                  <a:pt x="3070" y="452"/>
                  <a:pt x="2322" y="968"/>
                  <a:pt x="1780" y="1690"/>
                </a:cubicBezTo>
                <a:lnTo>
                  <a:pt x="3792" y="4062"/>
                </a:lnTo>
                <a:cubicBezTo>
                  <a:pt x="3895" y="3959"/>
                  <a:pt x="4024" y="3882"/>
                  <a:pt x="4127" y="3779"/>
                </a:cubicBezTo>
                <a:cubicBezTo>
                  <a:pt x="4256" y="3650"/>
                  <a:pt x="4411" y="3547"/>
                  <a:pt x="4566" y="3444"/>
                </a:cubicBezTo>
                <a:cubicBezTo>
                  <a:pt x="4720" y="3340"/>
                  <a:pt x="4901" y="3263"/>
                  <a:pt x="5107" y="3211"/>
                </a:cubicBezTo>
                <a:cubicBezTo>
                  <a:pt x="5186" y="3192"/>
                  <a:pt x="5269" y="3183"/>
                  <a:pt x="5352" y="3183"/>
                </a:cubicBezTo>
                <a:cubicBezTo>
                  <a:pt x="5487" y="3183"/>
                  <a:pt x="5625" y="3205"/>
                  <a:pt x="5752" y="3237"/>
                </a:cubicBezTo>
                <a:cubicBezTo>
                  <a:pt x="6062" y="3315"/>
                  <a:pt x="6345" y="3495"/>
                  <a:pt x="6526" y="3727"/>
                </a:cubicBezTo>
                <a:cubicBezTo>
                  <a:pt x="6732" y="3959"/>
                  <a:pt x="6784" y="4269"/>
                  <a:pt x="6706" y="4553"/>
                </a:cubicBezTo>
                <a:cubicBezTo>
                  <a:pt x="6629" y="4836"/>
                  <a:pt x="6448" y="5094"/>
                  <a:pt x="6216" y="5249"/>
                </a:cubicBezTo>
                <a:cubicBezTo>
                  <a:pt x="5933" y="5455"/>
                  <a:pt x="5623" y="5584"/>
                  <a:pt x="5314" y="5713"/>
                </a:cubicBezTo>
                <a:cubicBezTo>
                  <a:pt x="5004" y="5816"/>
                  <a:pt x="4695" y="5919"/>
                  <a:pt x="4385" y="5971"/>
                </a:cubicBezTo>
                <a:cubicBezTo>
                  <a:pt x="4050" y="6048"/>
                  <a:pt x="3818" y="6100"/>
                  <a:pt x="3663" y="6126"/>
                </a:cubicBezTo>
                <a:cubicBezTo>
                  <a:pt x="3302" y="6203"/>
                  <a:pt x="2941" y="6332"/>
                  <a:pt x="2631" y="6538"/>
                </a:cubicBezTo>
                <a:cubicBezTo>
                  <a:pt x="2374" y="6693"/>
                  <a:pt x="2141" y="6899"/>
                  <a:pt x="1961" y="7132"/>
                </a:cubicBezTo>
                <a:cubicBezTo>
                  <a:pt x="1780" y="7338"/>
                  <a:pt x="1651" y="7596"/>
                  <a:pt x="1548" y="7854"/>
                </a:cubicBezTo>
                <a:cubicBezTo>
                  <a:pt x="1445" y="8137"/>
                  <a:pt x="1368" y="8395"/>
                  <a:pt x="1290" y="8679"/>
                </a:cubicBezTo>
                <a:lnTo>
                  <a:pt x="4437" y="9479"/>
                </a:lnTo>
                <a:cubicBezTo>
                  <a:pt x="4488" y="9272"/>
                  <a:pt x="4643" y="9092"/>
                  <a:pt x="4824" y="8989"/>
                </a:cubicBezTo>
                <a:cubicBezTo>
                  <a:pt x="5082" y="8860"/>
                  <a:pt x="5339" y="8756"/>
                  <a:pt x="5597" y="8705"/>
                </a:cubicBezTo>
                <a:cubicBezTo>
                  <a:pt x="5881" y="8602"/>
                  <a:pt x="6216" y="8550"/>
                  <a:pt x="6552" y="8473"/>
                </a:cubicBezTo>
                <a:cubicBezTo>
                  <a:pt x="6913" y="8395"/>
                  <a:pt x="7274" y="8292"/>
                  <a:pt x="7609" y="8189"/>
                </a:cubicBezTo>
                <a:cubicBezTo>
                  <a:pt x="8228" y="7983"/>
                  <a:pt x="8795" y="7622"/>
                  <a:pt x="9208" y="7106"/>
                </a:cubicBezTo>
                <a:cubicBezTo>
                  <a:pt x="9595" y="6616"/>
                  <a:pt x="9879" y="6048"/>
                  <a:pt x="10033" y="5429"/>
                </a:cubicBezTo>
                <a:cubicBezTo>
                  <a:pt x="10214" y="4785"/>
                  <a:pt x="10266" y="4088"/>
                  <a:pt x="10137" y="3418"/>
                </a:cubicBezTo>
                <a:cubicBezTo>
                  <a:pt x="10008" y="2850"/>
                  <a:pt x="9775" y="2335"/>
                  <a:pt x="9440" y="1870"/>
                </a:cubicBezTo>
                <a:cubicBezTo>
                  <a:pt x="9079" y="1458"/>
                  <a:pt x="8666" y="1071"/>
                  <a:pt x="8202" y="813"/>
                </a:cubicBezTo>
                <a:cubicBezTo>
                  <a:pt x="7712" y="529"/>
                  <a:pt x="7222" y="323"/>
                  <a:pt x="6706" y="194"/>
                </a:cubicBezTo>
                <a:cubicBezTo>
                  <a:pt x="6255" y="65"/>
                  <a:pt x="5791" y="0"/>
                  <a:pt x="5327" y="0"/>
                </a:cubicBezTo>
                <a:close/>
                <a:moveTo>
                  <a:pt x="852" y="10613"/>
                </a:moveTo>
                <a:lnTo>
                  <a:pt x="1" y="13915"/>
                </a:lnTo>
                <a:lnTo>
                  <a:pt x="3121" y="14740"/>
                </a:lnTo>
                <a:lnTo>
                  <a:pt x="3998" y="11439"/>
                </a:lnTo>
                <a:lnTo>
                  <a:pt x="852" y="106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3"/>
          <p:cNvSpPr/>
          <p:nvPr/>
        </p:nvSpPr>
        <p:spPr>
          <a:xfrm rot="-4520723">
            <a:off x="9940748" y="3859309"/>
            <a:ext cx="390347" cy="32581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3"/>
          <p:cNvSpPr/>
          <p:nvPr/>
        </p:nvSpPr>
        <p:spPr>
          <a:xfrm rot="-4520723">
            <a:off x="10302483" y="3561193"/>
            <a:ext cx="551117" cy="764925"/>
          </a:xfrm>
          <a:custGeom>
            <a:avLst/>
            <a:gdLst/>
            <a:ahLst/>
            <a:cxnLst/>
            <a:rect l="l" t="t" r="r" b="b"/>
            <a:pathLst>
              <a:path w="16533" h="22947" extrusionOk="0">
                <a:moveTo>
                  <a:pt x="11658" y="0"/>
                </a:moveTo>
                <a:lnTo>
                  <a:pt x="10188" y="5132"/>
                </a:lnTo>
                <a:lnTo>
                  <a:pt x="15037" y="6551"/>
                </a:lnTo>
                <a:lnTo>
                  <a:pt x="16532" y="1393"/>
                </a:lnTo>
                <a:lnTo>
                  <a:pt x="11658" y="0"/>
                </a:lnTo>
                <a:close/>
                <a:moveTo>
                  <a:pt x="9388" y="8150"/>
                </a:moveTo>
                <a:cubicBezTo>
                  <a:pt x="9285" y="8485"/>
                  <a:pt x="9053" y="8743"/>
                  <a:pt x="8744" y="8898"/>
                </a:cubicBezTo>
                <a:cubicBezTo>
                  <a:pt x="8357" y="9104"/>
                  <a:pt x="7944" y="9233"/>
                  <a:pt x="7531" y="9336"/>
                </a:cubicBezTo>
                <a:cubicBezTo>
                  <a:pt x="7041" y="9439"/>
                  <a:pt x="6551" y="9543"/>
                  <a:pt x="5984" y="9646"/>
                </a:cubicBezTo>
                <a:cubicBezTo>
                  <a:pt x="5442" y="9723"/>
                  <a:pt x="4875" y="9852"/>
                  <a:pt x="4359" y="10033"/>
                </a:cubicBezTo>
                <a:cubicBezTo>
                  <a:pt x="3353" y="10316"/>
                  <a:pt x="2451" y="10884"/>
                  <a:pt x="1780" y="11657"/>
                </a:cubicBezTo>
                <a:cubicBezTo>
                  <a:pt x="1135" y="12405"/>
                  <a:pt x="697" y="13282"/>
                  <a:pt x="439" y="14237"/>
                </a:cubicBezTo>
                <a:cubicBezTo>
                  <a:pt x="104" y="15242"/>
                  <a:pt x="1" y="16326"/>
                  <a:pt x="181" y="17383"/>
                </a:cubicBezTo>
                <a:cubicBezTo>
                  <a:pt x="310" y="18260"/>
                  <a:pt x="671" y="19111"/>
                  <a:pt x="1213" y="19833"/>
                </a:cubicBezTo>
                <a:cubicBezTo>
                  <a:pt x="1729" y="20529"/>
                  <a:pt x="2373" y="21097"/>
                  <a:pt x="3095" y="21561"/>
                </a:cubicBezTo>
                <a:cubicBezTo>
                  <a:pt x="3818" y="22000"/>
                  <a:pt x="4591" y="22361"/>
                  <a:pt x="5417" y="22593"/>
                </a:cubicBezTo>
                <a:cubicBezTo>
                  <a:pt x="6169" y="22830"/>
                  <a:pt x="6952" y="22946"/>
                  <a:pt x="7740" y="22946"/>
                </a:cubicBezTo>
                <a:cubicBezTo>
                  <a:pt x="8411" y="22946"/>
                  <a:pt x="9086" y="22862"/>
                  <a:pt x="9749" y="22696"/>
                </a:cubicBezTo>
                <a:cubicBezTo>
                  <a:pt x="11091" y="22335"/>
                  <a:pt x="12303" y="21561"/>
                  <a:pt x="13180" y="20478"/>
                </a:cubicBezTo>
                <a:lnTo>
                  <a:pt x="10162" y="16661"/>
                </a:lnTo>
                <a:cubicBezTo>
                  <a:pt x="9956" y="16816"/>
                  <a:pt x="9775" y="16970"/>
                  <a:pt x="9621" y="17125"/>
                </a:cubicBezTo>
                <a:cubicBezTo>
                  <a:pt x="9388" y="17331"/>
                  <a:pt x="9182" y="17486"/>
                  <a:pt x="8924" y="17615"/>
                </a:cubicBezTo>
                <a:cubicBezTo>
                  <a:pt x="8666" y="17770"/>
                  <a:pt x="8357" y="17899"/>
                  <a:pt x="8073" y="17950"/>
                </a:cubicBezTo>
                <a:cubicBezTo>
                  <a:pt x="7931" y="17981"/>
                  <a:pt x="7788" y="17995"/>
                  <a:pt x="7649" y="17995"/>
                </a:cubicBezTo>
                <a:cubicBezTo>
                  <a:pt x="7435" y="17995"/>
                  <a:pt x="7229" y="17961"/>
                  <a:pt x="7041" y="17899"/>
                </a:cubicBezTo>
                <a:cubicBezTo>
                  <a:pt x="6551" y="17770"/>
                  <a:pt x="6139" y="17486"/>
                  <a:pt x="5829" y="17074"/>
                </a:cubicBezTo>
                <a:cubicBezTo>
                  <a:pt x="5546" y="16712"/>
                  <a:pt x="5468" y="16222"/>
                  <a:pt x="5597" y="15784"/>
                </a:cubicBezTo>
                <a:cubicBezTo>
                  <a:pt x="5726" y="15320"/>
                  <a:pt x="6036" y="14959"/>
                  <a:pt x="6422" y="14701"/>
                </a:cubicBezTo>
                <a:cubicBezTo>
                  <a:pt x="6861" y="14417"/>
                  <a:pt x="7325" y="14211"/>
                  <a:pt x="7815" y="14030"/>
                </a:cubicBezTo>
                <a:cubicBezTo>
                  <a:pt x="8305" y="13875"/>
                  <a:pt x="8821" y="13747"/>
                  <a:pt x="9337" y="13669"/>
                </a:cubicBezTo>
                <a:cubicBezTo>
                  <a:pt x="9801" y="13566"/>
                  <a:pt x="10188" y="13514"/>
                  <a:pt x="10446" y="13437"/>
                </a:cubicBezTo>
                <a:cubicBezTo>
                  <a:pt x="11039" y="13334"/>
                  <a:pt x="11581" y="13153"/>
                  <a:pt x="12096" y="12870"/>
                </a:cubicBezTo>
                <a:cubicBezTo>
                  <a:pt x="12483" y="12637"/>
                  <a:pt x="12870" y="12328"/>
                  <a:pt x="13154" y="11967"/>
                </a:cubicBezTo>
                <a:cubicBezTo>
                  <a:pt x="13438" y="11632"/>
                  <a:pt x="13670" y="11245"/>
                  <a:pt x="13824" y="10832"/>
                </a:cubicBezTo>
                <a:cubicBezTo>
                  <a:pt x="14005" y="10419"/>
                  <a:pt x="14134" y="9981"/>
                  <a:pt x="14263" y="9543"/>
                </a:cubicBezTo>
                <a:lnTo>
                  <a:pt x="9388" y="81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63"/>
          <p:cNvSpPr/>
          <p:nvPr/>
        </p:nvSpPr>
        <p:spPr>
          <a:xfrm rot="-4520723">
            <a:off x="9316616" y="1997882"/>
            <a:ext cx="527917" cy="692423"/>
          </a:xfrm>
          <a:custGeom>
            <a:avLst/>
            <a:gdLst/>
            <a:ahLst/>
            <a:cxnLst/>
            <a:rect l="l" t="t" r="r" b="b"/>
            <a:pathLst>
              <a:path w="15837" h="20772" extrusionOk="0">
                <a:moveTo>
                  <a:pt x="11477" y="1"/>
                </a:moveTo>
                <a:lnTo>
                  <a:pt x="9878" y="4617"/>
                </a:lnTo>
                <a:lnTo>
                  <a:pt x="14237" y="6165"/>
                </a:lnTo>
                <a:lnTo>
                  <a:pt x="15836" y="1548"/>
                </a:lnTo>
                <a:lnTo>
                  <a:pt x="11477" y="1"/>
                </a:lnTo>
                <a:close/>
                <a:moveTo>
                  <a:pt x="9002" y="7325"/>
                </a:moveTo>
                <a:cubicBezTo>
                  <a:pt x="8898" y="7635"/>
                  <a:pt x="8666" y="7867"/>
                  <a:pt x="8357" y="7996"/>
                </a:cubicBezTo>
                <a:cubicBezTo>
                  <a:pt x="7996" y="8150"/>
                  <a:pt x="7635" y="8254"/>
                  <a:pt x="7222" y="8305"/>
                </a:cubicBezTo>
                <a:cubicBezTo>
                  <a:pt x="6784" y="8383"/>
                  <a:pt x="6319" y="8460"/>
                  <a:pt x="5829" y="8511"/>
                </a:cubicBezTo>
                <a:cubicBezTo>
                  <a:pt x="5313" y="8563"/>
                  <a:pt x="4798" y="8666"/>
                  <a:pt x="4308" y="8795"/>
                </a:cubicBezTo>
                <a:cubicBezTo>
                  <a:pt x="3379" y="9002"/>
                  <a:pt x="2528" y="9466"/>
                  <a:pt x="1857" y="10136"/>
                </a:cubicBezTo>
                <a:cubicBezTo>
                  <a:pt x="1238" y="10781"/>
                  <a:pt x="774" y="11581"/>
                  <a:pt x="491" y="12406"/>
                </a:cubicBezTo>
                <a:cubicBezTo>
                  <a:pt x="155" y="13334"/>
                  <a:pt x="1" y="14314"/>
                  <a:pt x="104" y="15294"/>
                </a:cubicBezTo>
                <a:cubicBezTo>
                  <a:pt x="207" y="16094"/>
                  <a:pt x="465" y="16868"/>
                  <a:pt x="903" y="17564"/>
                </a:cubicBezTo>
                <a:cubicBezTo>
                  <a:pt x="1342" y="18209"/>
                  <a:pt x="1909" y="18802"/>
                  <a:pt x="2554" y="19240"/>
                </a:cubicBezTo>
                <a:cubicBezTo>
                  <a:pt x="3199" y="19705"/>
                  <a:pt x="3869" y="20040"/>
                  <a:pt x="4617" y="20324"/>
                </a:cubicBezTo>
                <a:cubicBezTo>
                  <a:pt x="5413" y="20622"/>
                  <a:pt x="6262" y="20771"/>
                  <a:pt x="7116" y="20771"/>
                </a:cubicBezTo>
                <a:cubicBezTo>
                  <a:pt x="7591" y="20771"/>
                  <a:pt x="8068" y="20725"/>
                  <a:pt x="8537" y="20633"/>
                </a:cubicBezTo>
                <a:cubicBezTo>
                  <a:pt x="9801" y="20375"/>
                  <a:pt x="10936" y="19730"/>
                  <a:pt x="11787" y="18776"/>
                </a:cubicBezTo>
                <a:lnTo>
                  <a:pt x="9234" y="15166"/>
                </a:lnTo>
                <a:cubicBezTo>
                  <a:pt x="9053" y="15269"/>
                  <a:pt x="8873" y="15398"/>
                  <a:pt x="8718" y="15527"/>
                </a:cubicBezTo>
                <a:cubicBezTo>
                  <a:pt x="8511" y="15681"/>
                  <a:pt x="8305" y="15836"/>
                  <a:pt x="8073" y="15939"/>
                </a:cubicBezTo>
                <a:cubicBezTo>
                  <a:pt x="7815" y="16068"/>
                  <a:pt x="7557" y="16171"/>
                  <a:pt x="7274" y="16197"/>
                </a:cubicBezTo>
                <a:cubicBezTo>
                  <a:pt x="7184" y="16211"/>
                  <a:pt x="7096" y="16217"/>
                  <a:pt x="7009" y="16217"/>
                </a:cubicBezTo>
                <a:cubicBezTo>
                  <a:pt x="6772" y="16217"/>
                  <a:pt x="6546" y="16169"/>
                  <a:pt x="6319" y="16094"/>
                </a:cubicBezTo>
                <a:cubicBezTo>
                  <a:pt x="5907" y="15939"/>
                  <a:pt x="5520" y="15681"/>
                  <a:pt x="5288" y="15294"/>
                </a:cubicBezTo>
                <a:cubicBezTo>
                  <a:pt x="5030" y="14933"/>
                  <a:pt x="4978" y="14495"/>
                  <a:pt x="5133" y="14082"/>
                </a:cubicBezTo>
                <a:cubicBezTo>
                  <a:pt x="5288" y="13695"/>
                  <a:pt x="5571" y="13360"/>
                  <a:pt x="5932" y="13154"/>
                </a:cubicBezTo>
                <a:cubicBezTo>
                  <a:pt x="6345" y="12922"/>
                  <a:pt x="6784" y="12741"/>
                  <a:pt x="7248" y="12612"/>
                </a:cubicBezTo>
                <a:cubicBezTo>
                  <a:pt x="7712" y="12509"/>
                  <a:pt x="8176" y="12406"/>
                  <a:pt x="8640" y="12354"/>
                </a:cubicBezTo>
                <a:cubicBezTo>
                  <a:pt x="9079" y="12303"/>
                  <a:pt x="9440" y="12251"/>
                  <a:pt x="9672" y="12200"/>
                </a:cubicBezTo>
                <a:cubicBezTo>
                  <a:pt x="10214" y="12148"/>
                  <a:pt x="10729" y="11993"/>
                  <a:pt x="11194" y="11761"/>
                </a:cubicBezTo>
                <a:cubicBezTo>
                  <a:pt x="11581" y="11581"/>
                  <a:pt x="11942" y="11323"/>
                  <a:pt x="12225" y="11013"/>
                </a:cubicBezTo>
                <a:cubicBezTo>
                  <a:pt x="12509" y="10704"/>
                  <a:pt x="12715" y="10368"/>
                  <a:pt x="12896" y="10007"/>
                </a:cubicBezTo>
                <a:cubicBezTo>
                  <a:pt x="13076" y="9620"/>
                  <a:pt x="13231" y="9259"/>
                  <a:pt x="13360" y="8873"/>
                </a:cubicBezTo>
                <a:lnTo>
                  <a:pt x="9002" y="7325"/>
                </a:ln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63"/>
          <p:cNvSpPr/>
          <p:nvPr/>
        </p:nvSpPr>
        <p:spPr>
          <a:xfrm rot="-4520723">
            <a:off x="10299108" y="2566120"/>
            <a:ext cx="413547" cy="691256"/>
          </a:xfrm>
          <a:custGeom>
            <a:avLst/>
            <a:gdLst/>
            <a:ahLst/>
            <a:cxnLst/>
            <a:rect l="l" t="t" r="r" b="b"/>
            <a:pathLst>
              <a:path w="12406" h="20737" extrusionOk="0">
                <a:moveTo>
                  <a:pt x="5906" y="1"/>
                </a:moveTo>
                <a:lnTo>
                  <a:pt x="1754" y="1264"/>
                </a:lnTo>
                <a:lnTo>
                  <a:pt x="3069" y="5649"/>
                </a:lnTo>
                <a:lnTo>
                  <a:pt x="7222" y="4385"/>
                </a:lnTo>
                <a:lnTo>
                  <a:pt x="5906" y="1"/>
                </a:lnTo>
                <a:close/>
                <a:moveTo>
                  <a:pt x="8073" y="6913"/>
                </a:moveTo>
                <a:lnTo>
                  <a:pt x="3946" y="8150"/>
                </a:lnTo>
                <a:cubicBezTo>
                  <a:pt x="4024" y="8434"/>
                  <a:pt x="3998" y="8744"/>
                  <a:pt x="3843" y="9002"/>
                </a:cubicBezTo>
                <a:cubicBezTo>
                  <a:pt x="3663" y="9311"/>
                  <a:pt x="3430" y="9595"/>
                  <a:pt x="3173" y="9878"/>
                </a:cubicBezTo>
                <a:cubicBezTo>
                  <a:pt x="2863" y="10162"/>
                  <a:pt x="2554" y="10472"/>
                  <a:pt x="2193" y="10807"/>
                </a:cubicBezTo>
                <a:cubicBezTo>
                  <a:pt x="1857" y="11142"/>
                  <a:pt x="1522" y="11477"/>
                  <a:pt x="1212" y="11864"/>
                </a:cubicBezTo>
                <a:cubicBezTo>
                  <a:pt x="619" y="12535"/>
                  <a:pt x="232" y="13360"/>
                  <a:pt x="103" y="14237"/>
                </a:cubicBezTo>
                <a:cubicBezTo>
                  <a:pt x="0" y="15062"/>
                  <a:pt x="103" y="15913"/>
                  <a:pt x="361" y="16713"/>
                </a:cubicBezTo>
                <a:cubicBezTo>
                  <a:pt x="593" y="17590"/>
                  <a:pt x="1032" y="18415"/>
                  <a:pt x="1651" y="19086"/>
                </a:cubicBezTo>
                <a:cubicBezTo>
                  <a:pt x="2167" y="19653"/>
                  <a:pt x="2811" y="20092"/>
                  <a:pt x="3508" y="20375"/>
                </a:cubicBezTo>
                <a:cubicBezTo>
                  <a:pt x="4204" y="20633"/>
                  <a:pt x="4952" y="20736"/>
                  <a:pt x="5674" y="20736"/>
                </a:cubicBezTo>
                <a:cubicBezTo>
                  <a:pt x="6422" y="20711"/>
                  <a:pt x="7144" y="20607"/>
                  <a:pt x="7841" y="20401"/>
                </a:cubicBezTo>
                <a:cubicBezTo>
                  <a:pt x="9053" y="20066"/>
                  <a:pt x="10136" y="19395"/>
                  <a:pt x="10987" y="18467"/>
                </a:cubicBezTo>
                <a:cubicBezTo>
                  <a:pt x="11787" y="17590"/>
                  <a:pt x="12277" y="16455"/>
                  <a:pt x="12406" y="15243"/>
                </a:cubicBezTo>
                <a:lnTo>
                  <a:pt x="8460" y="13928"/>
                </a:lnTo>
                <a:cubicBezTo>
                  <a:pt x="8382" y="14108"/>
                  <a:pt x="8331" y="14314"/>
                  <a:pt x="8279" y="14495"/>
                </a:cubicBezTo>
                <a:cubicBezTo>
                  <a:pt x="8202" y="14727"/>
                  <a:pt x="8124" y="14959"/>
                  <a:pt x="8021" y="15191"/>
                </a:cubicBezTo>
                <a:cubicBezTo>
                  <a:pt x="7892" y="15423"/>
                  <a:pt x="7738" y="15630"/>
                  <a:pt x="7557" y="15836"/>
                </a:cubicBezTo>
                <a:cubicBezTo>
                  <a:pt x="7325" y="16042"/>
                  <a:pt x="7067" y="16197"/>
                  <a:pt x="6783" y="16275"/>
                </a:cubicBezTo>
                <a:cubicBezTo>
                  <a:pt x="6597" y="16333"/>
                  <a:pt x="6406" y="16359"/>
                  <a:pt x="6217" y="16359"/>
                </a:cubicBezTo>
                <a:cubicBezTo>
                  <a:pt x="5986" y="16359"/>
                  <a:pt x="5758" y="16320"/>
                  <a:pt x="5545" y="16249"/>
                </a:cubicBezTo>
                <a:cubicBezTo>
                  <a:pt x="5158" y="16120"/>
                  <a:pt x="4875" y="15810"/>
                  <a:pt x="4772" y="15423"/>
                </a:cubicBezTo>
                <a:cubicBezTo>
                  <a:pt x="4643" y="15037"/>
                  <a:pt x="4694" y="14624"/>
                  <a:pt x="4849" y="14263"/>
                </a:cubicBezTo>
                <a:cubicBezTo>
                  <a:pt x="5030" y="13850"/>
                  <a:pt x="5262" y="13463"/>
                  <a:pt x="5545" y="13128"/>
                </a:cubicBezTo>
                <a:cubicBezTo>
                  <a:pt x="5829" y="12793"/>
                  <a:pt x="6139" y="12458"/>
                  <a:pt x="6448" y="12174"/>
                </a:cubicBezTo>
                <a:cubicBezTo>
                  <a:pt x="6757" y="11864"/>
                  <a:pt x="6990" y="11658"/>
                  <a:pt x="7170" y="11477"/>
                </a:cubicBezTo>
                <a:cubicBezTo>
                  <a:pt x="7531" y="11142"/>
                  <a:pt x="7841" y="10730"/>
                  <a:pt x="8073" y="10291"/>
                </a:cubicBezTo>
                <a:cubicBezTo>
                  <a:pt x="8253" y="9930"/>
                  <a:pt x="8357" y="9543"/>
                  <a:pt x="8408" y="9156"/>
                </a:cubicBezTo>
                <a:cubicBezTo>
                  <a:pt x="8460" y="8769"/>
                  <a:pt x="8434" y="8408"/>
                  <a:pt x="8357" y="8022"/>
                </a:cubicBezTo>
                <a:cubicBezTo>
                  <a:pt x="8279" y="7660"/>
                  <a:pt x="8202" y="7274"/>
                  <a:pt x="8073" y="69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63"/>
          <p:cNvSpPr/>
          <p:nvPr/>
        </p:nvSpPr>
        <p:spPr>
          <a:xfrm rot="-4520723">
            <a:off x="10014323" y="1888962"/>
            <a:ext cx="283743" cy="475516"/>
          </a:xfrm>
          <a:custGeom>
            <a:avLst/>
            <a:gdLst/>
            <a:ahLst/>
            <a:cxnLst/>
            <a:rect l="l" t="t" r="r" b="b"/>
            <a:pathLst>
              <a:path w="8512" h="14265" extrusionOk="0">
                <a:moveTo>
                  <a:pt x="4384" y="1"/>
                </a:moveTo>
                <a:cubicBezTo>
                  <a:pt x="4205" y="1"/>
                  <a:pt x="4026" y="10"/>
                  <a:pt x="3843" y="28"/>
                </a:cubicBezTo>
                <a:cubicBezTo>
                  <a:pt x="2966" y="79"/>
                  <a:pt x="2115" y="389"/>
                  <a:pt x="1419" y="905"/>
                </a:cubicBezTo>
                <a:cubicBezTo>
                  <a:pt x="748" y="1395"/>
                  <a:pt x="232" y="2091"/>
                  <a:pt x="0" y="2891"/>
                </a:cubicBezTo>
                <a:lnTo>
                  <a:pt x="2502" y="4361"/>
                </a:lnTo>
                <a:cubicBezTo>
                  <a:pt x="2579" y="4257"/>
                  <a:pt x="2657" y="4129"/>
                  <a:pt x="2708" y="4000"/>
                </a:cubicBezTo>
                <a:cubicBezTo>
                  <a:pt x="2786" y="3845"/>
                  <a:pt x="2889" y="3716"/>
                  <a:pt x="2992" y="3587"/>
                </a:cubicBezTo>
                <a:cubicBezTo>
                  <a:pt x="3121" y="3432"/>
                  <a:pt x="3250" y="3303"/>
                  <a:pt x="3405" y="3200"/>
                </a:cubicBezTo>
                <a:cubicBezTo>
                  <a:pt x="3585" y="3097"/>
                  <a:pt x="3791" y="3020"/>
                  <a:pt x="3998" y="3020"/>
                </a:cubicBezTo>
                <a:cubicBezTo>
                  <a:pt x="4057" y="3009"/>
                  <a:pt x="4117" y="3004"/>
                  <a:pt x="4178" y="3004"/>
                </a:cubicBezTo>
                <a:cubicBezTo>
                  <a:pt x="4407" y="3004"/>
                  <a:pt x="4639" y="3078"/>
                  <a:pt x="4823" y="3200"/>
                </a:cubicBezTo>
                <a:cubicBezTo>
                  <a:pt x="5081" y="3355"/>
                  <a:pt x="5236" y="3587"/>
                  <a:pt x="5236" y="3871"/>
                </a:cubicBezTo>
                <a:cubicBezTo>
                  <a:pt x="5262" y="4154"/>
                  <a:pt x="5184" y="4438"/>
                  <a:pt x="5029" y="4644"/>
                </a:cubicBezTo>
                <a:cubicBezTo>
                  <a:pt x="4849" y="4902"/>
                  <a:pt x="4617" y="5134"/>
                  <a:pt x="4385" y="5341"/>
                </a:cubicBezTo>
                <a:cubicBezTo>
                  <a:pt x="4153" y="5521"/>
                  <a:pt x="3895" y="5702"/>
                  <a:pt x="3637" y="5882"/>
                </a:cubicBezTo>
                <a:cubicBezTo>
                  <a:pt x="3379" y="6011"/>
                  <a:pt x="3172" y="6140"/>
                  <a:pt x="3044" y="6243"/>
                </a:cubicBezTo>
                <a:cubicBezTo>
                  <a:pt x="2760" y="6424"/>
                  <a:pt x="2476" y="6656"/>
                  <a:pt x="2270" y="6914"/>
                </a:cubicBezTo>
                <a:cubicBezTo>
                  <a:pt x="2089" y="7146"/>
                  <a:pt x="1960" y="7378"/>
                  <a:pt x="1857" y="7662"/>
                </a:cubicBezTo>
                <a:cubicBezTo>
                  <a:pt x="1780" y="7894"/>
                  <a:pt x="1728" y="8152"/>
                  <a:pt x="1754" y="8436"/>
                </a:cubicBezTo>
                <a:cubicBezTo>
                  <a:pt x="1728" y="8693"/>
                  <a:pt x="1754" y="8977"/>
                  <a:pt x="1780" y="9235"/>
                </a:cubicBezTo>
                <a:lnTo>
                  <a:pt x="4797" y="8951"/>
                </a:lnTo>
                <a:cubicBezTo>
                  <a:pt x="4771" y="8745"/>
                  <a:pt x="4849" y="8539"/>
                  <a:pt x="4978" y="8384"/>
                </a:cubicBezTo>
                <a:cubicBezTo>
                  <a:pt x="5158" y="8178"/>
                  <a:pt x="5339" y="8023"/>
                  <a:pt x="5571" y="7868"/>
                </a:cubicBezTo>
                <a:cubicBezTo>
                  <a:pt x="5803" y="7713"/>
                  <a:pt x="6061" y="7533"/>
                  <a:pt x="6345" y="7378"/>
                </a:cubicBezTo>
                <a:cubicBezTo>
                  <a:pt x="6628" y="7198"/>
                  <a:pt x="6912" y="6991"/>
                  <a:pt x="7170" y="6785"/>
                </a:cubicBezTo>
                <a:cubicBezTo>
                  <a:pt x="7660" y="6398"/>
                  <a:pt x="8047" y="5908"/>
                  <a:pt x="8253" y="5315"/>
                </a:cubicBezTo>
                <a:cubicBezTo>
                  <a:pt x="8434" y="4747"/>
                  <a:pt x="8511" y="4180"/>
                  <a:pt x="8434" y="3587"/>
                </a:cubicBezTo>
                <a:cubicBezTo>
                  <a:pt x="8408" y="2942"/>
                  <a:pt x="8227" y="2323"/>
                  <a:pt x="7892" y="1782"/>
                </a:cubicBezTo>
                <a:cubicBezTo>
                  <a:pt x="7608" y="1317"/>
                  <a:pt x="7247" y="930"/>
                  <a:pt x="6783" y="647"/>
                </a:cubicBezTo>
                <a:cubicBezTo>
                  <a:pt x="6345" y="363"/>
                  <a:pt x="5855" y="183"/>
                  <a:pt x="5365" y="79"/>
                </a:cubicBezTo>
                <a:cubicBezTo>
                  <a:pt x="5032" y="29"/>
                  <a:pt x="4709" y="1"/>
                  <a:pt x="4384" y="1"/>
                </a:cubicBezTo>
                <a:close/>
                <a:moveTo>
                  <a:pt x="5029" y="10808"/>
                </a:moveTo>
                <a:lnTo>
                  <a:pt x="2012" y="11066"/>
                </a:lnTo>
                <a:lnTo>
                  <a:pt x="2296" y="14264"/>
                </a:lnTo>
                <a:lnTo>
                  <a:pt x="5313" y="13981"/>
                </a:lnTo>
                <a:lnTo>
                  <a:pt x="5029" y="108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63"/>
          <p:cNvSpPr/>
          <p:nvPr/>
        </p:nvSpPr>
        <p:spPr>
          <a:xfrm rot="-4520723">
            <a:off x="8834727" y="1797704"/>
            <a:ext cx="276876" cy="442781"/>
          </a:xfrm>
          <a:custGeom>
            <a:avLst/>
            <a:gdLst/>
            <a:ahLst/>
            <a:cxnLst/>
            <a:rect l="l" t="t" r="r" b="b"/>
            <a:pathLst>
              <a:path w="8306" h="13283" extrusionOk="0">
                <a:moveTo>
                  <a:pt x="3986" y="0"/>
                </a:moveTo>
                <a:cubicBezTo>
                  <a:pt x="3440" y="0"/>
                  <a:pt x="2889" y="103"/>
                  <a:pt x="2374" y="310"/>
                </a:cubicBezTo>
                <a:cubicBezTo>
                  <a:pt x="1626" y="593"/>
                  <a:pt x="1007" y="1135"/>
                  <a:pt x="568" y="1806"/>
                </a:cubicBezTo>
                <a:lnTo>
                  <a:pt x="2528" y="3740"/>
                </a:lnTo>
                <a:cubicBezTo>
                  <a:pt x="2632" y="3662"/>
                  <a:pt x="2735" y="3559"/>
                  <a:pt x="2812" y="3456"/>
                </a:cubicBezTo>
                <a:cubicBezTo>
                  <a:pt x="2915" y="3353"/>
                  <a:pt x="3044" y="3224"/>
                  <a:pt x="3173" y="3147"/>
                </a:cubicBezTo>
                <a:cubicBezTo>
                  <a:pt x="3302" y="3043"/>
                  <a:pt x="3483" y="2940"/>
                  <a:pt x="3637" y="2889"/>
                </a:cubicBezTo>
                <a:cubicBezTo>
                  <a:pt x="3749" y="2857"/>
                  <a:pt x="3870" y="2835"/>
                  <a:pt x="3996" y="2835"/>
                </a:cubicBezTo>
                <a:cubicBezTo>
                  <a:pt x="4073" y="2835"/>
                  <a:pt x="4152" y="2843"/>
                  <a:pt x="4231" y="2863"/>
                </a:cubicBezTo>
                <a:cubicBezTo>
                  <a:pt x="4514" y="2889"/>
                  <a:pt x="4772" y="3018"/>
                  <a:pt x="4953" y="3224"/>
                </a:cubicBezTo>
                <a:cubicBezTo>
                  <a:pt x="5159" y="3430"/>
                  <a:pt x="5236" y="3688"/>
                  <a:pt x="5185" y="3946"/>
                </a:cubicBezTo>
                <a:cubicBezTo>
                  <a:pt x="5133" y="4204"/>
                  <a:pt x="4978" y="4436"/>
                  <a:pt x="4798" y="4591"/>
                </a:cubicBezTo>
                <a:cubicBezTo>
                  <a:pt x="4566" y="4797"/>
                  <a:pt x="4308" y="4952"/>
                  <a:pt x="4050" y="5081"/>
                </a:cubicBezTo>
                <a:cubicBezTo>
                  <a:pt x="3766" y="5184"/>
                  <a:pt x="3508" y="5313"/>
                  <a:pt x="3225" y="5390"/>
                </a:cubicBezTo>
                <a:cubicBezTo>
                  <a:pt x="2941" y="5468"/>
                  <a:pt x="2735" y="5545"/>
                  <a:pt x="2606" y="5597"/>
                </a:cubicBezTo>
                <a:cubicBezTo>
                  <a:pt x="2270" y="5700"/>
                  <a:pt x="1987" y="5829"/>
                  <a:pt x="1703" y="6035"/>
                </a:cubicBezTo>
                <a:cubicBezTo>
                  <a:pt x="1497" y="6190"/>
                  <a:pt x="1316" y="6396"/>
                  <a:pt x="1161" y="6603"/>
                </a:cubicBezTo>
                <a:cubicBezTo>
                  <a:pt x="1032" y="6835"/>
                  <a:pt x="929" y="7041"/>
                  <a:pt x="878" y="7299"/>
                </a:cubicBezTo>
                <a:cubicBezTo>
                  <a:pt x="800" y="7557"/>
                  <a:pt x="749" y="7789"/>
                  <a:pt x="697" y="8047"/>
                </a:cubicBezTo>
                <a:lnTo>
                  <a:pt x="3560" y="8511"/>
                </a:lnTo>
                <a:cubicBezTo>
                  <a:pt x="3586" y="8331"/>
                  <a:pt x="3715" y="8150"/>
                  <a:pt x="3869" y="8047"/>
                </a:cubicBezTo>
                <a:cubicBezTo>
                  <a:pt x="4076" y="7918"/>
                  <a:pt x="4282" y="7815"/>
                  <a:pt x="4514" y="7712"/>
                </a:cubicBezTo>
                <a:cubicBezTo>
                  <a:pt x="4772" y="7634"/>
                  <a:pt x="5056" y="7531"/>
                  <a:pt x="5365" y="7454"/>
                </a:cubicBezTo>
                <a:cubicBezTo>
                  <a:pt x="5675" y="7351"/>
                  <a:pt x="5984" y="7247"/>
                  <a:pt x="6268" y="7093"/>
                </a:cubicBezTo>
                <a:cubicBezTo>
                  <a:pt x="6810" y="6886"/>
                  <a:pt x="7274" y="6499"/>
                  <a:pt x="7609" y="6009"/>
                </a:cubicBezTo>
                <a:cubicBezTo>
                  <a:pt x="7919" y="5545"/>
                  <a:pt x="8125" y="5004"/>
                  <a:pt x="8202" y="4462"/>
                </a:cubicBezTo>
                <a:cubicBezTo>
                  <a:pt x="8305" y="3869"/>
                  <a:pt x="8280" y="3250"/>
                  <a:pt x="8125" y="2657"/>
                </a:cubicBezTo>
                <a:cubicBezTo>
                  <a:pt x="7970" y="2167"/>
                  <a:pt x="7712" y="1728"/>
                  <a:pt x="7377" y="1367"/>
                </a:cubicBezTo>
                <a:cubicBezTo>
                  <a:pt x="7042" y="1006"/>
                  <a:pt x="6629" y="697"/>
                  <a:pt x="6191" y="516"/>
                </a:cubicBezTo>
                <a:cubicBezTo>
                  <a:pt x="5752" y="284"/>
                  <a:pt x="5288" y="155"/>
                  <a:pt x="4798" y="78"/>
                </a:cubicBezTo>
                <a:cubicBezTo>
                  <a:pt x="4531" y="26"/>
                  <a:pt x="4259" y="0"/>
                  <a:pt x="3986" y="0"/>
                </a:cubicBezTo>
                <a:close/>
                <a:moveTo>
                  <a:pt x="491" y="9801"/>
                </a:moveTo>
                <a:lnTo>
                  <a:pt x="1" y="12818"/>
                </a:lnTo>
                <a:lnTo>
                  <a:pt x="2838" y="13282"/>
                </a:lnTo>
                <a:lnTo>
                  <a:pt x="3328" y="10265"/>
                </a:lnTo>
                <a:lnTo>
                  <a:pt x="491" y="98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63"/>
          <p:cNvSpPr/>
          <p:nvPr/>
        </p:nvSpPr>
        <p:spPr>
          <a:xfrm rot="-4520723">
            <a:off x="10309041" y="2327838"/>
            <a:ext cx="341344" cy="397013"/>
          </a:xfrm>
          <a:custGeom>
            <a:avLst/>
            <a:gdLst/>
            <a:ahLst/>
            <a:cxnLst/>
            <a:rect l="l" t="t" r="r" b="b"/>
            <a:pathLst>
              <a:path w="10240" h="11910" extrusionOk="0">
                <a:moveTo>
                  <a:pt x="4092" y="0"/>
                </a:moveTo>
                <a:cubicBezTo>
                  <a:pt x="3974" y="0"/>
                  <a:pt x="3856" y="7"/>
                  <a:pt x="3740" y="20"/>
                </a:cubicBezTo>
                <a:cubicBezTo>
                  <a:pt x="3276" y="71"/>
                  <a:pt x="2837" y="226"/>
                  <a:pt x="2451" y="432"/>
                </a:cubicBezTo>
                <a:cubicBezTo>
                  <a:pt x="2038" y="664"/>
                  <a:pt x="1677" y="922"/>
                  <a:pt x="1367" y="1232"/>
                </a:cubicBezTo>
                <a:cubicBezTo>
                  <a:pt x="800" y="1773"/>
                  <a:pt x="387" y="2470"/>
                  <a:pt x="181" y="3218"/>
                </a:cubicBezTo>
                <a:cubicBezTo>
                  <a:pt x="0" y="3940"/>
                  <a:pt x="52" y="4713"/>
                  <a:pt x="336" y="5384"/>
                </a:cubicBezTo>
                <a:lnTo>
                  <a:pt x="2863" y="4971"/>
                </a:lnTo>
                <a:cubicBezTo>
                  <a:pt x="2863" y="4868"/>
                  <a:pt x="2837" y="4739"/>
                  <a:pt x="2812" y="4610"/>
                </a:cubicBezTo>
                <a:cubicBezTo>
                  <a:pt x="2786" y="4481"/>
                  <a:pt x="2760" y="4327"/>
                  <a:pt x="2760" y="4172"/>
                </a:cubicBezTo>
                <a:cubicBezTo>
                  <a:pt x="2760" y="3991"/>
                  <a:pt x="2786" y="3837"/>
                  <a:pt x="2837" y="3682"/>
                </a:cubicBezTo>
                <a:cubicBezTo>
                  <a:pt x="2889" y="3501"/>
                  <a:pt x="2992" y="3347"/>
                  <a:pt x="3147" y="3218"/>
                </a:cubicBezTo>
                <a:cubicBezTo>
                  <a:pt x="3327" y="3037"/>
                  <a:pt x="3560" y="2908"/>
                  <a:pt x="3817" y="2882"/>
                </a:cubicBezTo>
                <a:cubicBezTo>
                  <a:pt x="3862" y="2873"/>
                  <a:pt x="3907" y="2869"/>
                  <a:pt x="3950" y="2869"/>
                </a:cubicBezTo>
                <a:cubicBezTo>
                  <a:pt x="4155" y="2869"/>
                  <a:pt x="4339" y="2965"/>
                  <a:pt x="4488" y="3114"/>
                </a:cubicBezTo>
                <a:cubicBezTo>
                  <a:pt x="4669" y="3269"/>
                  <a:pt x="4746" y="3501"/>
                  <a:pt x="4772" y="3759"/>
                </a:cubicBezTo>
                <a:cubicBezTo>
                  <a:pt x="4797" y="4017"/>
                  <a:pt x="4772" y="4301"/>
                  <a:pt x="4720" y="4584"/>
                </a:cubicBezTo>
                <a:cubicBezTo>
                  <a:pt x="4669" y="4842"/>
                  <a:pt x="4591" y="5100"/>
                  <a:pt x="4488" y="5384"/>
                </a:cubicBezTo>
                <a:cubicBezTo>
                  <a:pt x="4411" y="5616"/>
                  <a:pt x="4359" y="5822"/>
                  <a:pt x="4307" y="5951"/>
                </a:cubicBezTo>
                <a:cubicBezTo>
                  <a:pt x="4204" y="6235"/>
                  <a:pt x="4153" y="6545"/>
                  <a:pt x="4153" y="6854"/>
                </a:cubicBezTo>
                <a:cubicBezTo>
                  <a:pt x="4153" y="7112"/>
                  <a:pt x="4204" y="7370"/>
                  <a:pt x="4282" y="7602"/>
                </a:cubicBezTo>
                <a:cubicBezTo>
                  <a:pt x="4359" y="7808"/>
                  <a:pt x="4488" y="8015"/>
                  <a:pt x="4643" y="8195"/>
                </a:cubicBezTo>
                <a:cubicBezTo>
                  <a:pt x="4797" y="8376"/>
                  <a:pt x="4952" y="8556"/>
                  <a:pt x="5107" y="8737"/>
                </a:cubicBezTo>
                <a:lnTo>
                  <a:pt x="7015" y="6854"/>
                </a:lnTo>
                <a:cubicBezTo>
                  <a:pt x="6887" y="6699"/>
                  <a:pt x="6835" y="6519"/>
                  <a:pt x="6835" y="6338"/>
                </a:cubicBezTo>
                <a:cubicBezTo>
                  <a:pt x="6861" y="6106"/>
                  <a:pt x="6887" y="5900"/>
                  <a:pt x="6964" y="5668"/>
                </a:cubicBezTo>
                <a:cubicBezTo>
                  <a:pt x="7015" y="5410"/>
                  <a:pt x="7119" y="5152"/>
                  <a:pt x="7222" y="4868"/>
                </a:cubicBezTo>
                <a:cubicBezTo>
                  <a:pt x="7325" y="4584"/>
                  <a:pt x="7402" y="4301"/>
                  <a:pt x="7454" y="4017"/>
                </a:cubicBezTo>
                <a:cubicBezTo>
                  <a:pt x="7583" y="3475"/>
                  <a:pt x="7557" y="2908"/>
                  <a:pt x="7377" y="2392"/>
                </a:cubicBezTo>
                <a:cubicBezTo>
                  <a:pt x="7196" y="1902"/>
                  <a:pt x="6887" y="1464"/>
                  <a:pt x="6525" y="1103"/>
                </a:cubicBezTo>
                <a:cubicBezTo>
                  <a:pt x="6139" y="690"/>
                  <a:pt x="5674" y="381"/>
                  <a:pt x="5133" y="174"/>
                </a:cubicBezTo>
                <a:cubicBezTo>
                  <a:pt x="4804" y="58"/>
                  <a:pt x="4446" y="0"/>
                  <a:pt x="4092" y="0"/>
                </a:cubicBezTo>
                <a:close/>
                <a:moveTo>
                  <a:pt x="8228" y="7989"/>
                </a:moveTo>
                <a:lnTo>
                  <a:pt x="6319" y="9872"/>
                </a:lnTo>
                <a:lnTo>
                  <a:pt x="8305" y="11909"/>
                </a:lnTo>
                <a:lnTo>
                  <a:pt x="10239" y="10026"/>
                </a:lnTo>
                <a:lnTo>
                  <a:pt x="8228" y="798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3"/>
          <p:cNvSpPr/>
          <p:nvPr/>
        </p:nvSpPr>
        <p:spPr>
          <a:xfrm rot="-4520723">
            <a:off x="10115874" y="3025184"/>
            <a:ext cx="358545" cy="604853"/>
          </a:xfrm>
          <a:custGeom>
            <a:avLst/>
            <a:gdLst/>
            <a:ahLst/>
            <a:cxnLst/>
            <a:rect l="l" t="t" r="r" b="b"/>
            <a:pathLst>
              <a:path w="10756" h="18145" extrusionOk="0">
                <a:moveTo>
                  <a:pt x="5046" y="0"/>
                </a:moveTo>
                <a:cubicBezTo>
                  <a:pt x="4045" y="0"/>
                  <a:pt x="3056" y="258"/>
                  <a:pt x="2167" y="736"/>
                </a:cubicBezTo>
                <a:cubicBezTo>
                  <a:pt x="1213" y="1226"/>
                  <a:pt x="439" y="2051"/>
                  <a:pt x="1" y="3031"/>
                </a:cubicBezTo>
                <a:lnTo>
                  <a:pt x="2941" y="5353"/>
                </a:lnTo>
                <a:cubicBezTo>
                  <a:pt x="3070" y="5224"/>
                  <a:pt x="3173" y="5069"/>
                  <a:pt x="3276" y="4914"/>
                </a:cubicBezTo>
                <a:cubicBezTo>
                  <a:pt x="3379" y="4734"/>
                  <a:pt x="3534" y="4579"/>
                  <a:pt x="3689" y="4424"/>
                </a:cubicBezTo>
                <a:cubicBezTo>
                  <a:pt x="3869" y="4244"/>
                  <a:pt x="4075" y="4115"/>
                  <a:pt x="4282" y="4012"/>
                </a:cubicBezTo>
                <a:cubicBezTo>
                  <a:pt x="4495" y="3926"/>
                  <a:pt x="4709" y="3876"/>
                  <a:pt x="4937" y="3876"/>
                </a:cubicBezTo>
                <a:cubicBezTo>
                  <a:pt x="4985" y="3876"/>
                  <a:pt x="5033" y="3878"/>
                  <a:pt x="5081" y="3883"/>
                </a:cubicBezTo>
                <a:cubicBezTo>
                  <a:pt x="5442" y="3883"/>
                  <a:pt x="5829" y="4012"/>
                  <a:pt x="6113" y="4269"/>
                </a:cubicBezTo>
                <a:cubicBezTo>
                  <a:pt x="6397" y="4476"/>
                  <a:pt x="6551" y="4837"/>
                  <a:pt x="6526" y="5198"/>
                </a:cubicBezTo>
                <a:cubicBezTo>
                  <a:pt x="6526" y="5559"/>
                  <a:pt x="6371" y="5894"/>
                  <a:pt x="6113" y="6152"/>
                </a:cubicBezTo>
                <a:cubicBezTo>
                  <a:pt x="5829" y="6436"/>
                  <a:pt x="5520" y="6694"/>
                  <a:pt x="5184" y="6900"/>
                </a:cubicBezTo>
                <a:cubicBezTo>
                  <a:pt x="4849" y="7106"/>
                  <a:pt x="4488" y="7313"/>
                  <a:pt x="4127" y="7468"/>
                </a:cubicBezTo>
                <a:cubicBezTo>
                  <a:pt x="3766" y="7622"/>
                  <a:pt x="3508" y="7725"/>
                  <a:pt x="3302" y="7829"/>
                </a:cubicBezTo>
                <a:cubicBezTo>
                  <a:pt x="2889" y="8009"/>
                  <a:pt x="2528" y="8267"/>
                  <a:pt x="2193" y="8551"/>
                </a:cubicBezTo>
                <a:cubicBezTo>
                  <a:pt x="1935" y="8809"/>
                  <a:pt x="1703" y="9118"/>
                  <a:pt x="1548" y="9428"/>
                </a:cubicBezTo>
                <a:cubicBezTo>
                  <a:pt x="1393" y="9737"/>
                  <a:pt x="1290" y="10072"/>
                  <a:pt x="1238" y="10408"/>
                </a:cubicBezTo>
                <a:cubicBezTo>
                  <a:pt x="1213" y="10743"/>
                  <a:pt x="1161" y="11078"/>
                  <a:pt x="1161" y="11439"/>
                </a:cubicBezTo>
                <a:lnTo>
                  <a:pt x="5055" y="11620"/>
                </a:lnTo>
                <a:cubicBezTo>
                  <a:pt x="5055" y="11336"/>
                  <a:pt x="5184" y="11078"/>
                  <a:pt x="5391" y="10923"/>
                </a:cubicBezTo>
                <a:cubicBezTo>
                  <a:pt x="5649" y="10691"/>
                  <a:pt x="5932" y="10511"/>
                  <a:pt x="6242" y="10382"/>
                </a:cubicBezTo>
                <a:cubicBezTo>
                  <a:pt x="6577" y="10201"/>
                  <a:pt x="6938" y="10047"/>
                  <a:pt x="7325" y="9866"/>
                </a:cubicBezTo>
                <a:cubicBezTo>
                  <a:pt x="7738" y="9686"/>
                  <a:pt x="8125" y="9505"/>
                  <a:pt x="8486" y="9273"/>
                </a:cubicBezTo>
                <a:cubicBezTo>
                  <a:pt x="9182" y="8860"/>
                  <a:pt x="9775" y="8293"/>
                  <a:pt x="10136" y="7571"/>
                </a:cubicBezTo>
                <a:cubicBezTo>
                  <a:pt x="10472" y="6900"/>
                  <a:pt x="10652" y="6152"/>
                  <a:pt x="10678" y="5404"/>
                </a:cubicBezTo>
                <a:cubicBezTo>
                  <a:pt x="10755" y="4579"/>
                  <a:pt x="10626" y="3754"/>
                  <a:pt x="10317" y="2980"/>
                </a:cubicBezTo>
                <a:cubicBezTo>
                  <a:pt x="10033" y="2335"/>
                  <a:pt x="9620" y="1794"/>
                  <a:pt x="9105" y="1355"/>
                </a:cubicBezTo>
                <a:cubicBezTo>
                  <a:pt x="8589" y="917"/>
                  <a:pt x="7996" y="581"/>
                  <a:pt x="7377" y="375"/>
                </a:cubicBezTo>
                <a:cubicBezTo>
                  <a:pt x="6732" y="169"/>
                  <a:pt x="6087" y="40"/>
                  <a:pt x="5442" y="14"/>
                </a:cubicBezTo>
                <a:cubicBezTo>
                  <a:pt x="5310" y="5"/>
                  <a:pt x="5178" y="0"/>
                  <a:pt x="5046" y="0"/>
                </a:cubicBezTo>
                <a:close/>
                <a:moveTo>
                  <a:pt x="1110" y="13838"/>
                </a:moveTo>
                <a:lnTo>
                  <a:pt x="929" y="17990"/>
                </a:lnTo>
                <a:lnTo>
                  <a:pt x="4849" y="18145"/>
                </a:lnTo>
                <a:lnTo>
                  <a:pt x="5030" y="14018"/>
                </a:lnTo>
                <a:lnTo>
                  <a:pt x="1110" y="138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63"/>
          <p:cNvSpPr/>
          <p:nvPr/>
        </p:nvSpPr>
        <p:spPr>
          <a:xfrm rot="-4520723">
            <a:off x="8833194" y="5460526"/>
            <a:ext cx="883829" cy="819527"/>
          </a:xfrm>
          <a:custGeom>
            <a:avLst/>
            <a:gdLst/>
            <a:ahLst/>
            <a:cxnLst/>
            <a:rect l="l" t="t" r="r" b="b"/>
            <a:pathLst>
              <a:path w="26514" h="24585" extrusionOk="0">
                <a:moveTo>
                  <a:pt x="23290" y="1"/>
                </a:moveTo>
                <a:lnTo>
                  <a:pt x="17616" y="3405"/>
                </a:lnTo>
                <a:lnTo>
                  <a:pt x="20840" y="8770"/>
                </a:lnTo>
                <a:lnTo>
                  <a:pt x="26514" y="5365"/>
                </a:lnTo>
                <a:lnTo>
                  <a:pt x="23290" y="1"/>
                </a:lnTo>
                <a:close/>
                <a:moveTo>
                  <a:pt x="14289" y="5262"/>
                </a:moveTo>
                <a:cubicBezTo>
                  <a:pt x="13799" y="5546"/>
                  <a:pt x="13335" y="5855"/>
                  <a:pt x="12896" y="6191"/>
                </a:cubicBezTo>
                <a:cubicBezTo>
                  <a:pt x="12458" y="6526"/>
                  <a:pt x="12071" y="6913"/>
                  <a:pt x="11761" y="7351"/>
                </a:cubicBezTo>
                <a:cubicBezTo>
                  <a:pt x="11426" y="7815"/>
                  <a:pt x="11168" y="8357"/>
                  <a:pt x="11039" y="8924"/>
                </a:cubicBezTo>
                <a:cubicBezTo>
                  <a:pt x="10859" y="9621"/>
                  <a:pt x="10781" y="10343"/>
                  <a:pt x="10859" y="11039"/>
                </a:cubicBezTo>
                <a:cubicBezTo>
                  <a:pt x="10859" y="11375"/>
                  <a:pt x="10910" y="11865"/>
                  <a:pt x="10962" y="12458"/>
                </a:cubicBezTo>
                <a:cubicBezTo>
                  <a:pt x="11014" y="13103"/>
                  <a:pt x="11014" y="13747"/>
                  <a:pt x="10988" y="14392"/>
                </a:cubicBezTo>
                <a:cubicBezTo>
                  <a:pt x="10936" y="15011"/>
                  <a:pt x="10833" y="15656"/>
                  <a:pt x="10627" y="16249"/>
                </a:cubicBezTo>
                <a:cubicBezTo>
                  <a:pt x="10446" y="16816"/>
                  <a:pt x="10085" y="17281"/>
                  <a:pt x="9595" y="17564"/>
                </a:cubicBezTo>
                <a:cubicBezTo>
                  <a:pt x="9306" y="17762"/>
                  <a:pt x="8980" y="17862"/>
                  <a:pt x="8650" y="17862"/>
                </a:cubicBezTo>
                <a:cubicBezTo>
                  <a:pt x="8422" y="17862"/>
                  <a:pt x="8192" y="17814"/>
                  <a:pt x="7970" y="17719"/>
                </a:cubicBezTo>
                <a:cubicBezTo>
                  <a:pt x="7403" y="17487"/>
                  <a:pt x="6939" y="17074"/>
                  <a:pt x="6629" y="16533"/>
                </a:cubicBezTo>
                <a:cubicBezTo>
                  <a:pt x="6397" y="16172"/>
                  <a:pt x="6268" y="15759"/>
                  <a:pt x="6242" y="15321"/>
                </a:cubicBezTo>
                <a:cubicBezTo>
                  <a:pt x="6216" y="14934"/>
                  <a:pt x="6242" y="14573"/>
                  <a:pt x="6345" y="14186"/>
                </a:cubicBezTo>
                <a:cubicBezTo>
                  <a:pt x="6449" y="13850"/>
                  <a:pt x="6578" y="13541"/>
                  <a:pt x="6732" y="13231"/>
                </a:cubicBezTo>
                <a:cubicBezTo>
                  <a:pt x="6861" y="12974"/>
                  <a:pt x="6990" y="12716"/>
                  <a:pt x="7068" y="12432"/>
                </a:cubicBezTo>
                <a:lnTo>
                  <a:pt x="1600" y="10033"/>
                </a:lnTo>
                <a:cubicBezTo>
                  <a:pt x="568" y="11426"/>
                  <a:pt x="1" y="13103"/>
                  <a:pt x="27" y="14831"/>
                </a:cubicBezTo>
                <a:cubicBezTo>
                  <a:pt x="27" y="16662"/>
                  <a:pt x="543" y="18441"/>
                  <a:pt x="1497" y="19963"/>
                </a:cubicBezTo>
                <a:cubicBezTo>
                  <a:pt x="2038" y="20866"/>
                  <a:pt x="2709" y="21691"/>
                  <a:pt x="3483" y="22413"/>
                </a:cubicBezTo>
                <a:cubicBezTo>
                  <a:pt x="4256" y="23135"/>
                  <a:pt x="5159" y="23703"/>
                  <a:pt x="6139" y="24115"/>
                </a:cubicBezTo>
                <a:cubicBezTo>
                  <a:pt x="6962" y="24424"/>
                  <a:pt x="7835" y="24585"/>
                  <a:pt x="8704" y="24585"/>
                </a:cubicBezTo>
                <a:cubicBezTo>
                  <a:pt x="8924" y="24585"/>
                  <a:pt x="9144" y="24574"/>
                  <a:pt x="9363" y="24554"/>
                </a:cubicBezTo>
                <a:cubicBezTo>
                  <a:pt x="11890" y="24244"/>
                  <a:pt x="14186" y="22903"/>
                  <a:pt x="15733" y="20866"/>
                </a:cubicBezTo>
                <a:cubicBezTo>
                  <a:pt x="16430" y="19808"/>
                  <a:pt x="16816" y="18544"/>
                  <a:pt x="16842" y="17255"/>
                </a:cubicBezTo>
                <a:cubicBezTo>
                  <a:pt x="16868" y="16558"/>
                  <a:pt x="16868" y="15862"/>
                  <a:pt x="16791" y="15166"/>
                </a:cubicBezTo>
                <a:cubicBezTo>
                  <a:pt x="16739" y="14495"/>
                  <a:pt x="16688" y="13850"/>
                  <a:pt x="16688" y="13231"/>
                </a:cubicBezTo>
                <a:cubicBezTo>
                  <a:pt x="16662" y="12716"/>
                  <a:pt x="16688" y="12174"/>
                  <a:pt x="16816" y="11658"/>
                </a:cubicBezTo>
                <a:cubicBezTo>
                  <a:pt x="16894" y="11246"/>
                  <a:pt x="17152" y="10859"/>
                  <a:pt x="17513" y="10652"/>
                </a:cubicBezTo>
                <a:lnTo>
                  <a:pt x="14289" y="5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63"/>
          <p:cNvSpPr/>
          <p:nvPr/>
        </p:nvSpPr>
        <p:spPr>
          <a:xfrm rot="-4520723">
            <a:off x="9616329" y="4671963"/>
            <a:ext cx="524484" cy="584852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63"/>
          <p:cNvSpPr/>
          <p:nvPr/>
        </p:nvSpPr>
        <p:spPr>
          <a:xfrm rot="-4520723">
            <a:off x="8567062" y="6054101"/>
            <a:ext cx="408380" cy="254808"/>
          </a:xfrm>
          <a:custGeom>
            <a:avLst/>
            <a:gdLst/>
            <a:ahLst/>
            <a:cxnLst/>
            <a:rect l="l" t="t" r="r" b="b"/>
            <a:pathLst>
              <a:path w="12251" h="7644" extrusionOk="0">
                <a:moveTo>
                  <a:pt x="1161" y="1"/>
                </a:moveTo>
                <a:lnTo>
                  <a:pt x="0" y="2296"/>
                </a:lnTo>
                <a:lnTo>
                  <a:pt x="2425" y="3534"/>
                </a:lnTo>
                <a:lnTo>
                  <a:pt x="3585" y="1239"/>
                </a:lnTo>
                <a:lnTo>
                  <a:pt x="1161" y="1"/>
                </a:lnTo>
                <a:close/>
                <a:moveTo>
                  <a:pt x="8812" y="359"/>
                </a:moveTo>
                <a:cubicBezTo>
                  <a:pt x="8331" y="359"/>
                  <a:pt x="7835" y="511"/>
                  <a:pt x="7428" y="774"/>
                </a:cubicBezTo>
                <a:cubicBezTo>
                  <a:pt x="7170" y="903"/>
                  <a:pt x="6938" y="1058"/>
                  <a:pt x="6706" y="1239"/>
                </a:cubicBezTo>
                <a:cubicBezTo>
                  <a:pt x="6474" y="1419"/>
                  <a:pt x="6268" y="1574"/>
                  <a:pt x="6061" y="1703"/>
                </a:cubicBezTo>
                <a:cubicBezTo>
                  <a:pt x="5881" y="1832"/>
                  <a:pt x="5674" y="1935"/>
                  <a:pt x="5494" y="2012"/>
                </a:cubicBezTo>
                <a:cubicBezTo>
                  <a:pt x="5413" y="2035"/>
                  <a:pt x="5331" y="2048"/>
                  <a:pt x="5253" y="2048"/>
                </a:cubicBezTo>
                <a:cubicBezTo>
                  <a:pt x="5156" y="2048"/>
                  <a:pt x="5063" y="2029"/>
                  <a:pt x="4978" y="1986"/>
                </a:cubicBezTo>
                <a:lnTo>
                  <a:pt x="3817" y="4256"/>
                </a:lnTo>
                <a:cubicBezTo>
                  <a:pt x="4024" y="4359"/>
                  <a:pt x="4230" y="4462"/>
                  <a:pt x="4462" y="4540"/>
                </a:cubicBezTo>
                <a:cubicBezTo>
                  <a:pt x="4643" y="4617"/>
                  <a:pt x="4875" y="4669"/>
                  <a:pt x="5107" y="4694"/>
                </a:cubicBezTo>
                <a:cubicBezTo>
                  <a:pt x="5339" y="4694"/>
                  <a:pt x="5571" y="4669"/>
                  <a:pt x="5803" y="4591"/>
                </a:cubicBezTo>
                <a:cubicBezTo>
                  <a:pt x="6087" y="4514"/>
                  <a:pt x="6345" y="4359"/>
                  <a:pt x="6577" y="4204"/>
                </a:cubicBezTo>
                <a:cubicBezTo>
                  <a:pt x="6706" y="4101"/>
                  <a:pt x="6861" y="3998"/>
                  <a:pt x="7067" y="3843"/>
                </a:cubicBezTo>
                <a:cubicBezTo>
                  <a:pt x="7273" y="3689"/>
                  <a:pt x="7480" y="3534"/>
                  <a:pt x="7712" y="3405"/>
                </a:cubicBezTo>
                <a:cubicBezTo>
                  <a:pt x="7944" y="3276"/>
                  <a:pt x="8202" y="3199"/>
                  <a:pt x="8460" y="3121"/>
                </a:cubicBezTo>
                <a:cubicBezTo>
                  <a:pt x="8528" y="3104"/>
                  <a:pt x="8603" y="3095"/>
                  <a:pt x="8679" y="3095"/>
                </a:cubicBezTo>
                <a:cubicBezTo>
                  <a:pt x="8832" y="3095"/>
                  <a:pt x="8993" y="3130"/>
                  <a:pt x="9130" y="3199"/>
                </a:cubicBezTo>
                <a:cubicBezTo>
                  <a:pt x="9337" y="3302"/>
                  <a:pt x="9491" y="3482"/>
                  <a:pt x="9543" y="3740"/>
                </a:cubicBezTo>
                <a:cubicBezTo>
                  <a:pt x="9569" y="3972"/>
                  <a:pt x="9543" y="4230"/>
                  <a:pt x="9414" y="4462"/>
                </a:cubicBezTo>
                <a:cubicBezTo>
                  <a:pt x="9362" y="4617"/>
                  <a:pt x="9233" y="4746"/>
                  <a:pt x="9104" y="4875"/>
                </a:cubicBezTo>
                <a:cubicBezTo>
                  <a:pt x="8976" y="4952"/>
                  <a:pt x="8821" y="5030"/>
                  <a:pt x="8692" y="5081"/>
                </a:cubicBezTo>
                <a:cubicBezTo>
                  <a:pt x="8537" y="5107"/>
                  <a:pt x="8408" y="5133"/>
                  <a:pt x="8253" y="5159"/>
                </a:cubicBezTo>
                <a:cubicBezTo>
                  <a:pt x="8124" y="5159"/>
                  <a:pt x="8021" y="5185"/>
                  <a:pt x="7892" y="5210"/>
                </a:cubicBezTo>
                <a:lnTo>
                  <a:pt x="8279" y="7635"/>
                </a:lnTo>
                <a:cubicBezTo>
                  <a:pt x="8358" y="7640"/>
                  <a:pt x="8436" y="7643"/>
                  <a:pt x="8515" y="7643"/>
                </a:cubicBezTo>
                <a:cubicBezTo>
                  <a:pt x="9136" y="7643"/>
                  <a:pt x="9764" y="7465"/>
                  <a:pt x="10291" y="7145"/>
                </a:cubicBezTo>
                <a:cubicBezTo>
                  <a:pt x="10936" y="6732"/>
                  <a:pt x="11426" y="6165"/>
                  <a:pt x="11761" y="5494"/>
                </a:cubicBezTo>
                <a:cubicBezTo>
                  <a:pt x="11941" y="5107"/>
                  <a:pt x="12096" y="4694"/>
                  <a:pt x="12174" y="4282"/>
                </a:cubicBezTo>
                <a:cubicBezTo>
                  <a:pt x="12251" y="3843"/>
                  <a:pt x="12251" y="3405"/>
                  <a:pt x="12174" y="2992"/>
                </a:cubicBezTo>
                <a:cubicBezTo>
                  <a:pt x="12070" y="2528"/>
                  <a:pt x="11890" y="2115"/>
                  <a:pt x="11606" y="1754"/>
                </a:cubicBezTo>
                <a:cubicBezTo>
                  <a:pt x="11271" y="1316"/>
                  <a:pt x="10832" y="981"/>
                  <a:pt x="10342" y="749"/>
                </a:cubicBezTo>
                <a:cubicBezTo>
                  <a:pt x="9904" y="516"/>
                  <a:pt x="9414" y="387"/>
                  <a:pt x="8924" y="362"/>
                </a:cubicBezTo>
                <a:cubicBezTo>
                  <a:pt x="8887" y="360"/>
                  <a:pt x="8849" y="359"/>
                  <a:pt x="8812" y="359"/>
                </a:cubicBez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63"/>
          <p:cNvSpPr/>
          <p:nvPr/>
        </p:nvSpPr>
        <p:spPr>
          <a:xfrm rot="-4520723">
            <a:off x="8121697" y="5569212"/>
            <a:ext cx="577752" cy="370379"/>
          </a:xfrm>
          <a:custGeom>
            <a:avLst/>
            <a:gdLst/>
            <a:ahLst/>
            <a:cxnLst/>
            <a:rect l="l" t="t" r="r" b="b"/>
            <a:pathLst>
              <a:path w="17332" h="11111" extrusionOk="0">
                <a:moveTo>
                  <a:pt x="12344" y="1"/>
                </a:moveTo>
                <a:cubicBezTo>
                  <a:pt x="11975" y="1"/>
                  <a:pt x="11605" y="40"/>
                  <a:pt x="11245" y="124"/>
                </a:cubicBezTo>
                <a:cubicBezTo>
                  <a:pt x="10549" y="253"/>
                  <a:pt x="9853" y="537"/>
                  <a:pt x="9259" y="949"/>
                </a:cubicBezTo>
                <a:cubicBezTo>
                  <a:pt x="8641" y="1388"/>
                  <a:pt x="8176" y="2032"/>
                  <a:pt x="7893" y="2755"/>
                </a:cubicBezTo>
                <a:cubicBezTo>
                  <a:pt x="7738" y="3141"/>
                  <a:pt x="7583" y="3528"/>
                  <a:pt x="7480" y="3941"/>
                </a:cubicBezTo>
                <a:cubicBezTo>
                  <a:pt x="7377" y="4328"/>
                  <a:pt x="7274" y="4689"/>
                  <a:pt x="7170" y="5050"/>
                </a:cubicBezTo>
                <a:cubicBezTo>
                  <a:pt x="7067" y="5334"/>
                  <a:pt x="6938" y="5643"/>
                  <a:pt x="6758" y="5901"/>
                </a:cubicBezTo>
                <a:cubicBezTo>
                  <a:pt x="6629" y="6133"/>
                  <a:pt x="6423" y="6288"/>
                  <a:pt x="6165" y="6339"/>
                </a:cubicBezTo>
                <a:lnTo>
                  <a:pt x="6861" y="10002"/>
                </a:lnTo>
                <a:cubicBezTo>
                  <a:pt x="7196" y="9950"/>
                  <a:pt x="7506" y="9873"/>
                  <a:pt x="7841" y="9770"/>
                </a:cubicBezTo>
                <a:cubicBezTo>
                  <a:pt x="8150" y="9666"/>
                  <a:pt x="8460" y="9537"/>
                  <a:pt x="8718" y="9357"/>
                </a:cubicBezTo>
                <a:cubicBezTo>
                  <a:pt x="9002" y="9151"/>
                  <a:pt x="9259" y="8919"/>
                  <a:pt x="9440" y="8635"/>
                </a:cubicBezTo>
                <a:cubicBezTo>
                  <a:pt x="9698" y="8274"/>
                  <a:pt x="9878" y="7861"/>
                  <a:pt x="9982" y="7448"/>
                </a:cubicBezTo>
                <a:cubicBezTo>
                  <a:pt x="10059" y="7268"/>
                  <a:pt x="10136" y="6984"/>
                  <a:pt x="10214" y="6649"/>
                </a:cubicBezTo>
                <a:cubicBezTo>
                  <a:pt x="10317" y="6262"/>
                  <a:pt x="10446" y="5901"/>
                  <a:pt x="10601" y="5566"/>
                </a:cubicBezTo>
                <a:cubicBezTo>
                  <a:pt x="10755" y="5205"/>
                  <a:pt x="10962" y="4869"/>
                  <a:pt x="11194" y="4560"/>
                </a:cubicBezTo>
                <a:cubicBezTo>
                  <a:pt x="11400" y="4302"/>
                  <a:pt x="11710" y="4096"/>
                  <a:pt x="12045" y="4044"/>
                </a:cubicBezTo>
                <a:cubicBezTo>
                  <a:pt x="12119" y="4027"/>
                  <a:pt x="12195" y="4019"/>
                  <a:pt x="12270" y="4019"/>
                </a:cubicBezTo>
                <a:cubicBezTo>
                  <a:pt x="12534" y="4019"/>
                  <a:pt x="12793" y="4121"/>
                  <a:pt x="12973" y="4302"/>
                </a:cubicBezTo>
                <a:cubicBezTo>
                  <a:pt x="13257" y="4534"/>
                  <a:pt x="13438" y="4869"/>
                  <a:pt x="13489" y="5230"/>
                </a:cubicBezTo>
                <a:cubicBezTo>
                  <a:pt x="13541" y="5488"/>
                  <a:pt x="13541" y="5746"/>
                  <a:pt x="13463" y="6004"/>
                </a:cubicBezTo>
                <a:cubicBezTo>
                  <a:pt x="13412" y="6210"/>
                  <a:pt x="13309" y="6417"/>
                  <a:pt x="13180" y="6623"/>
                </a:cubicBezTo>
                <a:cubicBezTo>
                  <a:pt x="13051" y="6778"/>
                  <a:pt x="12922" y="6933"/>
                  <a:pt x="12767" y="7087"/>
                </a:cubicBezTo>
                <a:cubicBezTo>
                  <a:pt x="12638" y="7191"/>
                  <a:pt x="12509" y="7319"/>
                  <a:pt x="12406" y="7474"/>
                </a:cubicBezTo>
                <a:lnTo>
                  <a:pt x="14985" y="9950"/>
                </a:lnTo>
                <a:cubicBezTo>
                  <a:pt x="15862" y="9357"/>
                  <a:pt x="16507" y="8532"/>
                  <a:pt x="16868" y="7552"/>
                </a:cubicBezTo>
                <a:cubicBezTo>
                  <a:pt x="17255" y="6546"/>
                  <a:pt x="17332" y="5437"/>
                  <a:pt x="17100" y="4379"/>
                </a:cubicBezTo>
                <a:cubicBezTo>
                  <a:pt x="16971" y="3760"/>
                  <a:pt x="16765" y="3141"/>
                  <a:pt x="16481" y="2600"/>
                </a:cubicBezTo>
                <a:cubicBezTo>
                  <a:pt x="16197" y="2007"/>
                  <a:pt x="15810" y="1517"/>
                  <a:pt x="15320" y="1078"/>
                </a:cubicBezTo>
                <a:cubicBezTo>
                  <a:pt x="14830" y="640"/>
                  <a:pt x="14237" y="330"/>
                  <a:pt x="13592" y="150"/>
                </a:cubicBezTo>
                <a:cubicBezTo>
                  <a:pt x="13192" y="53"/>
                  <a:pt x="12769" y="1"/>
                  <a:pt x="12344" y="1"/>
                </a:cubicBezTo>
                <a:close/>
                <a:moveTo>
                  <a:pt x="3895" y="6701"/>
                </a:moveTo>
                <a:lnTo>
                  <a:pt x="1" y="7448"/>
                </a:lnTo>
                <a:lnTo>
                  <a:pt x="723" y="11111"/>
                </a:lnTo>
                <a:lnTo>
                  <a:pt x="4591" y="10363"/>
                </a:lnTo>
                <a:lnTo>
                  <a:pt x="3895" y="67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63"/>
          <p:cNvSpPr/>
          <p:nvPr/>
        </p:nvSpPr>
        <p:spPr>
          <a:xfrm rot="-4520723">
            <a:off x="7921731" y="5952632"/>
            <a:ext cx="258808" cy="246408"/>
          </a:xfrm>
          <a:custGeom>
            <a:avLst/>
            <a:gdLst/>
            <a:ahLst/>
            <a:cxnLst/>
            <a:rect l="l" t="t" r="r" b="b"/>
            <a:pathLst>
              <a:path w="7764" h="7392" extrusionOk="0">
                <a:moveTo>
                  <a:pt x="2851" y="0"/>
                </a:moveTo>
                <a:cubicBezTo>
                  <a:pt x="2753" y="0"/>
                  <a:pt x="2653" y="6"/>
                  <a:pt x="2554" y="15"/>
                </a:cubicBezTo>
                <a:cubicBezTo>
                  <a:pt x="2038" y="93"/>
                  <a:pt x="1522" y="299"/>
                  <a:pt x="1110" y="634"/>
                </a:cubicBezTo>
                <a:cubicBezTo>
                  <a:pt x="877" y="841"/>
                  <a:pt x="645" y="1073"/>
                  <a:pt x="465" y="1305"/>
                </a:cubicBezTo>
                <a:cubicBezTo>
                  <a:pt x="284" y="1563"/>
                  <a:pt x="155" y="1847"/>
                  <a:pt x="78" y="2156"/>
                </a:cubicBezTo>
                <a:cubicBezTo>
                  <a:pt x="1" y="2466"/>
                  <a:pt x="1" y="2801"/>
                  <a:pt x="78" y="3136"/>
                </a:cubicBezTo>
                <a:cubicBezTo>
                  <a:pt x="155" y="3497"/>
                  <a:pt x="336" y="3858"/>
                  <a:pt x="594" y="4142"/>
                </a:cubicBezTo>
                <a:cubicBezTo>
                  <a:pt x="800" y="4426"/>
                  <a:pt x="1084" y="4658"/>
                  <a:pt x="1393" y="4838"/>
                </a:cubicBezTo>
                <a:cubicBezTo>
                  <a:pt x="1659" y="4961"/>
                  <a:pt x="1956" y="5035"/>
                  <a:pt x="2248" y="5035"/>
                </a:cubicBezTo>
                <a:cubicBezTo>
                  <a:pt x="2325" y="5035"/>
                  <a:pt x="2401" y="5030"/>
                  <a:pt x="2477" y="5019"/>
                </a:cubicBezTo>
                <a:cubicBezTo>
                  <a:pt x="2683" y="4993"/>
                  <a:pt x="2889" y="4967"/>
                  <a:pt x="3096" y="4942"/>
                </a:cubicBezTo>
                <a:cubicBezTo>
                  <a:pt x="3302" y="4890"/>
                  <a:pt x="3482" y="4838"/>
                  <a:pt x="3663" y="4813"/>
                </a:cubicBezTo>
                <a:cubicBezTo>
                  <a:pt x="3740" y="4800"/>
                  <a:pt x="3818" y="4793"/>
                  <a:pt x="3895" y="4793"/>
                </a:cubicBezTo>
                <a:cubicBezTo>
                  <a:pt x="3972" y="4793"/>
                  <a:pt x="4050" y="4800"/>
                  <a:pt x="4127" y="4813"/>
                </a:cubicBezTo>
                <a:cubicBezTo>
                  <a:pt x="4256" y="4813"/>
                  <a:pt x="4359" y="4864"/>
                  <a:pt x="4437" y="4967"/>
                </a:cubicBezTo>
                <a:lnTo>
                  <a:pt x="5907" y="3807"/>
                </a:lnTo>
                <a:cubicBezTo>
                  <a:pt x="5804" y="3678"/>
                  <a:pt x="5700" y="3549"/>
                  <a:pt x="5597" y="3446"/>
                </a:cubicBezTo>
                <a:cubicBezTo>
                  <a:pt x="5468" y="3317"/>
                  <a:pt x="5339" y="3239"/>
                  <a:pt x="5210" y="3162"/>
                </a:cubicBezTo>
                <a:cubicBezTo>
                  <a:pt x="5056" y="3085"/>
                  <a:pt x="4901" y="3033"/>
                  <a:pt x="4720" y="3007"/>
                </a:cubicBezTo>
                <a:cubicBezTo>
                  <a:pt x="4635" y="2997"/>
                  <a:pt x="4549" y="2990"/>
                  <a:pt x="4464" y="2990"/>
                </a:cubicBezTo>
                <a:cubicBezTo>
                  <a:pt x="4343" y="2990"/>
                  <a:pt x="4222" y="3003"/>
                  <a:pt x="4101" y="3033"/>
                </a:cubicBezTo>
                <a:cubicBezTo>
                  <a:pt x="4024" y="3033"/>
                  <a:pt x="3869" y="3059"/>
                  <a:pt x="3689" y="3110"/>
                </a:cubicBezTo>
                <a:cubicBezTo>
                  <a:pt x="3508" y="3162"/>
                  <a:pt x="3328" y="3188"/>
                  <a:pt x="3121" y="3188"/>
                </a:cubicBezTo>
                <a:cubicBezTo>
                  <a:pt x="3068" y="3195"/>
                  <a:pt x="3016" y="3198"/>
                  <a:pt x="2963" y="3198"/>
                </a:cubicBezTo>
                <a:cubicBezTo>
                  <a:pt x="2835" y="3198"/>
                  <a:pt x="2707" y="3180"/>
                  <a:pt x="2580" y="3162"/>
                </a:cubicBezTo>
                <a:cubicBezTo>
                  <a:pt x="2399" y="3136"/>
                  <a:pt x="2244" y="3033"/>
                  <a:pt x="2141" y="2904"/>
                </a:cubicBezTo>
                <a:cubicBezTo>
                  <a:pt x="2038" y="2775"/>
                  <a:pt x="2012" y="2595"/>
                  <a:pt x="2038" y="2440"/>
                </a:cubicBezTo>
                <a:cubicBezTo>
                  <a:pt x="2090" y="2259"/>
                  <a:pt x="2193" y="2105"/>
                  <a:pt x="2348" y="2001"/>
                </a:cubicBezTo>
                <a:cubicBezTo>
                  <a:pt x="2425" y="1924"/>
                  <a:pt x="2554" y="1872"/>
                  <a:pt x="2657" y="1847"/>
                </a:cubicBezTo>
                <a:cubicBezTo>
                  <a:pt x="2709" y="1834"/>
                  <a:pt x="2760" y="1827"/>
                  <a:pt x="2815" y="1827"/>
                </a:cubicBezTo>
                <a:cubicBezTo>
                  <a:pt x="2870" y="1827"/>
                  <a:pt x="2928" y="1834"/>
                  <a:pt x="2992" y="1847"/>
                </a:cubicBezTo>
                <a:cubicBezTo>
                  <a:pt x="3096" y="1847"/>
                  <a:pt x="3173" y="1872"/>
                  <a:pt x="3276" y="1924"/>
                </a:cubicBezTo>
                <a:cubicBezTo>
                  <a:pt x="3353" y="1950"/>
                  <a:pt x="3431" y="1976"/>
                  <a:pt x="3534" y="2001"/>
                </a:cubicBezTo>
                <a:lnTo>
                  <a:pt x="4024" y="299"/>
                </a:lnTo>
                <a:cubicBezTo>
                  <a:pt x="3670" y="91"/>
                  <a:pt x="3266" y="0"/>
                  <a:pt x="2851" y="0"/>
                </a:cubicBezTo>
                <a:close/>
                <a:moveTo>
                  <a:pt x="6551" y="4735"/>
                </a:moveTo>
                <a:lnTo>
                  <a:pt x="5107" y="5870"/>
                </a:lnTo>
                <a:lnTo>
                  <a:pt x="6319" y="7392"/>
                </a:lnTo>
                <a:lnTo>
                  <a:pt x="7764" y="6257"/>
                </a:lnTo>
                <a:lnTo>
                  <a:pt x="6551" y="4735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63"/>
          <p:cNvSpPr/>
          <p:nvPr/>
        </p:nvSpPr>
        <p:spPr>
          <a:xfrm rot="-4520723">
            <a:off x="8635980" y="5521450"/>
            <a:ext cx="358512" cy="212773"/>
          </a:xfrm>
          <a:custGeom>
            <a:avLst/>
            <a:gdLst/>
            <a:ahLst/>
            <a:cxnLst/>
            <a:rect l="l" t="t" r="r" b="b"/>
            <a:pathLst>
              <a:path w="10755" h="6383" extrusionOk="0">
                <a:moveTo>
                  <a:pt x="8331" y="1393"/>
                </a:moveTo>
                <a:lnTo>
                  <a:pt x="8176" y="3662"/>
                </a:lnTo>
                <a:lnTo>
                  <a:pt x="10574" y="3843"/>
                </a:lnTo>
                <a:lnTo>
                  <a:pt x="10755" y="1548"/>
                </a:lnTo>
                <a:lnTo>
                  <a:pt x="8331" y="1393"/>
                </a:lnTo>
                <a:close/>
                <a:moveTo>
                  <a:pt x="2141" y="0"/>
                </a:moveTo>
                <a:cubicBezTo>
                  <a:pt x="1548" y="207"/>
                  <a:pt x="1032" y="593"/>
                  <a:pt x="671" y="1109"/>
                </a:cubicBezTo>
                <a:cubicBezTo>
                  <a:pt x="284" y="1651"/>
                  <a:pt x="78" y="2296"/>
                  <a:pt x="26" y="2966"/>
                </a:cubicBezTo>
                <a:cubicBezTo>
                  <a:pt x="0" y="3327"/>
                  <a:pt x="26" y="3714"/>
                  <a:pt x="103" y="4101"/>
                </a:cubicBezTo>
                <a:cubicBezTo>
                  <a:pt x="181" y="4488"/>
                  <a:pt x="335" y="4849"/>
                  <a:pt x="542" y="5184"/>
                </a:cubicBezTo>
                <a:cubicBezTo>
                  <a:pt x="774" y="5494"/>
                  <a:pt x="1083" y="5777"/>
                  <a:pt x="1419" y="5984"/>
                </a:cubicBezTo>
                <a:cubicBezTo>
                  <a:pt x="1920" y="6250"/>
                  <a:pt x="2478" y="6383"/>
                  <a:pt x="3035" y="6383"/>
                </a:cubicBezTo>
                <a:cubicBezTo>
                  <a:pt x="3396" y="6383"/>
                  <a:pt x="3756" y="6327"/>
                  <a:pt x="4101" y="6216"/>
                </a:cubicBezTo>
                <a:cubicBezTo>
                  <a:pt x="4539" y="6035"/>
                  <a:pt x="4926" y="5726"/>
                  <a:pt x="5184" y="5365"/>
                </a:cubicBezTo>
                <a:cubicBezTo>
                  <a:pt x="5339" y="5158"/>
                  <a:pt x="5494" y="4926"/>
                  <a:pt x="5623" y="4720"/>
                </a:cubicBezTo>
                <a:cubicBezTo>
                  <a:pt x="5752" y="4488"/>
                  <a:pt x="5855" y="4281"/>
                  <a:pt x="5984" y="4101"/>
                </a:cubicBezTo>
                <a:cubicBezTo>
                  <a:pt x="6087" y="3946"/>
                  <a:pt x="6216" y="3791"/>
                  <a:pt x="6371" y="3662"/>
                </a:cubicBezTo>
                <a:cubicBezTo>
                  <a:pt x="6474" y="3559"/>
                  <a:pt x="6628" y="3508"/>
                  <a:pt x="6783" y="3508"/>
                </a:cubicBezTo>
                <a:lnTo>
                  <a:pt x="6964" y="1238"/>
                </a:lnTo>
                <a:lnTo>
                  <a:pt x="6345" y="1238"/>
                </a:lnTo>
                <a:cubicBezTo>
                  <a:pt x="6138" y="1238"/>
                  <a:pt x="5932" y="1290"/>
                  <a:pt x="5752" y="1341"/>
                </a:cubicBezTo>
                <a:cubicBezTo>
                  <a:pt x="5545" y="1419"/>
                  <a:pt x="5365" y="1522"/>
                  <a:pt x="5210" y="1677"/>
                </a:cubicBezTo>
                <a:cubicBezTo>
                  <a:pt x="5004" y="1831"/>
                  <a:pt x="4849" y="2038"/>
                  <a:pt x="4720" y="2270"/>
                </a:cubicBezTo>
                <a:cubicBezTo>
                  <a:pt x="4643" y="2373"/>
                  <a:pt x="4565" y="2528"/>
                  <a:pt x="4436" y="2708"/>
                </a:cubicBezTo>
                <a:cubicBezTo>
                  <a:pt x="4333" y="2915"/>
                  <a:pt x="4204" y="3121"/>
                  <a:pt x="4049" y="3301"/>
                </a:cubicBezTo>
                <a:cubicBezTo>
                  <a:pt x="3895" y="3482"/>
                  <a:pt x="3740" y="3637"/>
                  <a:pt x="3559" y="3791"/>
                </a:cubicBezTo>
                <a:cubicBezTo>
                  <a:pt x="3379" y="3920"/>
                  <a:pt x="3172" y="3972"/>
                  <a:pt x="2966" y="3972"/>
                </a:cubicBezTo>
                <a:cubicBezTo>
                  <a:pt x="2760" y="3946"/>
                  <a:pt x="2553" y="3843"/>
                  <a:pt x="2450" y="3662"/>
                </a:cubicBezTo>
                <a:cubicBezTo>
                  <a:pt x="2321" y="3482"/>
                  <a:pt x="2270" y="3250"/>
                  <a:pt x="2296" y="3018"/>
                </a:cubicBezTo>
                <a:cubicBezTo>
                  <a:pt x="2296" y="2863"/>
                  <a:pt x="2347" y="2708"/>
                  <a:pt x="2425" y="2579"/>
                </a:cubicBezTo>
                <a:cubicBezTo>
                  <a:pt x="2502" y="2450"/>
                  <a:pt x="2579" y="2347"/>
                  <a:pt x="2708" y="2244"/>
                </a:cubicBezTo>
                <a:cubicBezTo>
                  <a:pt x="2811" y="2167"/>
                  <a:pt x="2915" y="2089"/>
                  <a:pt x="3018" y="2038"/>
                </a:cubicBezTo>
                <a:cubicBezTo>
                  <a:pt x="3121" y="1986"/>
                  <a:pt x="3198" y="1935"/>
                  <a:pt x="3301" y="1883"/>
                </a:cubicBezTo>
                <a:lnTo>
                  <a:pt x="2141" y="0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3"/>
          <p:cNvSpPr/>
          <p:nvPr/>
        </p:nvSpPr>
        <p:spPr>
          <a:xfrm rot="-4520723">
            <a:off x="9345627" y="5156741"/>
            <a:ext cx="400680" cy="578785"/>
          </a:xfrm>
          <a:custGeom>
            <a:avLst/>
            <a:gdLst/>
            <a:ahLst/>
            <a:cxnLst/>
            <a:rect l="l" t="t" r="r" b="b"/>
            <a:pathLst>
              <a:path w="12020" h="17363" extrusionOk="0">
                <a:moveTo>
                  <a:pt x="8873" y="1"/>
                </a:moveTo>
                <a:lnTo>
                  <a:pt x="6809" y="3328"/>
                </a:lnTo>
                <a:lnTo>
                  <a:pt x="9956" y="5262"/>
                </a:lnTo>
                <a:lnTo>
                  <a:pt x="12019" y="1935"/>
                </a:lnTo>
                <a:lnTo>
                  <a:pt x="8873" y="1"/>
                </a:lnTo>
                <a:close/>
                <a:moveTo>
                  <a:pt x="5571" y="5211"/>
                </a:moveTo>
                <a:cubicBezTo>
                  <a:pt x="5391" y="5494"/>
                  <a:pt x="5236" y="5778"/>
                  <a:pt x="5081" y="6062"/>
                </a:cubicBezTo>
                <a:cubicBezTo>
                  <a:pt x="4952" y="6371"/>
                  <a:pt x="4849" y="6681"/>
                  <a:pt x="4798" y="6990"/>
                </a:cubicBezTo>
                <a:cubicBezTo>
                  <a:pt x="4772" y="7325"/>
                  <a:pt x="4772" y="7687"/>
                  <a:pt x="4849" y="8022"/>
                </a:cubicBezTo>
                <a:cubicBezTo>
                  <a:pt x="4952" y="8434"/>
                  <a:pt x="5107" y="8821"/>
                  <a:pt x="5339" y="9182"/>
                </a:cubicBezTo>
                <a:cubicBezTo>
                  <a:pt x="5442" y="9363"/>
                  <a:pt x="5571" y="9569"/>
                  <a:pt x="5778" y="9905"/>
                </a:cubicBezTo>
                <a:cubicBezTo>
                  <a:pt x="5984" y="10214"/>
                  <a:pt x="6165" y="10549"/>
                  <a:pt x="6319" y="10910"/>
                </a:cubicBezTo>
                <a:cubicBezTo>
                  <a:pt x="6474" y="11246"/>
                  <a:pt x="6577" y="11607"/>
                  <a:pt x="6629" y="11994"/>
                </a:cubicBezTo>
                <a:cubicBezTo>
                  <a:pt x="6680" y="12329"/>
                  <a:pt x="6629" y="12664"/>
                  <a:pt x="6448" y="12948"/>
                </a:cubicBezTo>
                <a:cubicBezTo>
                  <a:pt x="6294" y="13257"/>
                  <a:pt x="5984" y="13464"/>
                  <a:pt x="5623" y="13489"/>
                </a:cubicBezTo>
                <a:cubicBezTo>
                  <a:pt x="5586" y="13492"/>
                  <a:pt x="5549" y="13493"/>
                  <a:pt x="5512" y="13493"/>
                </a:cubicBezTo>
                <a:cubicBezTo>
                  <a:pt x="5189" y="13493"/>
                  <a:pt x="4872" y="13394"/>
                  <a:pt x="4617" y="13232"/>
                </a:cubicBezTo>
                <a:cubicBezTo>
                  <a:pt x="4385" y="13103"/>
                  <a:pt x="4204" y="12922"/>
                  <a:pt x="4076" y="12690"/>
                </a:cubicBezTo>
                <a:cubicBezTo>
                  <a:pt x="3947" y="12509"/>
                  <a:pt x="3869" y="12277"/>
                  <a:pt x="3818" y="12071"/>
                </a:cubicBezTo>
                <a:cubicBezTo>
                  <a:pt x="3766" y="11865"/>
                  <a:pt x="3740" y="11658"/>
                  <a:pt x="3740" y="11452"/>
                </a:cubicBezTo>
                <a:cubicBezTo>
                  <a:pt x="3740" y="11271"/>
                  <a:pt x="3740" y="11117"/>
                  <a:pt x="3714" y="10936"/>
                </a:cubicBezTo>
                <a:lnTo>
                  <a:pt x="155" y="11168"/>
                </a:lnTo>
                <a:cubicBezTo>
                  <a:pt x="1" y="12174"/>
                  <a:pt x="181" y="13232"/>
                  <a:pt x="645" y="14134"/>
                </a:cubicBezTo>
                <a:cubicBezTo>
                  <a:pt x="1135" y="15088"/>
                  <a:pt x="1909" y="15888"/>
                  <a:pt x="2812" y="16430"/>
                </a:cubicBezTo>
                <a:cubicBezTo>
                  <a:pt x="3353" y="16765"/>
                  <a:pt x="3921" y="16997"/>
                  <a:pt x="4514" y="17178"/>
                </a:cubicBezTo>
                <a:cubicBezTo>
                  <a:pt x="4967" y="17291"/>
                  <a:pt x="5434" y="17363"/>
                  <a:pt x="5895" y="17363"/>
                </a:cubicBezTo>
                <a:cubicBezTo>
                  <a:pt x="6063" y="17363"/>
                  <a:pt x="6231" y="17353"/>
                  <a:pt x="6397" y="17332"/>
                </a:cubicBezTo>
                <a:cubicBezTo>
                  <a:pt x="7041" y="17281"/>
                  <a:pt x="7686" y="17049"/>
                  <a:pt x="8228" y="16687"/>
                </a:cubicBezTo>
                <a:cubicBezTo>
                  <a:pt x="8873" y="16275"/>
                  <a:pt x="9414" y="15682"/>
                  <a:pt x="9827" y="15011"/>
                </a:cubicBezTo>
                <a:cubicBezTo>
                  <a:pt x="10214" y="14392"/>
                  <a:pt x="10446" y="13722"/>
                  <a:pt x="10549" y="12999"/>
                </a:cubicBezTo>
                <a:cubicBezTo>
                  <a:pt x="10626" y="12251"/>
                  <a:pt x="10497" y="11504"/>
                  <a:pt x="10162" y="10807"/>
                </a:cubicBezTo>
                <a:cubicBezTo>
                  <a:pt x="9982" y="10446"/>
                  <a:pt x="9801" y="10059"/>
                  <a:pt x="9569" y="9724"/>
                </a:cubicBezTo>
                <a:cubicBezTo>
                  <a:pt x="9337" y="9389"/>
                  <a:pt x="9156" y="9079"/>
                  <a:pt x="8976" y="8744"/>
                </a:cubicBezTo>
                <a:cubicBezTo>
                  <a:pt x="8821" y="8486"/>
                  <a:pt x="8692" y="8177"/>
                  <a:pt x="8615" y="7893"/>
                </a:cubicBezTo>
                <a:cubicBezTo>
                  <a:pt x="8537" y="7635"/>
                  <a:pt x="8589" y="7377"/>
                  <a:pt x="8718" y="7171"/>
                </a:cubicBezTo>
                <a:lnTo>
                  <a:pt x="5571" y="521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63"/>
          <p:cNvSpPr/>
          <p:nvPr/>
        </p:nvSpPr>
        <p:spPr>
          <a:xfrm rot="-5775818">
            <a:off x="1175273" y="2694642"/>
            <a:ext cx="576016" cy="758244"/>
          </a:xfrm>
          <a:custGeom>
            <a:avLst/>
            <a:gdLst/>
            <a:ahLst/>
            <a:cxnLst/>
            <a:rect l="l" t="t" r="r" b="b"/>
            <a:pathLst>
              <a:path w="17281" h="22748" extrusionOk="0">
                <a:moveTo>
                  <a:pt x="9500" y="0"/>
                </a:moveTo>
                <a:cubicBezTo>
                  <a:pt x="8972" y="0"/>
                  <a:pt x="8442" y="52"/>
                  <a:pt x="7919" y="155"/>
                </a:cubicBezTo>
                <a:cubicBezTo>
                  <a:pt x="6552" y="439"/>
                  <a:pt x="5314" y="1161"/>
                  <a:pt x="4385" y="2192"/>
                </a:cubicBezTo>
                <a:lnTo>
                  <a:pt x="7197" y="6164"/>
                </a:lnTo>
                <a:cubicBezTo>
                  <a:pt x="7377" y="6035"/>
                  <a:pt x="7583" y="5906"/>
                  <a:pt x="7764" y="5751"/>
                </a:cubicBezTo>
                <a:cubicBezTo>
                  <a:pt x="7970" y="5571"/>
                  <a:pt x="8228" y="5416"/>
                  <a:pt x="8460" y="5287"/>
                </a:cubicBezTo>
                <a:cubicBezTo>
                  <a:pt x="8744" y="5158"/>
                  <a:pt x="9054" y="5055"/>
                  <a:pt x="9337" y="5003"/>
                </a:cubicBezTo>
                <a:cubicBezTo>
                  <a:pt x="9430" y="4990"/>
                  <a:pt x="9524" y="4984"/>
                  <a:pt x="9616" y="4984"/>
                </a:cubicBezTo>
                <a:cubicBezTo>
                  <a:pt x="9881" y="4984"/>
                  <a:pt x="10139" y="5037"/>
                  <a:pt x="10369" y="5132"/>
                </a:cubicBezTo>
                <a:cubicBezTo>
                  <a:pt x="10859" y="5287"/>
                  <a:pt x="11246" y="5571"/>
                  <a:pt x="11529" y="5984"/>
                </a:cubicBezTo>
                <a:cubicBezTo>
                  <a:pt x="11787" y="6370"/>
                  <a:pt x="11865" y="6860"/>
                  <a:pt x="11684" y="7299"/>
                </a:cubicBezTo>
                <a:cubicBezTo>
                  <a:pt x="11529" y="7737"/>
                  <a:pt x="11220" y="8098"/>
                  <a:pt x="10807" y="8330"/>
                </a:cubicBezTo>
                <a:cubicBezTo>
                  <a:pt x="10369" y="8588"/>
                  <a:pt x="9879" y="8795"/>
                  <a:pt x="9389" y="8924"/>
                </a:cubicBezTo>
                <a:cubicBezTo>
                  <a:pt x="8899" y="9053"/>
                  <a:pt x="8383" y="9156"/>
                  <a:pt x="7867" y="9233"/>
                </a:cubicBezTo>
                <a:cubicBezTo>
                  <a:pt x="7377" y="9285"/>
                  <a:pt x="6990" y="9336"/>
                  <a:pt x="6732" y="9388"/>
                </a:cubicBezTo>
                <a:cubicBezTo>
                  <a:pt x="6139" y="9439"/>
                  <a:pt x="5572" y="9620"/>
                  <a:pt x="5056" y="9878"/>
                </a:cubicBezTo>
                <a:cubicBezTo>
                  <a:pt x="4643" y="10084"/>
                  <a:pt x="4256" y="10368"/>
                  <a:pt x="3947" y="10703"/>
                </a:cubicBezTo>
                <a:cubicBezTo>
                  <a:pt x="3637" y="11039"/>
                  <a:pt x="3380" y="11400"/>
                  <a:pt x="3199" y="11786"/>
                </a:cubicBezTo>
                <a:cubicBezTo>
                  <a:pt x="3018" y="12199"/>
                  <a:pt x="2838" y="12638"/>
                  <a:pt x="2709" y="13050"/>
                </a:cubicBezTo>
                <a:lnTo>
                  <a:pt x="7480" y="14727"/>
                </a:lnTo>
                <a:cubicBezTo>
                  <a:pt x="7583" y="14391"/>
                  <a:pt x="7841" y="14133"/>
                  <a:pt x="8151" y="14004"/>
                </a:cubicBezTo>
                <a:cubicBezTo>
                  <a:pt x="8538" y="13824"/>
                  <a:pt x="8976" y="13695"/>
                  <a:pt x="9389" y="13618"/>
                </a:cubicBezTo>
                <a:cubicBezTo>
                  <a:pt x="9879" y="13540"/>
                  <a:pt x="10395" y="13463"/>
                  <a:pt x="10936" y="13411"/>
                </a:cubicBezTo>
                <a:cubicBezTo>
                  <a:pt x="11504" y="13334"/>
                  <a:pt x="12045" y="13231"/>
                  <a:pt x="12613" y="13076"/>
                </a:cubicBezTo>
                <a:cubicBezTo>
                  <a:pt x="13618" y="12870"/>
                  <a:pt x="14547" y="12354"/>
                  <a:pt x="15269" y="11606"/>
                </a:cubicBezTo>
                <a:cubicBezTo>
                  <a:pt x="15940" y="10884"/>
                  <a:pt x="16455" y="10033"/>
                  <a:pt x="16765" y="9104"/>
                </a:cubicBezTo>
                <a:cubicBezTo>
                  <a:pt x="17152" y="8098"/>
                  <a:pt x="17281" y="7041"/>
                  <a:pt x="17178" y="5984"/>
                </a:cubicBezTo>
                <a:cubicBezTo>
                  <a:pt x="17074" y="5081"/>
                  <a:pt x="16765" y="4230"/>
                  <a:pt x="16301" y="3482"/>
                </a:cubicBezTo>
                <a:cubicBezTo>
                  <a:pt x="15811" y="2760"/>
                  <a:pt x="15192" y="2141"/>
                  <a:pt x="14495" y="1651"/>
                </a:cubicBezTo>
                <a:cubicBezTo>
                  <a:pt x="13799" y="1161"/>
                  <a:pt x="13025" y="748"/>
                  <a:pt x="12226" y="490"/>
                </a:cubicBezTo>
                <a:cubicBezTo>
                  <a:pt x="11354" y="161"/>
                  <a:pt x="10430" y="0"/>
                  <a:pt x="9500" y="0"/>
                </a:cubicBezTo>
                <a:close/>
                <a:moveTo>
                  <a:pt x="1781" y="16016"/>
                </a:moveTo>
                <a:lnTo>
                  <a:pt x="1" y="21071"/>
                </a:lnTo>
                <a:lnTo>
                  <a:pt x="4798" y="22748"/>
                </a:lnTo>
                <a:lnTo>
                  <a:pt x="6552" y="17667"/>
                </a:lnTo>
                <a:lnTo>
                  <a:pt x="1781" y="16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63"/>
          <p:cNvSpPr/>
          <p:nvPr/>
        </p:nvSpPr>
        <p:spPr>
          <a:xfrm rot="-5775818">
            <a:off x="2151842" y="2660497"/>
            <a:ext cx="464252" cy="359756"/>
          </a:xfrm>
          <a:custGeom>
            <a:avLst/>
            <a:gdLst/>
            <a:ahLst/>
            <a:cxnLst/>
            <a:rect l="l" t="t" r="r" b="b"/>
            <a:pathLst>
              <a:path w="13928" h="10793" extrusionOk="0">
                <a:moveTo>
                  <a:pt x="1109" y="1"/>
                </a:moveTo>
                <a:lnTo>
                  <a:pt x="0" y="2915"/>
                </a:lnTo>
                <a:lnTo>
                  <a:pt x="3069" y="4076"/>
                </a:lnTo>
                <a:lnTo>
                  <a:pt x="4153" y="1161"/>
                </a:lnTo>
                <a:lnTo>
                  <a:pt x="1109" y="1"/>
                </a:lnTo>
                <a:close/>
                <a:moveTo>
                  <a:pt x="5958" y="1806"/>
                </a:moveTo>
                <a:lnTo>
                  <a:pt x="4849" y="4695"/>
                </a:lnTo>
                <a:cubicBezTo>
                  <a:pt x="5055" y="4772"/>
                  <a:pt x="5210" y="4927"/>
                  <a:pt x="5287" y="5133"/>
                </a:cubicBezTo>
                <a:cubicBezTo>
                  <a:pt x="5391" y="5365"/>
                  <a:pt x="5442" y="5623"/>
                  <a:pt x="5494" y="5881"/>
                </a:cubicBezTo>
                <a:cubicBezTo>
                  <a:pt x="5545" y="6190"/>
                  <a:pt x="5571" y="6500"/>
                  <a:pt x="5597" y="6835"/>
                </a:cubicBezTo>
                <a:cubicBezTo>
                  <a:pt x="5623" y="7170"/>
                  <a:pt x="5700" y="7532"/>
                  <a:pt x="5777" y="7867"/>
                </a:cubicBezTo>
                <a:cubicBezTo>
                  <a:pt x="5881" y="8486"/>
                  <a:pt x="6190" y="9053"/>
                  <a:pt x="6629" y="9517"/>
                </a:cubicBezTo>
                <a:cubicBezTo>
                  <a:pt x="7067" y="9930"/>
                  <a:pt x="7583" y="10265"/>
                  <a:pt x="8124" y="10472"/>
                </a:cubicBezTo>
                <a:cubicBezTo>
                  <a:pt x="8652" y="10670"/>
                  <a:pt x="9199" y="10792"/>
                  <a:pt x="9764" y="10792"/>
                </a:cubicBezTo>
                <a:cubicBezTo>
                  <a:pt x="9861" y="10792"/>
                  <a:pt x="9960" y="10789"/>
                  <a:pt x="10059" y="10781"/>
                </a:cubicBezTo>
                <a:cubicBezTo>
                  <a:pt x="10600" y="10730"/>
                  <a:pt x="11116" y="10549"/>
                  <a:pt x="11580" y="10265"/>
                </a:cubicBezTo>
                <a:cubicBezTo>
                  <a:pt x="12045" y="9982"/>
                  <a:pt x="12431" y="9621"/>
                  <a:pt x="12741" y="9182"/>
                </a:cubicBezTo>
                <a:cubicBezTo>
                  <a:pt x="13050" y="8769"/>
                  <a:pt x="13308" y="8331"/>
                  <a:pt x="13489" y="7841"/>
                </a:cubicBezTo>
                <a:cubicBezTo>
                  <a:pt x="13824" y="6990"/>
                  <a:pt x="13927" y="6087"/>
                  <a:pt x="13773" y="5210"/>
                </a:cubicBezTo>
                <a:cubicBezTo>
                  <a:pt x="13618" y="4359"/>
                  <a:pt x="13179" y="3586"/>
                  <a:pt x="12560" y="2992"/>
                </a:cubicBezTo>
                <a:lnTo>
                  <a:pt x="10110" y="4643"/>
                </a:lnTo>
                <a:cubicBezTo>
                  <a:pt x="10162" y="4772"/>
                  <a:pt x="10265" y="4901"/>
                  <a:pt x="10342" y="5004"/>
                </a:cubicBezTo>
                <a:cubicBezTo>
                  <a:pt x="10446" y="5159"/>
                  <a:pt x="10549" y="5288"/>
                  <a:pt x="10600" y="5442"/>
                </a:cubicBezTo>
                <a:cubicBezTo>
                  <a:pt x="10704" y="5623"/>
                  <a:pt x="10755" y="5804"/>
                  <a:pt x="10781" y="5984"/>
                </a:cubicBezTo>
                <a:cubicBezTo>
                  <a:pt x="10781" y="6216"/>
                  <a:pt x="10755" y="6423"/>
                  <a:pt x="10678" y="6629"/>
                </a:cubicBezTo>
                <a:cubicBezTo>
                  <a:pt x="10575" y="6913"/>
                  <a:pt x="10368" y="7145"/>
                  <a:pt x="10136" y="7299"/>
                </a:cubicBezTo>
                <a:cubicBezTo>
                  <a:pt x="9979" y="7394"/>
                  <a:pt x="9812" y="7450"/>
                  <a:pt x="9641" y="7450"/>
                </a:cubicBezTo>
                <a:cubicBezTo>
                  <a:pt x="9532" y="7450"/>
                  <a:pt x="9421" y="7427"/>
                  <a:pt x="9311" y="7377"/>
                </a:cubicBezTo>
                <a:cubicBezTo>
                  <a:pt x="9053" y="7274"/>
                  <a:pt x="8821" y="7093"/>
                  <a:pt x="8692" y="6835"/>
                </a:cubicBezTo>
                <a:cubicBezTo>
                  <a:pt x="8563" y="6551"/>
                  <a:pt x="8460" y="6242"/>
                  <a:pt x="8382" y="5958"/>
                </a:cubicBezTo>
                <a:cubicBezTo>
                  <a:pt x="8305" y="5649"/>
                  <a:pt x="8253" y="5314"/>
                  <a:pt x="8228" y="5004"/>
                </a:cubicBezTo>
                <a:cubicBezTo>
                  <a:pt x="8202" y="4720"/>
                  <a:pt x="8176" y="4462"/>
                  <a:pt x="8150" y="4308"/>
                </a:cubicBezTo>
                <a:cubicBezTo>
                  <a:pt x="8099" y="3947"/>
                  <a:pt x="8021" y="3611"/>
                  <a:pt x="7867" y="3276"/>
                </a:cubicBezTo>
                <a:cubicBezTo>
                  <a:pt x="7738" y="3018"/>
                  <a:pt x="7583" y="2786"/>
                  <a:pt x="7377" y="2580"/>
                </a:cubicBezTo>
                <a:cubicBezTo>
                  <a:pt x="7170" y="2399"/>
                  <a:pt x="6964" y="2244"/>
                  <a:pt x="6706" y="2115"/>
                </a:cubicBezTo>
                <a:cubicBezTo>
                  <a:pt x="6474" y="2012"/>
                  <a:pt x="6216" y="1909"/>
                  <a:pt x="5958" y="1806"/>
                </a:cubicBez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63"/>
          <p:cNvSpPr/>
          <p:nvPr/>
        </p:nvSpPr>
        <p:spPr>
          <a:xfrm rot="-5775818">
            <a:off x="1613959" y="2303610"/>
            <a:ext cx="382588" cy="513017"/>
          </a:xfrm>
          <a:custGeom>
            <a:avLst/>
            <a:gdLst/>
            <a:ahLst/>
            <a:cxnLst/>
            <a:rect l="l" t="t" r="r" b="b"/>
            <a:pathLst>
              <a:path w="11478" h="15391" extrusionOk="0">
                <a:moveTo>
                  <a:pt x="6246" y="1"/>
                </a:moveTo>
                <a:cubicBezTo>
                  <a:pt x="5863" y="1"/>
                  <a:pt x="5481" y="42"/>
                  <a:pt x="5107" y="123"/>
                </a:cubicBezTo>
                <a:cubicBezTo>
                  <a:pt x="4178" y="355"/>
                  <a:pt x="3353" y="845"/>
                  <a:pt x="2734" y="1567"/>
                </a:cubicBezTo>
                <a:lnTo>
                  <a:pt x="4668" y="4198"/>
                </a:lnTo>
                <a:cubicBezTo>
                  <a:pt x="4797" y="4120"/>
                  <a:pt x="4926" y="4017"/>
                  <a:pt x="5055" y="3940"/>
                </a:cubicBezTo>
                <a:cubicBezTo>
                  <a:pt x="5210" y="3811"/>
                  <a:pt x="5365" y="3708"/>
                  <a:pt x="5519" y="3605"/>
                </a:cubicBezTo>
                <a:cubicBezTo>
                  <a:pt x="5700" y="3501"/>
                  <a:pt x="5906" y="3450"/>
                  <a:pt x="6113" y="3398"/>
                </a:cubicBezTo>
                <a:cubicBezTo>
                  <a:pt x="6171" y="3392"/>
                  <a:pt x="6229" y="3389"/>
                  <a:pt x="6287" y="3389"/>
                </a:cubicBezTo>
                <a:cubicBezTo>
                  <a:pt x="6461" y="3389"/>
                  <a:pt x="6635" y="3418"/>
                  <a:pt x="6809" y="3476"/>
                </a:cubicBezTo>
                <a:cubicBezTo>
                  <a:pt x="7118" y="3579"/>
                  <a:pt x="7402" y="3759"/>
                  <a:pt x="7583" y="4043"/>
                </a:cubicBezTo>
                <a:cubicBezTo>
                  <a:pt x="7763" y="4301"/>
                  <a:pt x="7815" y="4636"/>
                  <a:pt x="7712" y="4920"/>
                </a:cubicBezTo>
                <a:cubicBezTo>
                  <a:pt x="7609" y="5229"/>
                  <a:pt x="7402" y="5487"/>
                  <a:pt x="7144" y="5616"/>
                </a:cubicBezTo>
                <a:cubicBezTo>
                  <a:pt x="6835" y="5797"/>
                  <a:pt x="6500" y="5952"/>
                  <a:pt x="6164" y="6029"/>
                </a:cubicBezTo>
                <a:cubicBezTo>
                  <a:pt x="5829" y="6132"/>
                  <a:pt x="5494" y="6209"/>
                  <a:pt x="5158" y="6261"/>
                </a:cubicBezTo>
                <a:cubicBezTo>
                  <a:pt x="4823" y="6313"/>
                  <a:pt x="4565" y="6338"/>
                  <a:pt x="4385" y="6364"/>
                </a:cubicBezTo>
                <a:cubicBezTo>
                  <a:pt x="3998" y="6442"/>
                  <a:pt x="3611" y="6545"/>
                  <a:pt x="3276" y="6725"/>
                </a:cubicBezTo>
                <a:cubicBezTo>
                  <a:pt x="2992" y="6880"/>
                  <a:pt x="2734" y="7061"/>
                  <a:pt x="2528" y="7293"/>
                </a:cubicBezTo>
                <a:cubicBezTo>
                  <a:pt x="2321" y="7525"/>
                  <a:pt x="2167" y="7783"/>
                  <a:pt x="2038" y="8041"/>
                </a:cubicBezTo>
                <a:cubicBezTo>
                  <a:pt x="1935" y="8324"/>
                  <a:pt x="1806" y="8608"/>
                  <a:pt x="1728" y="8892"/>
                </a:cubicBezTo>
                <a:lnTo>
                  <a:pt x="4978" y="9949"/>
                </a:lnTo>
                <a:cubicBezTo>
                  <a:pt x="5055" y="9717"/>
                  <a:pt x="5210" y="9536"/>
                  <a:pt x="5416" y="9433"/>
                </a:cubicBezTo>
                <a:cubicBezTo>
                  <a:pt x="5700" y="9330"/>
                  <a:pt x="5958" y="9227"/>
                  <a:pt x="6242" y="9175"/>
                </a:cubicBezTo>
                <a:cubicBezTo>
                  <a:pt x="6577" y="9124"/>
                  <a:pt x="6912" y="9072"/>
                  <a:pt x="7299" y="9021"/>
                </a:cubicBezTo>
                <a:cubicBezTo>
                  <a:pt x="7660" y="8969"/>
                  <a:pt x="8047" y="8892"/>
                  <a:pt x="8408" y="8789"/>
                </a:cubicBezTo>
                <a:cubicBezTo>
                  <a:pt x="9079" y="8634"/>
                  <a:pt x="9698" y="8273"/>
                  <a:pt x="10188" y="7757"/>
                </a:cubicBezTo>
                <a:cubicBezTo>
                  <a:pt x="10626" y="7267"/>
                  <a:pt x="10961" y="6699"/>
                  <a:pt x="11142" y="6055"/>
                </a:cubicBezTo>
                <a:cubicBezTo>
                  <a:pt x="11400" y="5384"/>
                  <a:pt x="11477" y="4662"/>
                  <a:pt x="11400" y="3940"/>
                </a:cubicBezTo>
                <a:cubicBezTo>
                  <a:pt x="11322" y="3347"/>
                  <a:pt x="11090" y="2779"/>
                  <a:pt x="10755" y="2289"/>
                </a:cubicBezTo>
                <a:cubicBezTo>
                  <a:pt x="10420" y="1799"/>
                  <a:pt x="10007" y="1387"/>
                  <a:pt x="9517" y="1077"/>
                </a:cubicBezTo>
                <a:cubicBezTo>
                  <a:pt x="9053" y="742"/>
                  <a:pt x="8537" y="484"/>
                  <a:pt x="7995" y="303"/>
                </a:cubicBezTo>
                <a:cubicBezTo>
                  <a:pt x="7431" y="100"/>
                  <a:pt x="6838" y="1"/>
                  <a:pt x="6246" y="1"/>
                </a:cubicBezTo>
                <a:close/>
                <a:moveTo>
                  <a:pt x="1135" y="10903"/>
                </a:moveTo>
                <a:lnTo>
                  <a:pt x="0" y="14308"/>
                </a:lnTo>
                <a:lnTo>
                  <a:pt x="3224" y="15391"/>
                </a:lnTo>
                <a:lnTo>
                  <a:pt x="4359" y="11961"/>
                </a:lnTo>
                <a:lnTo>
                  <a:pt x="1135" y="109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63"/>
          <p:cNvSpPr/>
          <p:nvPr/>
        </p:nvSpPr>
        <p:spPr>
          <a:xfrm rot="-5775818">
            <a:off x="1741391" y="2727530"/>
            <a:ext cx="318091" cy="352589"/>
          </a:xfrm>
          <a:custGeom>
            <a:avLst/>
            <a:gdLst/>
            <a:ahLst/>
            <a:cxnLst/>
            <a:rect l="l" t="t" r="r" b="b"/>
            <a:pathLst>
              <a:path w="9543" h="10578" extrusionOk="0">
                <a:moveTo>
                  <a:pt x="7376" y="0"/>
                </a:moveTo>
                <a:lnTo>
                  <a:pt x="6112" y="2270"/>
                </a:lnTo>
                <a:lnTo>
                  <a:pt x="8253" y="3482"/>
                </a:lnTo>
                <a:lnTo>
                  <a:pt x="9543" y="1187"/>
                </a:lnTo>
                <a:lnTo>
                  <a:pt x="7376" y="0"/>
                </a:lnTo>
                <a:close/>
                <a:moveTo>
                  <a:pt x="5416" y="3611"/>
                </a:moveTo>
                <a:cubicBezTo>
                  <a:pt x="5313" y="3766"/>
                  <a:pt x="5184" y="3869"/>
                  <a:pt x="5029" y="3921"/>
                </a:cubicBezTo>
                <a:cubicBezTo>
                  <a:pt x="4823" y="3946"/>
                  <a:pt x="4617" y="3972"/>
                  <a:pt x="4410" y="3972"/>
                </a:cubicBezTo>
                <a:cubicBezTo>
                  <a:pt x="4178" y="3972"/>
                  <a:pt x="3920" y="3946"/>
                  <a:pt x="3637" y="3946"/>
                </a:cubicBezTo>
                <a:lnTo>
                  <a:pt x="2811" y="3946"/>
                </a:lnTo>
                <a:cubicBezTo>
                  <a:pt x="2321" y="3972"/>
                  <a:pt x="1831" y="4153"/>
                  <a:pt x="1419" y="4436"/>
                </a:cubicBezTo>
                <a:cubicBezTo>
                  <a:pt x="1032" y="4720"/>
                  <a:pt x="722" y="5107"/>
                  <a:pt x="490" y="5520"/>
                </a:cubicBezTo>
                <a:cubicBezTo>
                  <a:pt x="232" y="5984"/>
                  <a:pt x="52" y="6474"/>
                  <a:pt x="26" y="6990"/>
                </a:cubicBezTo>
                <a:cubicBezTo>
                  <a:pt x="0" y="7428"/>
                  <a:pt x="77" y="7867"/>
                  <a:pt x="232" y="8279"/>
                </a:cubicBezTo>
                <a:cubicBezTo>
                  <a:pt x="413" y="8666"/>
                  <a:pt x="645" y="9027"/>
                  <a:pt x="954" y="9311"/>
                </a:cubicBezTo>
                <a:cubicBezTo>
                  <a:pt x="1238" y="9620"/>
                  <a:pt x="1573" y="9852"/>
                  <a:pt x="1934" y="10059"/>
                </a:cubicBezTo>
                <a:cubicBezTo>
                  <a:pt x="2515" y="10397"/>
                  <a:pt x="3185" y="10577"/>
                  <a:pt x="3862" y="10577"/>
                </a:cubicBezTo>
                <a:cubicBezTo>
                  <a:pt x="3907" y="10577"/>
                  <a:pt x="3952" y="10576"/>
                  <a:pt x="3998" y="10575"/>
                </a:cubicBezTo>
                <a:cubicBezTo>
                  <a:pt x="4668" y="10575"/>
                  <a:pt x="5339" y="10317"/>
                  <a:pt x="5880" y="9904"/>
                </a:cubicBezTo>
                <a:lnTo>
                  <a:pt x="4849" y="7763"/>
                </a:lnTo>
                <a:cubicBezTo>
                  <a:pt x="4746" y="7789"/>
                  <a:pt x="4617" y="7841"/>
                  <a:pt x="4513" y="7918"/>
                </a:cubicBezTo>
                <a:cubicBezTo>
                  <a:pt x="4410" y="7970"/>
                  <a:pt x="4281" y="8021"/>
                  <a:pt x="4152" y="8073"/>
                </a:cubicBezTo>
                <a:cubicBezTo>
                  <a:pt x="3998" y="8125"/>
                  <a:pt x="3843" y="8125"/>
                  <a:pt x="3688" y="8125"/>
                </a:cubicBezTo>
                <a:cubicBezTo>
                  <a:pt x="3533" y="8125"/>
                  <a:pt x="3353" y="8073"/>
                  <a:pt x="3224" y="7996"/>
                </a:cubicBezTo>
                <a:cubicBezTo>
                  <a:pt x="2992" y="7867"/>
                  <a:pt x="2837" y="7686"/>
                  <a:pt x="2734" y="7480"/>
                </a:cubicBezTo>
                <a:cubicBezTo>
                  <a:pt x="2631" y="7273"/>
                  <a:pt x="2657" y="7016"/>
                  <a:pt x="2760" y="6835"/>
                </a:cubicBezTo>
                <a:cubicBezTo>
                  <a:pt x="2889" y="6629"/>
                  <a:pt x="3069" y="6474"/>
                  <a:pt x="3275" y="6422"/>
                </a:cubicBezTo>
                <a:cubicBezTo>
                  <a:pt x="3508" y="6319"/>
                  <a:pt x="3766" y="6268"/>
                  <a:pt x="4023" y="6242"/>
                </a:cubicBezTo>
                <a:cubicBezTo>
                  <a:pt x="4139" y="6229"/>
                  <a:pt x="4262" y="6222"/>
                  <a:pt x="4388" y="6222"/>
                </a:cubicBezTo>
                <a:cubicBezTo>
                  <a:pt x="4513" y="6222"/>
                  <a:pt x="4642" y="6229"/>
                  <a:pt x="4771" y="6242"/>
                </a:cubicBezTo>
                <a:lnTo>
                  <a:pt x="5339" y="6268"/>
                </a:lnTo>
                <a:cubicBezTo>
                  <a:pt x="5622" y="6268"/>
                  <a:pt x="5906" y="6242"/>
                  <a:pt x="6164" y="6164"/>
                </a:cubicBezTo>
                <a:cubicBezTo>
                  <a:pt x="6396" y="6087"/>
                  <a:pt x="6603" y="5984"/>
                  <a:pt x="6783" y="5855"/>
                </a:cubicBezTo>
                <a:cubicBezTo>
                  <a:pt x="6938" y="5726"/>
                  <a:pt x="7093" y="5545"/>
                  <a:pt x="7221" y="5391"/>
                </a:cubicBezTo>
                <a:cubicBezTo>
                  <a:pt x="7350" y="5210"/>
                  <a:pt x="7454" y="5004"/>
                  <a:pt x="7557" y="4823"/>
                </a:cubicBezTo>
                <a:lnTo>
                  <a:pt x="5416" y="3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63"/>
          <p:cNvSpPr/>
          <p:nvPr/>
        </p:nvSpPr>
        <p:spPr>
          <a:xfrm rot="-5775818">
            <a:off x="1646076" y="3479285"/>
            <a:ext cx="466819" cy="359356"/>
          </a:xfrm>
          <a:custGeom>
            <a:avLst/>
            <a:gdLst/>
            <a:ahLst/>
            <a:cxnLst/>
            <a:rect l="l" t="t" r="r" b="b"/>
            <a:pathLst>
              <a:path w="14005" h="10781" extrusionOk="0">
                <a:moveTo>
                  <a:pt x="9419" y="1"/>
                </a:moveTo>
                <a:cubicBezTo>
                  <a:pt x="9050" y="1"/>
                  <a:pt x="8683" y="53"/>
                  <a:pt x="8331" y="155"/>
                </a:cubicBezTo>
                <a:lnTo>
                  <a:pt x="8485" y="3069"/>
                </a:lnTo>
                <a:lnTo>
                  <a:pt x="8898" y="3069"/>
                </a:lnTo>
                <a:cubicBezTo>
                  <a:pt x="8988" y="3057"/>
                  <a:pt x="9079" y="3050"/>
                  <a:pt x="9166" y="3050"/>
                </a:cubicBezTo>
                <a:cubicBezTo>
                  <a:pt x="9253" y="3050"/>
                  <a:pt x="9337" y="3057"/>
                  <a:pt x="9414" y="3069"/>
                </a:cubicBezTo>
                <a:cubicBezTo>
                  <a:pt x="9594" y="3069"/>
                  <a:pt x="9775" y="3121"/>
                  <a:pt x="9956" y="3198"/>
                </a:cubicBezTo>
                <a:cubicBezTo>
                  <a:pt x="10136" y="3276"/>
                  <a:pt x="10317" y="3431"/>
                  <a:pt x="10446" y="3585"/>
                </a:cubicBezTo>
                <a:cubicBezTo>
                  <a:pt x="10626" y="3817"/>
                  <a:pt x="10755" y="4101"/>
                  <a:pt x="10755" y="4411"/>
                </a:cubicBezTo>
                <a:cubicBezTo>
                  <a:pt x="10755" y="4694"/>
                  <a:pt x="10626" y="4952"/>
                  <a:pt x="10420" y="5133"/>
                </a:cubicBezTo>
                <a:cubicBezTo>
                  <a:pt x="10217" y="5291"/>
                  <a:pt x="9974" y="5370"/>
                  <a:pt x="9744" y="5370"/>
                </a:cubicBezTo>
                <a:cubicBezTo>
                  <a:pt x="9711" y="5370"/>
                  <a:pt x="9678" y="5368"/>
                  <a:pt x="9646" y="5365"/>
                </a:cubicBezTo>
                <a:cubicBezTo>
                  <a:pt x="9311" y="5365"/>
                  <a:pt x="9001" y="5313"/>
                  <a:pt x="8718" y="5210"/>
                </a:cubicBezTo>
                <a:cubicBezTo>
                  <a:pt x="8408" y="5107"/>
                  <a:pt x="8124" y="5004"/>
                  <a:pt x="7841" y="4875"/>
                </a:cubicBezTo>
                <a:cubicBezTo>
                  <a:pt x="7557" y="4746"/>
                  <a:pt x="7351" y="4643"/>
                  <a:pt x="7196" y="4591"/>
                </a:cubicBezTo>
                <a:cubicBezTo>
                  <a:pt x="6886" y="4436"/>
                  <a:pt x="6525" y="4333"/>
                  <a:pt x="6190" y="4307"/>
                </a:cubicBezTo>
                <a:cubicBezTo>
                  <a:pt x="6109" y="4300"/>
                  <a:pt x="6029" y="4296"/>
                  <a:pt x="5949" y="4296"/>
                </a:cubicBezTo>
                <a:cubicBezTo>
                  <a:pt x="5470" y="4296"/>
                  <a:pt x="5015" y="4429"/>
                  <a:pt x="4617" y="4694"/>
                </a:cubicBezTo>
                <a:cubicBezTo>
                  <a:pt x="4385" y="4849"/>
                  <a:pt x="4178" y="5004"/>
                  <a:pt x="3946" y="5159"/>
                </a:cubicBezTo>
                <a:lnTo>
                  <a:pt x="5855" y="7557"/>
                </a:lnTo>
                <a:cubicBezTo>
                  <a:pt x="5984" y="7450"/>
                  <a:pt x="6149" y="7396"/>
                  <a:pt x="6334" y="7396"/>
                </a:cubicBezTo>
                <a:cubicBezTo>
                  <a:pt x="6371" y="7396"/>
                  <a:pt x="6409" y="7398"/>
                  <a:pt x="6448" y="7402"/>
                </a:cubicBezTo>
                <a:cubicBezTo>
                  <a:pt x="6680" y="7454"/>
                  <a:pt x="6938" y="7505"/>
                  <a:pt x="7196" y="7609"/>
                </a:cubicBezTo>
                <a:cubicBezTo>
                  <a:pt x="7454" y="7738"/>
                  <a:pt x="7738" y="7867"/>
                  <a:pt x="8047" y="7996"/>
                </a:cubicBezTo>
                <a:cubicBezTo>
                  <a:pt x="8357" y="8150"/>
                  <a:pt x="8692" y="8279"/>
                  <a:pt x="9001" y="8382"/>
                </a:cubicBezTo>
                <a:cubicBezTo>
                  <a:pt x="9355" y="8506"/>
                  <a:pt x="9728" y="8564"/>
                  <a:pt x="10102" y="8564"/>
                </a:cubicBezTo>
                <a:cubicBezTo>
                  <a:pt x="10355" y="8564"/>
                  <a:pt x="10609" y="8538"/>
                  <a:pt x="10858" y="8486"/>
                </a:cubicBezTo>
                <a:cubicBezTo>
                  <a:pt x="11426" y="8331"/>
                  <a:pt x="11967" y="8047"/>
                  <a:pt x="12406" y="7686"/>
                </a:cubicBezTo>
                <a:cubicBezTo>
                  <a:pt x="12921" y="7299"/>
                  <a:pt x="13360" y="6783"/>
                  <a:pt x="13644" y="6216"/>
                </a:cubicBezTo>
                <a:cubicBezTo>
                  <a:pt x="13876" y="5726"/>
                  <a:pt x="14005" y="5184"/>
                  <a:pt x="13979" y="4643"/>
                </a:cubicBezTo>
                <a:cubicBezTo>
                  <a:pt x="13979" y="4127"/>
                  <a:pt x="13876" y="3611"/>
                  <a:pt x="13669" y="3121"/>
                </a:cubicBezTo>
                <a:cubicBezTo>
                  <a:pt x="13463" y="2657"/>
                  <a:pt x="13205" y="2218"/>
                  <a:pt x="12896" y="1806"/>
                </a:cubicBezTo>
                <a:cubicBezTo>
                  <a:pt x="12354" y="1109"/>
                  <a:pt x="11632" y="568"/>
                  <a:pt x="10807" y="258"/>
                </a:cubicBezTo>
                <a:cubicBezTo>
                  <a:pt x="10359" y="85"/>
                  <a:pt x="9887" y="1"/>
                  <a:pt x="9419" y="1"/>
                </a:cubicBezTo>
                <a:close/>
                <a:moveTo>
                  <a:pt x="2528" y="6371"/>
                </a:moveTo>
                <a:lnTo>
                  <a:pt x="0" y="8382"/>
                </a:lnTo>
                <a:lnTo>
                  <a:pt x="1909" y="10781"/>
                </a:lnTo>
                <a:lnTo>
                  <a:pt x="4436" y="8769"/>
                </a:lnTo>
                <a:lnTo>
                  <a:pt x="2528" y="63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63"/>
          <p:cNvSpPr/>
          <p:nvPr/>
        </p:nvSpPr>
        <p:spPr>
          <a:xfrm rot="-5775818">
            <a:off x="1398805" y="3582617"/>
            <a:ext cx="549383" cy="765243"/>
          </a:xfrm>
          <a:custGeom>
            <a:avLst/>
            <a:gdLst/>
            <a:ahLst/>
            <a:cxnLst/>
            <a:rect l="l" t="t" r="r" b="b"/>
            <a:pathLst>
              <a:path w="16482" h="22958" extrusionOk="0">
                <a:moveTo>
                  <a:pt x="8744" y="1"/>
                </a:moveTo>
                <a:cubicBezTo>
                  <a:pt x="8086" y="1"/>
                  <a:pt x="7427" y="86"/>
                  <a:pt x="6784" y="262"/>
                </a:cubicBezTo>
                <a:cubicBezTo>
                  <a:pt x="5417" y="623"/>
                  <a:pt x="4205" y="1396"/>
                  <a:pt x="3328" y="2480"/>
                </a:cubicBezTo>
                <a:lnTo>
                  <a:pt x="6346" y="6297"/>
                </a:lnTo>
                <a:cubicBezTo>
                  <a:pt x="6552" y="6142"/>
                  <a:pt x="6732" y="6013"/>
                  <a:pt x="6913" y="5858"/>
                </a:cubicBezTo>
                <a:cubicBezTo>
                  <a:pt x="7119" y="5652"/>
                  <a:pt x="7351" y="5497"/>
                  <a:pt x="7583" y="5342"/>
                </a:cubicBezTo>
                <a:cubicBezTo>
                  <a:pt x="7867" y="5188"/>
                  <a:pt x="8151" y="5084"/>
                  <a:pt x="8460" y="5033"/>
                </a:cubicBezTo>
                <a:cubicBezTo>
                  <a:pt x="8586" y="5004"/>
                  <a:pt x="8715" y="4989"/>
                  <a:pt x="8846" y="4989"/>
                </a:cubicBezTo>
                <a:cubicBezTo>
                  <a:pt x="9063" y="4989"/>
                  <a:pt x="9282" y="5030"/>
                  <a:pt x="9492" y="5110"/>
                </a:cubicBezTo>
                <a:cubicBezTo>
                  <a:pt x="9956" y="5239"/>
                  <a:pt x="10395" y="5523"/>
                  <a:pt x="10678" y="5910"/>
                </a:cubicBezTo>
                <a:cubicBezTo>
                  <a:pt x="10988" y="6271"/>
                  <a:pt x="11065" y="6761"/>
                  <a:pt x="10910" y="7225"/>
                </a:cubicBezTo>
                <a:cubicBezTo>
                  <a:pt x="10782" y="7664"/>
                  <a:pt x="10498" y="8050"/>
                  <a:pt x="10111" y="8283"/>
                </a:cubicBezTo>
                <a:cubicBezTo>
                  <a:pt x="9673" y="8566"/>
                  <a:pt x="9182" y="8798"/>
                  <a:pt x="8692" y="8953"/>
                </a:cubicBezTo>
                <a:cubicBezTo>
                  <a:pt x="8202" y="9108"/>
                  <a:pt x="7712" y="9237"/>
                  <a:pt x="7197" y="9340"/>
                </a:cubicBezTo>
                <a:cubicBezTo>
                  <a:pt x="6707" y="9417"/>
                  <a:pt x="6320" y="9495"/>
                  <a:pt x="6062" y="9546"/>
                </a:cubicBezTo>
                <a:cubicBezTo>
                  <a:pt x="5494" y="9624"/>
                  <a:pt x="4953" y="9830"/>
                  <a:pt x="4437" y="10088"/>
                </a:cubicBezTo>
                <a:cubicBezTo>
                  <a:pt x="4024" y="10320"/>
                  <a:pt x="3663" y="10629"/>
                  <a:pt x="3354" y="10991"/>
                </a:cubicBezTo>
                <a:cubicBezTo>
                  <a:pt x="3070" y="11326"/>
                  <a:pt x="2864" y="11713"/>
                  <a:pt x="2683" y="12125"/>
                </a:cubicBezTo>
                <a:cubicBezTo>
                  <a:pt x="2528" y="12538"/>
                  <a:pt x="2374" y="12976"/>
                  <a:pt x="2245" y="13415"/>
                </a:cubicBezTo>
                <a:lnTo>
                  <a:pt x="7119" y="14833"/>
                </a:lnTo>
                <a:cubicBezTo>
                  <a:pt x="7222" y="14498"/>
                  <a:pt x="7455" y="14214"/>
                  <a:pt x="7764" y="14060"/>
                </a:cubicBezTo>
                <a:cubicBezTo>
                  <a:pt x="8151" y="13853"/>
                  <a:pt x="8538" y="13724"/>
                  <a:pt x="8976" y="13621"/>
                </a:cubicBezTo>
                <a:cubicBezTo>
                  <a:pt x="9440" y="13518"/>
                  <a:pt x="9956" y="13415"/>
                  <a:pt x="10498" y="13312"/>
                </a:cubicBezTo>
                <a:cubicBezTo>
                  <a:pt x="11065" y="13234"/>
                  <a:pt x="11607" y="13105"/>
                  <a:pt x="12148" y="12925"/>
                </a:cubicBezTo>
                <a:cubicBezTo>
                  <a:pt x="13154" y="12641"/>
                  <a:pt x="14031" y="12074"/>
                  <a:pt x="14728" y="11300"/>
                </a:cubicBezTo>
                <a:cubicBezTo>
                  <a:pt x="15346" y="10552"/>
                  <a:pt x="15811" y="9675"/>
                  <a:pt x="16069" y="8721"/>
                </a:cubicBezTo>
                <a:cubicBezTo>
                  <a:pt x="16404" y="7715"/>
                  <a:pt x="16481" y="6632"/>
                  <a:pt x="16327" y="5575"/>
                </a:cubicBezTo>
                <a:cubicBezTo>
                  <a:pt x="16172" y="4698"/>
                  <a:pt x="15811" y="3847"/>
                  <a:pt x="15295" y="3124"/>
                </a:cubicBezTo>
                <a:cubicBezTo>
                  <a:pt x="14779" y="2454"/>
                  <a:pt x="14134" y="1861"/>
                  <a:pt x="13412" y="1396"/>
                </a:cubicBezTo>
                <a:cubicBezTo>
                  <a:pt x="12690" y="932"/>
                  <a:pt x="11916" y="597"/>
                  <a:pt x="11091" y="365"/>
                </a:cubicBezTo>
                <a:cubicBezTo>
                  <a:pt x="10330" y="125"/>
                  <a:pt x="9537" y="1"/>
                  <a:pt x="8744" y="1"/>
                </a:cubicBezTo>
                <a:close/>
                <a:moveTo>
                  <a:pt x="1497" y="16407"/>
                </a:moveTo>
                <a:lnTo>
                  <a:pt x="1" y="21565"/>
                </a:lnTo>
                <a:lnTo>
                  <a:pt x="4850" y="22957"/>
                </a:lnTo>
                <a:lnTo>
                  <a:pt x="6346" y="17799"/>
                </a:lnTo>
                <a:lnTo>
                  <a:pt x="1497" y="16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63"/>
          <p:cNvSpPr/>
          <p:nvPr/>
        </p:nvSpPr>
        <p:spPr>
          <a:xfrm rot="-5775818">
            <a:off x="1321717" y="5203732"/>
            <a:ext cx="306924" cy="513851"/>
          </a:xfrm>
          <a:custGeom>
            <a:avLst/>
            <a:gdLst/>
            <a:ahLst/>
            <a:cxnLst/>
            <a:rect l="l" t="t" r="r" b="b"/>
            <a:pathLst>
              <a:path w="9208" h="15416" extrusionOk="0">
                <a:moveTo>
                  <a:pt x="3069" y="1"/>
                </a:moveTo>
                <a:lnTo>
                  <a:pt x="129" y="1290"/>
                </a:lnTo>
                <a:lnTo>
                  <a:pt x="1496" y="4411"/>
                </a:lnTo>
                <a:lnTo>
                  <a:pt x="4436" y="3122"/>
                </a:lnTo>
                <a:lnTo>
                  <a:pt x="3069" y="1"/>
                </a:lnTo>
                <a:close/>
                <a:moveTo>
                  <a:pt x="5287" y="4901"/>
                </a:moveTo>
                <a:lnTo>
                  <a:pt x="2321" y="6216"/>
                </a:lnTo>
                <a:cubicBezTo>
                  <a:pt x="2399" y="6397"/>
                  <a:pt x="2399" y="6655"/>
                  <a:pt x="2321" y="6861"/>
                </a:cubicBezTo>
                <a:cubicBezTo>
                  <a:pt x="2192" y="7093"/>
                  <a:pt x="2063" y="7325"/>
                  <a:pt x="1883" y="7558"/>
                </a:cubicBezTo>
                <a:cubicBezTo>
                  <a:pt x="1702" y="7815"/>
                  <a:pt x="1496" y="8073"/>
                  <a:pt x="1264" y="8331"/>
                </a:cubicBezTo>
                <a:cubicBezTo>
                  <a:pt x="1032" y="8589"/>
                  <a:pt x="825" y="8899"/>
                  <a:pt x="619" y="9208"/>
                </a:cubicBezTo>
                <a:cubicBezTo>
                  <a:pt x="232" y="9750"/>
                  <a:pt x="26" y="10395"/>
                  <a:pt x="0" y="11039"/>
                </a:cubicBezTo>
                <a:cubicBezTo>
                  <a:pt x="0" y="11684"/>
                  <a:pt x="155" y="12303"/>
                  <a:pt x="413" y="12870"/>
                </a:cubicBezTo>
                <a:cubicBezTo>
                  <a:pt x="645" y="13489"/>
                  <a:pt x="1057" y="14057"/>
                  <a:pt x="1573" y="14521"/>
                </a:cubicBezTo>
                <a:cubicBezTo>
                  <a:pt x="2012" y="14882"/>
                  <a:pt x="2502" y="15140"/>
                  <a:pt x="3069" y="15295"/>
                </a:cubicBezTo>
                <a:cubicBezTo>
                  <a:pt x="3408" y="15375"/>
                  <a:pt x="3746" y="15416"/>
                  <a:pt x="4085" y="15416"/>
                </a:cubicBezTo>
                <a:cubicBezTo>
                  <a:pt x="4288" y="15416"/>
                  <a:pt x="4491" y="15401"/>
                  <a:pt x="4694" y="15372"/>
                </a:cubicBezTo>
                <a:cubicBezTo>
                  <a:pt x="5236" y="15295"/>
                  <a:pt x="5777" y="15166"/>
                  <a:pt x="6267" y="14934"/>
                </a:cubicBezTo>
                <a:cubicBezTo>
                  <a:pt x="7118" y="14573"/>
                  <a:pt x="7866" y="13979"/>
                  <a:pt x="8434" y="13231"/>
                </a:cubicBezTo>
                <a:cubicBezTo>
                  <a:pt x="8949" y="12509"/>
                  <a:pt x="9207" y="11632"/>
                  <a:pt x="9207" y="10730"/>
                </a:cubicBezTo>
                <a:lnTo>
                  <a:pt x="6164" y="10085"/>
                </a:lnTo>
                <a:cubicBezTo>
                  <a:pt x="6138" y="10240"/>
                  <a:pt x="6087" y="10369"/>
                  <a:pt x="6087" y="10523"/>
                </a:cubicBezTo>
                <a:cubicBezTo>
                  <a:pt x="6061" y="10704"/>
                  <a:pt x="6009" y="10885"/>
                  <a:pt x="5932" y="11039"/>
                </a:cubicBezTo>
                <a:cubicBezTo>
                  <a:pt x="5880" y="11220"/>
                  <a:pt x="5777" y="11400"/>
                  <a:pt x="5648" y="11555"/>
                </a:cubicBezTo>
                <a:cubicBezTo>
                  <a:pt x="5519" y="11736"/>
                  <a:pt x="5339" y="11865"/>
                  <a:pt x="5132" y="11942"/>
                </a:cubicBezTo>
                <a:cubicBezTo>
                  <a:pt x="4940" y="12030"/>
                  <a:pt x="4723" y="12081"/>
                  <a:pt x="4507" y="12081"/>
                </a:cubicBezTo>
                <a:cubicBezTo>
                  <a:pt x="4405" y="12081"/>
                  <a:pt x="4303" y="12070"/>
                  <a:pt x="4204" y="12045"/>
                </a:cubicBezTo>
                <a:cubicBezTo>
                  <a:pt x="3920" y="11968"/>
                  <a:pt x="3662" y="11761"/>
                  <a:pt x="3559" y="11504"/>
                </a:cubicBezTo>
                <a:cubicBezTo>
                  <a:pt x="3456" y="11220"/>
                  <a:pt x="3430" y="10910"/>
                  <a:pt x="3533" y="10627"/>
                </a:cubicBezTo>
                <a:cubicBezTo>
                  <a:pt x="3636" y="10317"/>
                  <a:pt x="3765" y="10008"/>
                  <a:pt x="3946" y="9750"/>
                </a:cubicBezTo>
                <a:cubicBezTo>
                  <a:pt x="4127" y="9466"/>
                  <a:pt x="4333" y="9182"/>
                  <a:pt x="4539" y="8950"/>
                </a:cubicBezTo>
                <a:cubicBezTo>
                  <a:pt x="4746" y="8692"/>
                  <a:pt x="4900" y="8512"/>
                  <a:pt x="5003" y="8383"/>
                </a:cubicBezTo>
                <a:cubicBezTo>
                  <a:pt x="5236" y="8099"/>
                  <a:pt x="5442" y="7764"/>
                  <a:pt x="5571" y="7429"/>
                </a:cubicBezTo>
                <a:cubicBezTo>
                  <a:pt x="5777" y="6887"/>
                  <a:pt x="5777" y="6268"/>
                  <a:pt x="5597" y="5726"/>
                </a:cubicBezTo>
                <a:cubicBezTo>
                  <a:pt x="5519" y="5443"/>
                  <a:pt x="5416" y="5159"/>
                  <a:pt x="5287" y="49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3"/>
          <p:cNvSpPr/>
          <p:nvPr/>
        </p:nvSpPr>
        <p:spPr>
          <a:xfrm rot="-5775818">
            <a:off x="1478890" y="4493926"/>
            <a:ext cx="482319" cy="807341"/>
          </a:xfrm>
          <a:custGeom>
            <a:avLst/>
            <a:gdLst/>
            <a:ahLst/>
            <a:cxnLst/>
            <a:rect l="l" t="t" r="r" b="b"/>
            <a:pathLst>
              <a:path w="14470" h="24221" extrusionOk="0">
                <a:moveTo>
                  <a:pt x="8053" y="0"/>
                </a:moveTo>
                <a:cubicBezTo>
                  <a:pt x="7982" y="0"/>
                  <a:pt x="7911" y="1"/>
                  <a:pt x="7841" y="3"/>
                </a:cubicBezTo>
                <a:cubicBezTo>
                  <a:pt x="6990" y="3"/>
                  <a:pt x="6139" y="132"/>
                  <a:pt x="5339" y="390"/>
                </a:cubicBezTo>
                <a:cubicBezTo>
                  <a:pt x="3921" y="777"/>
                  <a:pt x="2631" y="1577"/>
                  <a:pt x="1651" y="2660"/>
                </a:cubicBezTo>
                <a:cubicBezTo>
                  <a:pt x="723" y="3691"/>
                  <a:pt x="130" y="5007"/>
                  <a:pt x="1" y="6399"/>
                </a:cubicBezTo>
                <a:lnTo>
                  <a:pt x="4591" y="7947"/>
                </a:lnTo>
                <a:cubicBezTo>
                  <a:pt x="4669" y="7715"/>
                  <a:pt x="4746" y="7508"/>
                  <a:pt x="4823" y="7276"/>
                </a:cubicBezTo>
                <a:cubicBezTo>
                  <a:pt x="4875" y="6993"/>
                  <a:pt x="4978" y="6735"/>
                  <a:pt x="5107" y="6477"/>
                </a:cubicBezTo>
                <a:cubicBezTo>
                  <a:pt x="5262" y="6219"/>
                  <a:pt x="5442" y="5961"/>
                  <a:pt x="5649" y="5755"/>
                </a:cubicBezTo>
                <a:cubicBezTo>
                  <a:pt x="5907" y="5497"/>
                  <a:pt x="6216" y="5316"/>
                  <a:pt x="6551" y="5239"/>
                </a:cubicBezTo>
                <a:cubicBezTo>
                  <a:pt x="6787" y="5164"/>
                  <a:pt x="7023" y="5126"/>
                  <a:pt x="7255" y="5126"/>
                </a:cubicBezTo>
                <a:cubicBezTo>
                  <a:pt x="7507" y="5126"/>
                  <a:pt x="7755" y="5171"/>
                  <a:pt x="7996" y="5265"/>
                </a:cubicBezTo>
                <a:cubicBezTo>
                  <a:pt x="8434" y="5394"/>
                  <a:pt x="8795" y="5755"/>
                  <a:pt x="8898" y="6219"/>
                </a:cubicBezTo>
                <a:cubicBezTo>
                  <a:pt x="9053" y="6657"/>
                  <a:pt x="9002" y="7147"/>
                  <a:pt x="8795" y="7560"/>
                </a:cubicBezTo>
                <a:cubicBezTo>
                  <a:pt x="8589" y="8050"/>
                  <a:pt x="8331" y="8488"/>
                  <a:pt x="7996" y="8875"/>
                </a:cubicBezTo>
                <a:cubicBezTo>
                  <a:pt x="7686" y="9288"/>
                  <a:pt x="7325" y="9675"/>
                  <a:pt x="6938" y="10036"/>
                </a:cubicBezTo>
                <a:cubicBezTo>
                  <a:pt x="6577" y="10371"/>
                  <a:pt x="6294" y="10629"/>
                  <a:pt x="6113" y="10835"/>
                </a:cubicBezTo>
                <a:cubicBezTo>
                  <a:pt x="5700" y="11222"/>
                  <a:pt x="5339" y="11687"/>
                  <a:pt x="5056" y="12202"/>
                </a:cubicBezTo>
                <a:cubicBezTo>
                  <a:pt x="4849" y="12615"/>
                  <a:pt x="4720" y="13079"/>
                  <a:pt x="4643" y="13543"/>
                </a:cubicBezTo>
                <a:cubicBezTo>
                  <a:pt x="4591" y="13982"/>
                  <a:pt x="4617" y="14420"/>
                  <a:pt x="4720" y="14859"/>
                </a:cubicBezTo>
                <a:cubicBezTo>
                  <a:pt x="4798" y="15297"/>
                  <a:pt x="4901" y="15736"/>
                  <a:pt x="5030" y="16174"/>
                </a:cubicBezTo>
                <a:lnTo>
                  <a:pt x="9878" y="14704"/>
                </a:lnTo>
                <a:cubicBezTo>
                  <a:pt x="9775" y="14369"/>
                  <a:pt x="9827" y="14008"/>
                  <a:pt x="10007" y="13698"/>
                </a:cubicBezTo>
                <a:cubicBezTo>
                  <a:pt x="10214" y="13337"/>
                  <a:pt x="10472" y="12976"/>
                  <a:pt x="10781" y="12692"/>
                </a:cubicBezTo>
                <a:cubicBezTo>
                  <a:pt x="11116" y="12331"/>
                  <a:pt x="11503" y="11970"/>
                  <a:pt x="11890" y="11583"/>
                </a:cubicBezTo>
                <a:cubicBezTo>
                  <a:pt x="12329" y="11197"/>
                  <a:pt x="12715" y="10784"/>
                  <a:pt x="13077" y="10345"/>
                </a:cubicBezTo>
                <a:cubicBezTo>
                  <a:pt x="13747" y="9572"/>
                  <a:pt x="14186" y="8617"/>
                  <a:pt x="14366" y="7586"/>
                </a:cubicBezTo>
                <a:cubicBezTo>
                  <a:pt x="14469" y="6606"/>
                  <a:pt x="14366" y="5626"/>
                  <a:pt x="14082" y="4697"/>
                </a:cubicBezTo>
                <a:cubicBezTo>
                  <a:pt x="13799" y="3640"/>
                  <a:pt x="13283" y="2711"/>
                  <a:pt x="12561" y="1912"/>
                </a:cubicBezTo>
                <a:cubicBezTo>
                  <a:pt x="11942" y="1241"/>
                  <a:pt x="11194" y="751"/>
                  <a:pt x="10369" y="416"/>
                </a:cubicBezTo>
                <a:cubicBezTo>
                  <a:pt x="9635" y="132"/>
                  <a:pt x="8837" y="0"/>
                  <a:pt x="8053" y="0"/>
                </a:cubicBezTo>
                <a:close/>
                <a:moveTo>
                  <a:pt x="10859" y="17618"/>
                </a:moveTo>
                <a:lnTo>
                  <a:pt x="6036" y="19114"/>
                </a:lnTo>
                <a:lnTo>
                  <a:pt x="7583" y="24221"/>
                </a:lnTo>
                <a:lnTo>
                  <a:pt x="12432" y="22751"/>
                </a:lnTo>
                <a:lnTo>
                  <a:pt x="10859" y="1761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63"/>
          <p:cNvSpPr/>
          <p:nvPr/>
        </p:nvSpPr>
        <p:spPr>
          <a:xfrm rot="-5775818">
            <a:off x="1834339" y="4983771"/>
            <a:ext cx="465119" cy="448587"/>
          </a:xfrm>
          <a:custGeom>
            <a:avLst/>
            <a:gdLst/>
            <a:ahLst/>
            <a:cxnLst/>
            <a:rect l="l" t="t" r="r" b="b"/>
            <a:pathLst>
              <a:path w="13954" h="13458" extrusionOk="0">
                <a:moveTo>
                  <a:pt x="4745" y="0"/>
                </a:moveTo>
                <a:cubicBezTo>
                  <a:pt x="4337" y="0"/>
                  <a:pt x="3936" y="76"/>
                  <a:pt x="3560" y="201"/>
                </a:cubicBezTo>
                <a:cubicBezTo>
                  <a:pt x="3018" y="382"/>
                  <a:pt x="2503" y="666"/>
                  <a:pt x="2090" y="1052"/>
                </a:cubicBezTo>
                <a:cubicBezTo>
                  <a:pt x="1651" y="1414"/>
                  <a:pt x="1290" y="1826"/>
                  <a:pt x="981" y="2290"/>
                </a:cubicBezTo>
                <a:cubicBezTo>
                  <a:pt x="413" y="3090"/>
                  <a:pt x="104" y="4018"/>
                  <a:pt x="52" y="4973"/>
                </a:cubicBezTo>
                <a:cubicBezTo>
                  <a:pt x="1" y="5901"/>
                  <a:pt x="259" y="6804"/>
                  <a:pt x="775" y="7578"/>
                </a:cubicBezTo>
                <a:lnTo>
                  <a:pt x="3766" y="6443"/>
                </a:lnTo>
                <a:cubicBezTo>
                  <a:pt x="3715" y="6288"/>
                  <a:pt x="3663" y="6133"/>
                  <a:pt x="3586" y="6004"/>
                </a:cubicBezTo>
                <a:cubicBezTo>
                  <a:pt x="3508" y="5824"/>
                  <a:pt x="3457" y="5643"/>
                  <a:pt x="3405" y="5463"/>
                </a:cubicBezTo>
                <a:cubicBezTo>
                  <a:pt x="3379" y="5282"/>
                  <a:pt x="3354" y="5076"/>
                  <a:pt x="3379" y="4870"/>
                </a:cubicBezTo>
                <a:cubicBezTo>
                  <a:pt x="3457" y="4302"/>
                  <a:pt x="3844" y="3838"/>
                  <a:pt x="4359" y="3632"/>
                </a:cubicBezTo>
                <a:cubicBezTo>
                  <a:pt x="4479" y="3592"/>
                  <a:pt x="4598" y="3571"/>
                  <a:pt x="4714" y="3571"/>
                </a:cubicBezTo>
                <a:cubicBezTo>
                  <a:pt x="4900" y="3571"/>
                  <a:pt x="5078" y="3624"/>
                  <a:pt x="5236" y="3735"/>
                </a:cubicBezTo>
                <a:cubicBezTo>
                  <a:pt x="5494" y="3915"/>
                  <a:pt x="5675" y="4199"/>
                  <a:pt x="5752" y="4483"/>
                </a:cubicBezTo>
                <a:cubicBezTo>
                  <a:pt x="5830" y="4818"/>
                  <a:pt x="5881" y="5153"/>
                  <a:pt x="5881" y="5488"/>
                </a:cubicBezTo>
                <a:cubicBezTo>
                  <a:pt x="5881" y="5850"/>
                  <a:pt x="5881" y="6185"/>
                  <a:pt x="5830" y="6520"/>
                </a:cubicBezTo>
                <a:cubicBezTo>
                  <a:pt x="5778" y="6855"/>
                  <a:pt x="5726" y="7088"/>
                  <a:pt x="5726" y="7268"/>
                </a:cubicBezTo>
                <a:cubicBezTo>
                  <a:pt x="5675" y="7655"/>
                  <a:pt x="5701" y="8042"/>
                  <a:pt x="5778" y="8403"/>
                </a:cubicBezTo>
                <a:cubicBezTo>
                  <a:pt x="5855" y="8712"/>
                  <a:pt x="5959" y="8996"/>
                  <a:pt x="6113" y="9254"/>
                </a:cubicBezTo>
                <a:cubicBezTo>
                  <a:pt x="6294" y="9486"/>
                  <a:pt x="6474" y="9718"/>
                  <a:pt x="6706" y="9899"/>
                </a:cubicBezTo>
                <a:cubicBezTo>
                  <a:pt x="6939" y="10079"/>
                  <a:pt x="7171" y="10260"/>
                  <a:pt x="7429" y="10415"/>
                </a:cubicBezTo>
                <a:lnTo>
                  <a:pt x="9260" y="7655"/>
                </a:lnTo>
                <a:cubicBezTo>
                  <a:pt x="9079" y="7526"/>
                  <a:pt x="8950" y="7320"/>
                  <a:pt x="8924" y="7088"/>
                </a:cubicBezTo>
                <a:cubicBezTo>
                  <a:pt x="8873" y="6804"/>
                  <a:pt x="8873" y="6520"/>
                  <a:pt x="8899" y="6236"/>
                </a:cubicBezTo>
                <a:cubicBezTo>
                  <a:pt x="8924" y="5927"/>
                  <a:pt x="8950" y="5592"/>
                  <a:pt x="9002" y="5231"/>
                </a:cubicBezTo>
                <a:cubicBezTo>
                  <a:pt x="9053" y="4844"/>
                  <a:pt x="9079" y="4483"/>
                  <a:pt x="9079" y="4122"/>
                </a:cubicBezTo>
                <a:cubicBezTo>
                  <a:pt x="9105" y="3425"/>
                  <a:pt x="8924" y="2755"/>
                  <a:pt x="8563" y="2187"/>
                </a:cubicBezTo>
                <a:cubicBezTo>
                  <a:pt x="7815" y="1052"/>
                  <a:pt x="6629" y="279"/>
                  <a:pt x="5288" y="47"/>
                </a:cubicBezTo>
                <a:cubicBezTo>
                  <a:pt x="5107" y="15"/>
                  <a:pt x="4925" y="0"/>
                  <a:pt x="4745" y="0"/>
                </a:cubicBezTo>
                <a:close/>
                <a:moveTo>
                  <a:pt x="11014" y="8738"/>
                </a:moveTo>
                <a:lnTo>
                  <a:pt x="9157" y="11498"/>
                </a:lnTo>
                <a:lnTo>
                  <a:pt x="12097" y="13458"/>
                </a:lnTo>
                <a:lnTo>
                  <a:pt x="13954" y="10672"/>
                </a:lnTo>
                <a:lnTo>
                  <a:pt x="11014" y="87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63"/>
          <p:cNvSpPr/>
          <p:nvPr/>
        </p:nvSpPr>
        <p:spPr>
          <a:xfrm rot="-5775818">
            <a:off x="2563085" y="5521764"/>
            <a:ext cx="565683" cy="519851"/>
          </a:xfrm>
          <a:custGeom>
            <a:avLst/>
            <a:gdLst/>
            <a:ahLst/>
            <a:cxnLst/>
            <a:rect l="l" t="t" r="r" b="b"/>
            <a:pathLst>
              <a:path w="16971" h="15596" extrusionOk="0">
                <a:moveTo>
                  <a:pt x="13953" y="1"/>
                </a:moveTo>
                <a:lnTo>
                  <a:pt x="11245" y="3173"/>
                </a:lnTo>
                <a:lnTo>
                  <a:pt x="14237" y="5752"/>
                </a:lnTo>
                <a:lnTo>
                  <a:pt x="16971" y="2580"/>
                </a:lnTo>
                <a:lnTo>
                  <a:pt x="13953" y="1"/>
                </a:lnTo>
                <a:close/>
                <a:moveTo>
                  <a:pt x="4876" y="4744"/>
                </a:moveTo>
                <a:cubicBezTo>
                  <a:pt x="4295" y="4744"/>
                  <a:pt x="3720" y="4865"/>
                  <a:pt x="3199" y="5108"/>
                </a:cubicBezTo>
                <a:cubicBezTo>
                  <a:pt x="2502" y="5443"/>
                  <a:pt x="1909" y="5907"/>
                  <a:pt x="1419" y="6500"/>
                </a:cubicBezTo>
                <a:cubicBezTo>
                  <a:pt x="852" y="7119"/>
                  <a:pt x="439" y="7841"/>
                  <a:pt x="207" y="8667"/>
                </a:cubicBezTo>
                <a:cubicBezTo>
                  <a:pt x="26" y="9337"/>
                  <a:pt x="1" y="10034"/>
                  <a:pt x="155" y="10730"/>
                </a:cubicBezTo>
                <a:cubicBezTo>
                  <a:pt x="284" y="11375"/>
                  <a:pt x="568" y="11994"/>
                  <a:pt x="929" y="12561"/>
                </a:cubicBezTo>
                <a:cubicBezTo>
                  <a:pt x="1290" y="13128"/>
                  <a:pt x="1729" y="13618"/>
                  <a:pt x="2219" y="14057"/>
                </a:cubicBezTo>
                <a:cubicBezTo>
                  <a:pt x="3070" y="14805"/>
                  <a:pt x="4127" y="15321"/>
                  <a:pt x="5262" y="15527"/>
                </a:cubicBezTo>
                <a:cubicBezTo>
                  <a:pt x="5538" y="15573"/>
                  <a:pt x="5813" y="15596"/>
                  <a:pt x="6088" y="15596"/>
                </a:cubicBezTo>
                <a:cubicBezTo>
                  <a:pt x="6890" y="15596"/>
                  <a:pt x="7678" y="15402"/>
                  <a:pt x="8408" y="15037"/>
                </a:cubicBezTo>
                <a:lnTo>
                  <a:pt x="7506" y="11375"/>
                </a:lnTo>
                <a:cubicBezTo>
                  <a:pt x="7325" y="11400"/>
                  <a:pt x="7145" y="11452"/>
                  <a:pt x="6964" y="11504"/>
                </a:cubicBezTo>
                <a:cubicBezTo>
                  <a:pt x="6758" y="11581"/>
                  <a:pt x="6551" y="11607"/>
                  <a:pt x="6319" y="11633"/>
                </a:cubicBezTo>
                <a:cubicBezTo>
                  <a:pt x="6257" y="11639"/>
                  <a:pt x="6195" y="11643"/>
                  <a:pt x="6132" y="11643"/>
                </a:cubicBezTo>
                <a:cubicBezTo>
                  <a:pt x="5961" y="11643"/>
                  <a:pt x="5786" y="11619"/>
                  <a:pt x="5597" y="11581"/>
                </a:cubicBezTo>
                <a:cubicBezTo>
                  <a:pt x="5339" y="11529"/>
                  <a:pt x="5107" y="11400"/>
                  <a:pt x="4901" y="11220"/>
                </a:cubicBezTo>
                <a:cubicBezTo>
                  <a:pt x="4591" y="10962"/>
                  <a:pt x="4385" y="10627"/>
                  <a:pt x="4308" y="10240"/>
                </a:cubicBezTo>
                <a:cubicBezTo>
                  <a:pt x="4230" y="9879"/>
                  <a:pt x="4308" y="9518"/>
                  <a:pt x="4566" y="9234"/>
                </a:cubicBezTo>
                <a:cubicBezTo>
                  <a:pt x="4798" y="8976"/>
                  <a:pt x="5133" y="8796"/>
                  <a:pt x="5494" y="8744"/>
                </a:cubicBezTo>
                <a:cubicBezTo>
                  <a:pt x="5733" y="8712"/>
                  <a:pt x="5982" y="8690"/>
                  <a:pt x="6235" y="8690"/>
                </a:cubicBezTo>
                <a:cubicBezTo>
                  <a:pt x="6391" y="8690"/>
                  <a:pt x="6549" y="8699"/>
                  <a:pt x="6706" y="8718"/>
                </a:cubicBezTo>
                <a:cubicBezTo>
                  <a:pt x="7093" y="8770"/>
                  <a:pt x="7506" y="8847"/>
                  <a:pt x="7893" y="8950"/>
                </a:cubicBezTo>
                <a:cubicBezTo>
                  <a:pt x="8254" y="9053"/>
                  <a:pt x="8563" y="9105"/>
                  <a:pt x="8769" y="9157"/>
                </a:cubicBezTo>
                <a:cubicBezTo>
                  <a:pt x="9090" y="9232"/>
                  <a:pt x="9411" y="9280"/>
                  <a:pt x="9742" y="9280"/>
                </a:cubicBezTo>
                <a:cubicBezTo>
                  <a:pt x="9864" y="9280"/>
                  <a:pt x="9986" y="9274"/>
                  <a:pt x="10111" y="9260"/>
                </a:cubicBezTo>
                <a:cubicBezTo>
                  <a:pt x="10472" y="9234"/>
                  <a:pt x="10833" y="9131"/>
                  <a:pt x="11168" y="8976"/>
                </a:cubicBezTo>
                <a:cubicBezTo>
                  <a:pt x="11477" y="8821"/>
                  <a:pt x="11761" y="8641"/>
                  <a:pt x="11993" y="8383"/>
                </a:cubicBezTo>
                <a:cubicBezTo>
                  <a:pt x="12251" y="8151"/>
                  <a:pt x="12483" y="7893"/>
                  <a:pt x="12715" y="7635"/>
                </a:cubicBezTo>
                <a:lnTo>
                  <a:pt x="9724" y="5082"/>
                </a:lnTo>
                <a:cubicBezTo>
                  <a:pt x="9543" y="5288"/>
                  <a:pt x="9285" y="5391"/>
                  <a:pt x="9027" y="5391"/>
                </a:cubicBezTo>
                <a:cubicBezTo>
                  <a:pt x="8943" y="5398"/>
                  <a:pt x="8860" y="5401"/>
                  <a:pt x="8776" y="5401"/>
                </a:cubicBezTo>
                <a:cubicBezTo>
                  <a:pt x="8524" y="5401"/>
                  <a:pt x="8273" y="5372"/>
                  <a:pt x="8021" y="5314"/>
                </a:cubicBezTo>
                <a:cubicBezTo>
                  <a:pt x="7660" y="5236"/>
                  <a:pt x="7274" y="5133"/>
                  <a:pt x="6835" y="5030"/>
                </a:cubicBezTo>
                <a:cubicBezTo>
                  <a:pt x="6422" y="4927"/>
                  <a:pt x="5984" y="4850"/>
                  <a:pt x="5546" y="4798"/>
                </a:cubicBezTo>
                <a:cubicBezTo>
                  <a:pt x="5323" y="4762"/>
                  <a:pt x="5099" y="4744"/>
                  <a:pt x="4876" y="47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63"/>
          <p:cNvSpPr/>
          <p:nvPr/>
        </p:nvSpPr>
        <p:spPr>
          <a:xfrm rot="-5775818">
            <a:off x="2238263" y="5411608"/>
            <a:ext cx="377421" cy="219560"/>
          </a:xfrm>
          <a:custGeom>
            <a:avLst/>
            <a:gdLst/>
            <a:ahLst/>
            <a:cxnLst/>
            <a:rect l="l" t="t" r="r" b="b"/>
            <a:pathLst>
              <a:path w="11323" h="6587" extrusionOk="0">
                <a:moveTo>
                  <a:pt x="233" y="155"/>
                </a:moveTo>
                <a:lnTo>
                  <a:pt x="1" y="2579"/>
                </a:lnTo>
                <a:lnTo>
                  <a:pt x="2554" y="2812"/>
                </a:lnTo>
                <a:lnTo>
                  <a:pt x="2786" y="387"/>
                </a:lnTo>
                <a:lnTo>
                  <a:pt x="233" y="155"/>
                </a:lnTo>
                <a:close/>
                <a:moveTo>
                  <a:pt x="9543" y="0"/>
                </a:moveTo>
                <a:lnTo>
                  <a:pt x="8021" y="1754"/>
                </a:lnTo>
                <a:cubicBezTo>
                  <a:pt x="8099" y="1831"/>
                  <a:pt x="8176" y="1909"/>
                  <a:pt x="8279" y="1986"/>
                </a:cubicBezTo>
                <a:cubicBezTo>
                  <a:pt x="8383" y="2064"/>
                  <a:pt x="8486" y="2167"/>
                  <a:pt x="8563" y="2270"/>
                </a:cubicBezTo>
                <a:cubicBezTo>
                  <a:pt x="8666" y="2373"/>
                  <a:pt x="8744" y="2502"/>
                  <a:pt x="8795" y="2631"/>
                </a:cubicBezTo>
                <a:cubicBezTo>
                  <a:pt x="8847" y="2786"/>
                  <a:pt x="8873" y="2966"/>
                  <a:pt x="8873" y="3121"/>
                </a:cubicBezTo>
                <a:cubicBezTo>
                  <a:pt x="8847" y="3379"/>
                  <a:pt x="8744" y="3585"/>
                  <a:pt x="8589" y="3766"/>
                </a:cubicBezTo>
                <a:cubicBezTo>
                  <a:pt x="8453" y="3924"/>
                  <a:pt x="8279" y="4003"/>
                  <a:pt x="8081" y="4003"/>
                </a:cubicBezTo>
                <a:cubicBezTo>
                  <a:pt x="8053" y="4003"/>
                  <a:pt x="8025" y="4001"/>
                  <a:pt x="7996" y="3998"/>
                </a:cubicBezTo>
                <a:cubicBezTo>
                  <a:pt x="7764" y="3972"/>
                  <a:pt x="7557" y="3869"/>
                  <a:pt x="7428" y="3714"/>
                </a:cubicBezTo>
                <a:cubicBezTo>
                  <a:pt x="7248" y="3534"/>
                  <a:pt x="7093" y="3327"/>
                  <a:pt x="6990" y="3121"/>
                </a:cubicBezTo>
                <a:cubicBezTo>
                  <a:pt x="6861" y="2889"/>
                  <a:pt x="6758" y="2683"/>
                  <a:pt x="6655" y="2450"/>
                </a:cubicBezTo>
                <a:cubicBezTo>
                  <a:pt x="6577" y="2218"/>
                  <a:pt x="6500" y="2038"/>
                  <a:pt x="6448" y="1935"/>
                </a:cubicBezTo>
                <a:cubicBezTo>
                  <a:pt x="6345" y="1677"/>
                  <a:pt x="6216" y="1419"/>
                  <a:pt x="6036" y="1213"/>
                </a:cubicBezTo>
                <a:cubicBezTo>
                  <a:pt x="5881" y="1032"/>
                  <a:pt x="5700" y="903"/>
                  <a:pt x="5520" y="774"/>
                </a:cubicBezTo>
                <a:cubicBezTo>
                  <a:pt x="5339" y="671"/>
                  <a:pt x="5133" y="619"/>
                  <a:pt x="4927" y="568"/>
                </a:cubicBezTo>
                <a:cubicBezTo>
                  <a:pt x="4720" y="542"/>
                  <a:pt x="4488" y="490"/>
                  <a:pt x="4282" y="490"/>
                </a:cubicBezTo>
                <a:lnTo>
                  <a:pt x="4050" y="2889"/>
                </a:lnTo>
                <a:cubicBezTo>
                  <a:pt x="4204" y="2889"/>
                  <a:pt x="4359" y="2992"/>
                  <a:pt x="4462" y="3121"/>
                </a:cubicBezTo>
                <a:cubicBezTo>
                  <a:pt x="4591" y="3276"/>
                  <a:pt x="4694" y="3456"/>
                  <a:pt x="4798" y="3663"/>
                </a:cubicBezTo>
                <a:cubicBezTo>
                  <a:pt x="4875" y="3869"/>
                  <a:pt x="4978" y="4101"/>
                  <a:pt x="5081" y="4333"/>
                </a:cubicBezTo>
                <a:cubicBezTo>
                  <a:pt x="5159" y="4591"/>
                  <a:pt x="5288" y="4849"/>
                  <a:pt x="5417" y="5081"/>
                </a:cubicBezTo>
                <a:cubicBezTo>
                  <a:pt x="5623" y="5520"/>
                  <a:pt x="5984" y="5906"/>
                  <a:pt x="6397" y="6164"/>
                </a:cubicBezTo>
                <a:cubicBezTo>
                  <a:pt x="6809" y="6396"/>
                  <a:pt x="7274" y="6525"/>
                  <a:pt x="7738" y="6551"/>
                </a:cubicBezTo>
                <a:cubicBezTo>
                  <a:pt x="7893" y="6574"/>
                  <a:pt x="8047" y="6586"/>
                  <a:pt x="8201" y="6586"/>
                </a:cubicBezTo>
                <a:cubicBezTo>
                  <a:pt x="8561" y="6586"/>
                  <a:pt x="8916" y="6523"/>
                  <a:pt x="9259" y="6396"/>
                </a:cubicBezTo>
                <a:cubicBezTo>
                  <a:pt x="9646" y="6242"/>
                  <a:pt x="10007" y="6010"/>
                  <a:pt x="10291" y="5700"/>
                </a:cubicBezTo>
                <a:cubicBezTo>
                  <a:pt x="10575" y="5391"/>
                  <a:pt x="10807" y="5030"/>
                  <a:pt x="10936" y="4643"/>
                </a:cubicBezTo>
                <a:cubicBezTo>
                  <a:pt x="11091" y="4256"/>
                  <a:pt x="11194" y="3869"/>
                  <a:pt x="11220" y="3456"/>
                </a:cubicBezTo>
                <a:cubicBezTo>
                  <a:pt x="11323" y="2760"/>
                  <a:pt x="11194" y="2064"/>
                  <a:pt x="10884" y="1419"/>
                </a:cubicBezTo>
                <a:cubicBezTo>
                  <a:pt x="10601" y="826"/>
                  <a:pt x="10136" y="310"/>
                  <a:pt x="95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3"/>
          <p:cNvSpPr/>
          <p:nvPr/>
        </p:nvSpPr>
        <p:spPr>
          <a:xfrm rot="-5775818">
            <a:off x="1683586" y="5716470"/>
            <a:ext cx="533884" cy="364756"/>
          </a:xfrm>
          <a:custGeom>
            <a:avLst/>
            <a:gdLst/>
            <a:ahLst/>
            <a:cxnLst/>
            <a:rect l="l" t="t" r="r" b="b"/>
            <a:pathLst>
              <a:path w="16017" h="10943" extrusionOk="0">
                <a:moveTo>
                  <a:pt x="10997" y="0"/>
                </a:moveTo>
                <a:cubicBezTo>
                  <a:pt x="10762" y="0"/>
                  <a:pt x="10525" y="20"/>
                  <a:pt x="10291" y="59"/>
                </a:cubicBezTo>
                <a:lnTo>
                  <a:pt x="10084" y="3308"/>
                </a:lnTo>
                <a:cubicBezTo>
                  <a:pt x="10239" y="3334"/>
                  <a:pt x="10394" y="3360"/>
                  <a:pt x="10549" y="3360"/>
                </a:cubicBezTo>
                <a:cubicBezTo>
                  <a:pt x="10729" y="3360"/>
                  <a:pt x="10936" y="3360"/>
                  <a:pt x="11116" y="3412"/>
                </a:cubicBezTo>
                <a:cubicBezTo>
                  <a:pt x="11322" y="3463"/>
                  <a:pt x="11503" y="3541"/>
                  <a:pt x="11683" y="3644"/>
                </a:cubicBezTo>
                <a:cubicBezTo>
                  <a:pt x="11890" y="3747"/>
                  <a:pt x="12070" y="3927"/>
                  <a:pt x="12173" y="4134"/>
                </a:cubicBezTo>
                <a:cubicBezTo>
                  <a:pt x="12354" y="4417"/>
                  <a:pt x="12431" y="4753"/>
                  <a:pt x="12406" y="5088"/>
                </a:cubicBezTo>
                <a:cubicBezTo>
                  <a:pt x="12380" y="5398"/>
                  <a:pt x="12199" y="5681"/>
                  <a:pt x="11941" y="5836"/>
                </a:cubicBezTo>
                <a:cubicBezTo>
                  <a:pt x="11729" y="5952"/>
                  <a:pt x="11501" y="6010"/>
                  <a:pt x="11270" y="6010"/>
                </a:cubicBezTo>
                <a:cubicBezTo>
                  <a:pt x="11193" y="6010"/>
                  <a:pt x="11116" y="6004"/>
                  <a:pt x="11039" y="5991"/>
                </a:cubicBezTo>
                <a:cubicBezTo>
                  <a:pt x="10703" y="5939"/>
                  <a:pt x="10368" y="5836"/>
                  <a:pt x="10059" y="5707"/>
                </a:cubicBezTo>
                <a:cubicBezTo>
                  <a:pt x="9723" y="5552"/>
                  <a:pt x="9414" y="5398"/>
                  <a:pt x="9130" y="5191"/>
                </a:cubicBezTo>
                <a:cubicBezTo>
                  <a:pt x="8846" y="5011"/>
                  <a:pt x="8614" y="4882"/>
                  <a:pt x="8460" y="4804"/>
                </a:cubicBezTo>
                <a:cubicBezTo>
                  <a:pt x="8124" y="4598"/>
                  <a:pt x="7763" y="4443"/>
                  <a:pt x="7376" y="4340"/>
                </a:cubicBezTo>
                <a:cubicBezTo>
                  <a:pt x="7185" y="4308"/>
                  <a:pt x="6994" y="4286"/>
                  <a:pt x="6803" y="4286"/>
                </a:cubicBezTo>
                <a:cubicBezTo>
                  <a:pt x="6684" y="4286"/>
                  <a:pt x="6566" y="4295"/>
                  <a:pt x="6448" y="4314"/>
                </a:cubicBezTo>
                <a:cubicBezTo>
                  <a:pt x="6138" y="4340"/>
                  <a:pt x="5855" y="4443"/>
                  <a:pt x="5597" y="4572"/>
                </a:cubicBezTo>
                <a:cubicBezTo>
                  <a:pt x="5339" y="4701"/>
                  <a:pt x="5055" y="4856"/>
                  <a:pt x="4797" y="5011"/>
                </a:cubicBezTo>
                <a:lnTo>
                  <a:pt x="6577" y="7925"/>
                </a:lnTo>
                <a:cubicBezTo>
                  <a:pt x="6706" y="7844"/>
                  <a:pt x="6845" y="7804"/>
                  <a:pt x="6988" y="7804"/>
                </a:cubicBezTo>
                <a:cubicBezTo>
                  <a:pt x="7073" y="7804"/>
                  <a:pt x="7160" y="7819"/>
                  <a:pt x="7247" y="7848"/>
                </a:cubicBezTo>
                <a:cubicBezTo>
                  <a:pt x="7531" y="7899"/>
                  <a:pt x="7789" y="8028"/>
                  <a:pt x="8047" y="8157"/>
                </a:cubicBezTo>
                <a:cubicBezTo>
                  <a:pt x="8331" y="8312"/>
                  <a:pt x="8614" y="8492"/>
                  <a:pt x="8950" y="8699"/>
                </a:cubicBezTo>
                <a:cubicBezTo>
                  <a:pt x="9259" y="8905"/>
                  <a:pt x="9620" y="9086"/>
                  <a:pt x="9955" y="9240"/>
                </a:cubicBezTo>
                <a:cubicBezTo>
                  <a:pt x="10457" y="9491"/>
                  <a:pt x="11026" y="9623"/>
                  <a:pt x="11595" y="9623"/>
                </a:cubicBezTo>
                <a:cubicBezTo>
                  <a:pt x="11728" y="9623"/>
                  <a:pt x="11861" y="9616"/>
                  <a:pt x="11993" y="9601"/>
                </a:cubicBezTo>
                <a:cubicBezTo>
                  <a:pt x="12638" y="9524"/>
                  <a:pt x="13257" y="9292"/>
                  <a:pt x="13824" y="8931"/>
                </a:cubicBezTo>
                <a:cubicBezTo>
                  <a:pt x="14443" y="8570"/>
                  <a:pt x="14959" y="8054"/>
                  <a:pt x="15372" y="7461"/>
                </a:cubicBezTo>
                <a:cubicBezTo>
                  <a:pt x="15681" y="6971"/>
                  <a:pt x="15887" y="6378"/>
                  <a:pt x="15965" y="5784"/>
                </a:cubicBezTo>
                <a:cubicBezTo>
                  <a:pt x="16016" y="5217"/>
                  <a:pt x="15965" y="4624"/>
                  <a:pt x="15810" y="4082"/>
                </a:cubicBezTo>
                <a:cubicBezTo>
                  <a:pt x="15655" y="3515"/>
                  <a:pt x="15423" y="2999"/>
                  <a:pt x="15114" y="2509"/>
                </a:cubicBezTo>
                <a:cubicBezTo>
                  <a:pt x="14624" y="1658"/>
                  <a:pt x="13876" y="962"/>
                  <a:pt x="12999" y="497"/>
                </a:cubicBezTo>
                <a:cubicBezTo>
                  <a:pt x="12382" y="170"/>
                  <a:pt x="11693" y="0"/>
                  <a:pt x="10997" y="0"/>
                </a:cubicBezTo>
                <a:close/>
                <a:moveTo>
                  <a:pt x="3069" y="6171"/>
                </a:moveTo>
                <a:lnTo>
                  <a:pt x="0" y="8054"/>
                </a:lnTo>
                <a:lnTo>
                  <a:pt x="1780" y="10943"/>
                </a:lnTo>
                <a:lnTo>
                  <a:pt x="4849" y="9060"/>
                </a:lnTo>
                <a:lnTo>
                  <a:pt x="3069" y="617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3"/>
          <p:cNvSpPr/>
          <p:nvPr/>
        </p:nvSpPr>
        <p:spPr>
          <a:xfrm rot="-5775818">
            <a:off x="1717338" y="4232874"/>
            <a:ext cx="308657" cy="519551"/>
          </a:xfrm>
          <a:custGeom>
            <a:avLst/>
            <a:gdLst/>
            <a:ahLst/>
            <a:cxnLst/>
            <a:rect l="l" t="t" r="r" b="b"/>
            <a:pathLst>
              <a:path w="9260" h="15587" extrusionOk="0">
                <a:moveTo>
                  <a:pt x="5081" y="1"/>
                </a:moveTo>
                <a:lnTo>
                  <a:pt x="4901" y="3534"/>
                </a:lnTo>
                <a:lnTo>
                  <a:pt x="8279" y="3689"/>
                </a:lnTo>
                <a:lnTo>
                  <a:pt x="8434" y="130"/>
                </a:lnTo>
                <a:lnTo>
                  <a:pt x="5081" y="1"/>
                </a:lnTo>
                <a:close/>
                <a:moveTo>
                  <a:pt x="4875" y="5597"/>
                </a:moveTo>
                <a:cubicBezTo>
                  <a:pt x="4875" y="5830"/>
                  <a:pt x="4772" y="6036"/>
                  <a:pt x="4591" y="6191"/>
                </a:cubicBezTo>
                <a:cubicBezTo>
                  <a:pt x="4385" y="6371"/>
                  <a:pt x="4153" y="6526"/>
                  <a:pt x="3895" y="6655"/>
                </a:cubicBezTo>
                <a:cubicBezTo>
                  <a:pt x="3585" y="6810"/>
                  <a:pt x="3302" y="6939"/>
                  <a:pt x="2941" y="7093"/>
                </a:cubicBezTo>
                <a:cubicBezTo>
                  <a:pt x="2605" y="7222"/>
                  <a:pt x="2270" y="7403"/>
                  <a:pt x="1961" y="7609"/>
                </a:cubicBezTo>
                <a:cubicBezTo>
                  <a:pt x="1342" y="7944"/>
                  <a:pt x="852" y="8434"/>
                  <a:pt x="516" y="9053"/>
                </a:cubicBezTo>
                <a:cubicBezTo>
                  <a:pt x="233" y="9647"/>
                  <a:pt x="78" y="10266"/>
                  <a:pt x="52" y="10936"/>
                </a:cubicBezTo>
                <a:cubicBezTo>
                  <a:pt x="1" y="11633"/>
                  <a:pt x="104" y="12355"/>
                  <a:pt x="387" y="12999"/>
                </a:cubicBezTo>
                <a:cubicBezTo>
                  <a:pt x="620" y="13541"/>
                  <a:pt x="981" y="14031"/>
                  <a:pt x="1419" y="14418"/>
                </a:cubicBezTo>
                <a:cubicBezTo>
                  <a:pt x="1857" y="14779"/>
                  <a:pt x="2373" y="15063"/>
                  <a:pt x="2915" y="15243"/>
                </a:cubicBezTo>
                <a:cubicBezTo>
                  <a:pt x="3457" y="15424"/>
                  <a:pt x="4024" y="15553"/>
                  <a:pt x="4591" y="15579"/>
                </a:cubicBezTo>
                <a:cubicBezTo>
                  <a:pt x="4687" y="15584"/>
                  <a:pt x="4782" y="15586"/>
                  <a:pt x="4878" y="15586"/>
                </a:cubicBezTo>
                <a:cubicBezTo>
                  <a:pt x="5740" y="15586"/>
                  <a:pt x="6611" y="15377"/>
                  <a:pt x="7377" y="14960"/>
                </a:cubicBezTo>
                <a:cubicBezTo>
                  <a:pt x="8202" y="14521"/>
                  <a:pt x="8847" y="13825"/>
                  <a:pt x="9259" y="12974"/>
                </a:cubicBezTo>
                <a:lnTo>
                  <a:pt x="6706" y="11014"/>
                </a:lnTo>
                <a:cubicBezTo>
                  <a:pt x="6603" y="11117"/>
                  <a:pt x="6526" y="11246"/>
                  <a:pt x="6422" y="11375"/>
                </a:cubicBezTo>
                <a:cubicBezTo>
                  <a:pt x="6319" y="11529"/>
                  <a:pt x="6190" y="11658"/>
                  <a:pt x="6061" y="11787"/>
                </a:cubicBezTo>
                <a:cubicBezTo>
                  <a:pt x="5907" y="11942"/>
                  <a:pt x="5726" y="12045"/>
                  <a:pt x="5546" y="12123"/>
                </a:cubicBezTo>
                <a:cubicBezTo>
                  <a:pt x="5353" y="12208"/>
                  <a:pt x="5161" y="12258"/>
                  <a:pt x="4969" y="12258"/>
                </a:cubicBezTo>
                <a:cubicBezTo>
                  <a:pt x="4929" y="12258"/>
                  <a:pt x="4889" y="12256"/>
                  <a:pt x="4849" y="12252"/>
                </a:cubicBezTo>
                <a:cubicBezTo>
                  <a:pt x="4540" y="12252"/>
                  <a:pt x="4204" y="12123"/>
                  <a:pt x="3972" y="11942"/>
                </a:cubicBezTo>
                <a:cubicBezTo>
                  <a:pt x="3714" y="11736"/>
                  <a:pt x="3585" y="11426"/>
                  <a:pt x="3611" y="11117"/>
                </a:cubicBezTo>
                <a:cubicBezTo>
                  <a:pt x="3637" y="10807"/>
                  <a:pt x="3766" y="10524"/>
                  <a:pt x="3972" y="10291"/>
                </a:cubicBezTo>
                <a:cubicBezTo>
                  <a:pt x="4204" y="10059"/>
                  <a:pt x="4488" y="9827"/>
                  <a:pt x="4772" y="9647"/>
                </a:cubicBezTo>
                <a:cubicBezTo>
                  <a:pt x="5056" y="9492"/>
                  <a:pt x="5365" y="9337"/>
                  <a:pt x="5675" y="9208"/>
                </a:cubicBezTo>
                <a:cubicBezTo>
                  <a:pt x="5984" y="9053"/>
                  <a:pt x="6216" y="8950"/>
                  <a:pt x="6397" y="8873"/>
                </a:cubicBezTo>
                <a:cubicBezTo>
                  <a:pt x="6732" y="8718"/>
                  <a:pt x="7067" y="8512"/>
                  <a:pt x="7351" y="8228"/>
                </a:cubicBezTo>
                <a:cubicBezTo>
                  <a:pt x="7583" y="8022"/>
                  <a:pt x="7764" y="7764"/>
                  <a:pt x="7893" y="7480"/>
                </a:cubicBezTo>
                <a:cubicBezTo>
                  <a:pt x="8021" y="7222"/>
                  <a:pt x="8125" y="6939"/>
                  <a:pt x="8150" y="6655"/>
                </a:cubicBezTo>
                <a:cubicBezTo>
                  <a:pt x="8202" y="6345"/>
                  <a:pt x="8254" y="6062"/>
                  <a:pt x="8254" y="5752"/>
                </a:cubicBezTo>
                <a:lnTo>
                  <a:pt x="4875" y="559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63"/>
          <p:cNvSpPr/>
          <p:nvPr/>
        </p:nvSpPr>
        <p:spPr>
          <a:xfrm>
            <a:off x="2082671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3"/>
          <p:cNvSpPr/>
          <p:nvPr/>
        </p:nvSpPr>
        <p:spPr>
          <a:xfrm>
            <a:off x="10818132" y="6698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3"/>
          <p:cNvSpPr/>
          <p:nvPr/>
        </p:nvSpPr>
        <p:spPr>
          <a:xfrm>
            <a:off x="2925832" y="169256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3"/>
          <p:cNvSpPr/>
          <p:nvPr/>
        </p:nvSpPr>
        <p:spPr>
          <a:xfrm>
            <a:off x="-77083" y="2144327"/>
            <a:ext cx="934981" cy="256019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3"/>
          <p:cNvSpPr/>
          <p:nvPr/>
        </p:nvSpPr>
        <p:spPr>
          <a:xfrm rot="-3847606">
            <a:off x="4322967" y="2797203"/>
            <a:ext cx="646528" cy="407117"/>
          </a:xfrm>
          <a:custGeom>
            <a:avLst/>
            <a:gdLst/>
            <a:ahLst/>
            <a:cxnLst/>
            <a:rect l="l" t="t" r="r" b="b"/>
            <a:pathLst>
              <a:path w="19395" h="12213" extrusionOk="0">
                <a:moveTo>
                  <a:pt x="13461" y="0"/>
                </a:moveTo>
                <a:cubicBezTo>
                  <a:pt x="13332" y="0"/>
                  <a:pt x="13204" y="5"/>
                  <a:pt x="13076" y="14"/>
                </a:cubicBezTo>
                <a:lnTo>
                  <a:pt x="12509" y="3882"/>
                </a:lnTo>
                <a:cubicBezTo>
                  <a:pt x="12689" y="3908"/>
                  <a:pt x="12870" y="3934"/>
                  <a:pt x="13076" y="3960"/>
                </a:cubicBezTo>
                <a:cubicBezTo>
                  <a:pt x="13283" y="3986"/>
                  <a:pt x="13515" y="4011"/>
                  <a:pt x="13747" y="4089"/>
                </a:cubicBezTo>
                <a:cubicBezTo>
                  <a:pt x="13979" y="4166"/>
                  <a:pt x="14211" y="4269"/>
                  <a:pt x="14417" y="4424"/>
                </a:cubicBezTo>
                <a:cubicBezTo>
                  <a:pt x="14624" y="4579"/>
                  <a:pt x="14830" y="4811"/>
                  <a:pt x="14933" y="5069"/>
                </a:cubicBezTo>
                <a:cubicBezTo>
                  <a:pt x="15139" y="5404"/>
                  <a:pt x="15191" y="5817"/>
                  <a:pt x="15139" y="6204"/>
                </a:cubicBezTo>
                <a:cubicBezTo>
                  <a:pt x="15062" y="6590"/>
                  <a:pt x="14830" y="6900"/>
                  <a:pt x="14495" y="7055"/>
                </a:cubicBezTo>
                <a:cubicBezTo>
                  <a:pt x="14273" y="7166"/>
                  <a:pt x="14051" y="7218"/>
                  <a:pt x="13829" y="7218"/>
                </a:cubicBezTo>
                <a:cubicBezTo>
                  <a:pt x="13690" y="7218"/>
                  <a:pt x="13551" y="7198"/>
                  <a:pt x="13411" y="7158"/>
                </a:cubicBezTo>
                <a:cubicBezTo>
                  <a:pt x="12999" y="7080"/>
                  <a:pt x="12612" y="6926"/>
                  <a:pt x="12251" y="6719"/>
                </a:cubicBezTo>
                <a:cubicBezTo>
                  <a:pt x="11864" y="6513"/>
                  <a:pt x="11529" y="6281"/>
                  <a:pt x="11193" y="6049"/>
                </a:cubicBezTo>
                <a:cubicBezTo>
                  <a:pt x="10858" y="5817"/>
                  <a:pt x="10626" y="5610"/>
                  <a:pt x="10446" y="5481"/>
                </a:cubicBezTo>
                <a:cubicBezTo>
                  <a:pt x="10059" y="5198"/>
                  <a:pt x="9646" y="4991"/>
                  <a:pt x="9208" y="4837"/>
                </a:cubicBezTo>
                <a:cubicBezTo>
                  <a:pt x="8912" y="4758"/>
                  <a:pt x="8632" y="4724"/>
                  <a:pt x="8343" y="4724"/>
                </a:cubicBezTo>
                <a:cubicBezTo>
                  <a:pt x="8254" y="4724"/>
                  <a:pt x="8164" y="4727"/>
                  <a:pt x="8073" y="4733"/>
                </a:cubicBezTo>
                <a:cubicBezTo>
                  <a:pt x="7712" y="4733"/>
                  <a:pt x="7376" y="4811"/>
                  <a:pt x="7041" y="4966"/>
                </a:cubicBezTo>
                <a:cubicBezTo>
                  <a:pt x="6680" y="5069"/>
                  <a:pt x="6371" y="5249"/>
                  <a:pt x="6035" y="5404"/>
                </a:cubicBezTo>
                <a:lnTo>
                  <a:pt x="7892" y="9015"/>
                </a:lnTo>
                <a:cubicBezTo>
                  <a:pt x="8027" y="8940"/>
                  <a:pt x="8189" y="8899"/>
                  <a:pt x="8351" y="8899"/>
                </a:cubicBezTo>
                <a:cubicBezTo>
                  <a:pt x="8467" y="8899"/>
                  <a:pt x="8584" y="8920"/>
                  <a:pt x="8692" y="8963"/>
                </a:cubicBezTo>
                <a:cubicBezTo>
                  <a:pt x="9027" y="9092"/>
                  <a:pt x="9337" y="9247"/>
                  <a:pt x="9620" y="9453"/>
                </a:cubicBezTo>
                <a:cubicBezTo>
                  <a:pt x="9930" y="9660"/>
                  <a:pt x="10291" y="9917"/>
                  <a:pt x="10626" y="10175"/>
                </a:cubicBezTo>
                <a:cubicBezTo>
                  <a:pt x="10987" y="10459"/>
                  <a:pt x="11374" y="10717"/>
                  <a:pt x="11787" y="10923"/>
                </a:cubicBezTo>
                <a:cubicBezTo>
                  <a:pt x="12473" y="11340"/>
                  <a:pt x="13251" y="11570"/>
                  <a:pt x="14035" y="11570"/>
                </a:cubicBezTo>
                <a:cubicBezTo>
                  <a:pt x="14076" y="11570"/>
                  <a:pt x="14118" y="11569"/>
                  <a:pt x="14159" y="11568"/>
                </a:cubicBezTo>
                <a:cubicBezTo>
                  <a:pt x="14959" y="11516"/>
                  <a:pt x="15707" y="11284"/>
                  <a:pt x="16429" y="10923"/>
                </a:cubicBezTo>
                <a:cubicBezTo>
                  <a:pt x="17203" y="10562"/>
                  <a:pt x="17873" y="10021"/>
                  <a:pt x="18415" y="9324"/>
                </a:cubicBezTo>
                <a:cubicBezTo>
                  <a:pt x="18853" y="8757"/>
                  <a:pt x="19137" y="8086"/>
                  <a:pt x="19292" y="7390"/>
                </a:cubicBezTo>
                <a:cubicBezTo>
                  <a:pt x="19395" y="6719"/>
                  <a:pt x="19395" y="5997"/>
                  <a:pt x="19266" y="5327"/>
                </a:cubicBezTo>
                <a:cubicBezTo>
                  <a:pt x="19137" y="4656"/>
                  <a:pt x="18905" y="4011"/>
                  <a:pt x="18595" y="3392"/>
                </a:cubicBezTo>
                <a:cubicBezTo>
                  <a:pt x="18080" y="2335"/>
                  <a:pt x="17280" y="1432"/>
                  <a:pt x="16274" y="787"/>
                </a:cubicBezTo>
                <a:cubicBezTo>
                  <a:pt x="15430" y="263"/>
                  <a:pt x="14445" y="0"/>
                  <a:pt x="13461" y="0"/>
                </a:cubicBezTo>
                <a:close/>
                <a:moveTo>
                  <a:pt x="3843" y="6616"/>
                </a:moveTo>
                <a:lnTo>
                  <a:pt x="0" y="8576"/>
                </a:lnTo>
                <a:lnTo>
                  <a:pt x="1857" y="12213"/>
                </a:lnTo>
                <a:lnTo>
                  <a:pt x="5700" y="10253"/>
                </a:lnTo>
                <a:lnTo>
                  <a:pt x="3843" y="66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3"/>
          <p:cNvSpPr/>
          <p:nvPr/>
        </p:nvSpPr>
        <p:spPr>
          <a:xfrm rot="9000128" flipH="1">
            <a:off x="7365790" y="2713015"/>
            <a:ext cx="524500" cy="584871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3"/>
          <p:cNvSpPr/>
          <p:nvPr/>
        </p:nvSpPr>
        <p:spPr>
          <a:xfrm rot="-4520723">
            <a:off x="9994115" y="5358476"/>
            <a:ext cx="390347" cy="32581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3"/>
          <p:cNvSpPr txBox="1">
            <a:spLocks noGrp="1"/>
          </p:cNvSpPr>
          <p:nvPr>
            <p:ph type="title"/>
          </p:nvPr>
        </p:nvSpPr>
        <p:spPr>
          <a:xfrm>
            <a:off x="3224000" y="719333"/>
            <a:ext cx="5761200" cy="1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63"/>
          <p:cNvSpPr txBox="1">
            <a:spLocks noGrp="1"/>
          </p:cNvSpPr>
          <p:nvPr>
            <p:ph type="subTitle" idx="1"/>
          </p:nvPr>
        </p:nvSpPr>
        <p:spPr>
          <a:xfrm>
            <a:off x="2925833" y="4509165"/>
            <a:ext cx="2978400" cy="1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63"/>
          <p:cNvSpPr txBox="1">
            <a:spLocks noGrp="1"/>
          </p:cNvSpPr>
          <p:nvPr>
            <p:ph type="subTitle" idx="2"/>
          </p:nvPr>
        </p:nvSpPr>
        <p:spPr>
          <a:xfrm>
            <a:off x="6296667" y="4509165"/>
            <a:ext cx="2978400" cy="1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63"/>
          <p:cNvSpPr txBox="1">
            <a:spLocks noGrp="1"/>
          </p:cNvSpPr>
          <p:nvPr>
            <p:ph type="subTitle" idx="3"/>
          </p:nvPr>
        </p:nvSpPr>
        <p:spPr>
          <a:xfrm>
            <a:off x="2246633" y="3587499"/>
            <a:ext cx="3657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4" name="Google Shape;574;p63"/>
          <p:cNvSpPr txBox="1">
            <a:spLocks noGrp="1"/>
          </p:cNvSpPr>
          <p:nvPr>
            <p:ph type="subTitle" idx="4"/>
          </p:nvPr>
        </p:nvSpPr>
        <p:spPr>
          <a:xfrm>
            <a:off x="6296667" y="3587499"/>
            <a:ext cx="36576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143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210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082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82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353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170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E0336-545C-4882-950B-6F37F6C3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DEBA6-2BA0-4591-912E-2135540AF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A3876-817A-4E08-8101-D7AFC8609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F794-95E8-41E8-864C-62898D98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D714C5-0E8D-4A81-B582-FDD17F2B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D806B-9C01-4963-BF14-CBAFC03B4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829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7BEEA-99EA-4224-A851-B587D2576423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2139B-608B-48C4-8C9A-6498663E8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6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8387258"/>
      </p:ext>
    </p:extLst>
  </p:cSld>
  <p:clrMapOvr>
    <a:masterClrMapping/>
  </p:clrMapOvr>
  <p:transition advClick="0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7499210"/>
      </p:ext>
    </p:extLst>
  </p:cSld>
  <p:clrMapOvr>
    <a:masterClrMapping/>
  </p:clrMapOvr>
  <p:transition advClick="0" advTm="3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0707618"/>
      </p:ext>
    </p:extLst>
  </p:cSld>
  <p:clrMapOvr>
    <a:masterClrMapping/>
  </p:clrMapOvr>
  <p:transition advClick="0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7545050"/>
      </p:ext>
    </p:extLst>
  </p:cSld>
  <p:clrMapOvr>
    <a:masterClrMapping/>
  </p:clrMapOvr>
  <p:transition advClick="0" advTm="3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55598360"/>
      </p:ext>
    </p:extLst>
  </p:cSld>
  <p:clrMapOvr>
    <a:masterClrMapping/>
  </p:clrMapOvr>
  <p:transition advClick="0" advTm="3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31717461"/>
      </p:ext>
    </p:extLst>
  </p:cSld>
  <p:clrMapOvr>
    <a:masterClrMapping/>
  </p:clrMapOvr>
  <p:transition advClick="0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66160"/>
      </p:ext>
    </p:extLst>
  </p:cSld>
  <p:clrMapOvr>
    <a:masterClrMapping/>
  </p:clrMapOvr>
  <p:transition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953646"/>
      </p:ext>
    </p:extLst>
  </p:cSld>
  <p:clrMapOvr>
    <a:masterClrMapping/>
  </p:clrMapOvr>
  <p:transition advClick="0" advTm="3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69001047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DE96-B5D4-49A4-8055-93C6428A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7C6F8-7D8A-41CE-B135-3F565CBC6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DF3887-57EC-495F-8AE9-901686DA8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F44EF8-FA32-4731-AFD3-157FB197D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EE7C9C-B90D-4609-8EEC-28784BACF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3DCDA-AB3A-4DB1-89C6-402C3FED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01F6C7-286A-46AD-9FE9-31365524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087435-B242-425A-8B82-0F41C5A2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706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6577776"/>
      </p:ext>
    </p:extLst>
  </p:cSld>
  <p:clrMapOvr>
    <a:masterClrMapping/>
  </p:clrMapOvr>
  <p:transition advClick="0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7124200"/>
      </p:ext>
    </p:extLst>
  </p:cSld>
  <p:clrMapOvr>
    <a:masterClrMapping/>
  </p:clrMapOvr>
  <p:transition advClick="0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7358636"/>
      </p:ext>
    </p:extLst>
  </p:cSld>
  <p:clrMapOvr>
    <a:masterClrMapping/>
  </p:clrMapOvr>
  <p:transition advClick="0" advTm="3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4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983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983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9834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505CB2-7C21-4A37-9DC8-979760A0EFB0}" type="slidenum">
              <a:rPr kumimoji="0" lang="en-US" altLang="en-US" sz="163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pPr marL="0" marR="0" lvl="0" indent="0" algn="l" defTabSz="49834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3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40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C711-61AD-4B9B-AFCC-BC6D4D531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A39828-C74C-485F-A824-95D6D5150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E6175-7049-4900-B98A-8609E44A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E3995-7F36-4B7F-8B94-E9ACDE0C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525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C3255-8A62-418D-9215-13D1729A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9F564-666C-481D-BB0E-B51FBF05B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36E96-9BCF-4686-831C-C342B04B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89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7794-056E-4B3A-B5EC-011B247C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BD38-FB3E-421C-AC58-E1CEFF938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C69DF-8808-4F7F-A981-297DBEC43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10EE8-B7B6-499F-B841-4D941EE9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E03A6-8FE9-4460-9866-5B37E37B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3BB2B-7EB0-4A2B-B013-92FE6708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0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D3C35-6177-464A-8760-D222F145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47645-5CE6-4533-A2DF-F0DA0B480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674CA-5E8A-4026-A795-15271C9DA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D476A-F76F-40DD-9B5A-070E495F0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72944-056E-4FBA-8C70-9262AF5D3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CD620-75EC-4010-81E6-D486D315F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312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EB75D-312D-408D-AE86-637DA11FA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8B76C-2F8A-475E-887E-A3F8B8C6C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AA79-5041-424F-83AE-A26231840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1327-D75C-4B1C-B2AC-FF9E366AC8C2}" type="datetimeFigureOut">
              <a:rPr lang="vi-VN" smtClean="0"/>
              <a:t>03/12/2021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53EC2-7D80-4B68-95D5-8A5C737F4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301E9-26F0-46E6-B857-DBE745E14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8D76E-DE7A-4C62-AAE3-7CB1B9AD11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42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C1962-34B8-4CC1-9600-5E8F193C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0B1DB-2F84-4813-B990-1849E677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13BC-E2D6-4F8B-B767-5A2AB7FB8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402-CA7F-4460-83EC-F74FA158BEA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83FEC-2A3B-4AC3-BC67-804120542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F5B5E-A008-4599-BDDE-EE86202EB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EE871D-C6BB-4E4D-8CED-0C476FB14C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14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CC0A3-01CA-49C5-B7EB-254D57EA1471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783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DFPOP1-W9"/>
              </a:defRPr>
            </a:lvl1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A21-84D6-492B-B714-3E60457C2502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华康少女文字W5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DFPOP1-W9"/>
          <a:ea typeface="华康少女文字W5"/>
          <a:cs typeface="华康少女文字W5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6pPr>
      <a:lvl7pPr marL="914377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/>
          <a:ea typeface="华康少女文字W5"/>
          <a:cs typeface="华康少女文字W5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华康少女文字W5"/>
        </a:defRPr>
      </a:lvl1pPr>
      <a:lvl2pPr marL="514338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/>
        </a:defRPr>
      </a:lvl2pPr>
      <a:lvl3pPr marL="857229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华康少女文字W5"/>
        </a:defRPr>
      </a:lvl3pPr>
      <a:lvl4pPr marL="1200121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华康少女文字W5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67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华康少女文字W5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503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1" r:id="rId4"/>
    <p:sldLayoutId id="2147483692" r:id="rId5"/>
    <p:sldLayoutId id="2147483695" r:id="rId6"/>
    <p:sldLayoutId id="214748372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43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.xml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image" Target="../media/image28.png"/><Relationship Id="rId21" Type="http://schemas.openxmlformats.org/officeDocument/2006/relationships/image" Target="../media/image35.png"/><Relationship Id="rId7" Type="http://schemas.openxmlformats.org/officeDocument/2006/relationships/slide" Target="slide9.xml"/><Relationship Id="rId12" Type="http://schemas.microsoft.com/office/2007/relationships/hdphoto" Target="../media/hdphoto4.wdp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image" Target="../media/image27.jpg"/><Relationship Id="rId16" Type="http://schemas.openxmlformats.org/officeDocument/2006/relationships/slide" Target="slide3.xml"/><Relationship Id="rId20" Type="http://schemas.microsoft.com/office/2007/relationships/hdphoto" Target="../media/hdphoto7.wdp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24" Type="http://schemas.microsoft.com/office/2007/relationships/hdphoto" Target="../media/hdphoto9.wdp"/><Relationship Id="rId5" Type="http://schemas.openxmlformats.org/officeDocument/2006/relationships/image" Target="../media/image29.png"/><Relationship Id="rId15" Type="http://schemas.microsoft.com/office/2007/relationships/hdphoto" Target="../media/hdphoto5.wdp"/><Relationship Id="rId23" Type="http://schemas.openxmlformats.org/officeDocument/2006/relationships/image" Target="../media/image36.png"/><Relationship Id="rId28" Type="http://schemas.openxmlformats.org/officeDocument/2006/relationships/slide" Target="slide14.xml"/><Relationship Id="rId10" Type="http://schemas.openxmlformats.org/officeDocument/2006/relationships/slide" Target="slide8.xml"/><Relationship Id="rId19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2.png"/><Relationship Id="rId22" Type="http://schemas.microsoft.com/office/2007/relationships/hdphoto" Target="../media/hdphoto8.wdp"/><Relationship Id="rId27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.xml"/><Relationship Id="rId18" Type="http://schemas.microsoft.com/office/2007/relationships/hdphoto" Target="../media/hdphoto17.wdp"/><Relationship Id="rId3" Type="http://schemas.openxmlformats.org/officeDocument/2006/relationships/image" Target="../media/image28.png"/><Relationship Id="rId21" Type="http://schemas.openxmlformats.org/officeDocument/2006/relationships/image" Target="../media/image48.png"/><Relationship Id="rId7" Type="http://schemas.openxmlformats.org/officeDocument/2006/relationships/slide" Target="slide9.xml"/><Relationship Id="rId12" Type="http://schemas.microsoft.com/office/2007/relationships/hdphoto" Target="../media/hdphoto15.wdp"/><Relationship Id="rId17" Type="http://schemas.openxmlformats.org/officeDocument/2006/relationships/image" Target="../media/image46.png"/><Relationship Id="rId2" Type="http://schemas.openxmlformats.org/officeDocument/2006/relationships/image" Target="../media/image27.jpg"/><Relationship Id="rId16" Type="http://schemas.openxmlformats.org/officeDocument/2006/relationships/slide" Target="slide3.xml"/><Relationship Id="rId20" Type="http://schemas.microsoft.com/office/2007/relationships/hdphoto" Target="../media/hdphoto18.wdp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5" Type="http://schemas.microsoft.com/office/2007/relationships/hdphoto" Target="../media/hdphoto16.wdp"/><Relationship Id="rId10" Type="http://schemas.openxmlformats.org/officeDocument/2006/relationships/slide" Target="slide8.xml"/><Relationship Id="rId19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45.png"/><Relationship Id="rId22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image" Target="../media/image49.png"/><Relationship Id="rId7" Type="http://schemas.openxmlformats.org/officeDocument/2006/relationships/image" Target="../media/image28.png"/><Relationship Id="rId12" Type="http://schemas.microsoft.com/office/2007/relationships/hdphoto" Target="../media/hdphoto22.wdp"/><Relationship Id="rId17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microsoft.com/office/2007/relationships/hdphoto" Target="../media/hdphoto23.wdp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5" Type="http://schemas.microsoft.com/office/2007/relationships/hdphoto" Target="../media/hdphoto20.wdp"/><Relationship Id="rId15" Type="http://schemas.openxmlformats.org/officeDocument/2006/relationships/image" Target="../media/image54.png"/><Relationship Id="rId10" Type="http://schemas.microsoft.com/office/2007/relationships/hdphoto" Target="../media/hdphoto21.wdp"/><Relationship Id="rId4" Type="http://schemas.openxmlformats.org/officeDocument/2006/relationships/image" Target="../media/image50.png"/><Relationship Id="rId9" Type="http://schemas.openxmlformats.org/officeDocument/2006/relationships/image" Target="../media/image52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12" Type="http://schemas.microsoft.com/office/2007/relationships/hdphoto" Target="../media/hdphoto24.wdp"/><Relationship Id="rId2" Type="http://schemas.openxmlformats.org/officeDocument/2006/relationships/image" Target="../media/image51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1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microsoft.com/office/2007/relationships/hdphoto" Target="../media/hdphoto20.wdp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12" Type="http://schemas.microsoft.com/office/2007/relationships/hdphoto" Target="../media/hdphoto24.wdp"/><Relationship Id="rId2" Type="http://schemas.openxmlformats.org/officeDocument/2006/relationships/image" Target="../media/image51.png"/><Relationship Id="rId16" Type="http://schemas.openxmlformats.org/officeDocument/2006/relationships/slide" Target="slide13.xml"/><Relationship Id="rId1" Type="http://schemas.openxmlformats.org/officeDocument/2006/relationships/slideLayout" Target="../slideLayouts/slideLayout39.xml"/><Relationship Id="rId6" Type="http://schemas.microsoft.com/office/2007/relationships/hdphoto" Target="../media/hdphoto21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microsoft.com/office/2007/relationships/hdphoto" Target="../media/hdphoto20.wdp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24.wdp"/><Relationship Id="rId3" Type="http://schemas.openxmlformats.org/officeDocument/2006/relationships/image" Target="../media/image51.png"/><Relationship Id="rId7" Type="http://schemas.microsoft.com/office/2007/relationships/hdphoto" Target="../media/hdphoto21.wdp"/><Relationship Id="rId12" Type="http://schemas.openxmlformats.org/officeDocument/2006/relationships/image" Target="../media/image55.png"/><Relationship Id="rId17" Type="http://schemas.openxmlformats.org/officeDocument/2006/relationships/slide" Target="slide13.xml"/><Relationship Id="rId2" Type="http://schemas.openxmlformats.org/officeDocument/2006/relationships/audio" Target="../media/audio1.wav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microsoft.com/office/2007/relationships/hdphoto" Target="../media/hdphoto1.wdp"/><Relationship Id="rId15" Type="http://schemas.microsoft.com/office/2007/relationships/hdphoto" Target="../media/hdphoto20.wdp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22.wdp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17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11" Type="http://schemas.microsoft.com/office/2007/relationships/hdphoto" Target="../media/hdphoto22.wdp"/><Relationship Id="rId5" Type="http://schemas.openxmlformats.org/officeDocument/2006/relationships/image" Target="../media/image51.png"/><Relationship Id="rId15" Type="http://schemas.microsoft.com/office/2007/relationships/hdphoto" Target="../media/hdphoto24.wdp"/><Relationship Id="rId10" Type="http://schemas.openxmlformats.org/officeDocument/2006/relationships/image" Target="../media/image53.png"/><Relationship Id="rId19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microsoft.com/office/2007/relationships/hdphoto" Target="../media/hdphoto21.wdp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slide" Target="slide13.xml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12" Type="http://schemas.microsoft.com/office/2007/relationships/hdphoto" Target="../media/hdphoto2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1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25.wdp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 descr="1-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 descr="1-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8084" y="3384109"/>
            <a:ext cx="4716383" cy="352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 descr="1-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909" y="4098816"/>
            <a:ext cx="3172212" cy="2867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 descr="1-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366" y="1252129"/>
            <a:ext cx="2978043" cy="26471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ình chữ nhật 10"/>
          <p:cNvSpPr/>
          <p:nvPr/>
        </p:nvSpPr>
        <p:spPr>
          <a:xfrm>
            <a:off x="3576857" y="1551436"/>
            <a:ext cx="6248400" cy="1084914"/>
          </a:xfrm>
          <a:prstGeom prst="rect">
            <a:avLst/>
          </a:prstGeom>
          <a:noFill/>
        </p:spPr>
        <p:txBody>
          <a:bodyPr lIns="68580" tIns="34291" rIns="68580" bIns="34291">
            <a:spAutoFit/>
          </a:bodyPr>
          <a:lstStyle/>
          <a:p>
            <a:pPr algn="ctr" defTabSz="68576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6600" b="1" kern="0" dirty="0">
                <a:ln w="12700" cmpd="sng">
                  <a:solidFill>
                    <a:srgbClr val="000056"/>
                  </a:solidFill>
                  <a:prstDash val="solid"/>
                </a:ln>
                <a:gradFill>
                  <a:gsLst>
                    <a:gs pos="0">
                      <a:srgbClr val="000056"/>
                    </a:gs>
                    <a:gs pos="4000">
                      <a:srgbClr val="000056">
                        <a:lumMod val="60000"/>
                        <a:lumOff val="40000"/>
                      </a:srgbClr>
                    </a:gs>
                    <a:gs pos="87000">
                      <a:srgbClr val="00005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</a:rPr>
              <a:t>Môn: Tiếng Việt</a:t>
            </a:r>
            <a:endParaRPr lang="vi-VN" sz="6600" b="1" kern="0" dirty="0">
              <a:ln w="12700" cmpd="sng">
                <a:solidFill>
                  <a:srgbClr val="000056"/>
                </a:solidFill>
                <a:prstDash val="solid"/>
              </a:ln>
              <a:gradFill>
                <a:gsLst>
                  <a:gs pos="0">
                    <a:srgbClr val="000056"/>
                  </a:gs>
                  <a:gs pos="4000">
                    <a:srgbClr val="000056">
                      <a:lumMod val="60000"/>
                      <a:lumOff val="40000"/>
                    </a:srgbClr>
                  </a:gs>
                  <a:gs pos="87000">
                    <a:srgbClr val="000056">
                      <a:lumMod val="20000"/>
                      <a:lumOff val="8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1"/>
          <p:cNvSpPr txBox="1">
            <a:spLocks noChangeArrowheads="1"/>
          </p:cNvSpPr>
          <p:nvPr/>
        </p:nvSpPr>
        <p:spPr bwMode="auto">
          <a:xfrm>
            <a:off x="5421453" y="2636350"/>
            <a:ext cx="2514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27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51276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1276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12763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12763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12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3667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43FA881-93B5-0B49-86E5-406A1715FF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0" y="-115174"/>
            <a:ext cx="4660459" cy="209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AB1E350-1C93-434F-B536-5F0C7CA7664A}"/>
              </a:ext>
            </a:extLst>
          </p:cNvPr>
          <p:cNvSpPr txBox="1"/>
          <p:nvPr/>
        </p:nvSpPr>
        <p:spPr bwMode="auto">
          <a:xfrm>
            <a:off x="1379863" y="553202"/>
            <a:ext cx="2905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thích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Google Shape;108;p18" descr="1-21">
            <a:extLst>
              <a:ext uri="{FF2B5EF4-FFF2-40B4-BE49-F238E27FC236}">
                <a16:creationId xmlns:a16="http://schemas.microsoft.com/office/drawing/2014/main" id="{28A72DE7-BE85-254F-89CB-B1D6003F48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26070" y="50887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3F81DE76-E531-5445-8B91-C2E34CE41255}"/>
              </a:ext>
            </a:extLst>
          </p:cNvPr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6" name="图片 5" descr="317bb1fc8d85c3cf0cc20b70fb72da9d">
              <a:extLst>
                <a:ext uri="{FF2B5EF4-FFF2-40B4-BE49-F238E27FC236}">
                  <a16:creationId xmlns:a16="http://schemas.microsoft.com/office/drawing/2014/main" id="{A1A1BEF7-A3E7-BC44-B66A-783DF229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7" name="图片 3" descr="dbbdf7ebe7fa68866d08b93311b00402">
              <a:extLst>
                <a:ext uri="{FF2B5EF4-FFF2-40B4-BE49-F238E27FC236}">
                  <a16:creationId xmlns:a16="http://schemas.microsoft.com/office/drawing/2014/main" id="{E991C423-6E2D-4C4D-BA48-DB7C3242C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8" name="Text Box 18">
            <a:extLst>
              <a:ext uri="{FF2B5EF4-FFF2-40B4-BE49-F238E27FC236}">
                <a16:creationId xmlns:a16="http://schemas.microsoft.com/office/drawing/2014/main" id="{4238B582-BC01-0349-89AD-B601B999F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59" y="2646570"/>
            <a:ext cx="600335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Lễ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trọng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đêm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24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Jê-su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716E14B9-8F4F-AA45-A643-EF7369C1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9553" y="1929464"/>
            <a:ext cx="24093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Lễ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Nô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E78C59-8D58-B54F-82D2-9D1129472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98" y="4708673"/>
            <a:ext cx="3939942" cy="206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1EBC95-414A-6F4E-8119-9C7858056620}"/>
              </a:ext>
            </a:extLst>
          </p:cNvPr>
          <p:cNvSpPr txBox="1"/>
          <p:nvPr/>
        </p:nvSpPr>
        <p:spPr>
          <a:xfrm>
            <a:off x="7211651" y="1929464"/>
            <a:ext cx="32207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0" dirty="0" err="1"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3600" b="1" kern="0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itchFamily="18" charset="0"/>
              </a:rPr>
              <a:t>đường</a:t>
            </a:r>
            <a:endParaRPr lang="en-US" sz="3600" b="1" kern="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3200" b="1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thờ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C5BF69-49BE-1A43-9CC5-E0FD2F81F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715" y="3392438"/>
            <a:ext cx="3220796" cy="197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5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2">
            <a:extLst>
              <a:ext uri="{FF2B5EF4-FFF2-40B4-BE49-F238E27FC236}">
                <a16:creationId xmlns:a16="http://schemas.microsoft.com/office/drawing/2014/main" id="{B2142E95-719D-EF4E-A0CD-D02E61717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82" y="1271394"/>
            <a:ext cx="3480514" cy="5029200"/>
          </a:xfrm>
          <a:prstGeom prst="rect">
            <a:avLst/>
          </a:prstGeom>
        </p:spPr>
      </p:pic>
      <p:grpSp>
        <p:nvGrpSpPr>
          <p:cNvPr id="15" name="组合 1">
            <a:extLst>
              <a:ext uri="{FF2B5EF4-FFF2-40B4-BE49-F238E27FC236}">
                <a16:creationId xmlns:a16="http://schemas.microsoft.com/office/drawing/2014/main" id="{C494205A-5097-2B4E-AB5B-946131AB7DC3}"/>
              </a:ext>
            </a:extLst>
          </p:cNvPr>
          <p:cNvGrpSpPr/>
          <p:nvPr/>
        </p:nvGrpSpPr>
        <p:grpSpPr>
          <a:xfrm>
            <a:off x="-60960" y="754038"/>
            <a:ext cx="8716482" cy="5018401"/>
            <a:chOff x="872575" y="1000462"/>
            <a:chExt cx="6247998" cy="5018401"/>
          </a:xfrm>
        </p:grpSpPr>
        <p:grpSp>
          <p:nvGrpSpPr>
            <p:cNvPr id="16" name="组合 31">
              <a:extLst>
                <a:ext uri="{FF2B5EF4-FFF2-40B4-BE49-F238E27FC236}">
                  <a16:creationId xmlns:a16="http://schemas.microsoft.com/office/drawing/2014/main" id="{1BCC29F7-C34C-3B46-905E-B77ED840FC83}"/>
                </a:ext>
              </a:extLst>
            </p:cNvPr>
            <p:cNvGrpSpPr/>
            <p:nvPr/>
          </p:nvGrpSpPr>
          <p:grpSpPr>
            <a:xfrm>
              <a:off x="1220964" y="2210241"/>
              <a:ext cx="5899609" cy="3808622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圆角矩形 32">
                <a:extLst>
                  <a:ext uri="{FF2B5EF4-FFF2-40B4-BE49-F238E27FC236}">
                    <a16:creationId xmlns:a16="http://schemas.microsoft.com/office/drawing/2014/main" id="{A85DACD7-BAF9-2C45-A183-F534A55830F6}"/>
                  </a:ext>
                </a:extLst>
              </p:cNvPr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9" name="圆角矩形 33">
                <a:extLst>
                  <a:ext uri="{FF2B5EF4-FFF2-40B4-BE49-F238E27FC236}">
                    <a16:creationId xmlns:a16="http://schemas.microsoft.com/office/drawing/2014/main" id="{67B6F796-CB7C-124A-BBF7-B422EF2E1412}"/>
                  </a:ext>
                </a:extLst>
              </p:cNvPr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7" name="图片 19">
              <a:extLst>
                <a:ext uri="{FF2B5EF4-FFF2-40B4-BE49-F238E27FC236}">
                  <a16:creationId xmlns:a16="http://schemas.microsoft.com/office/drawing/2014/main" id="{037174AC-5399-A343-8EEB-66F679C6B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20" name="组合 3">
            <a:extLst>
              <a:ext uri="{FF2B5EF4-FFF2-40B4-BE49-F238E27FC236}">
                <a16:creationId xmlns:a16="http://schemas.microsoft.com/office/drawing/2014/main" id="{C808396E-D96C-CA4F-9E2C-A57E2293E523}"/>
              </a:ext>
            </a:extLst>
          </p:cNvPr>
          <p:cNvGrpSpPr/>
          <p:nvPr/>
        </p:nvGrpSpPr>
        <p:grpSpPr>
          <a:xfrm>
            <a:off x="1120403" y="2593334"/>
            <a:ext cx="7390492" cy="2549588"/>
            <a:chOff x="1462559" y="1314078"/>
            <a:chExt cx="6832522" cy="2550509"/>
          </a:xfrm>
        </p:grpSpPr>
        <p:sp>
          <p:nvSpPr>
            <p:cNvPr id="21" name="MH_Other_5">
              <a:extLst>
                <a:ext uri="{FF2B5EF4-FFF2-40B4-BE49-F238E27FC236}">
                  <a16:creationId xmlns:a16="http://schemas.microsoft.com/office/drawing/2014/main" id="{2C28A582-467A-AF4F-9AA6-68C699F0AA4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1DD92702-278D-2E41-A7C0-0BC904FF085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462559" y="1314078"/>
              <a:ext cx="6529975" cy="2550509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algn="just">
                <a:defRPr/>
              </a:pPr>
              <a:endParaRPr lang="zh-CN" altLang="en-US" sz="2000" dirty="0">
                <a:solidFill>
                  <a:srgbClr val="FFFFFF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MH_Other_6">
              <a:extLst>
                <a:ext uri="{FF2B5EF4-FFF2-40B4-BE49-F238E27FC236}">
                  <a16:creationId xmlns:a16="http://schemas.microsoft.com/office/drawing/2014/main" id="{57F8D4D8-A64C-EA4C-B76D-00A7B7E02CE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zh-CN" altLang="en-US" sz="2800" dirty="0">
                <a:solidFill>
                  <a:srgbClr val="F2DC8E"/>
                </a:solidFill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id="{7FDD31E4-C560-274B-87FA-524A9F6368D8}"/>
                </a:ext>
              </a:extLst>
            </p:cNvPr>
            <p:cNvSpPr/>
            <p:nvPr/>
          </p:nvSpPr>
          <p:spPr>
            <a:xfrm>
              <a:off x="1620786" y="1479586"/>
              <a:ext cx="6674295" cy="23091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60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Luyện</a:t>
              </a:r>
              <a:r>
                <a:rPr lang="en-US" altLang="zh-CN" sz="6000" b="1" spc="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đọc</a:t>
              </a:r>
              <a:r>
                <a:rPr lang="en-US" altLang="zh-CN" sz="6000" b="1" spc="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60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đoạn</a:t>
              </a:r>
              <a:endParaRPr lang="zh-CN" altLang="en-US" sz="6000" b="1" spc="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84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EB695-02AB-D940-AA4C-6307F1B33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6"/>
          <a:stretch/>
        </p:blipFill>
        <p:spPr>
          <a:xfrm flipH="1">
            <a:off x="2040367" y="1908814"/>
            <a:ext cx="2386148" cy="2142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2E322A-1E56-4447-A887-0D1D01E3C7DC}"/>
              </a:ext>
            </a:extLst>
          </p:cNvPr>
          <p:cNvSpPr txBox="1"/>
          <p:nvPr/>
        </p:nvSpPr>
        <p:spPr>
          <a:xfrm>
            <a:off x="3443515" y="2151727"/>
            <a:ext cx="62193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spc="600" dirty="0" err="1">
                <a:latin typeface="Times New Roman" panose="02020603050405020304" pitchFamily="18" charset="0"/>
                <a:ea typeface="方正小标宋_GBK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8000" spc="600" dirty="0">
                <a:latin typeface="Times New Roman" panose="02020603050405020304" pitchFamily="18" charset="0"/>
                <a:ea typeface="方正小标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8000" spc="600" dirty="0" err="1">
                <a:latin typeface="Times New Roman" panose="02020603050405020304" pitchFamily="18" charset="0"/>
                <a:ea typeface="方正小标宋_GBK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8000" spc="600" dirty="0">
                <a:latin typeface="Times New Roman" panose="02020603050405020304" pitchFamily="18" charset="0"/>
                <a:ea typeface="方正小标宋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8000" spc="600" dirty="0" err="1">
                <a:latin typeface="Times New Roman" panose="02020603050405020304" pitchFamily="18" charset="0"/>
                <a:ea typeface="方正小标宋_GBK" panose="03000509000000000000" pitchFamily="65" charset="-122"/>
                <a:cs typeface="Times New Roman" panose="02020603050405020304" pitchFamily="18" charset="0"/>
              </a:rPr>
              <a:t>bài</a:t>
            </a:r>
            <a:endParaRPr lang="zh-CN" altLang="en-US" sz="8000" spc="600" dirty="0">
              <a:latin typeface="Times New Roman" panose="02020603050405020304" pitchFamily="18" charset="0"/>
              <a:ea typeface="方正小标宋_GBK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95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8" action="ppaction://hlinksldjump"/>
              </a:rPr>
              <a:t>PLAY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ạ,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158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803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5AF9D3-CC98-DF41-8B82-7841DB85FD99}"/>
              </a:ext>
            </a:extLst>
          </p:cNvPr>
          <p:cNvSpPr/>
          <p:nvPr/>
        </p:nvSpPr>
        <p:spPr>
          <a:xfrm>
            <a:off x="1436847" y="3575917"/>
            <a:ext cx="3982855" cy="1350917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282E6-457E-934D-9B7A-659AFC96B0C3}"/>
              </a:ext>
            </a:extLst>
          </p:cNvPr>
          <p:cNvSpPr/>
          <p:nvPr/>
        </p:nvSpPr>
        <p:spPr>
          <a:xfrm>
            <a:off x="6255658" y="3575916"/>
            <a:ext cx="4267200" cy="138797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>
              <a:buAutoNum type="alphaLcPeriod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Chị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vi-VN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A2AA4-333F-6E42-B400-81FC7221C5EF}"/>
              </a:ext>
            </a:extLst>
          </p:cNvPr>
          <p:cNvSpPr/>
          <p:nvPr/>
        </p:nvSpPr>
        <p:spPr>
          <a:xfrm>
            <a:off x="1436846" y="5086015"/>
            <a:ext cx="4053577" cy="119105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B2E0DB-B319-6C41-BF5C-C66223BFA980}"/>
              </a:ext>
            </a:extLst>
          </p:cNvPr>
          <p:cNvSpPr/>
          <p:nvPr/>
        </p:nvSpPr>
        <p:spPr>
          <a:xfrm>
            <a:off x="6255659" y="5116286"/>
            <a:ext cx="4267199" cy="119105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</a:p>
          <a:p>
            <a:pPr>
              <a:defRPr/>
            </a:pP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32FB8A-1130-284D-9375-25408987FE75}"/>
              </a:ext>
            </a:extLst>
          </p:cNvPr>
          <p:cNvGrpSpPr/>
          <p:nvPr/>
        </p:nvGrpSpPr>
        <p:grpSpPr>
          <a:xfrm>
            <a:off x="4723049" y="4251375"/>
            <a:ext cx="5799809" cy="2016594"/>
            <a:chOff x="3975661" y="4231806"/>
            <a:chExt cx="5799809" cy="20165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AD3FF8-71EF-6E46-88A4-2FC954F12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4598" y="4415298"/>
              <a:ext cx="640872" cy="537702"/>
            </a:xfrm>
            <a:prstGeom prst="rect">
              <a:avLst/>
            </a:prstGeom>
            <a:noFill/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EE3B3A-79FB-7340-9376-C97D8ECB22EF}"/>
                </a:ext>
              </a:extLst>
            </p:cNvPr>
            <p:cNvGrpSpPr/>
            <p:nvPr/>
          </p:nvGrpSpPr>
          <p:grpSpPr>
            <a:xfrm>
              <a:off x="3975661" y="4231806"/>
              <a:ext cx="5733212" cy="2016594"/>
              <a:chOff x="3975661" y="4231806"/>
              <a:chExt cx="5733212" cy="201659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7785D88-C8E3-6E4D-8A89-C0471EB21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7630" y="5605636"/>
                <a:ext cx="661243" cy="642764"/>
              </a:xfrm>
              <a:prstGeom prst="rect">
                <a:avLst/>
              </a:prstGeom>
              <a:noFill/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A6EFCDD-9E09-6640-89C4-199AEE576403}"/>
                  </a:ext>
                </a:extLst>
              </p:cNvPr>
              <p:cNvGrpSpPr/>
              <p:nvPr/>
            </p:nvGrpSpPr>
            <p:grpSpPr>
              <a:xfrm>
                <a:off x="3975661" y="4231806"/>
                <a:ext cx="767374" cy="1635594"/>
                <a:chOff x="3975661" y="4231806"/>
                <a:chExt cx="767374" cy="1635594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663596D2-0C2C-D24C-B1B8-4196E03F9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GlowDiffused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5661" y="4231806"/>
                  <a:ext cx="630055" cy="6449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5A7FFEA-B4BF-1741-BF7E-9C0908DD87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GlowDiffused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5625" y="5214322"/>
                  <a:ext cx="707410" cy="653078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9F82F-A05C-F145-BDB4-C990ABE760BA}"/>
              </a:ext>
            </a:extLst>
          </p:cNvPr>
          <p:cNvGrpSpPr/>
          <p:nvPr/>
        </p:nvGrpSpPr>
        <p:grpSpPr>
          <a:xfrm>
            <a:off x="1683658" y="163286"/>
            <a:ext cx="9143691" cy="3412630"/>
            <a:chOff x="330958" y="248315"/>
            <a:chExt cx="9143691" cy="341263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9B28369-E912-634F-8E95-7AF0E2308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A48EDF-4224-2943-911C-B32340A2FDE1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912ECE6B-171A-F14B-81A2-2054891F13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8DB78FB-A10F-2F40-BC9B-987DF60B80A4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19" name="Picture 4">
                  <a:extLst>
                    <a:ext uri="{FF2B5EF4-FFF2-40B4-BE49-F238E27FC236}">
                      <a16:creationId xmlns:a16="http://schemas.microsoft.com/office/drawing/2014/main" id="{0796AEE0-608D-4A4B-B470-7DA6BDD41A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8987B8A7-9D0E-BC47-84AD-9ED5A1DE2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C575457-878F-6F4E-953B-5F88B55CB547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483411C9-8070-0043-A514-621C00575F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000A59CF-D66E-E14A-BAED-085CAB95FA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55B0A473-D22A-E147-8DFD-B2C25CD638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390B9DC-021E-8F4D-8349-0FD3770C3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F4B58A3-3007-1440-934F-6A00904D709B}"/>
              </a:ext>
            </a:extLst>
          </p:cNvPr>
          <p:cNvSpPr txBox="1"/>
          <p:nvPr/>
        </p:nvSpPr>
        <p:spPr>
          <a:xfrm>
            <a:off x="3710737" y="1163576"/>
            <a:ext cx="4620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vi-VN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17" action="ppaction://hlinksldjump"/>
            <a:extLst>
              <a:ext uri="{FF2B5EF4-FFF2-40B4-BE49-F238E27FC236}">
                <a16:creationId xmlns:a16="http://schemas.microsoft.com/office/drawing/2014/main" id="{E6D6DA51-58C1-2440-9C17-08C49A5C2BC3}"/>
              </a:ext>
            </a:extLst>
          </p:cNvPr>
          <p:cNvSpPr/>
          <p:nvPr/>
        </p:nvSpPr>
        <p:spPr>
          <a:xfrm>
            <a:off x="10827349" y="6088247"/>
            <a:ext cx="1257609" cy="71394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D3C562C-FD3C-E44F-BA4E-14C04F25B455}"/>
              </a:ext>
            </a:extLst>
          </p:cNvPr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5E8F950A-60D1-FC4C-98F6-FAC981624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17BB5A7-375A-3B4F-A9E0-92F0FE864758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BF3E2FD9-4D83-FA40-B7BA-24A4424936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E196B484-581B-5B4D-9698-61A1A39F739C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3" name="Picture 4">
                  <a:extLst>
                    <a:ext uri="{FF2B5EF4-FFF2-40B4-BE49-F238E27FC236}">
                      <a16:creationId xmlns:a16="http://schemas.microsoft.com/office/drawing/2014/main" id="{B1B24F12-4CF5-264C-8ECA-1AD3033814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0E1C9C6E-A128-C54F-9795-CD047427FA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DB11275-7BDA-EE4D-838F-110E3B650102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AE51AB91-3943-8C48-AA6E-1B3BDD6B57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F472D645-F333-124E-819B-BCCDF02983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>
                    <a:extLst>
                      <a:ext uri="{FF2B5EF4-FFF2-40B4-BE49-F238E27FC236}">
                        <a16:creationId xmlns:a16="http://schemas.microsoft.com/office/drawing/2014/main" id="{B0719A0B-AB7A-694D-BE10-26272BB518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992FA234-8BD2-E542-BDDB-99AD679D8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5061D1-07D9-714E-9A9C-524C76D19C0A}"/>
              </a:ext>
            </a:extLst>
          </p:cNvPr>
          <p:cNvSpPr/>
          <p:nvPr/>
        </p:nvSpPr>
        <p:spPr>
          <a:xfrm>
            <a:off x="2460034" y="3962401"/>
            <a:ext cx="3389267" cy="8183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xu.</a:t>
            </a:r>
            <a:endParaRPr lang="vi-VN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22D7E0-C792-6046-9836-E1A68C8E1FDB}"/>
              </a:ext>
            </a:extLst>
          </p:cNvPr>
          <p:cNvSpPr/>
          <p:nvPr/>
        </p:nvSpPr>
        <p:spPr>
          <a:xfrm>
            <a:off x="6413939" y="4938128"/>
            <a:ext cx="4776574" cy="85307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 A và B đúng</a:t>
            </a:r>
            <a:endParaRPr lang="en-US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6BA5E0-4B61-F341-8FBF-2B5B93E4DBF8}"/>
              </a:ext>
            </a:extLst>
          </p:cNvPr>
          <p:cNvSpPr/>
          <p:nvPr/>
        </p:nvSpPr>
        <p:spPr>
          <a:xfrm>
            <a:off x="2412241" y="4938130"/>
            <a:ext cx="3389267" cy="853071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F5F9F82-95F4-D44E-B848-30694D254698}"/>
              </a:ext>
            </a:extLst>
          </p:cNvPr>
          <p:cNvSpPr/>
          <p:nvPr/>
        </p:nvSpPr>
        <p:spPr>
          <a:xfrm>
            <a:off x="6413940" y="3962401"/>
            <a:ext cx="4776574" cy="81837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EF03E43-0C88-1847-AB6F-3BED65CAF070}"/>
              </a:ext>
            </a:extLst>
          </p:cNvPr>
          <p:cNvGrpSpPr/>
          <p:nvPr/>
        </p:nvGrpSpPr>
        <p:grpSpPr>
          <a:xfrm>
            <a:off x="5170613" y="4204297"/>
            <a:ext cx="6246546" cy="1588449"/>
            <a:chOff x="3653171" y="4134202"/>
            <a:chExt cx="6246546" cy="158844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E98E5A5-79A7-4547-B1AD-E41EA62E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7588" y="5184949"/>
              <a:ext cx="672128" cy="537702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373738-D7AC-D648-BFF9-AF60544F5B93}"/>
                </a:ext>
              </a:extLst>
            </p:cNvPr>
            <p:cNvGrpSpPr/>
            <p:nvPr/>
          </p:nvGrpSpPr>
          <p:grpSpPr>
            <a:xfrm>
              <a:off x="3653171" y="4134202"/>
              <a:ext cx="6246546" cy="1580798"/>
              <a:chOff x="3653171" y="4134202"/>
              <a:chExt cx="6246546" cy="1580798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D67B8EC-9915-584A-AFA3-0AE1DEC5D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908" y="4209222"/>
                <a:ext cx="672947" cy="59137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C25F1F9-504E-7D46-9900-56C5A0C91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7588" y="4134202"/>
                <a:ext cx="672129" cy="59065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ED99BAF-0855-FB4E-A92B-D168F54FC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3171" y="5124342"/>
                <a:ext cx="672129" cy="590658"/>
              </a:xfrm>
              <a:prstGeom prst="rect">
                <a:avLst/>
              </a:prstGeom>
            </p:spPr>
          </p:pic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5582942-676C-1C47-A0DA-D841A2FE4D73}"/>
              </a:ext>
            </a:extLst>
          </p:cNvPr>
          <p:cNvSpPr txBox="1"/>
          <p:nvPr/>
        </p:nvSpPr>
        <p:spPr>
          <a:xfrm>
            <a:off x="3429488" y="1089572"/>
            <a:ext cx="4978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ight Arrow 49">
            <a:hlinkClick r:id="rId16" action="ppaction://hlinksldjump"/>
            <a:extLst>
              <a:ext uri="{FF2B5EF4-FFF2-40B4-BE49-F238E27FC236}">
                <a16:creationId xmlns:a16="http://schemas.microsoft.com/office/drawing/2014/main" id="{E634150F-B947-C640-8D05-CCB698458DF6}"/>
              </a:ext>
            </a:extLst>
          </p:cNvPr>
          <p:cNvSpPr/>
          <p:nvPr/>
        </p:nvSpPr>
        <p:spPr>
          <a:xfrm>
            <a:off x="10115242" y="5928413"/>
            <a:ext cx="1409700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7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06DAF6-E350-E740-8D69-F052D040D9E9}"/>
              </a:ext>
            </a:extLst>
          </p:cNvPr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6A08E3-F386-2743-923F-2CEC6832B2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9C2B0C-A4DE-B749-AD8E-B777F324F602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2D92C958-3A62-5944-AA47-0621B6FAF6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A8404D0-1EDD-4241-AF20-15061215C1E3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:a16="http://schemas.microsoft.com/office/drawing/2014/main" id="{8A39C66F-646D-F145-B6CD-ABF8B0F2E3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55DF473-240C-B64F-BF1F-1EB548D7B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3A2BA1C-B7C3-F34C-991E-B08CB9F54383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1F41DDED-371F-2244-8370-7D012A5D1F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6D02975C-1099-2A4A-A482-EAD60EF13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B19A9998-D890-5849-AC28-25D266194F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A326312-638A-6741-B700-FF72AE7A2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A8C50F6-407A-1A4F-ABE9-639F6AA886D6}"/>
              </a:ext>
            </a:extLst>
          </p:cNvPr>
          <p:cNvSpPr/>
          <p:nvPr/>
        </p:nvSpPr>
        <p:spPr>
          <a:xfrm>
            <a:off x="2388793" y="3735945"/>
            <a:ext cx="3389267" cy="113342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hay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9065E-F259-5C47-BBA4-41835D06D00D}"/>
              </a:ext>
            </a:extLst>
          </p:cNvPr>
          <p:cNvSpPr/>
          <p:nvPr/>
        </p:nvSpPr>
        <p:spPr>
          <a:xfrm>
            <a:off x="6413939" y="5113101"/>
            <a:ext cx="3389267" cy="85307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ý trên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90E45-07E4-4743-8ED0-1CE4325556F2}"/>
              </a:ext>
            </a:extLst>
          </p:cNvPr>
          <p:cNvSpPr/>
          <p:nvPr/>
        </p:nvSpPr>
        <p:spPr>
          <a:xfrm>
            <a:off x="2412241" y="5097851"/>
            <a:ext cx="3389267" cy="1133420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8647E6-7CBD-9048-B6D3-BF943D9C7DD6}"/>
              </a:ext>
            </a:extLst>
          </p:cNvPr>
          <p:cNvSpPr/>
          <p:nvPr/>
        </p:nvSpPr>
        <p:spPr>
          <a:xfrm>
            <a:off x="6413939" y="3761546"/>
            <a:ext cx="3389267" cy="1097327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77628B-C741-4E4D-ABCC-C071EEF2B66A}"/>
              </a:ext>
            </a:extLst>
          </p:cNvPr>
          <p:cNvGrpSpPr/>
          <p:nvPr/>
        </p:nvGrpSpPr>
        <p:grpSpPr>
          <a:xfrm>
            <a:off x="5178634" y="4238312"/>
            <a:ext cx="4624572" cy="1999045"/>
            <a:chOff x="3690908" y="4209222"/>
            <a:chExt cx="4624572" cy="19990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04DFD1-1270-0742-8C1F-463DBE78B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346" y="5329698"/>
              <a:ext cx="672128" cy="53770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95000F-2661-7C44-95C1-BCBCBF2ECD22}"/>
                </a:ext>
              </a:extLst>
            </p:cNvPr>
            <p:cNvGrpSpPr/>
            <p:nvPr/>
          </p:nvGrpSpPr>
          <p:grpSpPr>
            <a:xfrm>
              <a:off x="3690908" y="4209222"/>
              <a:ext cx="4624572" cy="1999045"/>
              <a:chOff x="3690908" y="4209222"/>
              <a:chExt cx="4624572" cy="199904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CD09B2F-621C-4A4D-911B-395E17984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0908" y="4209222"/>
                <a:ext cx="672947" cy="59137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C2B08BF-8524-574E-838A-223A1D5D3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3351" y="4268215"/>
                <a:ext cx="672129" cy="590658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88C5F73-F435-1145-AB2B-207EB675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1726" y="5617609"/>
                <a:ext cx="672129" cy="590658"/>
              </a:xfrm>
              <a:prstGeom prst="rect">
                <a:avLst/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5D3B0B2-031B-1947-81B9-0703B0BA12D0}"/>
              </a:ext>
            </a:extLst>
          </p:cNvPr>
          <p:cNvSpPr txBox="1"/>
          <p:nvPr/>
        </p:nvSpPr>
        <p:spPr>
          <a:xfrm>
            <a:off x="3576400" y="9906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ight Arrow 24">
            <a:hlinkClick r:id="rId16" action="ppaction://hlinksldjump"/>
            <a:extLst>
              <a:ext uri="{FF2B5EF4-FFF2-40B4-BE49-F238E27FC236}">
                <a16:creationId xmlns:a16="http://schemas.microsoft.com/office/drawing/2014/main" id="{D8B61D1C-B54C-2B43-BDC2-1785E3BDBD2D}"/>
              </a:ext>
            </a:extLst>
          </p:cNvPr>
          <p:cNvSpPr/>
          <p:nvPr/>
        </p:nvSpPr>
        <p:spPr>
          <a:xfrm>
            <a:off x="10298416" y="5879426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8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100030-D77C-3141-B1F6-5C86A2D4FD8C}"/>
              </a:ext>
            </a:extLst>
          </p:cNvPr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D4C31-7757-EA43-AB2C-91FB7EDC7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019EF9-E5FB-8940-B545-DD78F4855E82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96C72F2D-1A51-9E42-9771-BBA5560C3E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37F166A-E7EB-0A43-B35E-47FAD273E3CC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:a16="http://schemas.microsoft.com/office/drawing/2014/main" id="{5B7F5997-4307-FD42-ADBD-3BA0BAF0E9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139735A-2B47-1341-9251-A1E7260ECF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C0A37CF-1030-7C4D-9AA3-66836DD6306B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E9ACBAD2-E1B2-5649-8D01-B1CE868031B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26173739-1A0E-004A-813F-1D7FEC1532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156D1186-8A78-FA44-9121-D2693FD131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D7F983C-C5F1-0C48-A1B1-7D8D7730B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23DFF0-C51E-9D48-974E-8AD9A824D0C9}"/>
              </a:ext>
            </a:extLst>
          </p:cNvPr>
          <p:cNvSpPr/>
          <p:nvPr/>
        </p:nvSpPr>
        <p:spPr>
          <a:xfrm>
            <a:off x="2514601" y="3886201"/>
            <a:ext cx="3547872" cy="858655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 cô bé trả rất nhiều tiền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E4CFA-5C68-1A4D-971B-1F117DD06134}"/>
              </a:ext>
            </a:extLst>
          </p:cNvPr>
          <p:cNvSpPr/>
          <p:nvPr/>
        </p:nvSpPr>
        <p:spPr>
          <a:xfrm>
            <a:off x="2514602" y="4875642"/>
            <a:ext cx="3547871" cy="1144159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vi-VN" sz="2400" dirty="0">
                <a:solidFill>
                  <a:schemeClr val="tx1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r>
              <a:rPr lang="vi-VN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vi-VN" sz="3000" dirty="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4A5F1E-B561-364B-B5CD-9632891E8D04}"/>
              </a:ext>
            </a:extLst>
          </p:cNvPr>
          <p:cNvSpPr/>
          <p:nvPr/>
        </p:nvSpPr>
        <p:spPr>
          <a:xfrm>
            <a:off x="6764774" y="3886201"/>
            <a:ext cx="3903227" cy="85865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 cô bé mua bằng con lợn đất.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09463F-DF05-C44B-ACE5-CC3AFD97792F}"/>
              </a:ext>
            </a:extLst>
          </p:cNvPr>
          <p:cNvSpPr/>
          <p:nvPr/>
        </p:nvSpPr>
        <p:spPr>
          <a:xfrm>
            <a:off x="6764774" y="4938208"/>
            <a:ext cx="3903227" cy="108159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 cả đáp án trên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0BFCE0-542D-9643-881A-0CB151183052}"/>
              </a:ext>
            </a:extLst>
          </p:cNvPr>
          <p:cNvGrpSpPr/>
          <p:nvPr/>
        </p:nvGrpSpPr>
        <p:grpSpPr>
          <a:xfrm>
            <a:off x="5390343" y="4209222"/>
            <a:ext cx="5340186" cy="1837056"/>
            <a:chOff x="3866343" y="4209222"/>
            <a:chExt cx="5340186" cy="183705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7CBB1C-B32C-0849-BE80-57A52DE93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5455620"/>
              <a:ext cx="672129" cy="59065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B17B2C-3F55-784C-AF14-8024BF82C1C2}"/>
                </a:ext>
              </a:extLst>
            </p:cNvPr>
            <p:cNvGrpSpPr/>
            <p:nvPr/>
          </p:nvGrpSpPr>
          <p:grpSpPr>
            <a:xfrm>
              <a:off x="3866343" y="4209222"/>
              <a:ext cx="5294965" cy="1810578"/>
              <a:chOff x="3866343" y="4209222"/>
              <a:chExt cx="5294965" cy="181057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EDB33BD-1617-8D42-88BD-D67883E10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6343" y="4209222"/>
                <a:ext cx="672947" cy="59137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EC12A4B-6B81-2E46-A330-F8B7E7E37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6343" y="5482098"/>
                <a:ext cx="672128" cy="53770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D0E517E-E976-9345-B35D-74194C125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9179" y="4209222"/>
                <a:ext cx="672129" cy="590658"/>
              </a:xfrm>
              <a:prstGeom prst="rect">
                <a:avLst/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1F71254-0356-3046-A90F-BC1A04C8B6AB}"/>
              </a:ext>
            </a:extLst>
          </p:cNvPr>
          <p:cNvSpPr txBox="1"/>
          <p:nvPr/>
        </p:nvSpPr>
        <p:spPr>
          <a:xfrm>
            <a:off x="3233989" y="885547"/>
            <a:ext cx="5482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Pi-e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rằng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ight Arrow 24">
            <a:hlinkClick r:id="rId17" action="ppaction://hlinksldjump"/>
            <a:extLst>
              <a:ext uri="{FF2B5EF4-FFF2-40B4-BE49-F238E27FC236}">
                <a16:creationId xmlns:a16="http://schemas.microsoft.com/office/drawing/2014/main" id="{51373592-4D2C-F044-9EEC-A97BA9BE9FD7}"/>
              </a:ext>
            </a:extLst>
          </p:cNvPr>
          <p:cNvSpPr/>
          <p:nvPr/>
        </p:nvSpPr>
        <p:spPr>
          <a:xfrm>
            <a:off x="9410392" y="6152288"/>
            <a:ext cx="1043351" cy="6295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3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78DCE5-8F6B-224B-A8A9-90B9B485F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2" y="447862"/>
            <a:ext cx="5464098" cy="596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1C8DEB31-1197-2248-B2AC-7D67CA9FC609}"/>
              </a:ext>
            </a:extLst>
          </p:cNvPr>
          <p:cNvSpPr/>
          <p:nvPr/>
        </p:nvSpPr>
        <p:spPr>
          <a:xfrm>
            <a:off x="6285570" y="0"/>
            <a:ext cx="5906430" cy="2553629"/>
          </a:xfrm>
          <a:prstGeom prst="cloudCallout">
            <a:avLst>
              <a:gd name="adj1" fmla="val -49653"/>
              <a:gd name="adj2" fmla="val 6288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Quan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? </a:t>
            </a:r>
          </a:p>
          <a:p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gợi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nghĩ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?</a:t>
            </a:r>
          </a:p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4914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B0AE44-9609-814E-A15B-92A440D8BF72}"/>
              </a:ext>
            </a:extLst>
          </p:cNvPr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BF4776-307C-DA46-AF2B-584717739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F16A62-7420-EA41-9B7F-3B9E09060838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A72341A7-000E-FA49-8AAB-A858A1C608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7883DE8-97B7-1A47-BD5E-3EFDB6D536B0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8" name="Picture 4">
                  <a:extLst>
                    <a:ext uri="{FF2B5EF4-FFF2-40B4-BE49-F238E27FC236}">
                      <a16:creationId xmlns:a16="http://schemas.microsoft.com/office/drawing/2014/main" id="{80E0EF59-9BE9-9C4B-A740-60F2491D41C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98B6CAEF-9E9A-9A4A-A625-B99E7075AC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0F688A90-089A-9B4F-8D0E-E9BE9DD6FB84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2327BF9C-87EB-684D-ACF3-B42823AB2A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AE13028C-D46B-0441-B35B-10BF3BC576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6808A187-B2D9-4F4F-B986-654C6D921E1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E69A889-A0F0-8045-B73B-A4B47A54F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BCCEE-BAB7-B344-BA40-9AAF9D2FED24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D3843C-932B-8A4F-B997-D212B92BFCEE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48FD5C-A981-834E-8540-349F37D672D3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EB5E9-6818-F048-8403-BCE562290D6A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6FAD64-EC26-FB4A-9EC5-82CD1F5427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56822"/>
            <a:ext cx="672947" cy="5913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9537C2-B642-AD4D-988B-6DB6BD4F7A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6" y="4876800"/>
            <a:ext cx="672129" cy="5906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D9C4BD-C576-4F40-B2F9-1CEA65DFB0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8DC9425-36BA-6145-B43E-C321163EB7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7B55C8-EF9C-3F4B-AE11-FB5EB1A33B8D}"/>
              </a:ext>
            </a:extLst>
          </p:cNvPr>
          <p:cNvSpPr txBox="1"/>
          <p:nvPr/>
        </p:nvSpPr>
        <p:spPr>
          <a:xfrm>
            <a:off x="3576400" y="9906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truyện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? </a:t>
            </a:r>
          </a:p>
        </p:txBody>
      </p:sp>
      <p:sp>
        <p:nvSpPr>
          <p:cNvPr id="23" name="Right Arrow 22">
            <a:hlinkClick r:id="rId19" action="ppaction://hlinksldjump"/>
            <a:extLst>
              <a:ext uri="{FF2B5EF4-FFF2-40B4-BE49-F238E27FC236}">
                <a16:creationId xmlns:a16="http://schemas.microsoft.com/office/drawing/2014/main" id="{93E3DCF6-E643-DC48-A4AC-836A01A97CC2}"/>
              </a:ext>
            </a:extLst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B689A6-2653-0B43-AE1F-998D2EEA9E25}"/>
              </a:ext>
            </a:extLst>
          </p:cNvPr>
          <p:cNvGrpSpPr/>
          <p:nvPr/>
        </p:nvGrpSpPr>
        <p:grpSpPr>
          <a:xfrm>
            <a:off x="1683004" y="1648080"/>
            <a:ext cx="9143691" cy="3412630"/>
            <a:chOff x="330958" y="248315"/>
            <a:chExt cx="9143691" cy="341263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E5F92FB-DD46-EB4D-9F1C-93BADD792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3C40EE-337D-8246-9B39-71308D29CF84}"/>
                </a:ext>
              </a:extLst>
            </p:cNvPr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9D30BBB0-8211-A64C-96A4-C6E321967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BDA8E4B-02F7-8C4F-87EF-F1F1921AF1A5}"/>
                  </a:ext>
                </a:extLst>
              </p:cNvPr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14" name="Picture 4">
                  <a:extLst>
                    <a:ext uri="{FF2B5EF4-FFF2-40B4-BE49-F238E27FC236}">
                      <a16:creationId xmlns:a16="http://schemas.microsoft.com/office/drawing/2014/main" id="{95779E01-CC07-6A4E-83AC-3A9888EF9E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4872A4B1-DB7D-0643-A16B-658CD9415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8F08720-5EF7-BA40-B9F7-A483D91A0084}"/>
                    </a:ext>
                  </a:extLst>
                </p:cNvPr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D58E8841-3C51-BB4E-95BA-DBC764BDC4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F8021D6A-248E-E341-987E-A14844D72A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321DEE82-E881-AB4D-82A3-065A6284C7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B312C676-5F68-C24F-945C-6EDC67C93C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Right Arrow 19">
            <a:hlinkClick r:id="rId13" action="ppaction://hlinksldjump"/>
            <a:extLst>
              <a:ext uri="{FF2B5EF4-FFF2-40B4-BE49-F238E27FC236}">
                <a16:creationId xmlns:a16="http://schemas.microsoft.com/office/drawing/2014/main" id="{B8809464-CA5F-B440-B19E-5022FFE59CA5}"/>
              </a:ext>
            </a:extLst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747908-C5D3-0F40-9ED1-51746FE8B55F}"/>
              </a:ext>
            </a:extLst>
          </p:cNvPr>
          <p:cNvSpPr txBox="1"/>
          <p:nvPr/>
        </p:nvSpPr>
        <p:spPr>
          <a:xfrm>
            <a:off x="3088176" y="1975220"/>
            <a:ext cx="51760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348343"/>
            <a:ext cx="10807337" cy="60002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38"/>
          <p:cNvSpPr txBox="1">
            <a:spLocks noChangeArrowheads="1"/>
          </p:cNvSpPr>
          <p:nvPr/>
        </p:nvSpPr>
        <p:spPr bwMode="auto">
          <a:xfrm>
            <a:off x="2171336" y="2588963"/>
            <a:ext cx="815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i="0" dirty="0">
                <a:solidFill>
                  <a:srgbClr val="66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rgbClr val="CC00CC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20BE-C189-8749-A09C-4E9985A06273}"/>
              </a:ext>
            </a:extLst>
          </p:cNvPr>
          <p:cNvSpPr txBox="1"/>
          <p:nvPr/>
        </p:nvSpPr>
        <p:spPr>
          <a:xfrm>
            <a:off x="2312125" y="2551837"/>
            <a:ext cx="756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nhân vật trong truyện đều là những người nhân hậu, biết sống vì nhau để đem lại niềm vui, hạnh phúc cho nhau.</a:t>
            </a:r>
          </a:p>
        </p:txBody>
      </p:sp>
    </p:spTree>
    <p:extLst>
      <p:ext uri="{BB962C8B-B14F-4D97-AF65-F5344CB8AC3E}">
        <p14:creationId xmlns:p14="http://schemas.microsoft.com/office/powerpoint/2010/main" val="25998253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14" y="58950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46" y="58950"/>
            <a:ext cx="11306540" cy="653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83" descr="PPT素材-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181" y="4747118"/>
            <a:ext cx="3882026" cy="2279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162649" y="1695148"/>
            <a:ext cx="34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8348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57503" y="2706376"/>
            <a:ext cx="84769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90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353773" y="1462453"/>
            <a:ext cx="453471" cy="4448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477566" y="1561788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07998"/>
            <a:ext cx="3676830" cy="1930119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593305" y="247979"/>
            <a:ext cx="1744795" cy="1142030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marL="0" marR="0" lvl="0" indent="0" algn="ctr" defTabSz="678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44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75" y="2885390"/>
            <a:ext cx="6936454" cy="371213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786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4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marL="0" marR="0" lvl="0" indent="0" algn="ctr" defTabSz="678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4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marL="0" marR="0" lvl="0" indent="0" algn="ctr" defTabSz="6786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4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微软雅黑"/>
                <a:cs typeface="+mn-cs"/>
              </a:rPr>
              <a:t>           </a:t>
            </a:r>
            <a:endParaRPr kumimoji="0" lang="zh-CN" altLang="en-US" sz="144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400175" y="2016618"/>
            <a:ext cx="9785121" cy="1134454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marL="0" marR="0" lvl="0" indent="0" algn="ctr" defTabSz="506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微软雅黑"/>
              <a:cs typeface="Times New Roman" pitchFamily="18" charset="0"/>
            </a:endParaRPr>
          </a:p>
          <a:p>
            <a:pPr marL="0" marR="0" lvl="0" indent="0" algn="ctr" defTabSz="5067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819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4.07407E-6 L 2.91667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 descr="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06" y="170130"/>
            <a:ext cx="11642570" cy="653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 descr="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053" y="389525"/>
            <a:ext cx="1060468" cy="1529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descr="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8675" y="3697586"/>
            <a:ext cx="4748985" cy="31756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448057" y="4000490"/>
            <a:ext cx="2230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PHUN-TƠN O-XLƠ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Hiến Lê dịch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0100" y="1646941"/>
            <a:ext cx="1787669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0449" y="905931"/>
            <a:ext cx="713047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81216" y="2465483"/>
            <a:ext cx="8795751" cy="131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1" hangingPunct="1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146766" y="1799122"/>
            <a:ext cx="14646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C071FD-21A8-E84C-8C88-46CDB3185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36" y="3743378"/>
            <a:ext cx="4064000" cy="228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08;p18" descr="1-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组合 7"/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25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26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799CB2-A557-804C-8379-F1BC68F426F4}"/>
              </a:ext>
            </a:extLst>
          </p:cNvPr>
          <p:cNvSpPr txBox="1"/>
          <p:nvPr/>
        </p:nvSpPr>
        <p:spPr>
          <a:xfrm>
            <a:off x="413664" y="212735"/>
            <a:ext cx="10631555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Chuỗi ngọc lam</a:t>
            </a:r>
            <a:endParaRPr lang="vi-VN" sz="2800" b="0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marL="228600" algn="l"/>
            <a:r>
              <a:rPr lang="vi-VN" sz="2400" b="0" i="0" u="none" strike="noStrike" dirty="0">
                <a:solidFill>
                  <a:srgbClr val="616161"/>
                </a:solidFill>
                <a:effectLst/>
                <a:latin typeface="+mj-lt"/>
              </a:rPr>
              <a:t>    </a:t>
            </a:r>
            <a:r>
              <a:rPr lang="vi-VN" sz="2400" b="0" i="0" u="none" strike="noStrike" dirty="0">
                <a:effectLst/>
                <a:latin typeface="+mj-lt"/>
              </a:rPr>
              <a:t> Chiều hôm ấy có một em gái nhỏ đứng áp trán vào tủ kính cửa hàng của Pi-e, nhìn từng đồ vật như muốn kiếm thứ gì. Bỗng em ngửng đầu lên: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Cháu có thể xem chuỗi ngọc lam này không ạ?</a:t>
            </a:r>
          </a:p>
          <a:p>
            <a:pPr marL="457200" algn="l"/>
            <a:r>
              <a:rPr lang="vi-VN" sz="2400" b="0" i="0" u="none" strike="noStrike" dirty="0">
                <a:effectLst/>
                <a:latin typeface="+mj-lt"/>
              </a:rPr>
              <a:t>Pi-e lấy chuỗi ngọc, đưa cho cô bé. Cô bé thốt lên: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Đẹp quá! Xin chú gói lại cho cháu!</a:t>
            </a:r>
          </a:p>
          <a:p>
            <a:pPr marL="457200" algn="l"/>
            <a:r>
              <a:rPr lang="vi-VN" sz="2400" b="0" i="0" u="none" strike="noStrike" dirty="0">
                <a:effectLst/>
                <a:latin typeface="+mj-lt"/>
              </a:rPr>
              <a:t>Pi-e ngạc nhiên: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Ai sai cháu đi mua?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 - Cháu mua tặng chị cháu nhân lễ Nô-en. Chị đã nuôi cháu từ khi mẹ cháu mất.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Cháu có bao nhiêu tiền?</a:t>
            </a:r>
          </a:p>
          <a:p>
            <a:pPr marL="228600" algn="l"/>
            <a:r>
              <a:rPr lang="vi-VN" sz="2400" b="0" i="0" u="none" strike="noStrike" dirty="0">
                <a:effectLst/>
                <a:latin typeface="+mj-lt"/>
              </a:rPr>
              <a:t>      Cô bé mở khăn tay ra, đổ lên bàn một nắm xu: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Cháu đã đập con lợn đất đấy!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Pi-e trầm ngâm nhìn cô bé. Rồi vừa lúi húi gỡ mảnh giấy ghi giá tiền, anh vừa hỏi: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Cháu tên gì?</a:t>
            </a:r>
          </a:p>
          <a:p>
            <a:pPr algn="l"/>
            <a:r>
              <a:rPr lang="vi-VN" sz="2400" b="0" i="0" u="none" strike="noStrike" dirty="0">
                <a:effectLst/>
                <a:latin typeface="+mj-lt"/>
              </a:rPr>
              <a:t>   - Cháu là Gioan.</a:t>
            </a:r>
          </a:p>
          <a:p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endParaRPr lang="en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303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8;p18" descr="1-21">
            <a:extLst>
              <a:ext uri="{FF2B5EF4-FFF2-40B4-BE49-F238E27FC236}">
                <a16:creationId xmlns:a16="http://schemas.microsoft.com/office/drawing/2014/main" id="{36FA2BD7-53BD-FF48-946D-4DC4B767A3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43A20C0C-8D11-E240-8CBE-5B73518CD860}"/>
              </a:ext>
            </a:extLst>
          </p:cNvPr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6" name="图片 5" descr="317bb1fc8d85c3cf0cc20b70fb72da9d">
              <a:extLst>
                <a:ext uri="{FF2B5EF4-FFF2-40B4-BE49-F238E27FC236}">
                  <a16:creationId xmlns:a16="http://schemas.microsoft.com/office/drawing/2014/main" id="{A7019991-F48C-EB48-BD2B-3018896E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7" name="图片 3" descr="dbbdf7ebe7fa68866d08b93311b00402">
              <a:extLst>
                <a:ext uri="{FF2B5EF4-FFF2-40B4-BE49-F238E27FC236}">
                  <a16:creationId xmlns:a16="http://schemas.microsoft.com/office/drawing/2014/main" id="{BAFC8256-1CFD-4442-9AF7-0B00D6B49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ADBDC4-85F8-FD41-9F22-C722F8C9F45F}"/>
              </a:ext>
            </a:extLst>
          </p:cNvPr>
          <p:cNvSpPr txBox="1"/>
          <p:nvPr/>
        </p:nvSpPr>
        <p:spPr>
          <a:xfrm>
            <a:off x="699675" y="237429"/>
            <a:ext cx="1056856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 đưa Gioan chuỗi ngọc gói trong bao lụa đỏ: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-Đừng đánh rơi nhé!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 Cô bé mỉm cười rạng rỡ, chạy vụt đi. Cô đâu biết chuỗi ngọc này Pi-e dành để tặng vợ chưa cưới của mình, nhưng rồi một tai nạn giao thông đã cướp mất người anh yêu quý.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 Ngày lễ Nô-en tới. Khách hàng ai cũng vui làm cho Pi-e càng đau lòng. Khi người khách cuối cùng bước ra, anh thở phào. Thế là qua được năm nay! Nhưng anh đã lầm.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 Cửa lại mở, một thiếu nữ bước vào. Cô lấy trong túi xách ra chuỗi ngọc lam: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-Chuỗi ngọc này có phải của tiệm ông không ạ?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-Phải.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-Thưa… Có phải ngọc thật không?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-Không phải thứ ngọc quý nhất, nhưng là ngọc thật.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-Ông có nhớ đã bán cho ai không?</a:t>
            </a:r>
          </a:p>
          <a:p>
            <a:pPr algn="l"/>
            <a:endParaRPr lang="vi-VN" sz="2400" b="0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0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8;p18" descr="1-21">
            <a:extLst>
              <a:ext uri="{FF2B5EF4-FFF2-40B4-BE49-F238E27FC236}">
                <a16:creationId xmlns:a16="http://schemas.microsoft.com/office/drawing/2014/main" id="{52C3DFFE-D280-8C4C-B78D-E84E41F9917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5424F6CF-3CD2-2D41-A7DF-B321C32548B8}"/>
              </a:ext>
            </a:extLst>
          </p:cNvPr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6" name="图片 5" descr="317bb1fc8d85c3cf0cc20b70fb72da9d">
              <a:extLst>
                <a:ext uri="{FF2B5EF4-FFF2-40B4-BE49-F238E27FC236}">
                  <a16:creationId xmlns:a16="http://schemas.microsoft.com/office/drawing/2014/main" id="{DFB15453-DFA4-B746-9944-3D2FA6C5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7" name="图片 3" descr="dbbdf7ebe7fa68866d08b93311b00402">
              <a:extLst>
                <a:ext uri="{FF2B5EF4-FFF2-40B4-BE49-F238E27FC236}">
                  <a16:creationId xmlns:a16="http://schemas.microsoft.com/office/drawing/2014/main" id="{3C74F3C1-E189-B84C-9214-E6B012FCA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46B27C-8A17-344B-A1EF-CE1EEEF7834A}"/>
              </a:ext>
            </a:extLst>
          </p:cNvPr>
          <p:cNvSpPr txBox="1"/>
          <p:nvPr/>
        </p:nvSpPr>
        <p:spPr>
          <a:xfrm>
            <a:off x="313628" y="243512"/>
            <a:ext cx="115647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-Một cô bé tên là Gioan mua tặng chị của mình.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-Giá bao nhiêu ạ?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-Tôi không khi nào nói giá tiền của quà tặng.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-Gioan chỉ có ít tiền tiêu vặt. Làm sao em mua nổi chuỗi ngọc này?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Pi-e gói lại chuỗi ngọc và đáp: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-Em đã trả giá rất cao. Bằng toàn bộ số tiền em có.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 Hai người đều im lặng. Tiếng chuông từ một giáo đường gần đó bắt đầu đổ.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-Nhưng sao ông lại làm như vậy?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Pi-e vừa đưa chuỗi ngọc cho cô gái vừa nói: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-Hôm nay là ngày Nô-en. Tôi không có ai để tặng quà. Cho phép tôi đưa cô về nhà và chúc cô một lễ Nô-en vui vẻ nhé!</a:t>
            </a:r>
          </a:p>
          <a:p>
            <a:pPr algn="l"/>
            <a:r>
              <a:rPr lang="vi-V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tiếng chuông đổ hồi, Pi-e và thiếu nữ cùng sánh nhau sánh bước qua một năm mới hi vọng tràn trề. </a:t>
            </a:r>
          </a:p>
          <a:p>
            <a:pPr algn="l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PHUN-TƠN O-XLƠ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2400" b="0" i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Nguyễn Hiến Lê dịch</a:t>
            </a:r>
            <a:endParaRPr lang="vi-VN" sz="2400" b="0" i="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F28BEEA2-3347-AA45-B195-EDD9C1EA0624}"/>
              </a:ext>
            </a:extLst>
          </p:cNvPr>
          <p:cNvGrpSpPr/>
          <p:nvPr/>
        </p:nvGrpSpPr>
        <p:grpSpPr>
          <a:xfrm>
            <a:off x="780903" y="2525639"/>
            <a:ext cx="2209740" cy="2649407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33218448-2524-7247-9CC3-77C9E15617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B28D66C8-58D0-D343-94AD-EA6654129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613624AC-F033-1740-804C-A581C28F3E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4496B94F-3F0E-ED41-ACF2-277BD2817C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905C655A-D400-7645-8787-298379731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C3E33E37-188E-8942-BADE-139D78CC2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0B219824-8241-F342-A8F5-FD424B337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90BEE126-6ACF-424D-80FE-0081EF909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B8B0FC57-7D27-534B-AE7D-0E80946AF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01DEC0AE-C6F3-B842-940B-7D0484962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20300347-4EDE-3A41-9850-471916FF9FAD}"/>
              </a:ext>
            </a:extLst>
          </p:cNvPr>
          <p:cNvGrpSpPr/>
          <p:nvPr/>
        </p:nvGrpSpPr>
        <p:grpSpPr>
          <a:xfrm>
            <a:off x="3536191" y="1822004"/>
            <a:ext cx="8263923" cy="1594503"/>
            <a:chOff x="1166247" y="3250224"/>
            <a:chExt cx="8263923" cy="1594503"/>
          </a:xfrm>
        </p:grpSpPr>
        <p:sp>
          <p:nvSpPr>
            <p:cNvPr id="14" name="矩形 33">
              <a:extLst>
                <a:ext uri="{FF2B5EF4-FFF2-40B4-BE49-F238E27FC236}">
                  <a16:creationId xmlns:a16="http://schemas.microsoft.com/office/drawing/2014/main" id="{ACA1C528-9658-CE4F-981B-D2E04CE111C3}"/>
                </a:ext>
              </a:extLst>
            </p:cNvPr>
            <p:cNvSpPr/>
            <p:nvPr/>
          </p:nvSpPr>
          <p:spPr>
            <a:xfrm>
              <a:off x="1713413" y="3398177"/>
              <a:ext cx="771675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1: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cướp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mất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yêu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quý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id="{6175D83C-D54F-9840-A6A1-81E6AB28D811}"/>
                </a:ext>
              </a:extLst>
            </p:cNvPr>
            <p:cNvGrpSpPr/>
            <p:nvPr/>
          </p:nvGrpSpPr>
          <p:grpSpPr>
            <a:xfrm rot="19663740">
              <a:off x="1166247" y="3250224"/>
              <a:ext cx="444212" cy="845387"/>
              <a:chOff x="10766636" y="3941730"/>
              <a:chExt cx="710915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id="{10CC11D6-58F7-DD4E-92C3-D3CB57B7A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id="{DA69A51F-8B06-4344-A61A-78634597F2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id="{5B257E95-621A-DB40-B006-C44B5560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id="{83F51C39-9CB3-C24C-B560-61F00D38D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id="{16F4C474-D516-144A-9B30-9A76083D1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组合 45">
            <a:extLst>
              <a:ext uri="{FF2B5EF4-FFF2-40B4-BE49-F238E27FC236}">
                <a16:creationId xmlns:a16="http://schemas.microsoft.com/office/drawing/2014/main" id="{01AEC996-A9C2-114A-8BF4-76B9BADCF2CB}"/>
              </a:ext>
            </a:extLst>
          </p:cNvPr>
          <p:cNvGrpSpPr/>
          <p:nvPr/>
        </p:nvGrpSpPr>
        <p:grpSpPr>
          <a:xfrm>
            <a:off x="3543640" y="3486784"/>
            <a:ext cx="6935674" cy="1695628"/>
            <a:chOff x="1166247" y="3250224"/>
            <a:chExt cx="6935674" cy="1695628"/>
          </a:xfrm>
        </p:grpSpPr>
        <p:sp>
          <p:nvSpPr>
            <p:cNvPr id="22" name="矩形 55">
              <a:extLst>
                <a:ext uri="{FF2B5EF4-FFF2-40B4-BE49-F238E27FC236}">
                  <a16:creationId xmlns:a16="http://schemas.microsoft.com/office/drawing/2014/main" id="{A9E6D6DD-7B54-7C47-8D1F-8706DC28E74B}"/>
                </a:ext>
              </a:extLst>
            </p:cNvPr>
            <p:cNvSpPr/>
            <p:nvPr/>
          </p:nvSpPr>
          <p:spPr>
            <a:xfrm>
              <a:off x="1621372" y="3499302"/>
              <a:ext cx="6480549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2: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lễ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Nô-en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hết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23" name="组合 47">
              <a:extLst>
                <a:ext uri="{FF2B5EF4-FFF2-40B4-BE49-F238E27FC236}">
                  <a16:creationId xmlns:a16="http://schemas.microsoft.com/office/drawing/2014/main" id="{D138BD39-7345-5648-8086-06351A88547D}"/>
                </a:ext>
              </a:extLst>
            </p:cNvPr>
            <p:cNvGrpSpPr/>
            <p:nvPr/>
          </p:nvGrpSpPr>
          <p:grpSpPr>
            <a:xfrm rot="19663740">
              <a:off x="1166247" y="3250224"/>
              <a:ext cx="444212" cy="845387"/>
              <a:chOff x="10766636" y="3941730"/>
              <a:chExt cx="710915" cy="1352954"/>
            </a:xfrm>
          </p:grpSpPr>
          <p:sp>
            <p:nvSpPr>
              <p:cNvPr id="24" name="Freeform 108">
                <a:extLst>
                  <a:ext uri="{FF2B5EF4-FFF2-40B4-BE49-F238E27FC236}">
                    <a16:creationId xmlns:a16="http://schemas.microsoft.com/office/drawing/2014/main" id="{46EED8F7-F2F0-6845-AE2D-E126FA1B8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09">
                <a:extLst>
                  <a:ext uri="{FF2B5EF4-FFF2-40B4-BE49-F238E27FC236}">
                    <a16:creationId xmlns:a16="http://schemas.microsoft.com/office/drawing/2014/main" id="{67826C0B-7226-8E4F-9BF5-BD7F303015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0">
                <a:extLst>
                  <a:ext uri="{FF2B5EF4-FFF2-40B4-BE49-F238E27FC236}">
                    <a16:creationId xmlns:a16="http://schemas.microsoft.com/office/drawing/2014/main" id="{D98789BA-EFA4-BF4E-AA2B-3C8603A14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11">
                <a:extLst>
                  <a:ext uri="{FF2B5EF4-FFF2-40B4-BE49-F238E27FC236}">
                    <a16:creationId xmlns:a16="http://schemas.microsoft.com/office/drawing/2014/main" id="{BA62EE4C-F318-0F4A-BAA0-4F3A010B4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12">
                <a:extLst>
                  <a:ext uri="{FF2B5EF4-FFF2-40B4-BE49-F238E27FC236}">
                    <a16:creationId xmlns:a16="http://schemas.microsoft.com/office/drawing/2014/main" id="{2CF1E5DE-E8C2-354A-8609-28007FCD8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7" name="图片 12">
            <a:extLst>
              <a:ext uri="{FF2B5EF4-FFF2-40B4-BE49-F238E27FC236}">
                <a16:creationId xmlns:a16="http://schemas.microsoft.com/office/drawing/2014/main" id="{53138DE5-9AD6-8542-8EB8-29CF2FD05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-115174"/>
            <a:ext cx="5008802" cy="23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13">
            <a:extLst>
              <a:ext uri="{FF2B5EF4-FFF2-40B4-BE49-F238E27FC236}">
                <a16:creationId xmlns:a16="http://schemas.microsoft.com/office/drawing/2014/main" id="{89F443A1-CA99-6842-8F88-FFD755376479}"/>
              </a:ext>
            </a:extLst>
          </p:cNvPr>
          <p:cNvSpPr txBox="1"/>
          <p:nvPr/>
        </p:nvSpPr>
        <p:spPr bwMode="auto">
          <a:xfrm>
            <a:off x="1952481" y="393303"/>
            <a:ext cx="23082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cục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9" name="Google Shape;108;p18" descr="1-21">
            <a:extLst>
              <a:ext uri="{FF2B5EF4-FFF2-40B4-BE49-F238E27FC236}">
                <a16:creationId xmlns:a16="http://schemas.microsoft.com/office/drawing/2014/main" id="{902C6838-165B-684B-B822-C70D77BF05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组合 7">
            <a:extLst>
              <a:ext uri="{FF2B5EF4-FFF2-40B4-BE49-F238E27FC236}">
                <a16:creationId xmlns:a16="http://schemas.microsoft.com/office/drawing/2014/main" id="{9ECB047E-7748-8441-A61C-EEE68BCBAC57}"/>
              </a:ext>
            </a:extLst>
          </p:cNvPr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41" name="图片 5" descr="317bb1fc8d85c3cf0cc20b70fb72da9d">
              <a:extLst>
                <a:ext uri="{FF2B5EF4-FFF2-40B4-BE49-F238E27FC236}">
                  <a16:creationId xmlns:a16="http://schemas.microsoft.com/office/drawing/2014/main" id="{80D5D97B-8FE7-0E4E-ADD7-91CB02492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2" name="图片 3" descr="dbbdf7ebe7fa68866d08b93311b00402">
              <a:extLst>
                <a:ext uri="{FF2B5EF4-FFF2-40B4-BE49-F238E27FC236}">
                  <a16:creationId xmlns:a16="http://schemas.microsoft.com/office/drawing/2014/main" id="{96F7C994-0983-A947-AE1D-739DBC781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9D9E151-3664-3F4C-9BBE-94C7FBDF80EC}"/>
              </a:ext>
            </a:extLst>
          </p:cNvPr>
          <p:cNvSpPr txBox="1"/>
          <p:nvPr/>
        </p:nvSpPr>
        <p:spPr>
          <a:xfrm>
            <a:off x="2098309" y="974763"/>
            <a:ext cx="26063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9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E9DEFFF-F815-A24A-A928-DCD4EA6B403D}"/>
              </a:ext>
            </a:extLst>
          </p:cNvPr>
          <p:cNvGrpSpPr/>
          <p:nvPr/>
        </p:nvGrpSpPr>
        <p:grpSpPr>
          <a:xfrm>
            <a:off x="780903" y="2525639"/>
            <a:ext cx="2209740" cy="2649407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48741388-F963-3945-BE4F-49490C86CC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D814AEF2-C48D-2D40-BDBC-7596F7396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20861640-6CB8-5D41-975D-E4F4EC8D84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97CA847F-A708-8A4E-937D-F45844CE0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45503692-EEAB-8C49-8F8A-C4C73D4A1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3B313935-B659-E949-8D92-E90B0ED8F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EFD2C53E-3AC3-514C-B41E-C3AFAB36B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006BD424-022C-8246-8AE1-7A14E6690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472917CE-6487-ED46-AFA5-493ABCB5B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5C06892A-43FF-FF47-B94A-9A585E157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C6F63AD5-CC2E-F048-9EA9-7F66B64201E8}"/>
              </a:ext>
            </a:extLst>
          </p:cNvPr>
          <p:cNvGrpSpPr/>
          <p:nvPr/>
        </p:nvGrpSpPr>
        <p:grpSpPr>
          <a:xfrm>
            <a:off x="3536191" y="1822004"/>
            <a:ext cx="1693634" cy="932783"/>
            <a:chOff x="1166247" y="3250224"/>
            <a:chExt cx="1693634" cy="932783"/>
          </a:xfrm>
        </p:grpSpPr>
        <p:sp>
          <p:nvSpPr>
            <p:cNvPr id="14" name="矩形 33">
              <a:extLst>
                <a:ext uri="{FF2B5EF4-FFF2-40B4-BE49-F238E27FC236}">
                  <a16:creationId xmlns:a16="http://schemas.microsoft.com/office/drawing/2014/main" id="{9749CC40-A008-C04C-9CEC-F9967845F469}"/>
                </a:ext>
              </a:extLst>
            </p:cNvPr>
            <p:cNvSpPr/>
            <p:nvPr/>
          </p:nvSpPr>
          <p:spPr>
            <a:xfrm>
              <a:off x="1713413" y="3398177"/>
              <a:ext cx="1146468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Pi-e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id="{0A38B2AE-8C99-AC4B-8D03-65EC612A1262}"/>
                </a:ext>
              </a:extLst>
            </p:cNvPr>
            <p:cNvGrpSpPr/>
            <p:nvPr/>
          </p:nvGrpSpPr>
          <p:grpSpPr>
            <a:xfrm rot="19663740">
              <a:off x="1166247" y="3250224"/>
              <a:ext cx="444212" cy="845387"/>
              <a:chOff x="10766636" y="3941730"/>
              <a:chExt cx="710915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id="{1CD25374-3E4D-0546-82CC-9F179C221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id="{D1253E99-934B-5144-B8F4-3F367F5FE7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id="{63407326-A768-9B4A-AE0E-ECFB8A44B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id="{F95C88DB-250E-7443-B66E-4E3838A65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id="{D675F135-EB2E-8D4B-8D0F-47618CACD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1" name="组合 45">
            <a:extLst>
              <a:ext uri="{FF2B5EF4-FFF2-40B4-BE49-F238E27FC236}">
                <a16:creationId xmlns:a16="http://schemas.microsoft.com/office/drawing/2014/main" id="{E33E2708-D105-1F49-8DA2-A729473A284C}"/>
              </a:ext>
            </a:extLst>
          </p:cNvPr>
          <p:cNvGrpSpPr/>
          <p:nvPr/>
        </p:nvGrpSpPr>
        <p:grpSpPr>
          <a:xfrm>
            <a:off x="3543640" y="3486784"/>
            <a:ext cx="2146614" cy="1033908"/>
            <a:chOff x="1166247" y="3250224"/>
            <a:chExt cx="2146614" cy="1033908"/>
          </a:xfrm>
        </p:grpSpPr>
        <p:sp>
          <p:nvSpPr>
            <p:cNvPr id="22" name="矩形 55">
              <a:extLst>
                <a:ext uri="{FF2B5EF4-FFF2-40B4-BE49-F238E27FC236}">
                  <a16:creationId xmlns:a16="http://schemas.microsoft.com/office/drawing/2014/main" id="{D9A0E72D-7B7B-2B46-9EFB-B97ABACBAC77}"/>
                </a:ext>
              </a:extLst>
            </p:cNvPr>
            <p:cNvSpPr/>
            <p:nvPr/>
          </p:nvSpPr>
          <p:spPr>
            <a:xfrm>
              <a:off x="1621372" y="3499302"/>
              <a:ext cx="169148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Gioan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组合 47">
              <a:extLst>
                <a:ext uri="{FF2B5EF4-FFF2-40B4-BE49-F238E27FC236}">
                  <a16:creationId xmlns:a16="http://schemas.microsoft.com/office/drawing/2014/main" id="{F721A038-527A-3A4A-86D5-1AE64F6DE89A}"/>
                </a:ext>
              </a:extLst>
            </p:cNvPr>
            <p:cNvGrpSpPr/>
            <p:nvPr/>
          </p:nvGrpSpPr>
          <p:grpSpPr>
            <a:xfrm rot="19663740">
              <a:off x="1166247" y="3250224"/>
              <a:ext cx="444212" cy="845387"/>
              <a:chOff x="10766636" y="3941730"/>
              <a:chExt cx="710915" cy="1352954"/>
            </a:xfrm>
          </p:grpSpPr>
          <p:sp>
            <p:nvSpPr>
              <p:cNvPr id="24" name="Freeform 108">
                <a:extLst>
                  <a:ext uri="{FF2B5EF4-FFF2-40B4-BE49-F238E27FC236}">
                    <a16:creationId xmlns:a16="http://schemas.microsoft.com/office/drawing/2014/main" id="{10153066-A3E1-7F41-A1E7-57642B43F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09">
                <a:extLst>
                  <a:ext uri="{FF2B5EF4-FFF2-40B4-BE49-F238E27FC236}">
                    <a16:creationId xmlns:a16="http://schemas.microsoft.com/office/drawing/2014/main" id="{C4BEBFCE-7824-E647-A73F-87F872951A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10">
                <a:extLst>
                  <a:ext uri="{FF2B5EF4-FFF2-40B4-BE49-F238E27FC236}">
                    <a16:creationId xmlns:a16="http://schemas.microsoft.com/office/drawing/2014/main" id="{B623B141-A81A-E042-A488-214D327A1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11">
                <a:extLst>
                  <a:ext uri="{FF2B5EF4-FFF2-40B4-BE49-F238E27FC236}">
                    <a16:creationId xmlns:a16="http://schemas.microsoft.com/office/drawing/2014/main" id="{17F482A6-7997-3E4D-B187-89BAE0114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12">
                <a:extLst>
                  <a:ext uri="{FF2B5EF4-FFF2-40B4-BE49-F238E27FC236}">
                    <a16:creationId xmlns:a16="http://schemas.microsoft.com/office/drawing/2014/main" id="{EE7282AA-DD58-234B-A6CF-72FFDB767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9" name="组合 56">
            <a:extLst>
              <a:ext uri="{FF2B5EF4-FFF2-40B4-BE49-F238E27FC236}">
                <a16:creationId xmlns:a16="http://schemas.microsoft.com/office/drawing/2014/main" id="{A5667304-59AB-E04D-9324-72F70827C042}"/>
              </a:ext>
            </a:extLst>
          </p:cNvPr>
          <p:cNvGrpSpPr/>
          <p:nvPr/>
        </p:nvGrpSpPr>
        <p:grpSpPr>
          <a:xfrm>
            <a:off x="7713799" y="1784449"/>
            <a:ext cx="2264953" cy="966543"/>
            <a:chOff x="1166247" y="3250224"/>
            <a:chExt cx="2264953" cy="966543"/>
          </a:xfrm>
        </p:grpSpPr>
        <p:sp>
          <p:nvSpPr>
            <p:cNvPr id="30" name="矩形 66">
              <a:extLst>
                <a:ext uri="{FF2B5EF4-FFF2-40B4-BE49-F238E27FC236}">
                  <a16:creationId xmlns:a16="http://schemas.microsoft.com/office/drawing/2014/main" id="{67F7ACC6-385C-4F4D-A14D-074ED5615489}"/>
                </a:ext>
              </a:extLst>
            </p:cNvPr>
            <p:cNvSpPr/>
            <p:nvPr/>
          </p:nvSpPr>
          <p:spPr>
            <a:xfrm>
              <a:off x="1659561" y="3431937"/>
              <a:ext cx="177163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lúi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húi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" name="组合 58">
              <a:extLst>
                <a:ext uri="{FF2B5EF4-FFF2-40B4-BE49-F238E27FC236}">
                  <a16:creationId xmlns:a16="http://schemas.microsoft.com/office/drawing/2014/main" id="{A2CA9A61-B006-E543-AA7F-0E32B896C984}"/>
                </a:ext>
              </a:extLst>
            </p:cNvPr>
            <p:cNvGrpSpPr/>
            <p:nvPr/>
          </p:nvGrpSpPr>
          <p:grpSpPr>
            <a:xfrm rot="19663740">
              <a:off x="1166247" y="3250224"/>
              <a:ext cx="444212" cy="845387"/>
              <a:chOff x="10766636" y="3941730"/>
              <a:chExt cx="710915" cy="1352954"/>
            </a:xfrm>
          </p:grpSpPr>
          <p:sp>
            <p:nvSpPr>
              <p:cNvPr id="32" name="Freeform 108">
                <a:extLst>
                  <a:ext uri="{FF2B5EF4-FFF2-40B4-BE49-F238E27FC236}">
                    <a16:creationId xmlns:a16="http://schemas.microsoft.com/office/drawing/2014/main" id="{0E641C91-2571-0642-A471-F4325378E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09">
                <a:extLst>
                  <a:ext uri="{FF2B5EF4-FFF2-40B4-BE49-F238E27FC236}">
                    <a16:creationId xmlns:a16="http://schemas.microsoft.com/office/drawing/2014/main" id="{E3B1508F-5E90-0449-91B3-1284844EFE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10">
                <a:extLst>
                  <a:ext uri="{FF2B5EF4-FFF2-40B4-BE49-F238E27FC236}">
                    <a16:creationId xmlns:a16="http://schemas.microsoft.com/office/drawing/2014/main" id="{9B56763D-86FB-E343-A8DA-F197A08A2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11">
                <a:extLst>
                  <a:ext uri="{FF2B5EF4-FFF2-40B4-BE49-F238E27FC236}">
                    <a16:creationId xmlns:a16="http://schemas.microsoft.com/office/drawing/2014/main" id="{8C21FABE-E340-1A41-BA52-CEA173969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112">
                <a:extLst>
                  <a:ext uri="{FF2B5EF4-FFF2-40B4-BE49-F238E27FC236}">
                    <a16:creationId xmlns:a16="http://schemas.microsoft.com/office/drawing/2014/main" id="{F74B1844-C0BB-8A4E-AAB4-E045886A5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7" name="图片 12">
            <a:extLst>
              <a:ext uri="{FF2B5EF4-FFF2-40B4-BE49-F238E27FC236}">
                <a16:creationId xmlns:a16="http://schemas.microsoft.com/office/drawing/2014/main" id="{8A5EC2D2-01E9-534A-874B-6DC0D2D20E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1" y="-115174"/>
            <a:ext cx="4020994" cy="209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13">
            <a:extLst>
              <a:ext uri="{FF2B5EF4-FFF2-40B4-BE49-F238E27FC236}">
                <a16:creationId xmlns:a16="http://schemas.microsoft.com/office/drawing/2014/main" id="{675060F7-1DEE-1D4D-A6E8-569FB0CE969F}"/>
              </a:ext>
            </a:extLst>
          </p:cNvPr>
          <p:cNvSpPr txBox="1"/>
          <p:nvPr/>
        </p:nvSpPr>
        <p:spPr bwMode="auto">
          <a:xfrm>
            <a:off x="1377526" y="535214"/>
            <a:ext cx="23082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9" name="Google Shape;108;p18" descr="1-21">
            <a:extLst>
              <a:ext uri="{FF2B5EF4-FFF2-40B4-BE49-F238E27FC236}">
                <a16:creationId xmlns:a16="http://schemas.microsoft.com/office/drawing/2014/main" id="{20B63416-1088-2847-8FEB-E46F0DB690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组合 7">
            <a:extLst>
              <a:ext uri="{FF2B5EF4-FFF2-40B4-BE49-F238E27FC236}">
                <a16:creationId xmlns:a16="http://schemas.microsoft.com/office/drawing/2014/main" id="{519F3CF5-4304-8A40-969C-3CFB9F1EE7E9}"/>
              </a:ext>
            </a:extLst>
          </p:cNvPr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41" name="图片 5" descr="317bb1fc8d85c3cf0cc20b70fb72da9d">
              <a:extLst>
                <a:ext uri="{FF2B5EF4-FFF2-40B4-BE49-F238E27FC236}">
                  <a16:creationId xmlns:a16="http://schemas.microsoft.com/office/drawing/2014/main" id="{AADA2695-0A3E-CC4E-BFC0-AF779899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2" name="图片 3" descr="dbbdf7ebe7fa68866d08b93311b00402">
              <a:extLst>
                <a:ext uri="{FF2B5EF4-FFF2-40B4-BE49-F238E27FC236}">
                  <a16:creationId xmlns:a16="http://schemas.microsoft.com/office/drawing/2014/main" id="{B7ABDFBB-F1B1-7E4A-A9A4-7A855841B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grpSp>
        <p:nvGrpSpPr>
          <p:cNvPr id="49" name="组合 45">
            <a:extLst>
              <a:ext uri="{FF2B5EF4-FFF2-40B4-BE49-F238E27FC236}">
                <a16:creationId xmlns:a16="http://schemas.microsoft.com/office/drawing/2014/main" id="{2ABEECE9-71EA-044E-80B0-98FE27ACA0EC}"/>
              </a:ext>
            </a:extLst>
          </p:cNvPr>
          <p:cNvGrpSpPr/>
          <p:nvPr/>
        </p:nvGrpSpPr>
        <p:grpSpPr>
          <a:xfrm>
            <a:off x="7757482" y="3533147"/>
            <a:ext cx="2547364" cy="1033908"/>
            <a:chOff x="1166247" y="3250224"/>
            <a:chExt cx="2547364" cy="1033908"/>
          </a:xfrm>
        </p:grpSpPr>
        <p:sp>
          <p:nvSpPr>
            <p:cNvPr id="50" name="矩形 55">
              <a:extLst>
                <a:ext uri="{FF2B5EF4-FFF2-40B4-BE49-F238E27FC236}">
                  <a16:creationId xmlns:a16="http://schemas.microsoft.com/office/drawing/2014/main" id="{FFB8567C-8825-484C-9E43-B67A546AC911}"/>
                </a:ext>
              </a:extLst>
            </p:cNvPr>
            <p:cNvSpPr/>
            <p:nvPr/>
          </p:nvSpPr>
          <p:spPr>
            <a:xfrm>
              <a:off x="1621372" y="3499302"/>
              <a:ext cx="209223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tràn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trề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1" name="组合 47">
              <a:extLst>
                <a:ext uri="{FF2B5EF4-FFF2-40B4-BE49-F238E27FC236}">
                  <a16:creationId xmlns:a16="http://schemas.microsoft.com/office/drawing/2014/main" id="{55F4FBBC-1FA7-0E4C-ABD5-FCCC67853B62}"/>
                </a:ext>
              </a:extLst>
            </p:cNvPr>
            <p:cNvGrpSpPr/>
            <p:nvPr/>
          </p:nvGrpSpPr>
          <p:grpSpPr>
            <a:xfrm rot="19663740">
              <a:off x="1166247" y="3250224"/>
              <a:ext cx="444212" cy="845387"/>
              <a:chOff x="10766636" y="3941730"/>
              <a:chExt cx="710915" cy="1352954"/>
            </a:xfrm>
          </p:grpSpPr>
          <p:sp>
            <p:nvSpPr>
              <p:cNvPr id="52" name="Freeform 108">
                <a:extLst>
                  <a:ext uri="{FF2B5EF4-FFF2-40B4-BE49-F238E27FC236}">
                    <a16:creationId xmlns:a16="http://schemas.microsoft.com/office/drawing/2014/main" id="{F073B7B7-4DB4-234D-8109-AA709FB60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09">
                <a:extLst>
                  <a:ext uri="{FF2B5EF4-FFF2-40B4-BE49-F238E27FC236}">
                    <a16:creationId xmlns:a16="http://schemas.microsoft.com/office/drawing/2014/main" id="{152BB1BA-F1E7-7E4A-943E-222723B6F0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110">
                <a:extLst>
                  <a:ext uri="{FF2B5EF4-FFF2-40B4-BE49-F238E27FC236}">
                    <a16:creationId xmlns:a16="http://schemas.microsoft.com/office/drawing/2014/main" id="{E3E7BD15-1197-7948-AAD2-74AA88BE4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111">
                <a:extLst>
                  <a:ext uri="{FF2B5EF4-FFF2-40B4-BE49-F238E27FC236}">
                    <a16:creationId xmlns:a16="http://schemas.microsoft.com/office/drawing/2014/main" id="{7F42F24D-3E57-DE42-9EE1-A4E01169D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112">
                <a:extLst>
                  <a:ext uri="{FF2B5EF4-FFF2-40B4-BE49-F238E27FC236}">
                    <a16:creationId xmlns:a16="http://schemas.microsoft.com/office/drawing/2014/main" id="{E478B2EB-39B4-7240-8788-369306631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 sz="40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>
            <a:extLst>
              <a:ext uri="{FF2B5EF4-FFF2-40B4-BE49-F238E27FC236}">
                <a16:creationId xmlns:a16="http://schemas.microsoft.com/office/drawing/2014/main" id="{37C5EC97-4EE3-0B45-A1E5-6C41EA83F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851" y="2151727"/>
            <a:ext cx="844731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Cô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Pi-e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C6A19CFF-2D69-7843-B3B8-B678E7210787}"/>
              </a:ext>
            </a:extLst>
          </p:cNvPr>
          <p:cNvGrpSpPr/>
          <p:nvPr/>
        </p:nvGrpSpPr>
        <p:grpSpPr>
          <a:xfrm>
            <a:off x="321898" y="3420398"/>
            <a:ext cx="2209740" cy="2649407"/>
            <a:chOff x="9404662" y="1369975"/>
            <a:chExt cx="2199545" cy="2828284"/>
          </a:xfrm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77998AAB-6A88-324E-A9A7-7C5D7B9FF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403565CB-679F-F448-A5B5-D9BEB6137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2C14C2A1-4725-4645-92F5-9B53012699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7" name="Freeform 37">
              <a:extLst>
                <a:ext uri="{FF2B5EF4-FFF2-40B4-BE49-F238E27FC236}">
                  <a16:creationId xmlns:a16="http://schemas.microsoft.com/office/drawing/2014/main" id="{7992049B-8CD4-184D-A18C-7A9C572225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" name="Freeform 38">
              <a:extLst>
                <a:ext uri="{FF2B5EF4-FFF2-40B4-BE49-F238E27FC236}">
                  <a16:creationId xmlns:a16="http://schemas.microsoft.com/office/drawing/2014/main" id="{034A8ACC-9710-EF4E-8C02-A493A7B9B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9" name="Freeform 39">
              <a:extLst>
                <a:ext uri="{FF2B5EF4-FFF2-40B4-BE49-F238E27FC236}">
                  <a16:creationId xmlns:a16="http://schemas.microsoft.com/office/drawing/2014/main" id="{FDB60109-6F47-374B-BD31-FA7C0730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0" name="Freeform 40">
              <a:extLst>
                <a:ext uri="{FF2B5EF4-FFF2-40B4-BE49-F238E27FC236}">
                  <a16:creationId xmlns:a16="http://schemas.microsoft.com/office/drawing/2014/main" id="{DF1CE189-01FF-2342-9E9B-89F14B2FF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1" name="Freeform 98">
              <a:extLst>
                <a:ext uri="{FF2B5EF4-FFF2-40B4-BE49-F238E27FC236}">
                  <a16:creationId xmlns:a16="http://schemas.microsoft.com/office/drawing/2014/main" id="{3FF966A4-5AEC-3741-BEED-27E52ADDB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2" name="Freeform 99">
              <a:extLst>
                <a:ext uri="{FF2B5EF4-FFF2-40B4-BE49-F238E27FC236}">
                  <a16:creationId xmlns:a16="http://schemas.microsoft.com/office/drawing/2014/main" id="{A3F9E7B3-573E-3040-BFBE-D9C562A31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3" name="Freeform 100">
              <a:extLst>
                <a:ext uri="{FF2B5EF4-FFF2-40B4-BE49-F238E27FC236}">
                  <a16:creationId xmlns:a16="http://schemas.microsoft.com/office/drawing/2014/main" id="{F82EF297-C8DD-5E45-9394-D6B24A03B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5955B6CF-83F8-0D4D-832F-53B29AA9B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40" y="-115174"/>
            <a:ext cx="4660459" cy="209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oogle Shape;108;p18" descr="1-21">
            <a:extLst>
              <a:ext uri="{FF2B5EF4-FFF2-40B4-BE49-F238E27FC236}">
                <a16:creationId xmlns:a16="http://schemas.microsoft.com/office/drawing/2014/main" id="{8549AFC6-4419-654A-8FD1-454C7CD9C8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4103" y="4885509"/>
            <a:ext cx="3939942" cy="1972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组合 7">
            <a:extLst>
              <a:ext uri="{FF2B5EF4-FFF2-40B4-BE49-F238E27FC236}">
                <a16:creationId xmlns:a16="http://schemas.microsoft.com/office/drawing/2014/main" id="{44CB5E37-75AC-5149-9B80-EA15B2A5EE44}"/>
              </a:ext>
            </a:extLst>
          </p:cNvPr>
          <p:cNvGrpSpPr/>
          <p:nvPr/>
        </p:nvGrpSpPr>
        <p:grpSpPr>
          <a:xfrm>
            <a:off x="10217396" y="76429"/>
            <a:ext cx="1974604" cy="1508532"/>
            <a:chOff x="13633" y="617"/>
            <a:chExt cx="3993" cy="3722"/>
          </a:xfrm>
        </p:grpSpPr>
        <p:pic>
          <p:nvPicPr>
            <p:cNvPr id="17" name="图片 5" descr="317bb1fc8d85c3cf0cc20b70fb72da9d">
              <a:extLst>
                <a:ext uri="{FF2B5EF4-FFF2-40B4-BE49-F238E27FC236}">
                  <a16:creationId xmlns:a16="http://schemas.microsoft.com/office/drawing/2014/main" id="{9E99FBB7-4400-F843-8564-37CB6E0DD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18" name="图片 3" descr="dbbdf7ebe7fa68866d08b93311b00402">
              <a:extLst>
                <a:ext uri="{FF2B5EF4-FFF2-40B4-BE49-F238E27FC236}">
                  <a16:creationId xmlns:a16="http://schemas.microsoft.com/office/drawing/2014/main" id="{8C5FE83B-505A-C84B-8D6D-687221242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9" name="文本框 13">
            <a:extLst>
              <a:ext uri="{FF2B5EF4-FFF2-40B4-BE49-F238E27FC236}">
                <a16:creationId xmlns:a16="http://schemas.microsoft.com/office/drawing/2014/main" id="{C58D20C9-7446-AA49-9CF5-5E701F823410}"/>
              </a:ext>
            </a:extLst>
          </p:cNvPr>
          <p:cNvSpPr txBox="1"/>
          <p:nvPr/>
        </p:nvSpPr>
        <p:spPr bwMode="auto">
          <a:xfrm>
            <a:off x="1379863" y="553202"/>
            <a:ext cx="2905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Ngắt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nghỉ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0" name="Line 39">
            <a:extLst>
              <a:ext uri="{FF2B5EF4-FFF2-40B4-BE49-F238E27FC236}">
                <a16:creationId xmlns:a16="http://schemas.microsoft.com/office/drawing/2014/main" id="{E0F6936E-5CA7-CD40-A121-D1FD886D48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599" y="2228661"/>
            <a:ext cx="152400" cy="5875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Line 39">
            <a:extLst>
              <a:ext uri="{FF2B5EF4-FFF2-40B4-BE49-F238E27FC236}">
                <a16:creationId xmlns:a16="http://schemas.microsoft.com/office/drawing/2014/main" id="{6DAB8236-E338-C640-96BA-4A192C910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1570" y="2820344"/>
            <a:ext cx="152400" cy="66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id="{B1EA80A5-1800-EE48-BB53-7509F827EE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27685" y="3484544"/>
            <a:ext cx="76200" cy="6723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9">
            <a:extLst>
              <a:ext uri="{FF2B5EF4-FFF2-40B4-BE49-F238E27FC236}">
                <a16:creationId xmlns:a16="http://schemas.microsoft.com/office/drawing/2014/main" id="{5FA28B1B-863C-3640-B1BA-66DC873E9B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29613" y="4102652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9">
            <a:extLst>
              <a:ext uri="{FF2B5EF4-FFF2-40B4-BE49-F238E27FC236}">
                <a16:creationId xmlns:a16="http://schemas.microsoft.com/office/drawing/2014/main" id="{620CA00D-935D-314B-B257-8F65FBE098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05813" y="4110118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96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5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632</Words>
  <Application>Microsoft Office PowerPoint</Application>
  <PresentationFormat>Widescreen</PresentationFormat>
  <Paragraphs>125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等线</vt:lpstr>
      <vt:lpstr>DFPOP1-W9</vt:lpstr>
      <vt:lpstr>Tahoma</vt:lpstr>
      <vt:lpstr>Times New Roman</vt:lpstr>
      <vt:lpstr>华康少女文字W5</vt:lpstr>
      <vt:lpstr>字魂59号-创粗黑</vt:lpstr>
      <vt:lpstr>方正小标宋_GBK</vt:lpstr>
      <vt:lpstr>Office Theme</vt:lpstr>
      <vt:lpstr>1_Office Theme</vt:lpstr>
      <vt:lpstr>1_Office 主题</vt:lpstr>
      <vt:lpstr>Reading Comprehension Worksheets by Slidesgo</vt:lpstr>
      <vt:lpstr>15_默认设计模板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Diễm My</dc:creator>
  <cp:lastModifiedBy>Admin</cp:lastModifiedBy>
  <cp:revision>27</cp:revision>
  <dcterms:created xsi:type="dcterms:W3CDTF">2021-09-25T07:29:21Z</dcterms:created>
  <dcterms:modified xsi:type="dcterms:W3CDTF">2021-12-03T04:29:08Z</dcterms:modified>
</cp:coreProperties>
</file>