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27" r:id="rId2"/>
    <p:sldId id="468" r:id="rId3"/>
    <p:sldId id="454" r:id="rId4"/>
    <p:sldId id="492" r:id="rId5"/>
    <p:sldId id="493" r:id="rId6"/>
    <p:sldId id="494" r:id="rId7"/>
    <p:sldId id="495" r:id="rId8"/>
    <p:sldId id="496" r:id="rId9"/>
    <p:sldId id="534" r:id="rId10"/>
  </p:sldIdLst>
  <p:sldSz cx="9721850" cy="5400675"/>
  <p:notesSz cx="6858000" cy="9144000"/>
  <p:custDataLst>
    <p:tags r:id="rId13"/>
  </p:custDataLst>
  <p:defaultTextStyle>
    <a:defPPr>
      <a:defRPr lang="zh-CN"/>
    </a:defPPr>
    <a:lvl1pPr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82600" indent="-25400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66788" indent="-52388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450975" indent="-79375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935163" indent="-106363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1">
          <p15:clr>
            <a:srgbClr val="A4A3A4"/>
          </p15:clr>
        </p15:guide>
        <p15:guide id="2" pos="30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751CB"/>
    <a:srgbClr val="00B050"/>
    <a:srgbClr val="006DF0"/>
    <a:srgbClr val="FFFFFF"/>
    <a:srgbClr val="00B0F0"/>
    <a:srgbClr val="FF9201"/>
    <a:srgbClr val="CC3300"/>
    <a:srgbClr val="FFC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4" autoAdjust="0"/>
    <p:restoredTop sz="94660"/>
  </p:normalViewPr>
  <p:slideViewPr>
    <p:cSldViewPr>
      <p:cViewPr varScale="1">
        <p:scale>
          <a:sx n="93" d="100"/>
          <a:sy n="93" d="100"/>
        </p:scale>
        <p:origin x="372" y="72"/>
      </p:cViewPr>
      <p:guideLst>
        <p:guide orient="horz" pos="1701"/>
        <p:guide pos="30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33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CBFAF72-1563-47D6-B7E6-34529404EE30}" type="datetimeFigureOut">
              <a:rPr lang="zh-CN" altLang="en-US"/>
              <a:pPr>
                <a:defRPr/>
              </a:pPr>
              <a:t>2021/10/29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219187B-8851-4471-879F-35BFB0C031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385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01866E4-F001-4660-AF58-DE5DC3ECCFA6}" type="datetimeFigureOut">
              <a:rPr lang="zh-CN" altLang="en-US"/>
              <a:pPr>
                <a:defRPr/>
              </a:pPr>
              <a:t>2021/10/29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7079287-648C-4B3D-8FE1-F0E0722F13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465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2600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6788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0975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5163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9502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3403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7303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71204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96C9ECDE-F88C-48CF-9D13-2DBE889E7255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6618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21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219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85800"/>
            <a:ext cx="61722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DD85BDDC-0652-496A-BB8E-28D704772BDB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0643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85800"/>
            <a:ext cx="61722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416C38D1-B2BE-413E-AA30-76D6C8A318AD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1981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85800"/>
            <a:ext cx="61722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0547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85800"/>
            <a:ext cx="61722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D753798A-EA77-46EB-A121-A9C0E2741236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3783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85800"/>
            <a:ext cx="61722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156A9249-D617-4CC2-9D80-860C6969B6EC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053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96C9ECDE-F88C-48CF-9D13-2DBE889E7255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583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14:flash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07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14:flash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11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14:flash/>
      </p:transition>
    </mc:Choice>
    <mc:Fallback xmlns=""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0"/>
            <a:ext cx="9721850" cy="54006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1850" cy="6805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750" y="4704672"/>
            <a:ext cx="9721850" cy="6876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8" r:id="rId2"/>
    <p:sldLayoutId id="2147483659" r:id="rId3"/>
  </p:sldLayoutIdLst>
  <mc:AlternateContent xmlns:mc="http://schemas.openxmlformats.org/markup-compatibility/2006" xmlns:p14="http://schemas.microsoft.com/office/powerpoint/2010/main">
    <mc:Choice Requires="p14">
      <p:transition spd="slow" advClick="0" advTm="2000">
        <p14:flash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66788" rtl="0" fontAlgn="base">
        <a:spcBef>
          <a:spcPct val="0"/>
        </a:spcBef>
        <a:spcAft>
          <a:spcPct val="0"/>
        </a:spcAft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2pPr>
      <a:lvl3pPr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3pPr>
      <a:lvl4pPr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4pPr>
      <a:lvl5pPr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5pPr>
      <a:lvl6pPr marL="4572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6pPr>
      <a:lvl7pPr marL="9144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7pPr>
      <a:lvl8pPr marL="13716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8pPr>
      <a:lvl9pPr marL="18288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9pPr>
    </p:titleStyle>
    <p:bodyStyle>
      <a:lvl1pPr marL="361950" indent="-361950" algn="l" defTabSz="966788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813" indent="-301625" algn="l" defTabSz="966788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9675" indent="-241300" algn="l" defTabSz="966788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2275" indent="-241300" algn="l" defTabSz="966788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63" indent="-241300" algn="l" defTabSz="966788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1453" indent="-241950" algn="l" defTabSz="96780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5353" indent="-241950" algn="l" defTabSz="96780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9254" indent="-241950" algn="l" defTabSz="96780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13154" indent="-241950" algn="l" defTabSz="96780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900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7801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5602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9502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3403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7303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204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3" y="1008533"/>
            <a:ext cx="4782321" cy="1956820"/>
          </a:xfrm>
          <a:prstGeom prst="rect">
            <a:avLst/>
          </a:prstGeom>
        </p:spPr>
      </p:pic>
      <p:pic>
        <p:nvPicPr>
          <p:cNvPr id="68" name="晚会暖场音乐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69637" y="1321067"/>
            <a:ext cx="609600" cy="609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6357">
            <a:off x="2655491" y="2547379"/>
            <a:ext cx="3127254" cy="133502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" y="3989644"/>
            <a:ext cx="9732518" cy="13921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33" y="4115286"/>
            <a:ext cx="785354" cy="11335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" y="435473"/>
            <a:ext cx="3008382" cy="496520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15" y="142872"/>
            <a:ext cx="1737363" cy="138989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428" y="4407862"/>
            <a:ext cx="582641" cy="8409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46" y="4046717"/>
            <a:ext cx="785354" cy="11335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241" y="4339293"/>
            <a:ext cx="582641" cy="8409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53" y="4319030"/>
            <a:ext cx="582641" cy="8409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694" y="3967412"/>
            <a:ext cx="785354" cy="11335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660" y="1224954"/>
            <a:ext cx="1197866" cy="10881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20203" y="1896056"/>
            <a:ext cx="670728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Chính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tả</a:t>
            </a:r>
            <a:endParaRPr lang="en-US" sz="4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en-US" sz="4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Nghe</a:t>
            </a:r>
            <a:r>
              <a:rPr lang="en-US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viết</a:t>
            </a:r>
            <a:r>
              <a:rPr lang="en-US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: </a:t>
            </a:r>
            <a:r>
              <a:rPr lang="en-US" sz="4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Mùa</a:t>
            </a:r>
            <a:r>
              <a:rPr lang="en-US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thảo</a:t>
            </a:r>
            <a:r>
              <a:rPr lang="en-US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quả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7656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2000">
        <p14:flash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WordArt 5"/>
          <p:cNvSpPr>
            <a:spLocks noChangeArrowheads="1" noChangeShapeType="1" noTextEdit="1"/>
          </p:cNvSpPr>
          <p:nvPr/>
        </p:nvSpPr>
        <p:spPr bwMode="auto">
          <a:xfrm>
            <a:off x="672884" y="749085"/>
            <a:ext cx="4200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</a:t>
            </a:r>
            <a:r>
              <a:rPr lang="en-US" sz="28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28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3"/>
          <p:cNvSpPr txBox="1">
            <a:spLocks noChangeArrowheads="1"/>
          </p:cNvSpPr>
          <p:nvPr/>
        </p:nvSpPr>
        <p:spPr bwMode="auto">
          <a:xfrm>
            <a:off x="3200400" y="2217550"/>
            <a:ext cx="556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thoái</a:t>
            </a:r>
            <a:r>
              <a:rPr lang="en-US" altLang="en-US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altLang="en-US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altLang="en-US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4" name="Picture 6" descr="Cau h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495" y="1599873"/>
            <a:ext cx="1066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3200400" y="3035206"/>
            <a:ext cx="510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thoái</a:t>
            </a:r>
            <a:r>
              <a:rPr lang="en-US" altLang="en-US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altLang="en-US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462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14:flash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90"/>
          <a:stretch>
            <a:fillRect/>
          </a:stretch>
        </p:blipFill>
        <p:spPr bwMode="auto">
          <a:xfrm>
            <a:off x="684461" y="756121"/>
            <a:ext cx="4059321" cy="232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ongtroi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949" y="756121"/>
            <a:ext cx="3926228" cy="232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%C3%A2y+Th%E1%BA%A3o+qu%E1%BA%A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80" y="3192864"/>
            <a:ext cx="3260766" cy="174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1288681024_thao_qu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167" y="3163849"/>
            <a:ext cx="2214010" cy="1798879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 descr="thảo quả 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655" y="3192864"/>
            <a:ext cx="2595303" cy="179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14:flash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867905" y="1070674"/>
            <a:ext cx="759417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cứ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thầm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nảy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gốc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kín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đáo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lặng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lẽ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qua,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sương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thu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ẩm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ướt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mưa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rây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bụi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mùa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chùm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khép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miệng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chín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dần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đáy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tựa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đột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ngột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bỗng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rực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chùm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đỏ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chon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chót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lửa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nắng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ngập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hương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thơm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lửa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hắt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đáy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-170481" y="353878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Mùa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35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14:flash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838413" y="1521417"/>
            <a:ext cx="1923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spcBef>
                <a:spcPct val="0"/>
              </a:spcBef>
            </a:pPr>
            <a:r>
              <a:rPr lang="en-US" altLang="en-US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lặng</a:t>
            </a:r>
            <a:r>
              <a:rPr lang="en-US" altLang="en-US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lẽ</a:t>
            </a:r>
            <a:endParaRPr lang="en-US" altLang="en-US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838414" y="2207217"/>
            <a:ext cx="23855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spcBef>
                <a:spcPct val="0"/>
              </a:spcBef>
            </a:pPr>
            <a:r>
              <a:rPr lang="en-US" altLang="en-US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sương</a:t>
            </a:r>
            <a:r>
              <a:rPr lang="en-US" altLang="en-US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thu</a:t>
            </a:r>
            <a:r>
              <a:rPr lang="en-US" altLang="en-US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3838414" y="2816817"/>
            <a:ext cx="18950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spcBef>
                <a:spcPct val="0"/>
              </a:spcBef>
            </a:pPr>
            <a:r>
              <a:rPr lang="en-US" altLang="en-US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rực</a:t>
            </a:r>
            <a:r>
              <a:rPr lang="en-US" altLang="en-US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838414" y="3426417"/>
            <a:ext cx="20617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spcBef>
                <a:spcPct val="0"/>
              </a:spcBef>
            </a:pPr>
            <a:r>
              <a:rPr lang="en-US" altLang="en-US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en-US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lửa</a:t>
            </a:r>
            <a:endParaRPr lang="en-US" altLang="en-US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3838414" y="4036017"/>
            <a:ext cx="19575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spcBef>
                <a:spcPct val="0"/>
              </a:spcBef>
            </a:pPr>
            <a:r>
              <a:rPr lang="en-US" altLang="en-US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hắt</a:t>
            </a:r>
            <a:r>
              <a:rPr lang="en-US" altLang="en-US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6" name="WordArt 5"/>
          <p:cNvSpPr>
            <a:spLocks noChangeArrowheads="1" noChangeShapeType="1" noTextEdit="1"/>
          </p:cNvSpPr>
          <p:nvPr/>
        </p:nvSpPr>
        <p:spPr bwMode="auto">
          <a:xfrm>
            <a:off x="672884" y="749085"/>
            <a:ext cx="352715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35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14:flash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72884" y="1877394"/>
            <a:ext cx="822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2a.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739684" y="2333006"/>
            <a:ext cx="2438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- sổ / xổ:                  - sơ / xơ:                 - su / xu:                 - sứ / xứ: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3187484" y="3549031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bát sứ / xứ sở</a:t>
            </a:r>
          </a:p>
        </p:txBody>
      </p:sp>
      <p:sp>
        <p:nvSpPr>
          <p:cNvPr id="25" name="WordArt 5"/>
          <p:cNvSpPr>
            <a:spLocks noChangeArrowheads="1" noChangeShapeType="1" noTextEdit="1"/>
          </p:cNvSpPr>
          <p:nvPr/>
        </p:nvSpPr>
        <p:spPr bwMode="auto">
          <a:xfrm>
            <a:off x="672884" y="749085"/>
            <a:ext cx="352715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27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14:flash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672884" y="1877394"/>
            <a:ext cx="9144000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1" fontAlgn="t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3b.Tìm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láy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khuôn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vần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- an - at / </a:t>
            </a:r>
            <a:r>
              <a:rPr lang="en-US" altLang="en-US" sz="2800" dirty="0" err="1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ang</a:t>
            </a:r>
            <a:r>
              <a:rPr lang="en-US" alt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- ac: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ôt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/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ôc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- un 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ut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/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ung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uc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492773" y="3806206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man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mát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/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khang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khác</a:t>
            </a:r>
            <a:endParaRPr lang="en-US" altLang="en-US" sz="28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WordArt 5"/>
          <p:cNvSpPr>
            <a:spLocks noChangeArrowheads="1" noChangeShapeType="1" noTextEdit="1"/>
          </p:cNvSpPr>
          <p:nvPr/>
        </p:nvSpPr>
        <p:spPr bwMode="auto">
          <a:xfrm>
            <a:off x="672884" y="749085"/>
            <a:ext cx="352715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72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14:flash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609600" y="531015"/>
            <a:ext cx="77724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3b.Tìm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láy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khuôn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5" name="Text Box 3"/>
          <p:cNvSpPr txBox="1">
            <a:spLocks noChangeArrowheads="1"/>
          </p:cNvSpPr>
          <p:nvPr/>
        </p:nvSpPr>
        <p:spPr bwMode="auto">
          <a:xfrm>
            <a:off x="304800" y="1580163"/>
            <a:ext cx="832008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ang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- ac: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ang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ác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nhang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nhác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bàng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bạc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mang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mác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304800" y="262389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ôc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cồng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cộc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cốc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xồng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xộc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tông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tốc</a:t>
            </a:r>
            <a:r>
              <a:rPr lang="en-US" alt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,…</a:t>
            </a:r>
            <a:endParaRPr lang="en-US" altLang="en-US" sz="28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304800" y="3651371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ung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uc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sùng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sục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khùng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khục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trùng</a:t>
            </a:r>
            <a:r>
              <a:rPr lang="en-US" alt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trục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nhùng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nhục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, ...</a:t>
            </a:r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304800" y="2103383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ôt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sồn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sột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nhồn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nhột</a:t>
            </a:r>
            <a:r>
              <a:rPr lang="en-US" alt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tôn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mồn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ngồn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ngột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, ...</a:t>
            </a:r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304800" y="3138987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un -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ut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ngùn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ngụt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vùn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vụt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vun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vút</a:t>
            </a:r>
            <a:r>
              <a:rPr lang="en-US" alt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tùn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tụt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lùn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chụt</a:t>
            </a:r>
            <a:r>
              <a:rPr lang="en-US" alt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,...</a:t>
            </a:r>
            <a:endParaRPr lang="en-US" altLang="en-US" sz="28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0" name="Text Box 8"/>
          <p:cNvSpPr txBox="1">
            <a:spLocks noChangeArrowheads="1"/>
          </p:cNvSpPr>
          <p:nvPr/>
        </p:nvSpPr>
        <p:spPr bwMode="auto">
          <a:xfrm>
            <a:off x="304800" y="1059652"/>
            <a:ext cx="883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- an - at: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ngan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ngát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sàn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sạt</a:t>
            </a:r>
            <a:r>
              <a:rPr lang="en-US" alt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khan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khát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ngàn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ngạt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rPr>
              <a:t>, ...</a:t>
            </a:r>
          </a:p>
        </p:txBody>
      </p:sp>
    </p:spTree>
    <p:extLst>
      <p:ext uri="{BB962C8B-B14F-4D97-AF65-F5344CB8AC3E}">
        <p14:creationId xmlns:p14="http://schemas.microsoft.com/office/powerpoint/2010/main" val="395545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14:flash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3" y="1008533"/>
            <a:ext cx="4782321" cy="19568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6357">
            <a:off x="2660181" y="2590439"/>
            <a:ext cx="3127254" cy="133502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" y="3989644"/>
            <a:ext cx="9732518" cy="139210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33" y="4115286"/>
            <a:ext cx="785354" cy="113350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" y="435473"/>
            <a:ext cx="3008382" cy="496520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15" y="142872"/>
            <a:ext cx="1737363" cy="138989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428" y="4407862"/>
            <a:ext cx="582641" cy="8409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46" y="4046717"/>
            <a:ext cx="785354" cy="113350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241" y="4339293"/>
            <a:ext cx="582641" cy="84092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53" y="4319030"/>
            <a:ext cx="582641" cy="8409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471" y="3957885"/>
            <a:ext cx="785354" cy="113350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143" y="1221964"/>
            <a:ext cx="1197866" cy="10881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19721" y="2398424"/>
            <a:ext cx="59490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Cảm</a:t>
            </a:r>
            <a:r>
              <a:rPr lang="en-US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ơn</a:t>
            </a:r>
            <a:r>
              <a:rPr lang="en-US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đã</a:t>
            </a:r>
            <a:r>
              <a:rPr lang="en-US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lắng</a:t>
            </a:r>
            <a:r>
              <a:rPr lang="en-US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nghe</a:t>
            </a:r>
            <a:endParaRPr lang="en-US" sz="4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895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14:flash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cf779f76140b889421db1ee92d38cd6ed4ffff"/>
  <p:tag name="ISPRING_ULTRA_SCORM_COURSE_ID" val="B9F7F006-771D-4F79-B25E-1E54FEBB1E79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_RESOURCE_PATHS_HASH_PRESENTER" val="a4bddcfc1868c96f90db3ced185de38b3b4b54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PATH" val="Repository"/>
  <p:tag name="ISPRING_PLAYERS_CUSTOMIZATION" val="UEsDBBQAAgAIALq920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C6vdtIqok5BfEDAAAsEQAAJwAAAHVuaXZlcnNhbC9mbGFzaF9wdWJsaXNoaW5nX3NldHRpbmdzLnhtbNVY727aSBD/zlOsfOrHYtImTYoMUZQYBZUABeeu1ekULfaAt1nvut41lH7q0/TB7klu1gsECmlNe5xyQhF4duY3/2e88c4/JZxMIVNMioZzVK05BEQoIyYmDec2aD0/c4jSVESUSwENR0iHnDcrXpqPOFPxELRGVkUQRqh6qhtOrHVad93ZbFZlKs3MqeS5RnxVDWXiphkoEBoyN+V0jl96noJyFgglAPAvkWIh1qxUCPEs0o2Mcg6ERWi5YMYpylucqthxLduIhveTTOYiupRcZiSbjBrOb2cX5rPksVBXLAFhYqKaSDRkXadRxIwVlA/ZZyAxsEmM5p4eO2TGIh03nJe1FwYG2d1tmALc+k4NzKXEIAi9wE9A04hqah+tQg2ftFoSLCmaC5qwMMATYgLQcK6Cu2GnfeXfdXuBP7y7Dm461oY9hAL/XbCHUNAOOv4+/GXhr9/3/UGn3X1zF/R6naDdf5DCiG4ExHM3I+ZhZGWehbAKmKfjPBkJyjgW6TdhVKCxzDnNJhDIFsMsjilX4JAPKUze5pQzPcduqGE33AOkFyqFUA9M2hqOznJwHuAsIBqGuVzVxMnrVU2cnm247lrtD27ttNKjWtMwxuJBWmGa566TlmxjKTZcM89kJHm0cgiSEURdmsBaTwzvmWgh55FDxpgEjq5eZIxyhzCNrocrYZWPlGa66L3WOidBLBwSQG6GW6EIY5qpjYivom4KP2z+2ZUa1F82FJb0GOsfMucRmcuccHYPREuCac4T/BUDWW8mMs5kUlCx3zVRnKFxUwYziM7LKHqPKpIcJXG4pBy01fAxZ5/JCMYyQ1ygUxxFSGfK4lf3Ak6pUg+gdGnjM9si7e6V/+6ZcZBGUyrCPcGxNiBJ9UHw6ZwIqZdyGI6Q5gqKpEQsKs7K+Fb9+TQoluTcpvnfTsYa9AFTchgt+yTmhxaUVhvTadGIprkKaGxBhimxmHgQ4mRhIoeygCEVRAo+JzTE6a1MW0+ZzBVSbANbaPXzFlp5wkTxNMEpiBqzCLJSkLWjFy+PT16dnr2uV92/v3x9/l2hxV7rc2rU2cV2+ejiLCf1zfr8gdB3luiWbEtmiSnUaEvp7heDxQLbHvGea1bP7k1ULMynuIiG/sXg8poM/OFtJxjWyxRDV2Lf6TDGchqb98gyMr3bANPhl4I3US/D2B/4v5cCxASW6ptyaru9Ug6/KcM1sJu8v7bFS5mAk39iJxnOfs4ShuX7v+jjx1rq10fAf9LGv/RCaWfAgdoYaBbGmNGDVcGTH5OHDO9Tiph9Wl0BN+58nrvzdm1OEiZYgnE07wGrK3nz5LiGt8idR5UKom3+h6NZ+QdQSwMEFAACAAgAur3bSCyqiduxAgAAVAoAACEAAAB1bml2ZXJzYWwvZmxhc2hfc2tpbl9zZXR0aW5ncy54bWyVVm1P2zAQ/r5fUXXfCXstk0wlKJ2ExAYaiO9Ock2sOnZkO2X99/MrsdukzXpCqu+ex3e+t4LklrDlh9kMFZxy8QxKEVZJowm6GSmv53mnFGcXBWcKmLpgXDSYzpcff9oPyizyHIvvQEzlbHABvZuF/UyheB/fFkbGCAVvWsz2D7ziFzkutpXgHSvPhlbvWxCUsK1GXv5YrNajDiiR6l5Bk8S0vjIyjdIKkBJMSN/XRs6yKM6BBk+X9jOR07s6/foD2o5Ioizt5pORMVqLK0iTfHVjZBzP9O1pVRZGThMU/FUa+uWzkVEoxXsQ6eV3X42MMnjbtf/TI63glUloyjldxHcO5bjU42eiujRylmAeZBydrYJPj33rXQTyX+O5R2ZcBadPJq8HC8EUPaewVKIDlIWTs8mavz12Ss8HLDeYSg2IVT3oSQf9hDsZrkl1Pe4PvBFWRiCv6BGvnHYNrFy8ETDV9/jV6tauiji+d10UoICdV0YR9soe+Vun9QgZKXvkMyUlPDK6P4IfWhwnlPgW+2Kezr62AsP6GPIVTsFqPD2YwZWRa68ImIaXsJQmnBfSgKkayqzOhZQdxYQY3pEKK8LZL4PL9/YxEmUHBt9pw32FFFEUhtrNxqiXdFwve0670VvTdnQ/Cv3j3Hmm9A6/nmOlcFE3+kdJzmeedz2398yzYYpZkxoP4p5t+FRSg8UWxAvndLIfxhVMBnM3XGNwlEVZQNlwnpG/ZKgArGtyEGtdNwKhcVKdw9Wkqqn+U68E3qBMCSNGx1S1vo5h8t6XkcI3AWBR1KFr3cFZmo4qQmEHYfYjhX3w2MuQ1F061nA36gE2Km45r5nUk35V9K0S41LDAOFVxzXMcJbzW1jhXNqXJZMflnA/+slaDtvMtF7s3Sl8KyU3a/txCrXS/Df5D1BLAwQUAAIACAC6vdtImMCOJccDAAA9EAAAJgAAAHVuaXZlcnNhbC9odG1sX3B1Ymxpc2hpbmdfc2V0dGluZ3MueG1s1Vdtbxo5EP7Or7D21I9lk75cUrQQRclGQaXAwaYvOp0isx5YX7z2du2F0k/3a+6H3S+5MQYSSpKaNmnvhCKy45lnZp6Z8bDR0adckCmUmivZDPbrewEBmSrG5aQZXCRnTw8Dog2VjAoloRlIFZCjVi0qqpHgOhuCMaiqCcJI3ShMM8iMKRphOJvN6lwXpT1VojKIr+upysOiBA3SQBkWgs7xy8wL0MESwQMA/3Ill2atWo2QyCG9UawSQDjDyCW3SVFxbnIRhE5rRNOrSakqyU6UUCUpJ6Nm8Mvhsf2sdBzSKc9BWkp0C4VWbBqUMW6DoGLIPwPJgE8yjPbgRUBmnJmsGTzfe2ZhUD3chlmAu9SphTlRyIE0S/wcDGXUUPfoHBr4ZPRK4ERsLmnO0wRPiM2/GZwml8NO+zS+7PaSeHh5nrzpuBh2MEri98kORkk76cS76PvCn3/ox4NOu/v6Mun1Okm7f22FjG4QEoWbjEXIrKrKFNaERSar8pGkXGCPfkGjBoNdLmg5gUSdcazimAoNAfmzgMlvFRXczHEY9nAYrgCKY11Aaga2bM3AlBUE13AOEAPDWq574uWrdU8cHG6kHjrv12ndGmVEjaFphs2DskVoUXhTtFIbK7mRmn0mIyXYOqExsiwwl+OSUxEQbjC3dH1qLAPmjAvk39ru18fSbCWXZrTUGxyuebStnLZ+7yoD+g+XnBPdpfpOVYKRuaqI4FdAjCJYuCrH/zIgN8eDjEuVL6SCakO04AzIlMMM2JGPow/oIq/QEm+LQoBxHj5W/DMZwViViAt0incLyrl2+PWdgAuq9TUoXcX4xDV9u3sav39iE6RsSmW6IzhWG/LCPAo+nROpzMoO6UhppWFRFMbZ4swnt/q3l0HzvBKuzA9djBvQj1iSx/GyS2G+GoG324xOF4Noh2sBjSPIsSQOEw9SvBm4rMAXMKWSKCnmhKZ4H2s71lOuKo0SN8AOWn97hM6ecLl4muCqR48lg9ILcm//2fMXL389OHzVqIf//PX303uNlpuqL6h151bVyZ2r0M/qi4X4FaN71uKW7Zkqc9uobMvp7at+uZK2r/gotAvh9t2yWIE/ZrUM4+PByTkZxMOLTjJs+JS3q3CSTJphg4ztbz0fm95FggTHXvCWRx/F/iB+6wWIJfGaBD+33Z5Xwq99tAZuN/dv7GWvEPAun7i7CW9zwXOODfm/mMy7huT7h/qHDOb9P/rc2D7UYAIt0wxr9Gh1/flX2YMS9l/iwD2tX6U23p2i8Na31BrKN1/5W7V/AVBLAwQUAAIACAC6vdtI+GKxa4QBAAD/BQAAHwAAAHVuaXZlcnNhbC9odG1sX3NraW5fc2V0dGluZ3MuanONlE1vwjAMhu/8iqq7Toh9lu2GBpMmcZi03aYdQjGlIk2iJO3oEP99OOWjad1BfGnePn0du3I2vWC3wjgMnoONe3b7d3/vNEDN6hyufZ136BnqoeHpHD7TDHgqIGwgxeHTo7w9EZRxKJzprPxAW1PzCyW+WTBu6rgiLDShGUIrCO2H0NZU4l+vsn1VVUW1Ns9ya6Xox1JYELYvpM6YY8KrV7fqBTZgWYA+gy5YDJ5p5FYXeXJ8iDDqXCwzxUQ5lYnsz1i8SrTMxbwr/7JUoHc/fFUBg6foZeLZ8dTYNwtZM/FkiNFNKg3GwD7v4wSDhDmbAa/5Dtz6B/WM2wU16CI1qT3QoxuMOq1YAq0uDUcYPiZ2Xq1uRhhtzsLaVsTdLYZHcFaCblmN7zE8UKpcXfADlZYJdqSFtnt+RLlk81Qk+9QDDJLDw6JtV/dOhbrjj0NvhGRjhJbERGZdF8cFU2/JwTWNrFNq5jklCkqURGJFgQV5Gtu8RnD/FXyfO0txFCu73vYPUEsDBBQAAgAIALq92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Lq920ibbXtbYAAAAGUAAAAcAAAAdW5pdmVyc2FsL2xvY2FsX3NldHRpbmdzLnhtbA3KOw6DMAwA0J1TWN5bYOtAYGNkAQ5gBQsh+YNIhMrtyfaG1w1/Fbj5SodbwPbbILBF3w7bA67L+PkhpEy2kbhxQHOEoa868Ugyc84lJjiFHr4W1oLME2mZ0VXZsO6rF1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C6vdtIPzCQpjUIAAB1IAAAKQAAAHVuaXZlcnNhbC9za2luX2N1c3RvbWl6YXRpb25fc2V0dGluZ3MueG1stVrrbuJKEv5/nqLF6ki70ipczC0rhpUvTWINMRzsJDO7WqEGd8CK7ebYDTM54sc+zT7YPslWt+1gEyB2ZhZPonF1fVXVdesLGcTPXqhvY84C7w/CPRbalHMvXMXDXxAaLJnPomlEY8rj+oHy6IUu+2aGT0zQgBpzErokcnUxGg8baCQ/qN9T+0Yf3tpau4V6bdzCfWTgjg5j14pxregwZrSa+qB+JCKRG9ElDflpqYN6YfQtwAxjGnEzdOn3oVLkzg8VZ3ATEdcDvnjYbYtnn2ndG23xoHaz0+vgfUtVFKWL9I7RNBr7Xu+6pzYRbrQ7DWWv9VtKS0HNTqd53d03e62OAm+j6y5IaePrLmr32u2WsW/hFqCRqmpGS9/3lOtmUwVtuH+t70cjrddooGazqbSNfaerjLQGAm4FZKhKXzhQMRRN6e5VTW32FTTSR9qovccG7uod1G/hbqOxb2ua0mgcnHuYXd5dB2rp6WTufEfgyRCcHBW5VT+RXIPlNoqA2aHBxiecopAE9FNtyYKAhrU0J2X+ZhyZKUVqQgSywA8T+KAuX7IRqT2f/nk68txPtcWWcxZeLVnIwaSrkEUB8WvDPyUZktpfBsl2NKqCeyJLelDXk5+ysFQXZC08l0DglA0JX8Zsxa4WZPm8itg2dEuZuX7Z0Mj3wmfgblz3dHxRke/F3OQ0KNiH++IpD9tAV4qpMK+LxVMK6ZMF9TONDfmpgDuofN8jR9CdF3tcQtWmeC5BN2RFiwHoq+K5jAlBSzFqPfG8D+L0Owd2RRR56yK7T15oVFSSNMWLKLbZbqrm0yZiK+HsIu79QL/ifAY9JlwJCxviKQUSExQKS0UpdZucv3HEmL4e95JBAFoguPnmkpKkyKk21yd3U9X6Oh9PbiZzzbypDfWkKpEoy1/+3Or2vzc73b8M6imwpCj7Th2Pi8KQFNZplJNlObPJeA4C8Xhu4S9ObSh+V4ZO7p2xaeHaMP1PZQHTGX6oDcXvMtD72Qxbztwemwaem/bcmjjSL2PsYKM2/Mq2aE12FHGGdh79hviaIujPXkRR7HuuHBA92wu3tIQ+Y3KnmtZ8hm1nZuqOObFqQ5tF0ctfpWSy5WvInjWJkevFZOFTV6qFHJHjor+AdrkNQ/CPrz3gZAHxwqsy2mfqo2ndzJ3JZGzPsWVklNoQhy4yIiI0VRc0U208AxkRgeX6Y/C5zD4pAam+X1nIrXlzO4YfRxhy663WPvzwD1gzxRCSqVj63wVC4uAZZJ1tP05mhvAhKEQEbUgcf2ORW0iafOhKyDYtfQKpqTs5+Y4Qk8mGwHvhElKHLnkJeXfYttUbPNcmXyDHoTYnFUGTz1CSnyuCvmIbagjbJWCW+mDeqKIiRBlmBZLV4JKIfPdfEFkuASe8ufPYNgaK8DCUiazG+KqyJhv/dg+BNNXxmWpPBIOz5dvK21EwJXJhnSuhC9qQjg2RXb/dm/+Yj1RzjI05pJsxeZw7sksKpQF5QSHjiLg7Ei4pWtAl2UIlvMCY67lyTERemvD71vsDEZ72n1/T1mUZ+MuvHzCp0PBOWAZ7ZFAG+5QNf0+7cFs6gw8aInL9rBVlHPBhE2wdW+rMnPycEMVesPWTLv0zAvVqXNVgvWvHj/urfNj+D8bYSQvWTOhomscqgTCsxGLJgcXTrwQ0rRGomyb9HBq+OIhWEmBNUhkWQz8g5gE8VzDkATxaTcQj1mzTgc3WI12I40cJsKzVJGqn4y0OiT6Fc/hrqS7oE4P9kk/JLtnIwNolw18myrmtUmFpcUxnDIZbIHOVJBVI9b1AHKLKib2/w5krktWgMJ9HtvVdWd2+9yxXBPDzNqBv92FPEQsk1SdxltfJovT3HzQkmeIs0TuttoF4LdDSscrV5w9FzMbqTL+d66qlY3GiEPXsl8dBdQifjB17PlY1IQHKJCB8uYZV+Ekc9MrLSk4EBh6pIC+dvE1JtFz/99//KS/myJ6EilLq36rKgeIXXRO/yvunxTiN/1VCjqNqRah8KQlMD1QZtPz5yjEhQX/KkYUky1LAAnHHVUo1lEAaRtVxVP32DqrElkXBthHsBSsKuVNnn6Hxyb1+bXhHomdonA5jflVB0vMiN3llGw5H3C33vZBWhP/wSiQm75jTuWoY8uwPNep7y+dk+XXhAJPe8yGfrarI029VC7rzkUjqery6TLm4ZV0LWkLyfmgIu5Nr3SvhcKPiE+jhvHBBE/KI+VNxtfX2LhcYxE0cpPGQR+JIn73lOeI1+5bGbvhE/BjY8qRj1inYMBWbxVRkkXbMPRO14+ZYU8Ix3wPzYVnQk9nk2Iv0Y5Sua/LmN2/3K+2N4XDKSodylh+Ix/wW/c7f8OeIx/y2WFImcKx7AzoeySOz2ziNRHl6mcgBDw1lj0p5srcij7BgLG5l45xJKaHIGTCXDuXK6HgBTYtZ0PIG189YPAhfNy93ArN4kdOOxbcOhYFD8tYvZ++Ae9yn51NbzgMKMB99+X4q/1OeUwWQfHtw7IyEivjLhn6qwTGELNeiz8c1lMr4VJMyky9lzgE3WTsT3awaNJDtXHbzasBQdPFqEJYU+2XQoP7GU4P6pRgNUrHnQxhugwWNMGSBR7P0LNLy3OvsJuxBbkiLsDODeTxfg+gQTkgZJkcoJJbcVGXVkrzkx2FnyT2f7mjWqXKEnGsuz34QQ3VcTm6Vj+kTz6d3SqlcBWmrO6Rinrs4cBYmD2QncclItVWHk0UsZ3+iW2VLz6FdnViMsi4tkj1vVUIopO0JXcB7zv2Den6VhSb15ovVYxpAQd7Zvyz4H1BLAwQUAAIACAC7vdtILoBvDoQrAABkawAAFwAAAHVuaXZlcnNhbC91bml2ZXJzYWwucG5n7X0JNJTt/3cKSQp5yBRGiZ6SMCpkj6gseZJ9N0QJTVPWGRPKkskoT0YRLY8k65T1sYzCDNFMWuxZZpIsYxoyY5nlnWlV8fu/57zvOe/vvEfnxHHPfV/X9/p+vvt13d9JsLYyWye8SXjFihXrDh8yObZiBT9oxYqVV4QEuVdeDpn/y/3FBz1mdmBFIUFmhPsHv6+RpdGKFRjUWqanAPfvNWcOOUJXrFhfz/vPhw964L1ixanZwyZGx0PdKG8D8mAdjgYfq5XcL6gafkgR3tSw/ZrvVtrV2Ieh6S+l/u7c+se9RuEtkqV+Cg6X24T6/vG6s+myYvce0e5uJ2hMWYJlfmv/2Ed3iG/ICbrLfP4Y80TBlPaZQ5G+7X0a8zeJ2h2O/aUnCMZxjfj0oNqwmVF7bPjMJBoLm5q9pAp7krNJrW7FKpGFP+pubfKrNPH+46rtLgO5U5yZDgSrQwdufWDDFvGfb+T+cPGSByXSIRLe1fRu/wMiI5t+v6Mgqmk3iXynvC987BTwnWIuUv2ljqC0xwW+BT8m4qKa1OQud6SHPqXiJSbC6LoaP4+CPC0PQsa5wWgHjWILjH+dQ+3MtODW+lC/d9twYPQ20K8fYkWEQNsC7bMqZu+cw0b+GVar1//T54QL8sbJW5p+Jknaw0N6VbSIQ9yTndevP/tlTCEQPyBa5NdVxKrLN104L51/zb5Z+Wc+/DbB7dd16NpP2fX+RTXBM/RyLPzjnZU7b6+kPZaPVGogxuo9+Vve+FW3gK/oPvwhK8DXB6PmfQey2CNZ64NqplNvpAs/uCAMOypA8jVmIpvogkax8gpXlBJbZ+YZaxOHe6GEr9M/r0Mw8Yi02twLwg/qmoUbiPGniWLeQqCXfo+akIxEke9sQKxLw36+yU7gkd4BLr1i3gvWYH3Cw38lOVjSmk9SzNvvgI/ln4ktM/NVk6RKRu9XsAw1PC7f5y3DWbKJLqID4gdGiy5gzzOR05YevYW8G6JFLB/kr/GBAIIUY7/zpO4PS4HjhgJlO5MpksHeQvr8wAU8/BvQebOuwpV3Az/gprWjxDMSqE9Y5IfQBuT49c/gNNerVn98+tyXyZkkO/fPtT/vcA8fyX7sjurp0U5iaRJeTfjCgS0S5eCejnaO/vQ0lAGfYAc66+Dz6v7kEi28CNHjtw7BR22y9usyP9bHMaqH9ahzsMnm7f3aPvz8kPn5PkZtyNvnc2OQ+TndFgR+Jicrcu6EBZPx2kzn/ts+Nmv8MbF2LNmGnKQXC2WUlwcn2US17ZRvenHx2U1rKTTNzuPHXHSLB1sb4g8j+AHqbUFZKp1+T55kG5kig4ZD3101CySwGiSOVk+VdkpC0uUV5OzHRx1Wy4whVIuyWQiXGFHJCuoSC/De7ie+s6SONDuchegYpFGFtmxFxqPMY5BDh7snkOcvnOEN9+psTlOuLKDLSbpoJSN7AUACPwCS1xH3r1J3csDo11Ie+FEjIM3m5g9jkPS07nnXDGFQUo29aZk+Lq8OuSQhrgG+DXNw1e6wVJ2dhT5mpj07XspB3+uBHk2ruwmcyOeqicRO/wOOLjjnKM/vytJk9a+pCIi0CYhg0tLRNSXWCmwESw4Q7O29VxrhvoS0NFk1OIkVR656rnW0+s6JCA6SnmNfNJitSOvsjogoQd+QWQt6VKrmJjBhvoQ8ZSZ0Tqom7kKhsHserd/d3aJF0tPoNtscMn403a66y7eqvyy9IR0+EdYuC81SXkJiNbQTre9SqkM/tZmJius3IHqyvF1jpVTS/Pjwk/14dsmIXXLbgfghRHnfvFfYFQpErucqZKI3YvSdtGTaEhh4UE2U3fY/ElF0shZ3d0fkhxwwSTuzqyGeTCL+gwtDex6Csbp8s2pm5zBEeo5tTwCF3cFJKsKzMjeFcEcee6clmXZnZZebp1nsgPHHJz8slOGNKICSY6GRwPHbZYvPfDt4jjzO1V2N4/I9yuNNYjAh/QX2708NtfptLXu5Jum1nWHynTXX997ZtZtcUPeDH6+tEBlc/fWIFfaOuCQLiBZ9snqBkfQRPJHmXSkoaR3VLSwE2nPnkdLfjT7VktLfBSiqewT1OO+CcKt11OmiYgXjj1tmFtrT1jqRlF0dt1futHbmM4pVOt5+8VEFsnxl/Q/7pcOCcK1XFGAJgUnzvDa0iWtdTikvrpyncgwIXNulZizwqOZpksiTuIGYH7Y/CrRKw+KRS4zwA8OAxeXJkPIJ32VrKHDigWGZfefVLTNisJ+Na+zhVH+ubX1QsLgSPLjF1qri2maRJXSrVa357DouOqU/rHOostqPFZa+Avra8/0/Az8jnV3NovfEdbgjWB+7/Ytk2ZR+9nNu8KF2I2qmL4lKm3EzYFxdFBgtzbBZBoLDqN8cVA0JHSsoP4WOuMUVpIGo4/K15eQI3doOAcAmS8d7zUqeOGefHyzT8h3ofacY7DnDZWsadqVz/1iXvpdZrLXJn08XLp3PCMdMOW7/gOu1uKwD+VgqpUcDgqYv/VC5lgvyYP/Lw8G8UaJFuH52IfKe3GDgfdY//x6Q7HzIhe7VpvsnA7KnAsujv4tea5BhMmZvI7RKuNWdK5vcUGAB6+vUBPkBU0ePud4RPm3L5d3Jda9K8otbsU9J2nSZr361LpVLY/sfRMrOM28lZwghtdDQwUsb1yMmtyMmCcO++lM36hNVa0NpqzZ68wKTBdwTAQ/sjkYWwSn+cfQwWutDDw/d2LRPs9ZRjjs/ZnFms+JQCCY5bnsWbPLDMJA9CHQ7l8uF3z/tful1QtVb4fXfyFTDRj2UV1gZg2X1YGtuuDSaKCsdp/U7aEeKAdUHE/EbONN3eKJRiyfN73RBTECzIuwPbSSA7U176b1QYoBb4a/xDze2sjUy5ZdSv+oU2eCtrGSH0SAVGrhFzg6lyzfGCbcei6Kzzu184CAo69wP/UKSzyUftqQUETOc9nWUMpHjAgBaOKvzKoYdX6TqXgWUyE9Lbhye28vCPOwNTOTs3g6GOCOD8OU93fMC+cSNnKT5yKHr9n3aw+3vAlPXFI2lPV551ID1yVIrZGLomCfzmitgEXi5k2AUFJSsaf02EgVC+71A7U8vSwONjOfjA6ZogPJyDKVMKyjfBG+ye+VloX1eL6W49rb8zWhngjhQXYnwZqKoRp2UYeNifx64U6xfdTB0jHwN8h+YTKiCoZDnb4vz1c/pKXvBIrSPjJc5YPcoHogvS9z69PJMSAQxUch8a4Pfk4O9iIx7FOGEnlQdk+4j0+3bXnAFpECyYtvteHxks9YikrYzBqkVEpFrdnE9RuEupcJhIslPB9RetS1VVccRizWVwcJ2HGFycrEvXvR9gFb2KBBCRtzPVbQn5OPPY5W516Z6zc2dPELHfdxaRteA9hR43kyVTJ21d9DFZ4K/sqwTZC3ubXLozHhRTAkaXmJLom9IBlNjxMtL0dcbvPNrjmdfUsA8q86oa5yxSSnV0o/+ewify/hY0W8Dtjc4JgAKoleK0JJc7y0iMJJGphFByOlKhTQ/hKcnC5QspOi04uyuUL+gdsDwaeolzHolL4v5eHnFp5eD+6bdg+PxFTDAs0MSDihbASeB7kLkiRq4XnSiEPVpGAxXAdXR5BrqdjVLf+VbIVWSMt8nivw8kQSBbn9wa6ifzs7uCJeGefeSZtt5jasqp+Mx4udKbN/NBFngnKwxInu7ye61AL+16t2zXtfKRbS7Z1MlqkLzxzStkNDdqEQaRTUr7Uhe3d7j8hY4xrG1uwgshksaL7IWAi2wn9I4w4PJ4il5Uid22V9E68i3SxT7eIihdiQF4U1viw2awnB4jMGb7gOxwRYWE1zHz8EybfJoWu06e0gZY0UH/TCwVkiSOftIw16LM3qx87ZRZ7r7wErszakKGYmGZwCBGcIaX9baItzCVN6VCSaqfxWL04AHQqCJjj9evnlYN20nHwxUqUcOWeUM3ZP63ZQYJkNqUqxRFgLhx29fAuQcQFaIGsXe32vxqvvI8NtAgbhvq0nrvyB/D3+8Tfu4x7jwb5kSL0mSjlg52pZniOJ5+sWFSL7pg/q6c+slpasWt7i4zAvhn3a+uLdyCU3iMzJFnbwNfVDXKSm22ErU6fyv79lHyfFMvlP9HhXlXVNFxaFJeviv9xX7DPRu+1Da4aZTTcNt1nt/mMDNz85kS8Z/8VSYaag3fN64axWyI39hEjhwbNWwkmoQlkUfTO9nvt9i5w9/yLcKuunzYxu9O6972gsuCHqMpSteHvQSNec6s8s7z5xU68Z1Xb3Dt75txePiK+VHGr6n0HFRyjeVw/7k+l97p6hxov+vqs3138q3NMMceDcc/xH+YJNsxYgxw1FfyZP75+dh/lwkjHAZqW6uP8YnWXF3QRT2BviD+QtGWDwMu05I193FjbOUHy4eyFTcrbwWd/czMxePZBYlYWEg+F9AQkHly8/FlCkDzlR9EIceBIyctkdMf4QaMKD6by5EPVnXwDgLO4pnBMNQQfDF412CpYdb2ND1ejBKL5iXIfAkJWXTVwHbsmgMSrB0ywwf3ZHScXh70dMdg70vDWFFa0EXJZ8KL1QwtTOBk16asc2FdeRI6XjqeZ6Smrx6tBK8IJ7jRkaN2+iRFl56xMxhNfnfDNLTC/L12+ySn3AZWL/prqcjHDP3I2gSE6TzA6hwaoSo/nBh1Bky+9JmbtymcfEnJfP0CEqmjeYVycEIjjG+mWG49Oq+es0wSa6+Ge9RyVOz8/wxHz8AGitevuYGP4ARpBmLThVSvyj9i8JuaXKIk+OaAtzc8IF9nyL/jLhAO3Z+YQGm4vWXIktF1pPGObh1dYnJSgOLlYiTMRoE1e8Fo7oMQf4vPr7e3Pyi9IFfDdMXW/E13rD1IdhKEvOGr3+9AfTtWeNfayNqSL7vl3nmpMDiWFD+ddnvLsVq1YLnfrH8F75f/mwKba9r29vqFmXaf0t+pb/RtGjk+PXy57ARdLgGYxf8XUa11y147ldf+v3yi5LYk052tu9dbGnV4W5fK03ynxn+feKFJqt+AT082/9s2zTOqeu7br3f84OJi5jtb/TwomRH2xtQ28ap0TCfrzcsYOIiFvvbZZ4bU055vdnf54fDeXVhwXPRy6Aug/p/BKopUZ6cm5O5v8HXAlmuz02TOLPFbNhE5XBgUmJRkCy2lqUAnD00mlZRJAr/YOxLVYXqUWi69E4wNSMkjKnKJqnKkTRwFO2gMrku2nCklDeCbfC3Xt2M9mbk8JupZz+yfk8eBz5IesMmU7KqBz/lIOZyNgoIq+97Gjfku1bq0R2Tnr+Sb1SbObycGH7Naix1Cdej1KLxu+oTh1jc0d9305GSi8QUPNaE8wM4MyhO6Mwz+9qz8Ry3/TTRiBylXoqMOH/DxKX+uYL+f9fIdgfGSfE3YHvWx9lsOYJMgDaoQzKDs8Y87sD1JjQmlA9cPz8g5u7/xLyKOrS3AROAbt7/D9dh2a/PYo37BgX75BOrZKq2X/wAQfKwv3vSdtsc4WR2/HctaOEB2KbQ5KezA6SzLonS5DdouFbbKxrIZwgzNRTbUsdL6CX4G8yNSRyyP4RDgY0dhl9creKRUOwzO3m9TOLeW/dexFoZUoWP1gYdKxKbNFPB0bKvmhhqOUKqOO8hjlLH4bVJ+qnnL+OlGF21UhzErm0j4nYZOnG/KYfQZ1xR8uTOlp1lSn2eQSw5gIq0gyCAxgnwAhoZWjB7Knt2X4GqqiR8vHOr/JIcBa7VbmR6cU0LYybe8C5lfcIFT7hzb20twecQhskBc+/DSwApNRokl7H5rofgoh4BrhCLWbacanbIU8xUJW78Csnxz3DIeSdDTm2oFQGlBjEBUaYXV4tbNXSgnzzNRT9saDnspdkwmS2bE4306RQDpxo1YKjXwUFHbq4BbT2kTYeMtEDDL0mrCO2fnpKff4xPhwsfvLj1pwoJbwZTYVCqBEOIb+ttP09cJaM3nuzVYTz+Id6QfDxZfEvzJHxPuxFO8YnRvqbOqY1Ou8NkutSDvf32+FxRSr8ICBpaEBlk8DTkHqjJL+h02Olj8N2hWqUKCtGxQqrdsyQfJXGrElmBMaz+S7d/254mhCYcHn+vJeldgi4sQYeXMArjaRT4vu4Wl1RqOaa6VgiUVJPryy+F71NQkDsaAYNMzDjE7ugy9KKG/mb4xHg6i8w0Mh1PcqjtVYiOsdFZT6CY+JU30ijPtcHRchIsIbFuM6T/kwP861oQ5Wvgupl08TtG3FH76H2AFvwGdxRKenOUyWYgQ4LRpp+K8gfImQi1HUj00ds6EF+Ep7QU4cF+HSUwWMSqhBo8L3/dcjP1DSBP4wczvyg/mLqtG4LKZNqUhNhuXpxQbiASIyo+sTNfK8SAZ4Ti7/sI4BaU+77Zrpk8xQMiW/6Trf05LvvfNtHLjy0/tvzY/z+PdW72rmbUUPVmMh4LGjDrDWDxCQXEedsYqMHaR3cYvEoD+uHCPfG6bF42KBcxrp7iKBEuOBEVxSswHBqIOzygGnAGN+sT/yOQqqtsbrE5quezIUJUCRPs1lt0ayM+k8q7/9eQzJObF3I9vJs2N6q4pvwhrccQhsIz/v3i33+P7aIeP0ZzamjK7rPPBrkhUfwtQPAJNbU7Xyr6BahW4t/SY3qgi1sPiP9P28Cl/5e2gS/suMnbFj9tu/g2RfHeKEgV74ZF03o+mz287e3Oh0ts0fivhI7TscwWrO5MRpVghIvWib4l6gN6NkVC6m7waduslPaBG76ZXfVP1SXsl6DJd0KxKU2nQdx7fLYwbV560d2rYt85Ra7ojEPIaZAldxtLN3ABpVdAWiuW2ASKuG/H81xymkmA8iX2gfRslLkeD4zajEcusZFW7HtqmZRlUpZJ+e8gpfu5Zi3tSv1jon5E6NxITpA+78CLpRPRgMMcpOGBBtVUOLVqlndiRROVKyeG0pnSSiWTK2w6ZDs0J80WN3TEd0d4BbeqMN65k2jkRrfQQaWmCm8S+8M9VN9FQYgFDMcxK6bJG5AgLpOdPWCXJJTY5+M2bXGcTEb1sJFbewHVedGN4PEbgzynY66pfgNBStjed/CkP0lOR8vLghkyixER3/qH3xZ8eI6xTMhoGX16qFLB5SS+hBPEqKrOghqZ6saWkf8RkGqhib/bRX2slyRdlY+fxBQVIYgMsqtMyhKcXMPjJKEyYQ1LsWqTl5kpMhGdlm/gNQms0iXRhURTq/Z2B4hnNgSIGjA/PreKF1pP4vR0kGeOwkdtNHOS5LdMqOLwhaiKAngDnJshAyFMDF4uyri3Xc6ciVi7rXtmJkg3diYeQmGTap2SxT0PMRERSIhFBDKidiN1dClzvnUbVwIyzkpITKdVuE/KAcT1S9YgLCbIFVL8JtKPRDan6miR0ipq4CZiGxgbB+smx1Q6/Yxwkz5AFQcHqpK25FOTzmJYl7lMx9MUsBGOSxFKQY58lvFsbj8DZtDXqL6EbKbIc2WTnJa+bwd2W4NWMGw8Pv7CnRqiKZMz97jm73sCcmPo7Hxs38rEaXPXbmyP+cHuMKuakm0HEoXku5OuSKXtwpfLAvCENi5PZKoK9frjQsKQi9bYOzUAPLa3B3p59bsFQhJypRHjV/R6WtTb+eor67ZGx5SleM2CrgsBSeqlsoAWaInHlmCnXZwjzYpBdACYBCnT1HSlNsW/VYDMY+ada5nvru13bUlbvN6fmXCNm25hzr1y4yaEhhExLWUaWwMTrb1YbQdip81NnKQfRSYc4f+DUkYHoeimNyjcXNg9iBoB2d3kx3hFeMOWGZ+j4SpTB02Q/h0R49mKNAfnBxs6KkSsSJ3BCPG7+cYovf6UN/glXL0Ej6XgESWlT+o33BG4NCFhqxqab0/lC7dT4hLMoZZjTqFtfQbgMGf+tZSKoaTLQx1kGAWu3o7ynKXSr6VpuWf4h9UG34JkCsl0w3E0WmmoRQCMWa6Hk0pumDmvteEJYU43olaUOrnU6puTeavHXwHjljg78pMxWeKQ2w2nNVy1jOjVOtG7ZEzzw64tsfGSmXudSwqEYDmfqDimnlNbi78NnljiRIkH8dyhz0bGkS2ZbMPpZ/OPyEGTwoqXJFCOR6C/Zs4BLgcFABG1PYXkpZTrJk+5dr3VnX2XEie0o9sKKeWQMRcuM5/L1ekTMJg+e4a8WlWna+pWaAh+8c0ZusUlXjkCqgOyojz1c0eMZKMDo1FSbg1YYOTMoN4fslCzpczyeyOeWQ6IRvJOAn5sUkDJkLAUKOD0uPpIWrfwUtMheNP1CAJo1675JItzOFeCYGBRM3yv0VLH07R5qEPS5cldvll6urQGCWoGiWeCLR9saeqcehuqueTKYnhTcY3G3HN9cCtGk+/KAKnNDFgTlkIUUiNV+BRj8P+AlzoF9ZXQ0vTQekLoFEFoRyoi6t1rrrWcaVEU925Yvw7Y4bqUcIyk/HfJ6TIpy6Qsk7JMyv82KXlCIBjBOQbLmcf2/4eEXo3W25Kde0H43BLHDz7sIUI2SVpHJSwR+6eFTgy9PG4osN928bOU524Oa10RflDXsMRaLHQZZ0/uvL3y1hLHzPc/h2aYChz3IC3hjJQyIyr3cOmzWsLD3XqvbXVv5U41yBInYSWINS43hR8Y5izBSKspmZy/+CTTKpZIoBKG3XZbChy/bbPESdqcsKRXDy4IW7gsIRANUFX0/ZU7X+QucZT1lS7+JJe9SoVLlHlIlWhzGz7JD8cXz95enMwk7+Gydxn+ZfiX4V+Gfxn+ZfiX4V+Gfxn+ZfiX4V+Gfxn+ZfiX4V+Gfxn+ZfiX4V+Gfxn+ZfiX4V+Gfxn+ZfiX4V+Gfxn+ZfiX4V+Gfxn+Zfj/C+CvZVGCjuqyPo9RXmDIRPKk4CS/4x6cs+OClilf+5WGYOff9hDOyxRxBcLzS+vRik/Dhzf7coH93H00FPvh++CMnjpeX7LQqeea2zNiK7dxuVAjGZ+1hvbY8yiC9x5c8JOumOfqjPmN0kTscNbCVqrh0r/1C/jeNIBvTM0hYlsIYQvfiZ/ar+L2/dbH5Hs7hlXtnsVHLPFWlnqITIOFH37wNPy1R8D3RgGC+fUelKu92nH8aT8P2PM/NIzdK6uzd5oZxl744e2433q//ej4ULw+ptTs7LDMBo+fBzy96teOC9/aLuh+cudMu6/OOvVr994VqxR4vDvL77gU78wOCeqZrtn302PW/v+ZDddPtd+/OZpX+9Nn0f95Recver8A/+3xcyffUsHfXn78/uJk3X4Ru9wTAQ9za0dbflvQosLgYZ9MmxsrAuqzRo4C9efaUHL6H6NEZeQixjF580i8JEpVzle3T/yYIuqvueaFzzLe1J3NDLsCbTUH2rQak6dQ7A+oY9C2CrbWfVnECMuVXDFaGbq/aWauAxs5c8l95lLe2t0EvTBaKBnS3wEUKnTW8F6Ih/++j5Mtqu6UrbMB0dFpibjSgDf6OOQ+Yu0/uzFPBq6N9T8kztHPJdMSjsK8Hojdk9SUCynTQiM577YbhMUTzXHscSJ7fLDFnT3JQLLSsbPp9UFMXFAvLJJJBmI/uKB7s9R7no9e2ugWmkPPmm317bOdH5raQLZ6o5H5mM6ET6X3wzoqxqfCnx1CzXeG7wIyB1aLDhdOlWWGU991V409I3eyaysoUEro3hPf3910OFfbfouNtmgvxzEJVCbhvYwq7vQt39c95EpKDUZe1ht5c0MjmQDTcAXtU0L3M+D9IRoJNd5MBZTupB55K39CEf4fbX3EwOrIgfdYdAYxrUcz/gGcX/qvqSxmc1b1LOeBP/8GSmV8T+SHuMgP3kKS+MY0rX240mFFFxOtFyuvznAKhsfTrtI7A6HAYTlzF38XY4fCR/Y1KWMvXe3l8BSsb5lIleuV791L5KVuZIaSEk5up6nAOh82P9jSmI3SySRnBs0mrwftht/u0Apce/Q9PW2m8Z+97IjDyeI66kmW3mCBSO2w03nvb+C9xmtPtK28bIftvCI2eJBZZcnsCRB3aoRKcpI+5ur5qgidJD817rkj8aTubByO13ASuM64G5ODHK9BVcSWrfrQC07wD8zMi0ZWdTafby5URoH7GZez1EdxX0XKVpCkt64IMtE5rx7wpojBlaFZUmXfw/rs8rWg4FqNgJ5oxMmPYhKD0+Ybk/QOB3v3uqb4qXY46IuqD6IQRavupw2Uv90gfqi0eOvThCHac2N+obG3kgHDz3ODCDam9D6zXnett+G7VMY7w2FotrX2vondwWddH3GxraiiFvWEQvKHE752ifaU79MZ3LS9VxJ1suVcI9ytR1sVjk0ucGqkRCNvGZkqT2QbmeaHFvUbeLL4G99VFsy5T74DQKuAH/GZVVLe+dunW+TJDh8x9DOnmXbWZ54dirCIoJJf4h9NzwSSKYWR8YF6pihycL+G8/T5qjnQ9/eRST6CGlhV3ByDUPBv7xtqruhcJElRybm04l2wEU5WAIDvm7+tZyR+poFyAFnFeoIIMMLtUIhGtnCqp9pFa6rmntQMQ2SsYEw2lcOeuH65AD9Ir2LduNc3+vzLDBxA2uxzFRSLUDnd288dv+OMAW37ifJRzPkqefL6aGTo4eZcRlu8mEKfP/maZnRvOOhtpn8SbTLZJ7QEhkLOzE0Wte3qVwA7DofueDGp2lbCaIovKmX0+JGJNWY4bYXyGpQ5sCWm7yqtCjtfFacKG1wbh3YLHykOmayd1jtjb1DB0E0Ca+P69rvM3T/mjHpFqczaMZrt9rVJ24mB2eGs/hprqD2WOF2bpbK5hkrtJjJmiQi2nSdu1VpQO7ZEdS18oqxHd4tzKL03stncnMBybElTM0tuY586zGR0Zvm9neqUgbJXn3yt/fQSPXJ7C5puEi9ONOe3VDl96glu8rk+Gt8Qlup5kF+sBdzOvTDbBXq5Et0K39U/PnUNP3k7GslzCwYwir97REc5K4vVlUU5Fej8nsFkak07kPiy9vdn4jHsyvJywRZ8ybRWb2SXqvPoP1Zf1vBJw5pl/47OrA3ZiD8N+DcRf8aSARlxl9W11TTCqYR4N5icrzyLyH+R4wZ64XZsQ7mqQTmhfNpygN6CeGFaQM7eTOuKTrTDCol2B2Be3YXDZ09kqbzzI6cSXdfKksqEtAisg8kFaLlGcEufWcRjYmgvWjcV6vkswPLW3B2AQZ1bBKU05P1HGgcf7K071aqhSfaKe1qpOd4bnnED2AcxoDlYCUi9McLxWq/FJ2+fSntc1Nj7EN2jynG8a3eq8YuU+AgGTuXYge/4sgBV4T1UQ9r8+CR9RnZSEzGliR0OeQgeTihqpN6kyOCDcbhKLxem5rxOdypqfNYLpptagRvCUNRx5xs6yPutXIN65aYTe9DnkUX4MPIYTYeWS2a039Xr66l2j5UnpxrhpA6Vu9NXWd56X/gqF9iq8me89UDv+ouhzc2TZGjWfG/bYXbqPfPNJnsuCG3oxofjHZhVO5vi/f2BNOnAKbRd2eggvRJL1cVmun9xIhpi1CtnRqhgPO5W+FHMvhuo/kEreAM1hZKRg2ug3le/z5KrYOvlU7YGbjF671SWmdha2d6BEbEjhYzO+Lk7s2vh49dFMWekgC39Ogqv41F2qJSDb2dk2df8u+cjP/csKXBLL5leNxK8bo+IzPwWqZEz8/HN85XAczmRoYX1KJWgiAmwrEMJwp4foDLr3q606X2fGjhPLpDB+uY8Q3wGEt2ZpIIDyLLk10odAR11Z5++jUYOUePF95fI1qlccJCDjjPqy4pLeilieJwZMzC4mV+vyiaYqN1DbYLAKTM2RrjKqXIw6V8ygyD1Ln9Vul3/ELR4GFKEWrPZMY7XgGWTpdQN2qZ3GOCZAPRB5oCe5l9BCR/Pog8wi/VSLwY5VlkmY9arha8GjFESryaZSVQ+N7fgsjK4P/1bI3t7wXDm9WtgPpMeRXHssOxaEGkMwWvPV+gq7Gxk2pNdLKKylcuemiBcre2wXlTdWUzRJc2IaGQF1Q5fFkPuDBx5KK9w+vQbX3gVN7y5appy8ES1YFigv8eeVKhBBVq1tPPIk/J8V2gyZBxzUKLm+bz36Tf1lFrNr65qoFBk/MaDItRJ7Frcxf36zobiaw1a5BWUyBS4bDu4m5AE1olEpzDKEu+xdrcrzdnq+DBe5wiAaJ13BSksPdKYs6qKI/Wh36ClTFXvIAbmYmtk2mvWfkeebJFMU+VMqn7u1yvYMKlRK1XukxhQbQpxX5exFlTG3m8WMXUndTejb02bXE8uuiijO+Gvaa2ymw7v995gvEkfoz9O/eIhxjSKp3UIiuVZc/CCmr980v1U+y30lWYwEqGzOsczttfKpcwODZ8tP7jWkISl+Cg6q8bph6xzVlKtZIOfWOmyg99CbuUEe+cXna9Jq4BxrS46SQjE5mweUtmyO+vvvS/0jo5iwGUfS3oU/hHKR+nPfRg0Bs69GKwHsj9W6fdz2AxgJBOPYJ5AGpLnIg+5zeluDgkhvg0I9i4BO2vkCouZCoHuhslF5Dbnum5G9t+ClNr5f+1/uHmmbrV+8ViNYvtUQyf8BZcGTnjTXLZiwDFsZklQTcm2CeisUhqX5DHs+NUbOYGzTRn+lWIdB+LKEitr9njXKIDHmC1ouBm8HbHOp4bsMwa70VOPs4NXl3iTs7cV1c6NDuZEjuasF7fjf22TBZzvxAfiGjq1lJxDyXur5r0HOkUf0Y3pr9tLp9UDdPorNR26H45UAh84G+EeeZaoJOQQQtLxkNGMlpBBt1gApWZPoERfoJ5b+XxY41f9Kd/7sRdKPL8GRKhpe4dhNPlhjQs5p5oVgxwqe7sgI9T8kNn5QVCy48QDLfrLa1Ds6nLNm6ibu1ZlTHs5vklCFl+dHspWzPNQCHZnthKZrV1iYEDgNwJjPhNIGHJ/3xke1jy5zgCVXU9hOu+t2QNwq0X61KzyZh1L0eN7mo0C6wU6PhbSIPVTXLO5Pq0gvPItcce3hOjkwD0g60PBU2TBrT9yuH7JufhU1R9WNSXesoElt6TVI8fgb8sisT0Pye20nGAtVeDUZMj76STktLm5k594EcgvSK3fLfJVYUTNBQdx74sJBd0yVa7JGCGQW+jgpXQ0MqMnATJeBmS1AfWYNCCHNsjrOw1bbxdjMBNjUBG25irx1d74bcFEUfSQek6kmqrNhI2nKYxY2jw3SXWm3qjw3WTCvK2/ccPxmgafMfXd9UgbVWLVns5KytRoKLb3azRiiKsbK8LWzhOf4ama6rP6G/9soBaon2ChD3p59fWtKLk13NkQKevd0FB7paX6qOM0NZfCxI+Kq6qf3HIQmRh+69/2B/bM9XLlRRvX9oSlquacnK4JePBKDjG+dY0EwDggXx4s7t2QHoqL8Mqvvxx6ljNXxJl7/7iGNnC2tYj5rEgmcgQdeThe3SG+LXr7Flxw8uPhuBZFI9MIR5P0ZLPRnj7P/ewet7yOwP5wV1I7uVd4TXs5XrTDpmc98HiyOApSA373Gtz1MK6HNfnd8AZ8MbzBPt6IrKpUmvP52lR8GBpFnsriMAvFFE7N1nEj010vsvNSDGgSBpApnHpL8tZrudNWiTPdZy1Ox81eBc6K896l6r4l62wQWh5owGDJjQRHUEi5jNz4W+JjmtB/8/6JIBIf9rwGj7HbB4/mdWWGn9azKp8fSv2a6uwUgc29yqoN8cTZyZZHrs6g0I/CSBJVxlzPMspSlwt7d5XadQUyOrR1zHUzD84/P+fjVtU3JtpF+zpnxfgGJ7OV1I1QiHKDsNLzSRUsp00mb8hakl6dVwfRrSrQQN+Lnw1otwjvhVbGztbOhxxF7BgBpMQ+0tyH/lv3IzpVN36751qUPDmyFh/H/asCnfqJrV08rdc3z7a6FfQ3HjOt9XYC7fatbT7o43QRgmVHRUPssR3T/2YV7Kf/myVOmOKma0G7DQPftJibSyk34d2cNhQddKc+c8AejUWnImUvCIFGY5CdkL9YxnsnwGOrM/GDaIyKwlcCL0RVcX31VWuWDqk0A9HyplSXMIqnMaeIQWxCra2yqor2ZI49qqZr2J3Z6F4tcaKBU+RutyGIDkDEvnFXAWi8EPN+vRpA21QxCryMriYQuCG8u8Xuk4a40G+1pYHdkQZ5bL1P16aCHLHvZO6hKt8xpgv2UyJPNrvm+9npGqHz2yPpj7NqwlAx41nuLAxwHlNPZfVR14AEubEuN37FptPhKuECewxYrwzgY69Lwsc8YAg8/DRrYEqL+ajEp4GC/OouGYJecRGNMh+dCADqGszQTpxLC7kgVIYmE/RGHhrBta73lE6g7xsYcKYMEKGc+X4EJE0cTE6zaLtSMw9MOsUe8JcrupTndwxCaB0b101aHfSEcW/4W3acKvhwY/pOpfc3oG6gjbLnM+GHZXe7nmtluhxaDVDY2vLHRJ47a3RLnzIZjZhFE2MBP2yuzTkwa+DnCg+baLhr35V/5zm93uyXlR/ip8bNjZGtd8nZ/RIj8gpWLqV3ww5veQR+lFcKgYtbwGbqgfoNqXMz1LlsJSzdHxs8dfZihWX8HT7XuecnZJQXVBIy9qm91J26FnYyeHd4f5HBVA1Guamp90kTOCtiorJ+tcHME2OmY/uQL0wlcPNst26w5d+/VH5MVkUj37jvBtAOf0pjffT8uTBUofq56KFjvlRlqg99ru38kZeAn2o8rwTl5gghteCtyq2/FpouROVpigFwxrxG028MrA//veca369fRrS1PvQDgj2M4Acc0/z1M+mK8FVXPXXPzfSLVoH+cbpm+esNhV2G3htpEAnvBjw3EUa4wyfPPheY7oTV//K1TGrWYN73P9GsksXdZyZCsBG872fg31Qmof7bl0qt4lJ80FuyBcVZzaB0VSg9xKSt4P47fNDKpPCAR/T/AlBLAwQUAAIACAC7vdtIuOq3cEkAAABqAAAAGwAAAHVuaXZlcnNhbC91bml2ZXJzYWwucG5nLnhtbLOxr8jNUShLLSrOzM+zVTLUM1Cyt+PlsikoSi3LTC1XqACKGekZQICSQiUqtzwzpSTDVsncHEksIzUzPaPEVsnU3BIuqA80EgBQSwECAAAUAAIACAC6vdtIFQ6tKGQEAAAHEQAAHQAAAAAAAAABAAAAAAAAAAAAdW5pdmVyc2FsL2NvbW1vbl9tZXNzYWdlcy5sbmdQSwECAAAUAAIACAC6vdtIqok5BfEDAAAsEQAAJwAAAAAAAAABAAAAAACfBAAAdW5pdmVyc2FsL2ZsYXNoX3B1Ymxpc2hpbmdfc2V0dGluZ3MueG1sUEsBAgAAFAACAAgAur3bSCyqiduxAgAAVAoAACEAAAAAAAAAAQAAAAAA1QgAAHVuaXZlcnNhbC9mbGFzaF9za2luX3NldHRpbmdzLnhtbFBLAQIAABQAAgAIALq920iYwI4lxwMAAD0QAAAmAAAAAAAAAAEAAAAAAMULAAB1bml2ZXJzYWwvaHRtbF9wdWJsaXNoaW5nX3NldHRpbmdzLnhtbFBLAQIAABQAAgAIALq920j4YrFrhAEAAP8FAAAfAAAAAAAAAAEAAAAAANAPAAB1bml2ZXJzYWwvaHRtbF9za2luX3NldHRpbmdzLmpzUEsBAgAAFAACAAgAur3bSD08L9HBAAAA5QEAABoAAAAAAAAAAQAAAAAAkREAAHVuaXZlcnNhbC9pMThuX3ByZXNldHMueG1sUEsBAgAAFAACAAgAur3bSJtte1tgAAAAZQAAABwAAAAAAAAAAQAAAAAAihIAAHVuaXZlcnNhbC9sb2NhbF9zZXR0aW5ncy54bWxQSwECAAAUAAIACABElFdHI7RO+/sCAACwCAAAFAAAAAAAAAABAAAAAAAkEwAAdW5pdmVyc2FsL3BsYXllci54bWxQSwECAAAUAAIACAC6vdtIPzCQpjUIAAB1IAAAKQAAAAAAAAABAAAAAABRFgAAdW5pdmVyc2FsL3NraW5fY3VzdG9taXphdGlvbl9zZXR0aW5ncy54bWxQSwECAAAUAAIACAC7vdtILoBvDoQrAABkawAAFwAAAAAAAAAAAAAAAADNHgAAdW5pdmVyc2FsL3VuaXZlcnNhbC5wbmdQSwECAAAUAAIACAC7vdtIuOq3cEkAAABqAAAAGwAAAAAAAAABAAAAAACGSgAAdW5pdmVyc2FsL3VuaXZlcnNhbC5wbmcueG1sUEsFBgAAAAALAAsASQMAAAhLAAAAAA=="/>
  <p:tag name="ISPRING_PRESENTATION_TITLE" val="教育教学培训课件通用通用PPT模板"/>
</p:tagLst>
</file>

<file path=ppt/theme/theme1.xml><?xml version="1.0" encoding="utf-8"?>
<a:theme xmlns:a="http://schemas.openxmlformats.org/drawingml/2006/main" name="Office 主题">
  <a:themeElements>
    <a:clrScheme name="自定义 40">
      <a:dk1>
        <a:sysClr val="windowText" lastClr="000000"/>
      </a:dk1>
      <a:lt1>
        <a:sysClr val="window" lastClr="FFFFFF"/>
      </a:lt1>
      <a:dk2>
        <a:srgbClr val="C00000"/>
      </a:dk2>
      <a:lt2>
        <a:srgbClr val="FF0000"/>
      </a:lt2>
      <a:accent1>
        <a:srgbClr val="FF6600"/>
      </a:accent1>
      <a:accent2>
        <a:srgbClr val="FFC000"/>
      </a:accent2>
      <a:accent3>
        <a:srgbClr val="92D050"/>
      </a:accent3>
      <a:accent4>
        <a:srgbClr val="00B0F0"/>
      </a:accent4>
      <a:accent5>
        <a:srgbClr val="7F7F7F"/>
      </a:accent5>
      <a:accent6>
        <a:srgbClr val="262626"/>
      </a:accent6>
      <a:hlink>
        <a:srgbClr val="262626"/>
      </a:hlink>
      <a:folHlink>
        <a:srgbClr val="7F7F7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2160</TotalTime>
  <Words>266</Words>
  <Application>Microsoft Office PowerPoint</Application>
  <PresentationFormat>Custom</PresentationFormat>
  <Paragraphs>40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微软雅黑</vt:lpstr>
      <vt:lpstr>宋体</vt:lpstr>
      <vt:lpstr>Arial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教育教学培训课件通用通用PPT模板</dc:title>
  <cp:lastModifiedBy>0357525526 160ltv</cp:lastModifiedBy>
  <cp:revision>377</cp:revision>
  <dcterms:created xsi:type="dcterms:W3CDTF">2013-07-25T03:25:48Z</dcterms:created>
  <dcterms:modified xsi:type="dcterms:W3CDTF">2021-10-29T09:57:03Z</dcterms:modified>
</cp:coreProperties>
</file>