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359" r:id="rId3"/>
    <p:sldId id="257" r:id="rId4"/>
    <p:sldId id="258" r:id="rId5"/>
    <p:sldId id="360" r:id="rId6"/>
    <p:sldId id="361" r:id="rId7"/>
    <p:sldId id="259" r:id="rId8"/>
    <p:sldId id="362" r:id="rId9"/>
    <p:sldId id="363" r:id="rId10"/>
    <p:sldId id="366" r:id="rId11"/>
    <p:sldId id="365" r:id="rId12"/>
    <p:sldId id="266" r:id="rId13"/>
    <p:sldId id="263" r:id="rId14"/>
    <p:sldId id="264" r:id="rId15"/>
    <p:sldId id="281" r:id="rId16"/>
  </p:sldIdLst>
  <p:sldSz cx="16778288" cy="94757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000000"/>
          </p15:clr>
        </p15:guide>
        <p15:guide id="2" pos="528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R1p8xcgmnn67iqF8fTv6FcNNh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E3D"/>
    <a:srgbClr val="7DBE3F"/>
    <a:srgbClr val="78B24B"/>
    <a:srgbClr val="F0E533"/>
    <a:srgbClr val="FF5050"/>
    <a:srgbClr val="32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40"/>
    <p:restoredTop sz="94681"/>
  </p:normalViewPr>
  <p:slideViewPr>
    <p:cSldViewPr snapToGrid="0">
      <p:cViewPr>
        <p:scale>
          <a:sx n="62" d="100"/>
          <a:sy n="62" d="100"/>
        </p:scale>
        <p:origin x="1496" y="664"/>
      </p:cViewPr>
      <p:guideLst>
        <p:guide orient="horz" pos="2985"/>
        <p:guide pos="52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16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fld id="{00000000-1234-1234-1234-123412341234}" type="slidenum">
              <a:rPr lang="en-US" sz="3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1325563" y="6089650"/>
            <a:ext cx="14262101" cy="188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1325563" y="4016375"/>
            <a:ext cx="14262101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157411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5079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16778288" cy="9467365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630113" y="1534217"/>
            <a:ext cx="154224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4212756" y="206218"/>
            <a:ext cx="1684433" cy="13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651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01918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965652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，一项大型内容和两项小型内容" type="objAndTwoObj">
  <p:cSld name="OBJECT_AND_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body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body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 rot="5400000">
            <a:off x="10009981" y="2534444"/>
            <a:ext cx="8085137" cy="377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 rot="5400000">
            <a:off x="2382838" y="-1165225"/>
            <a:ext cx="8085137" cy="111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 rot="5400000">
            <a:off x="5262562" y="-2212975"/>
            <a:ext cx="6253162" cy="15101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76250" algn="l" rtl="0"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81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»"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>
            <a:spLocks noGrp="1"/>
          </p:cNvSpPr>
          <p:nvPr>
            <p:ph type="pic" idx="2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1-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6778287" cy="9475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000">
    <p:split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915" y="379472"/>
            <a:ext cx="15100459" cy="1579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915" y="2211019"/>
            <a:ext cx="15100459" cy="625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914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732582" y="8782653"/>
            <a:ext cx="5313125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024440" y="8782653"/>
            <a:ext cx="3914934" cy="504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10134298" y="6277286"/>
            <a:ext cx="6643991" cy="32014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6778288" cy="947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69"/>
          </a:p>
        </p:txBody>
      </p:sp>
    </p:spTree>
    <p:extLst>
      <p:ext uri="{BB962C8B-B14F-4D97-AF65-F5344CB8AC3E}">
        <p14:creationId xmlns:p14="http://schemas.microsoft.com/office/powerpoint/2010/main" val="3010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slow" advTm="0">
    <p:fade/>
  </p:transition>
  <p:txStyles>
    <p:titleStyle>
      <a:lvl1pPr algn="ctr" defTabSz="1677833" rtl="0" eaLnBrk="1" latinLnBrk="0" hangingPunct="1">
        <a:spcBef>
          <a:spcPct val="0"/>
        </a:spcBef>
        <a:buNone/>
        <a:defRPr sz="8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187" indent="-629187" algn="l" defTabSz="1677833" rtl="0" eaLnBrk="1" latinLnBrk="0" hangingPunct="1">
        <a:spcBef>
          <a:spcPct val="20000"/>
        </a:spcBef>
        <a:buFont typeface="Arial" pitchFamily="34" charset="0"/>
        <a:buChar char="•"/>
        <a:defRPr sz="5872" kern="1200">
          <a:solidFill>
            <a:schemeClr val="tx1"/>
          </a:solidFill>
          <a:latin typeface="+mn-lt"/>
          <a:ea typeface="+mn-ea"/>
          <a:cs typeface="+mn-cs"/>
        </a:defRPr>
      </a:lvl1pPr>
      <a:lvl2pPr marL="1363239" indent="-524323" algn="l" defTabSz="1677833" rtl="0" eaLnBrk="1" latinLnBrk="0" hangingPunct="1">
        <a:spcBef>
          <a:spcPct val="20000"/>
        </a:spcBef>
        <a:buFont typeface="Arial" pitchFamily="34" charset="0"/>
        <a:buChar char="–"/>
        <a:defRPr sz="5138" kern="1200">
          <a:solidFill>
            <a:schemeClr val="tx1"/>
          </a:solidFill>
          <a:latin typeface="+mn-lt"/>
          <a:ea typeface="+mn-ea"/>
          <a:cs typeface="+mn-cs"/>
        </a:defRPr>
      </a:lvl2pPr>
      <a:lvl3pPr marL="2097291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4404" kern="1200">
          <a:solidFill>
            <a:schemeClr val="tx1"/>
          </a:solidFill>
          <a:latin typeface="+mn-lt"/>
          <a:ea typeface="+mn-ea"/>
          <a:cs typeface="+mn-cs"/>
        </a:defRPr>
      </a:lvl3pPr>
      <a:lvl4pPr marL="2936207" indent="-419458" algn="l" defTabSz="1677833" rtl="0" eaLnBrk="1" latinLnBrk="0" hangingPunct="1">
        <a:spcBef>
          <a:spcPct val="20000"/>
        </a:spcBef>
        <a:buFont typeface="Arial" pitchFamily="34" charset="0"/>
        <a:buChar char="–"/>
        <a:defRPr sz="3670" kern="1200">
          <a:solidFill>
            <a:schemeClr val="tx1"/>
          </a:solidFill>
          <a:latin typeface="+mn-lt"/>
          <a:ea typeface="+mn-ea"/>
          <a:cs typeface="+mn-cs"/>
        </a:defRPr>
      </a:lvl4pPr>
      <a:lvl5pPr marL="3775123" indent="-419458" algn="l" defTabSz="1677833" rtl="0" eaLnBrk="1" latinLnBrk="0" hangingPunct="1">
        <a:spcBef>
          <a:spcPct val="20000"/>
        </a:spcBef>
        <a:buFont typeface="Arial" pitchFamily="34" charset="0"/>
        <a:buChar char="»"/>
        <a:defRPr sz="3670" kern="1200">
          <a:solidFill>
            <a:schemeClr val="tx1"/>
          </a:solidFill>
          <a:latin typeface="+mn-lt"/>
          <a:ea typeface="+mn-ea"/>
          <a:cs typeface="+mn-cs"/>
        </a:defRPr>
      </a:lvl5pPr>
      <a:lvl6pPr marL="4614040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6pPr>
      <a:lvl7pPr marL="5452956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7pPr>
      <a:lvl8pPr marL="6291872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8pPr>
      <a:lvl9pPr marL="7130788" indent="-419458" algn="l" defTabSz="1677833" rtl="0" eaLnBrk="1" latinLnBrk="0" hangingPunct="1">
        <a:spcBef>
          <a:spcPct val="20000"/>
        </a:spcBef>
        <a:buFont typeface="Arial" pitchFamily="34" charset="0"/>
        <a:buChar char="•"/>
        <a:defRPr sz="3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1pPr>
      <a:lvl2pPr marL="838916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2pPr>
      <a:lvl3pPr marL="1677833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3pPr>
      <a:lvl4pPr marL="2516749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4pPr>
      <a:lvl5pPr marL="3355665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5pPr>
      <a:lvl6pPr marL="4194581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6pPr>
      <a:lvl7pPr marL="5033498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7pPr>
      <a:lvl8pPr marL="5872414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8pPr>
      <a:lvl9pPr marL="6711330" algn="l" defTabSz="1677833" rtl="0" eaLnBrk="1" latinLnBrk="0" hangingPunct="1">
        <a:defRPr sz="3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7218342" y="2230457"/>
            <a:ext cx="29932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77833">
              <a:buClrTx/>
            </a:pPr>
            <a:r>
              <a:rPr lang="en-US" altLang="zh-CN" sz="50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TOÁN</a:t>
            </a:r>
            <a:endParaRPr lang="zh-CN" altLang="en-US" sz="5000" b="1" kern="12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88A82-87DC-4CE1-8940-BB40FDD855BB}"/>
              </a:ext>
            </a:extLst>
          </p:cNvPr>
          <p:cNvSpPr txBox="1"/>
          <p:nvPr/>
        </p:nvSpPr>
        <p:spPr>
          <a:xfrm>
            <a:off x="1952625" y="3343752"/>
            <a:ext cx="128730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CHIA MỘT SỐ THẬP PHÂN CHO </a:t>
            </a:r>
          </a:p>
          <a:p>
            <a:pPr algn="ctr" defTabSz="1677833">
              <a:buClrTx/>
            </a:pPr>
            <a:r>
              <a:rPr lang="en-US" altLang="zh-CN" sz="5000" b="1" kern="1200" dirty="0">
                <a:solidFill>
                  <a:srgbClr val="FF5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TỰ NHIÊN</a:t>
            </a:r>
            <a:endParaRPr lang="zh-CN" altLang="en-US" sz="5000" b="1" kern="1200" dirty="0">
              <a:solidFill>
                <a:srgbClr val="FF5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6;p4" descr="1-17">
            <a:extLst>
              <a:ext uri="{FF2B5EF4-FFF2-40B4-BE49-F238E27FC236}">
                <a16:creationId xmlns:a16="http://schemas.microsoft.com/office/drawing/2014/main" id="{B15147DE-8FF5-7F47-B9AA-908859D724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4" descr="1-19">
            <a:extLst>
              <a:ext uri="{FF2B5EF4-FFF2-40B4-BE49-F238E27FC236}">
                <a16:creationId xmlns:a16="http://schemas.microsoft.com/office/drawing/2014/main" id="{41BFDA2F-68D8-7C49-B6D0-6FEE8049A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4" descr="1-18">
            <a:extLst>
              <a:ext uri="{FF2B5EF4-FFF2-40B4-BE49-F238E27FC236}">
                <a16:creationId xmlns:a16="http://schemas.microsoft.com/office/drawing/2014/main" id="{C5630A04-9007-1745-BB5D-8A4BEFF01C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4" descr="1-16">
            <a:extLst>
              <a:ext uri="{FF2B5EF4-FFF2-40B4-BE49-F238E27FC236}">
                <a16:creationId xmlns:a16="http://schemas.microsoft.com/office/drawing/2014/main" id="{7D7916F7-3ADC-2E41-91A0-67A2625E7D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;p4" descr="1-16">
            <a:extLst>
              <a:ext uri="{FF2B5EF4-FFF2-40B4-BE49-F238E27FC236}">
                <a16:creationId xmlns:a16="http://schemas.microsoft.com/office/drawing/2014/main" id="{9901F5CF-629D-434B-AB40-74836A2B40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1;p4" descr="1-21">
            <a:extLst>
              <a:ext uri="{FF2B5EF4-FFF2-40B4-BE49-F238E27FC236}">
                <a16:creationId xmlns:a16="http://schemas.microsoft.com/office/drawing/2014/main" id="{2A91D702-DA56-A34D-909F-F83BE70A63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;p4" descr="1-20">
            <a:extLst>
              <a:ext uri="{FF2B5EF4-FFF2-40B4-BE49-F238E27FC236}">
                <a16:creationId xmlns:a16="http://schemas.microsoft.com/office/drawing/2014/main" id="{D2EB325B-2270-B94F-8814-12D558B051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;p4" descr="1-22">
            <a:extLst>
              <a:ext uri="{FF2B5EF4-FFF2-40B4-BE49-F238E27FC236}">
                <a16:creationId xmlns:a16="http://schemas.microsoft.com/office/drawing/2014/main" id="{6A268F17-54CE-734A-BCB1-9175B84CC7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DC1A4A-7DDA-324D-ABB2-1623E17B4572}"/>
              </a:ext>
            </a:extLst>
          </p:cNvPr>
          <p:cNvSpPr txBox="1"/>
          <p:nvPr/>
        </p:nvSpPr>
        <p:spPr>
          <a:xfrm>
            <a:off x="4020805" y="2504655"/>
            <a:ext cx="680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A42BBC72-D92E-BA48-8D53-2B0CE3B3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3629819"/>
            <a:ext cx="5286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d) 75,52 : 32 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5F12BA11-799F-524F-A744-165339931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180" y="4706144"/>
            <a:ext cx="428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75,52   32</a:t>
            </a: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EDEC8D4C-D7FD-4541-81EC-E5B3773DA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918" y="5639594"/>
            <a:ext cx="696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A804304D-71DB-2645-9DB4-23C939A9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255" y="5628482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E3E40387-83C3-084F-8562-3E0781DE4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1318" y="5682457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08A85379-4B9D-6D4B-B1F9-FFF7CC1E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230" y="6482557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Text Box 49">
            <a:extLst>
              <a:ext uri="{FF2B5EF4-FFF2-40B4-BE49-F238E27FC236}">
                <a16:creationId xmlns:a16="http://schemas.microsoft.com/office/drawing/2014/main" id="{CA1A48A3-53D3-6F4E-8BC0-8EB628E3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9630" y="5674519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50">
            <a:extLst>
              <a:ext uri="{FF2B5EF4-FFF2-40B4-BE49-F238E27FC236}">
                <a16:creationId xmlns:a16="http://schemas.microsoft.com/office/drawing/2014/main" id="{7AAD033C-3F88-804E-9D75-536A3F2E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680" y="7496969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 Box 51">
            <a:extLst>
              <a:ext uri="{FF2B5EF4-FFF2-40B4-BE49-F238E27FC236}">
                <a16:creationId xmlns:a16="http://schemas.microsoft.com/office/drawing/2014/main" id="{B971F321-C502-5D4A-9A35-BDC35809A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368" y="6492082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52">
            <a:extLst>
              <a:ext uri="{FF2B5EF4-FFF2-40B4-BE49-F238E27FC236}">
                <a16:creationId xmlns:a16="http://schemas.microsoft.com/office/drawing/2014/main" id="{814EC0BF-7987-A449-842A-F494425A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1330" y="5658644"/>
            <a:ext cx="696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 Box 53">
            <a:extLst>
              <a:ext uri="{FF2B5EF4-FFF2-40B4-BE49-F238E27FC236}">
                <a16:creationId xmlns:a16="http://schemas.microsoft.com/office/drawing/2014/main" id="{FA765A98-F1C5-5740-9B3E-021B1ABA7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655" y="5579269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4" name="Line 54">
            <a:extLst>
              <a:ext uri="{FF2B5EF4-FFF2-40B4-BE49-F238E27FC236}">
                <a16:creationId xmlns:a16="http://schemas.microsoft.com/office/drawing/2014/main" id="{0546F44B-E205-4241-9D27-6F4830E231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51205" y="5058569"/>
            <a:ext cx="635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5" name="Line 55">
            <a:extLst>
              <a:ext uri="{FF2B5EF4-FFF2-40B4-BE49-F238E27FC236}">
                <a16:creationId xmlns:a16="http://schemas.microsoft.com/office/drawing/2014/main" id="{5F70C412-884E-8846-826F-904643FAF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57555" y="5734844"/>
            <a:ext cx="24003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6" name="Text Box 91">
            <a:extLst>
              <a:ext uri="{FF2B5EF4-FFF2-40B4-BE49-F238E27FC236}">
                <a16:creationId xmlns:a16="http://schemas.microsoft.com/office/drawing/2014/main" id="{8FECD043-7E2C-864D-838D-D5C62C9F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968" y="6488907"/>
            <a:ext cx="696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92">
            <a:extLst>
              <a:ext uri="{FF2B5EF4-FFF2-40B4-BE49-F238E27FC236}">
                <a16:creationId xmlns:a16="http://schemas.microsoft.com/office/drawing/2014/main" id="{D00AAA1F-B496-DC4C-8183-D4B33AAB4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5630" y="5628482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 Box 50">
            <a:extLst>
              <a:ext uri="{FF2B5EF4-FFF2-40B4-BE49-F238E27FC236}">
                <a16:creationId xmlns:a16="http://schemas.microsoft.com/office/drawing/2014/main" id="{78DF9145-4A44-204A-90DC-B56DE6EB9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4830" y="7492207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1720019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5" grpId="0"/>
      <p:bldP spid="26" grpId="0"/>
      <p:bldP spid="27" grpId="0"/>
      <p:bldP spid="28" grpId="0"/>
      <p:bldP spid="40" grpId="0"/>
      <p:bldP spid="41" grpId="0"/>
      <p:bldP spid="42" grpId="0"/>
      <p:bldP spid="43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5622925"/>
            <a:ext cx="16886238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 descr="1-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75568" y="6083131"/>
            <a:ext cx="5003800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 descr="1-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-735012"/>
            <a:ext cx="4121150" cy="1019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1" descr="1-39"/>
          <p:cNvPicPr preferRelativeResize="0"/>
          <p:nvPr/>
        </p:nvPicPr>
        <p:blipFill rotWithShape="1">
          <a:blip r:embed="rId6">
            <a:alphaModFix/>
          </a:blip>
          <a:srcRect r="32257"/>
          <a:stretch/>
        </p:blipFill>
        <p:spPr>
          <a:xfrm>
            <a:off x="1673225" y="3301070"/>
            <a:ext cx="13101553" cy="416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8;p22" descr="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67783" y="98164"/>
            <a:ext cx="3962319" cy="2815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9284" y="1061705"/>
            <a:ext cx="4942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9136" y="4847892"/>
            <a:ext cx="4942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 = 8,4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3022" y="4851181"/>
            <a:ext cx="5267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0,25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5622925"/>
            <a:ext cx="16886238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0337" y="346075"/>
            <a:ext cx="10514012" cy="857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1-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82400" y="4059237"/>
            <a:ext cx="5195887" cy="5503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 descr="1-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581025"/>
            <a:ext cx="4114800" cy="10056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21704" y="2017970"/>
            <a:ext cx="4942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5E64CF9-8494-E240-9965-B7166EEF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233" y="4242378"/>
            <a:ext cx="6973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>
              <a:latin typeface="VNI-Times" pitchFamily="2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A7FB2B4-3923-5B4A-845B-D8F33B983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318" y="3563141"/>
            <a:ext cx="81121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x   3  =  8,4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D17AD23-45C7-0746-9B72-E06CBC94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642" y="4591977"/>
            <a:ext cx="77009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8,4  :  3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CFDD1DF-8935-4F47-A82B-C9EACA20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889" y="5764892"/>
            <a:ext cx="5907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2,8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5622925"/>
            <a:ext cx="16886238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 descr="1-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0337" y="346075"/>
            <a:ext cx="10514012" cy="857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 descr="1-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7862" y="611187"/>
            <a:ext cx="6229350" cy="916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 descr="1-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05323" y="2275639"/>
            <a:ext cx="5608637" cy="72723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57391" y="1930446"/>
            <a:ext cx="4942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EC06F7F-31B6-404C-B429-2665BBB2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82" y="3182585"/>
            <a:ext cx="317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A568E6F-F68C-4945-B3A0-1D54A795C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157" y="3411185"/>
            <a:ext cx="787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25CAA-70C5-0541-BE48-67B8686A4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8607" y="3360385"/>
            <a:ext cx="8112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5  x   </a:t>
            </a:r>
            <a:r>
              <a:rPr lang="en-US" altLang="en-US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  0,25</a:t>
            </a:r>
          </a:p>
        </p:txBody>
      </p:sp>
      <p:sp>
        <p:nvSpPr>
          <p:cNvPr id="14" name="Text Box 111">
            <a:extLst>
              <a:ext uri="{FF2B5EF4-FFF2-40B4-BE49-F238E27FC236}">
                <a16:creationId xmlns:a16="http://schemas.microsoft.com/office/drawing/2014/main" id="{482F39D2-1470-0849-A067-E1903C5A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044" y="4244622"/>
            <a:ext cx="632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  0,25 : 5</a:t>
            </a:r>
          </a:p>
        </p:txBody>
      </p:sp>
      <p:sp>
        <p:nvSpPr>
          <p:cNvPr id="15" name="Text Box 111">
            <a:extLst>
              <a:ext uri="{FF2B5EF4-FFF2-40B4-BE49-F238E27FC236}">
                <a16:creationId xmlns:a16="http://schemas.microsoft.com/office/drawing/2014/main" id="{BF260A79-FD4E-4C4F-B9F0-523E8C61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244" y="5146322"/>
            <a:ext cx="4332288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=    0,05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6" descr="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6812" y="168446"/>
            <a:ext cx="3870325" cy="639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 descr="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671012"/>
            <a:ext cx="16778287" cy="680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 descr="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6182" y="-87811"/>
            <a:ext cx="8748712" cy="86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379482" y="3779088"/>
            <a:ext cx="615126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7200" b="1" i="0" u="none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sz="72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oogle Shape;300;p25" descr="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050505"/>
            <a:ext cx="4679950" cy="2425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8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 descr="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 Box 9">
            <a:extLst>
              <a:ext uri="{FF2B5EF4-FFF2-40B4-BE49-F238E27FC236}">
                <a16:creationId xmlns:a16="http://schemas.microsoft.com/office/drawing/2014/main" id="{E216A09F-FEA1-4B47-BA5C-0B372043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613" y="1274931"/>
            <a:ext cx="12981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30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3000" b="1" u="sng" dirty="0">
                <a:latin typeface="Times New Roman" panose="02020603050405020304" pitchFamily="18" charset="0"/>
              </a:rPr>
              <a:t> 1</a:t>
            </a:r>
            <a:r>
              <a:rPr lang="en-US" altLang="en-US" sz="3000" b="1" dirty="0">
                <a:latin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sợi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dây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8,4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mét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000" b="1" dirty="0">
                <a:latin typeface="Times New Roman" panose="02020603050405020304" pitchFamily="18" charset="0"/>
              </a:rPr>
              <a:t> chia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000" b="1" dirty="0">
                <a:latin typeface="Times New Roman" panose="02020603050405020304" pitchFamily="18" charset="0"/>
              </a:rPr>
              <a:t> 4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3000" b="1" dirty="0">
                <a:latin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dây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30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000" b="1" dirty="0"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</a:rPr>
              <a:t>mét</a:t>
            </a:r>
            <a:r>
              <a:rPr lang="en-US" altLang="en-US" sz="3000" b="1" dirty="0"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E12F87C8-2EF1-EF40-893C-1B8758CA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314" y="412540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VNI-Times" pitchFamily="2" charset="0"/>
            </a:endParaRPr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7E459C1F-72B6-3149-A183-9F44ACC91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1114" y="3453775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7" name="Line 14">
            <a:extLst>
              <a:ext uri="{FF2B5EF4-FFF2-40B4-BE49-F238E27FC236}">
                <a16:creationId xmlns:a16="http://schemas.microsoft.com/office/drawing/2014/main" id="{C64079A5-9A02-7F4D-8940-FCEF01F5D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1114" y="343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D18C891F-CFAC-E54D-AE83-E3D708FE0B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5114" y="343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A0AA5CB2-5A36-CD45-8A13-046B61CB6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4114" y="343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0" name="Line 18">
            <a:extLst>
              <a:ext uri="{FF2B5EF4-FFF2-40B4-BE49-F238E27FC236}">
                <a16:creationId xmlns:a16="http://schemas.microsoft.com/office/drawing/2014/main" id="{14D73848-DF22-E945-B066-AE96418A3E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7714" y="343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1" name="Line 19">
            <a:extLst>
              <a:ext uri="{FF2B5EF4-FFF2-40B4-BE49-F238E27FC236}">
                <a16:creationId xmlns:a16="http://schemas.microsoft.com/office/drawing/2014/main" id="{988DB881-0227-C943-BF9D-8B179EACE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90514" y="343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2" name="Freeform 35">
            <a:extLst>
              <a:ext uri="{FF2B5EF4-FFF2-40B4-BE49-F238E27FC236}">
                <a16:creationId xmlns:a16="http://schemas.microsoft.com/office/drawing/2014/main" id="{2200E7F8-E6FE-C04D-BFC9-E3862E67E0A8}"/>
              </a:ext>
            </a:extLst>
          </p:cNvPr>
          <p:cNvSpPr>
            <a:spLocks/>
          </p:cNvSpPr>
          <p:nvPr/>
        </p:nvSpPr>
        <p:spPr bwMode="auto">
          <a:xfrm>
            <a:off x="4561114" y="3592000"/>
            <a:ext cx="6629400" cy="609600"/>
          </a:xfrm>
          <a:custGeom>
            <a:avLst/>
            <a:gdLst>
              <a:gd name="T0" fmla="*/ 0 w 4176"/>
              <a:gd name="T1" fmla="*/ 0 h 384"/>
              <a:gd name="T2" fmla="*/ 2147483646 w 4176"/>
              <a:gd name="T3" fmla="*/ 2147483646 h 384"/>
              <a:gd name="T4" fmla="*/ 2147483646 w 4176"/>
              <a:gd name="T5" fmla="*/ 0 h 384"/>
              <a:gd name="T6" fmla="*/ 0 60000 65536"/>
              <a:gd name="T7" fmla="*/ 0 60000 65536"/>
              <a:gd name="T8" fmla="*/ 0 60000 65536"/>
              <a:gd name="T9" fmla="*/ 0 w 4176"/>
              <a:gd name="T10" fmla="*/ 0 h 384"/>
              <a:gd name="T11" fmla="*/ 4176 w 417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6" h="384">
                <a:moveTo>
                  <a:pt x="0" y="0"/>
                </a:moveTo>
                <a:cubicBezTo>
                  <a:pt x="684" y="192"/>
                  <a:pt x="1368" y="384"/>
                  <a:pt x="2064" y="384"/>
                </a:cubicBezTo>
                <a:cubicBezTo>
                  <a:pt x="2760" y="384"/>
                  <a:pt x="3468" y="192"/>
                  <a:pt x="4176" y="0"/>
                </a:cubicBezTo>
              </a:path>
            </a:pathLst>
          </a:cu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3" name="Text Box 37">
            <a:extLst>
              <a:ext uri="{FF2B5EF4-FFF2-40B4-BE49-F238E27FC236}">
                <a16:creationId xmlns:a16="http://schemas.microsoft.com/office/drawing/2014/main" id="{BD2C0BF5-99DE-764C-B03C-8ADCF93B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433" y="42550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8,4 m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2D97E95E-0A03-AF42-88E3-209961442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314" y="2691775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7BC9731F-F65E-804A-9D8B-405CA0500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914" y="5413375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" name="AutoShape 20">
            <a:extLst>
              <a:ext uri="{FF2B5EF4-FFF2-40B4-BE49-F238E27FC236}">
                <a16:creationId xmlns:a16="http://schemas.microsoft.com/office/drawing/2014/main" id="{9E334558-59D6-D446-ADB7-AEBB80C17B20}"/>
              </a:ext>
            </a:extLst>
          </p:cNvPr>
          <p:cNvSpPr>
            <a:spLocks/>
          </p:cNvSpPr>
          <p:nvPr/>
        </p:nvSpPr>
        <p:spPr bwMode="auto">
          <a:xfrm rot="5400000">
            <a:off x="5132614" y="2501275"/>
            <a:ext cx="381000" cy="15240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</a:endParaRP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C0D0035E-693D-0440-B1DC-FEFBF4C9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495" y="1750161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483A590A-E45E-B847-AA8F-007A2A928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31495" y="1769493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39" name="Line 23">
            <a:extLst>
              <a:ext uri="{FF2B5EF4-FFF2-40B4-BE49-F238E27FC236}">
                <a16:creationId xmlns:a16="http://schemas.microsoft.com/office/drawing/2014/main" id="{21CF710C-FE9A-4648-9135-54FAFC8C6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314" y="2290594"/>
            <a:ext cx="4267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B30C6953-0178-AC4F-A7F7-8BFC96672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20" y="4811020"/>
            <a:ext cx="9949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chia:         8,4 : 4 = ? (m)</a:t>
            </a:r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1DEF0711-2641-334F-979A-AEAA7F12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020" y="5464368"/>
            <a:ext cx="45901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:    8,4 m = 84 dm</a:t>
            </a: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F97CC0DE-6651-0841-A899-F316894A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614" y="5320306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8 4</a:t>
            </a:r>
          </a:p>
        </p:txBody>
      </p:sp>
      <p:sp>
        <p:nvSpPr>
          <p:cNvPr id="43" name="Line 27">
            <a:extLst>
              <a:ext uri="{FF2B5EF4-FFF2-40B4-BE49-F238E27FC236}">
                <a16:creationId xmlns:a16="http://schemas.microsoft.com/office/drawing/2014/main" id="{6A5361AC-27FB-0843-87E2-1CEF6A1A0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1214" y="5368131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3200"/>
          </a:p>
        </p:txBody>
      </p:sp>
      <p:sp>
        <p:nvSpPr>
          <p:cNvPr id="44" name="Line 28">
            <a:extLst>
              <a:ext uri="{FF2B5EF4-FFF2-40B4-BE49-F238E27FC236}">
                <a16:creationId xmlns:a16="http://schemas.microsoft.com/office/drawing/2014/main" id="{056D0350-5EFD-6B48-BD76-57EB1BB5E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1214" y="5787117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VN" sz="3200"/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060CA529-806F-E14F-80EA-8220AB484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3614" y="52919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D9F3FCE0-370C-EE47-A739-1779ED5F8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1214" y="56729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1BA33043-89E1-5A47-8C9E-B65F65D2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614" y="56729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F3005038-C6F8-E048-A6A1-14B9EF9DD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214" y="56729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33">
            <a:extLst>
              <a:ext uri="{FF2B5EF4-FFF2-40B4-BE49-F238E27FC236}">
                <a16:creationId xmlns:a16="http://schemas.microsoft.com/office/drawing/2014/main" id="{DCFD17BE-AEF3-204D-AFAD-37E216C17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814" y="56729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8B536D4C-4B5E-5D41-B113-FD5149F2C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214" y="5977731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8B91D133-ABA7-7D4F-8688-C6874949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414" y="5672931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(dm)</a:t>
            </a: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BA746E3F-85BB-3B47-857C-0A18C5628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4714" y="6892400"/>
            <a:ext cx="419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21 dm =       m</a:t>
            </a:r>
          </a:p>
        </p:txBody>
      </p:sp>
      <p:sp>
        <p:nvSpPr>
          <p:cNvPr id="53" name="Text Box 38">
            <a:extLst>
              <a:ext uri="{FF2B5EF4-FFF2-40B4-BE49-F238E27FC236}">
                <a16:creationId xmlns:a16="http://schemas.microsoft.com/office/drawing/2014/main" id="{137F6193-CD1D-FF47-BC92-CCE643568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995" y="7519731"/>
            <a:ext cx="6934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         8,4 : 4 = 2,1 (m)</a:t>
            </a:r>
          </a:p>
        </p:txBody>
      </p:sp>
      <p:sp>
        <p:nvSpPr>
          <p:cNvPr id="54" name="Text Box 37">
            <a:extLst>
              <a:ext uri="{FF2B5EF4-FFF2-40B4-BE49-F238E27FC236}">
                <a16:creationId xmlns:a16="http://schemas.microsoft.com/office/drawing/2014/main" id="{1BBF6EFB-9532-3E45-AF09-9D4C14B08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842" y="6899352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2,1 m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6" grpId="0" animBg="1"/>
      <p:bldP spid="40" grpId="0"/>
      <p:bldP spid="41" grpId="0"/>
      <p:bldP spid="42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 descr="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 descr="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7;p3" descr="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5">
            <a:extLst>
              <a:ext uri="{FF2B5EF4-FFF2-40B4-BE49-F238E27FC236}">
                <a16:creationId xmlns:a16="http://schemas.microsoft.com/office/drawing/2014/main" id="{D4244EFC-306E-8A42-8F9F-7BEDF0A6C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951" y="3415145"/>
            <a:ext cx="1412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CEE950B3-4CD2-084B-A535-A0CBD30BB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9" y="4239058"/>
            <a:ext cx="563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44854A57-E5CE-2A4F-9DA0-4C8D6B2E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9" y="4000933"/>
            <a:ext cx="4238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5E8E9266-3F86-FC4C-B956-745955F9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094" y="3424829"/>
            <a:ext cx="5133406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8 chia 4 được 2, viết 2;                 </a:t>
            </a:r>
          </a:p>
        </p:txBody>
      </p:sp>
      <p:sp>
        <p:nvSpPr>
          <p:cNvPr id="33" name="Text Box 22">
            <a:extLst>
              <a:ext uri="{FF2B5EF4-FFF2-40B4-BE49-F238E27FC236}">
                <a16:creationId xmlns:a16="http://schemas.microsoft.com/office/drawing/2014/main" id="{48E076C7-B733-D247-8481-141B9D7C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7374618"/>
            <a:ext cx="8153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8,4 : 4 = 2,1 (m)</a:t>
            </a:r>
          </a:p>
        </p:txBody>
      </p:sp>
      <p:sp>
        <p:nvSpPr>
          <p:cNvPr id="34" name="Text Box 23">
            <a:extLst>
              <a:ext uri="{FF2B5EF4-FFF2-40B4-BE49-F238E27FC236}">
                <a16:creationId xmlns:a16="http://schemas.microsoft.com/office/drawing/2014/main" id="{05D6B871-3FD2-D447-AD03-314A2A95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4210483"/>
            <a:ext cx="4714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3218AD8B-C697-6C42-9779-D2DE8F738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6315960"/>
            <a:ext cx="69484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1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4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b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AFE7BDF6-854F-AF4A-AAF3-DD48284D9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137" y="5734505"/>
            <a:ext cx="518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</a:t>
            </a:r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F2D34588-761C-D843-B000-1666D887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44" y="3975985"/>
            <a:ext cx="728878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8; 8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b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84A40289-4643-0E41-8427-3FE9D7F1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899" y="5050723"/>
            <a:ext cx="6359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8BB22277-3E97-9D49-8B02-15FF5356E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789" y="3431020"/>
            <a:ext cx="4714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8">
            <a:extLst>
              <a:ext uri="{FF2B5EF4-FFF2-40B4-BE49-F238E27FC236}">
                <a16:creationId xmlns:a16="http://schemas.microsoft.com/office/drawing/2014/main" id="{722F8E01-AB33-1A48-9BF2-43F25A8F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1" y="4085070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C0E4C6EB-6E99-B94C-928C-0209C453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4085070"/>
            <a:ext cx="140811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D3A0DAA3-74FB-CB43-82F1-E5027E5D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6" y="4118408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3" name="Group 39">
            <a:extLst>
              <a:ext uri="{FF2B5EF4-FFF2-40B4-BE49-F238E27FC236}">
                <a16:creationId xmlns:a16="http://schemas.microsoft.com/office/drawing/2014/main" id="{AF3B3553-AA43-C146-ABD7-5CEEBE232BB9}"/>
              </a:ext>
            </a:extLst>
          </p:cNvPr>
          <p:cNvGrpSpPr>
            <a:grpSpLocks/>
          </p:cNvGrpSpPr>
          <p:nvPr/>
        </p:nvGrpSpPr>
        <p:grpSpPr bwMode="auto">
          <a:xfrm>
            <a:off x="2930526" y="3740583"/>
            <a:ext cx="1219200" cy="1925637"/>
            <a:chOff x="1219198" y="3124200"/>
            <a:chExt cx="1219202" cy="133859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C775ADD-3C9C-B54B-9105-9A3BC8D21815}"/>
                </a:ext>
              </a:extLst>
            </p:cNvPr>
            <p:cNvCxnSpPr/>
            <p:nvPr/>
          </p:nvCxnSpPr>
          <p:spPr>
            <a:xfrm rot="10800000" flipH="1" flipV="1">
              <a:off x="1219198" y="3124200"/>
              <a:ext cx="0" cy="133859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A3B0FA1-EBD1-DA44-A44A-3124653B1200}"/>
                </a:ext>
              </a:extLst>
            </p:cNvPr>
            <p:cNvCxnSpPr/>
            <p:nvPr/>
          </p:nvCxnSpPr>
          <p:spPr>
            <a:xfrm>
              <a:off x="1219198" y="3504920"/>
              <a:ext cx="1219202" cy="220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6829C31-22EF-1347-BBC0-9CCDC1DD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524" y="1982894"/>
            <a:ext cx="7747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ta đặt tính rồi làm như sau: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4242D229-06C9-3E4C-886F-E5BD5E644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923270"/>
            <a:ext cx="563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9A6394F9-F3FC-134B-B7CC-88B260FEB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8861" y="5749903"/>
            <a:ext cx="518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  <a:buSzPct val="75000"/>
              <a:buFontTx/>
              <a:buNone/>
            </a:pP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chia 4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6;p3" descr="12">
            <a:extLst>
              <a:ext uri="{FF2B5EF4-FFF2-40B4-BE49-F238E27FC236}">
                <a16:creationId xmlns:a16="http://schemas.microsoft.com/office/drawing/2014/main" id="{C594FA5E-E683-F245-9180-EFF72BAEE5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989887"/>
            <a:ext cx="16778287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8;p3" descr="13">
            <a:extLst>
              <a:ext uri="{FF2B5EF4-FFF2-40B4-BE49-F238E27FC236}">
                <a16:creationId xmlns:a16="http://schemas.microsoft.com/office/drawing/2014/main" id="{B70FFD9A-3FF9-A643-8B9F-8BBBB6A6553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6964526" cy="933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7;p3" descr="14">
            <a:extLst>
              <a:ext uri="{FF2B5EF4-FFF2-40B4-BE49-F238E27FC236}">
                <a16:creationId xmlns:a16="http://schemas.microsoft.com/office/drawing/2014/main" id="{D7DF2BAA-539C-704A-BCB3-4E3BE8D5ECC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074568"/>
            <a:ext cx="4018547" cy="240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 Box 23">
            <a:extLst>
              <a:ext uri="{FF2B5EF4-FFF2-40B4-BE49-F238E27FC236}">
                <a16:creationId xmlns:a16="http://schemas.microsoft.com/office/drawing/2014/main" id="{505D9885-1C25-5B43-B071-E90D69238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564" y="1967634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72,58   :  19  =  ?</a:t>
            </a:r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18DCE983-BF85-7A4B-9410-9637A1028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907" y="3464502"/>
            <a:ext cx="4032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72,58  19</a:t>
            </a:r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F1A2FA86-8AC7-C543-94C3-F087603D2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645" y="4397952"/>
            <a:ext cx="696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44">
            <a:extLst>
              <a:ext uri="{FF2B5EF4-FFF2-40B4-BE49-F238E27FC236}">
                <a16:creationId xmlns:a16="http://schemas.microsoft.com/office/drawing/2014/main" id="{113F0D40-66C3-F543-A99E-C371AC8F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982" y="4386840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45">
            <a:extLst>
              <a:ext uri="{FF2B5EF4-FFF2-40B4-BE49-F238E27FC236}">
                <a16:creationId xmlns:a16="http://schemas.microsoft.com/office/drawing/2014/main" id="{D1CC624E-9654-CB45-87C5-2FEFA0F0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3045" y="4440815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48">
            <a:extLst>
              <a:ext uri="{FF2B5EF4-FFF2-40B4-BE49-F238E27FC236}">
                <a16:creationId xmlns:a16="http://schemas.microsoft.com/office/drawing/2014/main" id="{6A32878D-DA79-584C-836B-54390EC3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957" y="5240915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 Box 49">
            <a:extLst>
              <a:ext uri="{FF2B5EF4-FFF2-40B4-BE49-F238E27FC236}">
                <a16:creationId xmlns:a16="http://schemas.microsoft.com/office/drawing/2014/main" id="{06C4C0B5-52D6-984C-83AD-D1D13EB3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57" y="4432877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Text Box 50">
            <a:extLst>
              <a:ext uri="{FF2B5EF4-FFF2-40B4-BE49-F238E27FC236}">
                <a16:creationId xmlns:a16="http://schemas.microsoft.com/office/drawing/2014/main" id="{D2F08E43-958D-2B4A-96DB-00291517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595" y="6112452"/>
            <a:ext cx="696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0BF7830F-3BAC-2741-AD2F-2C9F117F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7095" y="5250440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Rectangle 52">
            <a:extLst>
              <a:ext uri="{FF2B5EF4-FFF2-40B4-BE49-F238E27FC236}">
                <a16:creationId xmlns:a16="http://schemas.microsoft.com/office/drawing/2014/main" id="{8084A7C5-EB65-054F-91FA-588B22EDD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057" y="4417002"/>
            <a:ext cx="696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53">
            <a:extLst>
              <a:ext uri="{FF2B5EF4-FFF2-40B4-BE49-F238E27FC236}">
                <a16:creationId xmlns:a16="http://schemas.microsoft.com/office/drawing/2014/main" id="{BC917310-1B3B-FC4B-9A20-49060E186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382" y="4337627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0" name="Line 54">
            <a:extLst>
              <a:ext uri="{FF2B5EF4-FFF2-40B4-BE49-F238E27FC236}">
                <a16:creationId xmlns:a16="http://schemas.microsoft.com/office/drawing/2014/main" id="{C4A59D5E-49AC-0846-B6A4-B520A0DA3A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2932" y="3816927"/>
            <a:ext cx="635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1" name="Line 55">
            <a:extLst>
              <a:ext uri="{FF2B5EF4-FFF2-40B4-BE49-F238E27FC236}">
                <a16:creationId xmlns:a16="http://schemas.microsoft.com/office/drawing/2014/main" id="{1CC7FF90-0EA5-C549-9C31-861EA2482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9282" y="4493202"/>
            <a:ext cx="24003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/>
          </a:p>
        </p:txBody>
      </p:sp>
      <p:sp>
        <p:nvSpPr>
          <p:cNvPr id="42" name="Text Box 91">
            <a:extLst>
              <a:ext uri="{FF2B5EF4-FFF2-40B4-BE49-F238E27FC236}">
                <a16:creationId xmlns:a16="http://schemas.microsoft.com/office/drawing/2014/main" id="{AA2FE6C0-137C-794C-B98E-B92388E5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695" y="5247265"/>
            <a:ext cx="696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 Box 92">
            <a:extLst>
              <a:ext uri="{FF2B5EF4-FFF2-40B4-BE49-F238E27FC236}">
                <a16:creationId xmlns:a16="http://schemas.microsoft.com/office/drawing/2014/main" id="{7615D1B1-49D9-E94B-9A5F-AF3A56D23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357" y="4386840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C05CFF-6EBA-0B42-B93F-29151C13E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406" y="2839894"/>
            <a:ext cx="7391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45" name="Text Box 23">
            <a:extLst>
              <a:ext uri="{FF2B5EF4-FFF2-40B4-BE49-F238E27FC236}">
                <a16:creationId xmlns:a16="http://schemas.microsoft.com/office/drawing/2014/main" id="{FD057F25-3282-2C4A-B37E-96358632D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907" y="7466590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72,58   :  19  =  3,82</a:t>
            </a:r>
          </a:p>
        </p:txBody>
      </p:sp>
    </p:spTree>
    <p:extLst>
      <p:ext uri="{BB962C8B-B14F-4D97-AF65-F5344CB8AC3E}">
        <p14:creationId xmlns:p14="http://schemas.microsoft.com/office/powerpoint/2010/main" val="227506495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9;p2" descr="5">
            <a:extLst>
              <a:ext uri="{FF2B5EF4-FFF2-40B4-BE49-F238E27FC236}">
                <a16:creationId xmlns:a16="http://schemas.microsoft.com/office/drawing/2014/main" id="{BAA516A8-567D-DA45-8611-6ACBF47BB2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3050"/>
            <a:ext cx="16522262" cy="90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0;p2" descr="7">
            <a:extLst>
              <a:ext uri="{FF2B5EF4-FFF2-40B4-BE49-F238E27FC236}">
                <a16:creationId xmlns:a16="http://schemas.microsoft.com/office/drawing/2014/main" id="{C289F3F2-0532-DE4B-8ECB-259FE56430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81" y="-15706"/>
            <a:ext cx="1465262" cy="211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5;p2" descr="6">
            <a:extLst>
              <a:ext uri="{FF2B5EF4-FFF2-40B4-BE49-F238E27FC236}">
                <a16:creationId xmlns:a16="http://schemas.microsoft.com/office/drawing/2014/main" id="{E49F89E3-FC22-0444-AE2F-31629A331F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4951" y="6369269"/>
            <a:ext cx="5143335" cy="310651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87F3B92-E2E8-E24B-BAD2-18794E928024}"/>
              </a:ext>
            </a:extLst>
          </p:cNvPr>
          <p:cNvSpPr txBox="1"/>
          <p:nvPr/>
        </p:nvSpPr>
        <p:spPr>
          <a:xfrm>
            <a:off x="1911061" y="350601"/>
            <a:ext cx="141939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9B765B-9F3A-7444-85F7-87553E2DED56}"/>
              </a:ext>
            </a:extLst>
          </p:cNvPr>
          <p:cNvSpPr txBox="1"/>
          <p:nvPr/>
        </p:nvSpPr>
        <p:spPr>
          <a:xfrm>
            <a:off x="2057400" y="2402935"/>
            <a:ext cx="1352896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Chia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698610072"/>
      </p:ext>
    </p:extLst>
  </p:cSld>
  <p:clrMapOvr>
    <a:masterClrMapping/>
  </p:clrMapOvr>
  <p:transition spd="slow" advTm="1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4" descr="1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 descr="1-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 descr="1-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1-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1-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1-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85816" y="479204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5;p4" descr="1-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1752" y="6092653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20805" y="2504655"/>
            <a:ext cx="680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105;p4" descr="1-22">
            <a:extLst>
              <a:ext uri="{FF2B5EF4-FFF2-40B4-BE49-F238E27FC236}">
                <a16:creationId xmlns:a16="http://schemas.microsoft.com/office/drawing/2014/main" id="{5BB7BD5A-DB8B-3142-B10E-BEDFD568BD0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70387" y="7471876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 Box 21">
            <a:extLst>
              <a:ext uri="{FF2B5EF4-FFF2-40B4-BE49-F238E27FC236}">
                <a16:creationId xmlns:a16="http://schemas.microsoft.com/office/drawing/2014/main" id="{02AC5D52-59C2-424C-8CF7-F949140B9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3629819"/>
            <a:ext cx="5286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a) 5,28 : 4 </a:t>
            </a:r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E734AEF3-8C45-EC4D-BA50-20DE7F3F0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4927700"/>
            <a:ext cx="5638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b) 95,2 : 68 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2E727BB2-C010-FA4B-95C2-5D2042F3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7" y="6117117"/>
            <a:ext cx="48006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c) 0,36 : 9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600" dirty="0">
              <a:latin typeface="Times New Roman" panose="02020603050405020304" pitchFamily="18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A6B5F659-319B-4443-AE60-798D66612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269" y="7446318"/>
            <a:ext cx="54102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d) 75,52 : 32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6;p4" descr="1-17">
            <a:extLst>
              <a:ext uri="{FF2B5EF4-FFF2-40B4-BE49-F238E27FC236}">
                <a16:creationId xmlns:a16="http://schemas.microsoft.com/office/drawing/2014/main" id="{136D93DF-87D8-4F4C-AC3E-2131EE7621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4" descr="1-19">
            <a:extLst>
              <a:ext uri="{FF2B5EF4-FFF2-40B4-BE49-F238E27FC236}">
                <a16:creationId xmlns:a16="http://schemas.microsoft.com/office/drawing/2014/main" id="{A6D571C8-3941-F142-A62F-F1B0A8F4A4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4" descr="1-18">
            <a:extLst>
              <a:ext uri="{FF2B5EF4-FFF2-40B4-BE49-F238E27FC236}">
                <a16:creationId xmlns:a16="http://schemas.microsoft.com/office/drawing/2014/main" id="{508F003F-A591-A64F-AB1C-9F2B54C213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4" descr="1-16">
            <a:extLst>
              <a:ext uri="{FF2B5EF4-FFF2-40B4-BE49-F238E27FC236}">
                <a16:creationId xmlns:a16="http://schemas.microsoft.com/office/drawing/2014/main" id="{8498137E-E53C-9B4E-BF93-451BBE7916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;p4" descr="1-16">
            <a:extLst>
              <a:ext uri="{FF2B5EF4-FFF2-40B4-BE49-F238E27FC236}">
                <a16:creationId xmlns:a16="http://schemas.microsoft.com/office/drawing/2014/main" id="{BED33398-D881-5E43-BB3E-E9E34E7101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1;p4" descr="1-21">
            <a:extLst>
              <a:ext uri="{FF2B5EF4-FFF2-40B4-BE49-F238E27FC236}">
                <a16:creationId xmlns:a16="http://schemas.microsoft.com/office/drawing/2014/main" id="{95928F47-D6F2-8F41-A962-7722EE97E66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;p4" descr="1-20">
            <a:extLst>
              <a:ext uri="{FF2B5EF4-FFF2-40B4-BE49-F238E27FC236}">
                <a16:creationId xmlns:a16="http://schemas.microsoft.com/office/drawing/2014/main" id="{8C34DAFF-4B32-A149-8E29-2C821EF0142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3;p4" descr="1-22">
            <a:extLst>
              <a:ext uri="{FF2B5EF4-FFF2-40B4-BE49-F238E27FC236}">
                <a16:creationId xmlns:a16="http://schemas.microsoft.com/office/drawing/2014/main" id="{46AFD8D2-1AC8-0048-8C4F-7E60903C597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3916" y="2237131"/>
            <a:ext cx="797242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;p4" descr="1-22">
            <a:extLst>
              <a:ext uri="{FF2B5EF4-FFF2-40B4-BE49-F238E27FC236}">
                <a16:creationId xmlns:a16="http://schemas.microsoft.com/office/drawing/2014/main" id="{806681CF-ED70-CE4F-B237-E16821478C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DE1596-48A6-9C44-A9F0-8D6DFC16B607}"/>
              </a:ext>
            </a:extLst>
          </p:cNvPr>
          <p:cNvSpPr txBox="1"/>
          <p:nvPr/>
        </p:nvSpPr>
        <p:spPr>
          <a:xfrm>
            <a:off x="4020805" y="2504655"/>
            <a:ext cx="680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EB9C947-4EA3-8F4D-8D30-D86957B7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3629819"/>
            <a:ext cx="5286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a) 5,28 : 4 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1C950A15-A687-A544-97EF-644CDF04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4976811"/>
            <a:ext cx="377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5,28     4</a:t>
            </a: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FF430A2F-F7C1-E64F-A9B7-7F215A71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2101" y="5910261"/>
            <a:ext cx="696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3D0C9F21-CD55-1845-B588-3D4AB736C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1" y="5953124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49B966B6-3550-D84E-8E06-6248DF5E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813" y="5945186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50">
            <a:extLst>
              <a:ext uri="{FF2B5EF4-FFF2-40B4-BE49-F238E27FC236}">
                <a16:creationId xmlns:a16="http://schemas.microsoft.com/office/drawing/2014/main" id="{9A7FE7C7-CF4E-5049-98C9-8AC1B69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1" y="7675561"/>
            <a:ext cx="696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51">
            <a:extLst>
              <a:ext uri="{FF2B5EF4-FFF2-40B4-BE49-F238E27FC236}">
                <a16:creationId xmlns:a16="http://schemas.microsoft.com/office/drawing/2014/main" id="{B697F77E-9669-EB4F-88A8-FF87BF63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1" y="6775449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Rectangle 52">
            <a:extLst>
              <a:ext uri="{FF2B5EF4-FFF2-40B4-BE49-F238E27FC236}">
                <a16:creationId xmlns:a16="http://schemas.microsoft.com/office/drawing/2014/main" id="{B33C5AF8-09A2-5240-923F-E54549E5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5929311"/>
            <a:ext cx="696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53">
            <a:extLst>
              <a:ext uri="{FF2B5EF4-FFF2-40B4-BE49-F238E27FC236}">
                <a16:creationId xmlns:a16="http://schemas.microsoft.com/office/drawing/2014/main" id="{75A2B032-CCBD-C348-A72F-744DC4815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4838" y="5849936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1" name="Line 54">
            <a:extLst>
              <a:ext uri="{FF2B5EF4-FFF2-40B4-BE49-F238E27FC236}">
                <a16:creationId xmlns:a16="http://schemas.microsoft.com/office/drawing/2014/main" id="{01258A62-EAF8-1747-8A60-CAC595376E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2388" y="5329236"/>
            <a:ext cx="635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00B050"/>
              </a:solidFill>
            </a:endParaRPr>
          </a:p>
        </p:txBody>
      </p:sp>
      <p:sp>
        <p:nvSpPr>
          <p:cNvPr id="32" name="Line 55">
            <a:extLst>
              <a:ext uri="{FF2B5EF4-FFF2-40B4-BE49-F238E27FC236}">
                <a16:creationId xmlns:a16="http://schemas.microsoft.com/office/drawing/2014/main" id="{07306F7A-B81B-E44F-99C6-46A469C36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8738" y="6005511"/>
            <a:ext cx="24003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00B050"/>
              </a:solidFill>
            </a:endParaRPr>
          </a:p>
        </p:txBody>
      </p:sp>
      <p:sp>
        <p:nvSpPr>
          <p:cNvPr id="33" name="Text Box 91">
            <a:extLst>
              <a:ext uri="{FF2B5EF4-FFF2-40B4-BE49-F238E27FC236}">
                <a16:creationId xmlns:a16="http://schemas.microsoft.com/office/drawing/2014/main" id="{1552F116-5488-F94F-9471-F4E268C0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1" y="6775449"/>
            <a:ext cx="696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92">
            <a:extLst>
              <a:ext uri="{FF2B5EF4-FFF2-40B4-BE49-F238E27FC236}">
                <a16:creationId xmlns:a16="http://schemas.microsoft.com/office/drawing/2014/main" id="{BCAC0CFC-85B5-8E47-B024-2714ACD2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1" y="5876924"/>
            <a:ext cx="696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498473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6;p4" descr="1-17">
            <a:extLst>
              <a:ext uri="{FF2B5EF4-FFF2-40B4-BE49-F238E27FC236}">
                <a16:creationId xmlns:a16="http://schemas.microsoft.com/office/drawing/2014/main" id="{B15147DE-8FF5-7F47-B9AA-908859D724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4" descr="1-19">
            <a:extLst>
              <a:ext uri="{FF2B5EF4-FFF2-40B4-BE49-F238E27FC236}">
                <a16:creationId xmlns:a16="http://schemas.microsoft.com/office/drawing/2014/main" id="{41BFDA2F-68D8-7C49-B6D0-6FEE8049A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4" descr="1-18">
            <a:extLst>
              <a:ext uri="{FF2B5EF4-FFF2-40B4-BE49-F238E27FC236}">
                <a16:creationId xmlns:a16="http://schemas.microsoft.com/office/drawing/2014/main" id="{C5630A04-9007-1745-BB5D-8A4BEFF01C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4" descr="1-16">
            <a:extLst>
              <a:ext uri="{FF2B5EF4-FFF2-40B4-BE49-F238E27FC236}">
                <a16:creationId xmlns:a16="http://schemas.microsoft.com/office/drawing/2014/main" id="{7D7916F7-3ADC-2E41-91A0-67A2625E7D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;p4" descr="1-16">
            <a:extLst>
              <a:ext uri="{FF2B5EF4-FFF2-40B4-BE49-F238E27FC236}">
                <a16:creationId xmlns:a16="http://schemas.microsoft.com/office/drawing/2014/main" id="{9901F5CF-629D-434B-AB40-74836A2B40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1785937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1;p4" descr="1-21">
            <a:extLst>
              <a:ext uri="{FF2B5EF4-FFF2-40B4-BE49-F238E27FC236}">
                <a16:creationId xmlns:a16="http://schemas.microsoft.com/office/drawing/2014/main" id="{2A91D702-DA56-A34D-909F-F83BE70A63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;p4" descr="1-20">
            <a:extLst>
              <a:ext uri="{FF2B5EF4-FFF2-40B4-BE49-F238E27FC236}">
                <a16:creationId xmlns:a16="http://schemas.microsoft.com/office/drawing/2014/main" id="{D2EB325B-2270-B94F-8814-12D558B051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;p4" descr="1-22">
            <a:extLst>
              <a:ext uri="{FF2B5EF4-FFF2-40B4-BE49-F238E27FC236}">
                <a16:creationId xmlns:a16="http://schemas.microsoft.com/office/drawing/2014/main" id="{6A268F17-54CE-734A-BCB1-9175B84CC7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DC1A4A-7DDA-324D-ABB2-1623E17B4572}"/>
              </a:ext>
            </a:extLst>
          </p:cNvPr>
          <p:cNvSpPr txBox="1"/>
          <p:nvPr/>
        </p:nvSpPr>
        <p:spPr>
          <a:xfrm>
            <a:off x="4020805" y="2504655"/>
            <a:ext cx="680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A42BBC72-D92E-BA48-8D53-2B0CE3B3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3629819"/>
            <a:ext cx="5286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b) 95,2 : 68 </a:t>
            </a:r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0F251451-82B9-3342-981D-D75AF31D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5132387"/>
            <a:ext cx="428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95,2     68</a:t>
            </a:r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C5F6483B-CAE2-D04C-B357-4C90C7E8B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6054725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Rectangle 45">
            <a:extLst>
              <a:ext uri="{FF2B5EF4-FFF2-40B4-BE49-F238E27FC236}">
                <a16:creationId xmlns:a16="http://schemas.microsoft.com/office/drawing/2014/main" id="{7A7B9839-045E-B541-8473-5E8855B0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513" y="6108700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548EE86A-73CD-5E43-B056-07746BB9C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6100762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50">
            <a:extLst>
              <a:ext uri="{FF2B5EF4-FFF2-40B4-BE49-F238E27FC236}">
                <a16:creationId xmlns:a16="http://schemas.microsoft.com/office/drawing/2014/main" id="{879381A4-56E3-CE46-A4B8-F3ED247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6918325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4" name="Text Box 51">
            <a:extLst>
              <a:ext uri="{FF2B5EF4-FFF2-40B4-BE49-F238E27FC236}">
                <a16:creationId xmlns:a16="http://schemas.microsoft.com/office/drawing/2014/main" id="{BF8A6FEF-0688-F34E-BC56-343AAEF4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6918325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F7E48294-E400-4C4B-9AF5-B9060B5C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6084887"/>
            <a:ext cx="696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53">
            <a:extLst>
              <a:ext uri="{FF2B5EF4-FFF2-40B4-BE49-F238E27FC236}">
                <a16:creationId xmlns:a16="http://schemas.microsoft.com/office/drawing/2014/main" id="{1D8A2BB1-7D63-FF48-BA8C-C583FBA8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850" y="6005512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37" name="Line 54">
            <a:extLst>
              <a:ext uri="{FF2B5EF4-FFF2-40B4-BE49-F238E27FC236}">
                <a16:creationId xmlns:a16="http://schemas.microsoft.com/office/drawing/2014/main" id="{7EC2A1A9-BE42-0D43-A47A-3A3D4E201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69400" y="5484812"/>
            <a:ext cx="635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0070C0"/>
              </a:solidFill>
            </a:endParaRPr>
          </a:p>
        </p:txBody>
      </p:sp>
      <p:sp>
        <p:nvSpPr>
          <p:cNvPr id="38" name="Line 55">
            <a:extLst>
              <a:ext uri="{FF2B5EF4-FFF2-40B4-BE49-F238E27FC236}">
                <a16:creationId xmlns:a16="http://schemas.microsoft.com/office/drawing/2014/main" id="{D63C2C06-6F5D-2C43-9E6A-D4F280352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75750" y="6161087"/>
            <a:ext cx="24003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0070C0"/>
              </a:solidFill>
            </a:endParaRPr>
          </a:p>
        </p:txBody>
      </p:sp>
      <p:sp>
        <p:nvSpPr>
          <p:cNvPr id="39" name="Text Box 92">
            <a:extLst>
              <a:ext uri="{FF2B5EF4-FFF2-40B4-BE49-F238E27FC236}">
                <a16:creationId xmlns:a16="http://schemas.microsoft.com/office/drawing/2014/main" id="{6ABD98DD-D9CA-794E-A237-FB8AF26F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6054725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2969955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6;p4" descr="1-17">
            <a:extLst>
              <a:ext uri="{FF2B5EF4-FFF2-40B4-BE49-F238E27FC236}">
                <a16:creationId xmlns:a16="http://schemas.microsoft.com/office/drawing/2014/main" id="{B15147DE-8FF5-7F47-B9AA-908859D724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5710237"/>
            <a:ext cx="16775111" cy="385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7;p4" descr="1-19">
            <a:extLst>
              <a:ext uri="{FF2B5EF4-FFF2-40B4-BE49-F238E27FC236}">
                <a16:creationId xmlns:a16="http://schemas.microsoft.com/office/drawing/2014/main" id="{41BFDA2F-68D8-7C49-B6D0-6FEE8049AA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2833687"/>
            <a:ext cx="15695612" cy="672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8;p4" descr="1-18">
            <a:extLst>
              <a:ext uri="{FF2B5EF4-FFF2-40B4-BE49-F238E27FC236}">
                <a16:creationId xmlns:a16="http://schemas.microsoft.com/office/drawing/2014/main" id="{C5630A04-9007-1745-BB5D-8A4BEFF01C8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2" y="131762"/>
            <a:ext cx="4394200" cy="95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9;p4" descr="1-16">
            <a:extLst>
              <a:ext uri="{FF2B5EF4-FFF2-40B4-BE49-F238E27FC236}">
                <a16:creationId xmlns:a16="http://schemas.microsoft.com/office/drawing/2014/main" id="{7D7916F7-3ADC-2E41-91A0-67A2625E7DB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7588" y="633412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0;p4" descr="1-16">
            <a:extLst>
              <a:ext uri="{FF2B5EF4-FFF2-40B4-BE49-F238E27FC236}">
                <a16:creationId xmlns:a16="http://schemas.microsoft.com/office/drawing/2014/main" id="{9901F5CF-629D-434B-AB40-74836A2B40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4784" y="988309"/>
            <a:ext cx="1951037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1;p4" descr="1-21">
            <a:extLst>
              <a:ext uri="{FF2B5EF4-FFF2-40B4-BE49-F238E27FC236}">
                <a16:creationId xmlns:a16="http://schemas.microsoft.com/office/drawing/2014/main" id="{2A91D702-DA56-A34D-909F-F83BE70A634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01462" y="5056187"/>
            <a:ext cx="472440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;p4" descr="1-20">
            <a:extLst>
              <a:ext uri="{FF2B5EF4-FFF2-40B4-BE49-F238E27FC236}">
                <a16:creationId xmlns:a16="http://schemas.microsoft.com/office/drawing/2014/main" id="{D2EB325B-2270-B94F-8814-12D558B051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794375"/>
            <a:ext cx="4370387" cy="368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;p4" descr="1-22">
            <a:extLst>
              <a:ext uri="{FF2B5EF4-FFF2-40B4-BE49-F238E27FC236}">
                <a16:creationId xmlns:a16="http://schemas.microsoft.com/office/drawing/2014/main" id="{6A268F17-54CE-734A-BCB1-9175B84CC7B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8625" y="3516074"/>
            <a:ext cx="7972425" cy="14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DC1A4A-7DDA-324D-ABB2-1623E17B4572}"/>
              </a:ext>
            </a:extLst>
          </p:cNvPr>
          <p:cNvSpPr txBox="1"/>
          <p:nvPr/>
        </p:nvSpPr>
        <p:spPr>
          <a:xfrm>
            <a:off x="4020805" y="2504655"/>
            <a:ext cx="680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A42BBC72-D92E-BA48-8D53-2B0CE3B34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2037" y="3629819"/>
            <a:ext cx="528637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600" dirty="0">
                <a:latin typeface="Times New Roman" panose="02020603050405020304" pitchFamily="18" charset="0"/>
              </a:rPr>
              <a:t>c) 0,36 : 9 </a:t>
            </a: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0CAFAADC-74A7-AA4F-B9D3-33041E0C6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755" y="4976811"/>
            <a:ext cx="377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0,36     9</a:t>
            </a: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4146A4DB-DA14-724C-B8F3-1A47F0BE7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6493" y="5910261"/>
            <a:ext cx="69691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109323A-3B4A-D24D-B4CB-4A6E659F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068" y="5899149"/>
            <a:ext cx="696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70443573-7105-6D41-B3CA-ABD17A944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6893" y="5953124"/>
            <a:ext cx="6985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946259D1-45A9-D04B-AAB7-4DA505E7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205" y="5945186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 Box 51">
            <a:extLst>
              <a:ext uri="{FF2B5EF4-FFF2-40B4-BE49-F238E27FC236}">
                <a16:creationId xmlns:a16="http://schemas.microsoft.com/office/drawing/2014/main" id="{8A7BD1EF-C7B2-174D-9F18-B1ADF702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205" y="6821486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 52">
            <a:extLst>
              <a:ext uri="{FF2B5EF4-FFF2-40B4-BE49-F238E27FC236}">
                <a16:creationId xmlns:a16="http://schemas.microsoft.com/office/drawing/2014/main" id="{5C952BE3-A69F-6640-A442-CC0D73BF3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905" y="5929311"/>
            <a:ext cx="9540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41" name="Text Box 53">
            <a:extLst>
              <a:ext uri="{FF2B5EF4-FFF2-40B4-BE49-F238E27FC236}">
                <a16:creationId xmlns:a16="http://schemas.microsoft.com/office/drawing/2014/main" id="{EB463D5B-2FAE-B144-AC04-B3E8B56BC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230" y="5849936"/>
            <a:ext cx="441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2" name="Line 54">
            <a:extLst>
              <a:ext uri="{FF2B5EF4-FFF2-40B4-BE49-F238E27FC236}">
                <a16:creationId xmlns:a16="http://schemas.microsoft.com/office/drawing/2014/main" id="{95978950-C8A3-C64D-A828-C2B33FFDF6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6780" y="5329236"/>
            <a:ext cx="635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C00000"/>
              </a:solidFill>
            </a:endParaRPr>
          </a:p>
        </p:txBody>
      </p:sp>
      <p:sp>
        <p:nvSpPr>
          <p:cNvPr id="43" name="Line 55">
            <a:extLst>
              <a:ext uri="{FF2B5EF4-FFF2-40B4-BE49-F238E27FC236}">
                <a16:creationId xmlns:a16="http://schemas.microsoft.com/office/drawing/2014/main" id="{E0506758-AB70-D749-875A-E0557D1C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130" y="6005511"/>
            <a:ext cx="24003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>
              <a:solidFill>
                <a:srgbClr val="C00000"/>
              </a:solidFill>
            </a:endParaRPr>
          </a:p>
        </p:txBody>
      </p:sp>
      <p:sp>
        <p:nvSpPr>
          <p:cNvPr id="44" name="Text Box 92">
            <a:extLst>
              <a:ext uri="{FF2B5EF4-FFF2-40B4-BE49-F238E27FC236}">
                <a16:creationId xmlns:a16="http://schemas.microsoft.com/office/drawing/2014/main" id="{0F661FC3-F4BF-1D40-B595-60B55FA1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205" y="5899149"/>
            <a:ext cx="698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279705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5" grpId="0"/>
      <p:bldP spid="26" grpId="0"/>
      <p:bldP spid="27" grpId="0"/>
      <p:bldP spid="28" grpId="0"/>
      <p:bldP spid="40" grpId="0"/>
      <p:bldP spid="41" grpId="0"/>
      <p:bldP spid="4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515</Words>
  <Application>Microsoft Macintosh PowerPoint</Application>
  <PresentationFormat>Custom</PresentationFormat>
  <Paragraphs>130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VNI-Times</vt:lpstr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Office User</cp:lastModifiedBy>
  <cp:revision>27</cp:revision>
  <dcterms:created xsi:type="dcterms:W3CDTF">2015-09-14T06:10:05Z</dcterms:created>
  <dcterms:modified xsi:type="dcterms:W3CDTF">2021-11-28T15:52:15Z</dcterms:modified>
</cp:coreProperties>
</file>