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687" r:id="rId6"/>
    <p:sldMasterId id="2147483725" r:id="rId7"/>
  </p:sldMasterIdLst>
  <p:notesMasterIdLst>
    <p:notesMasterId r:id="rId26"/>
  </p:notesMasterIdLst>
  <p:sldIdLst>
    <p:sldId id="471" r:id="rId8"/>
    <p:sldId id="257" r:id="rId9"/>
    <p:sldId id="504" r:id="rId10"/>
    <p:sldId id="353" r:id="rId11"/>
    <p:sldId id="287" r:id="rId12"/>
    <p:sldId id="276" r:id="rId13"/>
    <p:sldId id="511" r:id="rId14"/>
    <p:sldId id="526" r:id="rId15"/>
    <p:sldId id="527" r:id="rId16"/>
    <p:sldId id="520" r:id="rId17"/>
    <p:sldId id="517" r:id="rId18"/>
    <p:sldId id="496" r:id="rId19"/>
    <p:sldId id="528" r:id="rId20"/>
    <p:sldId id="352" r:id="rId21"/>
    <p:sldId id="522" r:id="rId22"/>
    <p:sldId id="261" r:id="rId23"/>
    <p:sldId id="296" r:id="rId24"/>
    <p:sldId id="27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FFD57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88421" autoAdjust="0"/>
  </p:normalViewPr>
  <p:slideViewPr>
    <p:cSldViewPr snapToGrid="0">
      <p:cViewPr varScale="1">
        <p:scale>
          <a:sx n="91" d="100"/>
          <a:sy n="91" d="100"/>
        </p:scale>
        <p:origin x="20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3BA18-7892-4870-A847-AD9F2C75E514}" type="datetimeFigureOut">
              <a:rPr lang="en-US" smtClean="0"/>
              <a:t>11/28/21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C2EBB-06F0-4D83-9120-43B70B1E2BCE}" type="slidenum">
              <a:rPr lang="en-US" smtClean="0"/>
              <a:t>‹#›</a:t>
            </a:fld>
            <a:endParaRPr lang="en-US"/>
          </a:p>
        </p:txBody>
      </p:sp>
    </p:spTree>
    <p:extLst>
      <p:ext uri="{BB962C8B-B14F-4D97-AF65-F5344CB8AC3E}">
        <p14:creationId xmlns:p14="http://schemas.microsoft.com/office/powerpoint/2010/main" val="481030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GV </a:t>
            </a:r>
            <a:r>
              <a:rPr lang="en-US" altLang="zh-CN" dirty="0" err="1"/>
              <a:t>cho</a:t>
            </a:r>
            <a:r>
              <a:rPr lang="en-US" altLang="zh-CN" dirty="0"/>
              <a:t> HS </a:t>
            </a:r>
            <a:r>
              <a:rPr lang="en-US" altLang="zh-CN" dirty="0" err="1"/>
              <a:t>nói</a:t>
            </a:r>
            <a:r>
              <a:rPr lang="en-US" altLang="zh-CN" dirty="0"/>
              <a:t> </a:t>
            </a:r>
            <a:r>
              <a:rPr lang="en-US" altLang="zh-CN" dirty="0" err="1"/>
              <a:t>theo</a:t>
            </a:r>
            <a:r>
              <a:rPr lang="en-US" altLang="zh-CN" dirty="0"/>
              <a:t> ý </a:t>
            </a:r>
            <a:r>
              <a:rPr lang="en-US" altLang="zh-CN" dirty="0" err="1"/>
              <a:t>hiểu</a:t>
            </a:r>
            <a:r>
              <a:rPr lang="en-US" altLang="zh-CN" dirty="0"/>
              <a:t> </a:t>
            </a:r>
            <a:r>
              <a:rPr lang="en-US" altLang="zh-CN" dirty="0" err="1"/>
              <a:t>của</a:t>
            </a:r>
            <a:r>
              <a:rPr lang="en-US" altLang="zh-CN" dirty="0"/>
              <a:t> </a:t>
            </a:r>
            <a:r>
              <a:rPr lang="en-US" altLang="zh-CN" dirty="0" err="1"/>
              <a:t>mình</a:t>
            </a:r>
            <a:r>
              <a:rPr lang="en-US" altLang="zh-CN" dirty="0"/>
              <a:t>.</a:t>
            </a:r>
          </a:p>
          <a:p>
            <a:r>
              <a:rPr lang="en-US" altLang="zh-CN" dirty="0"/>
              <a:t>- GV </a:t>
            </a:r>
            <a:r>
              <a:rPr lang="en-US" altLang="zh-CN" dirty="0" err="1"/>
              <a:t>sẽ</a:t>
            </a:r>
            <a:r>
              <a:rPr lang="en-US" altLang="zh-CN" dirty="0"/>
              <a:t> </a:t>
            </a:r>
            <a:r>
              <a:rPr lang="en-US" altLang="zh-CN" dirty="0" err="1"/>
              <a:t>giảng</a:t>
            </a:r>
            <a:r>
              <a:rPr lang="en-US" altLang="zh-CN" dirty="0"/>
              <a:t> </a:t>
            </a:r>
            <a:r>
              <a:rPr lang="en-US" altLang="zh-CN" dirty="0" err="1"/>
              <a:t>và</a:t>
            </a:r>
            <a:r>
              <a:rPr lang="en-US" altLang="zh-CN" dirty="0"/>
              <a:t> </a:t>
            </a:r>
            <a:r>
              <a:rPr lang="en-US" altLang="zh-CN" dirty="0" err="1"/>
              <a:t>chốt</a:t>
            </a:r>
            <a:r>
              <a:rPr lang="en-US" altLang="zh-CN" dirty="0"/>
              <a:t> </a:t>
            </a:r>
            <a:r>
              <a:rPr lang="en-US" altLang="zh-CN" dirty="0" err="1"/>
              <a:t>lại</a:t>
            </a:r>
            <a:r>
              <a:rPr lang="en-US" altLang="zh-CN" dirty="0"/>
              <a:t> </a:t>
            </a:r>
            <a:r>
              <a:rPr lang="en-US" altLang="zh-CN" dirty="0" err="1"/>
              <a:t>bằng</a:t>
            </a:r>
            <a:r>
              <a:rPr lang="en-US" altLang="zh-CN" dirty="0"/>
              <a:t> </a:t>
            </a:r>
            <a:r>
              <a:rPr lang="en-US" altLang="zh-CN" dirty="0" err="1"/>
              <a:t>hình</a:t>
            </a:r>
            <a:r>
              <a:rPr lang="en-US" altLang="zh-CN" dirty="0"/>
              <a:t> ảnh.3</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GV </a:t>
            </a:r>
            <a:r>
              <a:rPr lang="en-US" altLang="zh-CN" dirty="0" err="1"/>
              <a:t>cho</a:t>
            </a:r>
            <a:r>
              <a:rPr lang="en-US" altLang="zh-CN" dirty="0"/>
              <a:t> HS </a:t>
            </a:r>
            <a:r>
              <a:rPr lang="en-US" altLang="zh-CN" dirty="0" err="1"/>
              <a:t>nói</a:t>
            </a:r>
            <a:r>
              <a:rPr lang="en-US" altLang="zh-CN" dirty="0"/>
              <a:t> </a:t>
            </a:r>
            <a:r>
              <a:rPr lang="en-US" altLang="zh-CN" dirty="0" err="1"/>
              <a:t>theo</a:t>
            </a:r>
            <a:r>
              <a:rPr lang="en-US" altLang="zh-CN" dirty="0"/>
              <a:t> ý </a:t>
            </a:r>
            <a:r>
              <a:rPr lang="en-US" altLang="zh-CN" dirty="0" err="1"/>
              <a:t>hiểu</a:t>
            </a:r>
            <a:r>
              <a:rPr lang="en-US" altLang="zh-CN" dirty="0"/>
              <a:t> </a:t>
            </a:r>
            <a:r>
              <a:rPr lang="en-US" altLang="zh-CN" dirty="0" err="1"/>
              <a:t>của</a:t>
            </a:r>
            <a:r>
              <a:rPr lang="en-US" altLang="zh-CN" dirty="0"/>
              <a:t> </a:t>
            </a:r>
            <a:r>
              <a:rPr lang="en-US" altLang="zh-CN" dirty="0" err="1"/>
              <a:t>mình</a:t>
            </a:r>
            <a:r>
              <a:rPr lang="en-US" altLang="zh-CN" dirty="0"/>
              <a:t>.</a:t>
            </a:r>
          </a:p>
          <a:p>
            <a:r>
              <a:rPr lang="en-US" altLang="zh-CN" dirty="0"/>
              <a:t>- GV </a:t>
            </a:r>
            <a:r>
              <a:rPr lang="en-US" altLang="zh-CN" dirty="0" err="1"/>
              <a:t>sẽ</a:t>
            </a:r>
            <a:r>
              <a:rPr lang="en-US" altLang="zh-CN" dirty="0"/>
              <a:t> </a:t>
            </a:r>
            <a:r>
              <a:rPr lang="en-US" altLang="zh-CN" dirty="0" err="1"/>
              <a:t>giảng</a:t>
            </a:r>
            <a:r>
              <a:rPr lang="en-US" altLang="zh-CN" dirty="0"/>
              <a:t> </a:t>
            </a:r>
            <a:r>
              <a:rPr lang="en-US" altLang="zh-CN" dirty="0" err="1"/>
              <a:t>và</a:t>
            </a:r>
            <a:r>
              <a:rPr lang="en-US" altLang="zh-CN" dirty="0"/>
              <a:t> </a:t>
            </a:r>
            <a:r>
              <a:rPr lang="en-US" altLang="zh-CN" dirty="0" err="1"/>
              <a:t>chốt</a:t>
            </a:r>
            <a:r>
              <a:rPr lang="en-US" altLang="zh-CN" dirty="0"/>
              <a:t> </a:t>
            </a:r>
            <a:r>
              <a:rPr lang="en-US" altLang="zh-CN" dirty="0" err="1"/>
              <a:t>lại</a:t>
            </a:r>
            <a:r>
              <a:rPr lang="en-US" altLang="zh-CN" dirty="0"/>
              <a:t> </a:t>
            </a:r>
            <a:r>
              <a:rPr lang="en-US" altLang="zh-CN" dirty="0" err="1"/>
              <a:t>bằng</a:t>
            </a:r>
            <a:r>
              <a:rPr lang="en-US" altLang="zh-CN" dirty="0"/>
              <a:t> </a:t>
            </a:r>
            <a:r>
              <a:rPr lang="en-US" altLang="zh-CN" dirty="0" err="1"/>
              <a:t>hình</a:t>
            </a:r>
            <a:r>
              <a:rPr lang="en-US" altLang="zh-CN" dirty="0"/>
              <a:t> ảnh.3</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8152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8635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74272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2335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11453-3669-4D8D-B9DC-92078103B2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74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9162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Khi </a:t>
            </a:r>
            <a:r>
              <a:rPr lang="en-US" altLang="zh-CN" dirty="0" err="1"/>
              <a:t>giải</a:t>
            </a:r>
            <a:r>
              <a:rPr lang="en-US" altLang="zh-CN" dirty="0"/>
              <a:t> </a:t>
            </a:r>
            <a:r>
              <a:rPr lang="en-US" altLang="zh-CN" dirty="0" err="1"/>
              <a:t>nghĩa</a:t>
            </a:r>
            <a:r>
              <a:rPr lang="en-US" altLang="zh-CN" dirty="0"/>
              <a:t> </a:t>
            </a:r>
            <a:r>
              <a:rPr lang="en-US" altLang="zh-CN" dirty="0" err="1"/>
              <a:t>từ</a:t>
            </a:r>
            <a:r>
              <a:rPr lang="en-US" altLang="zh-CN" dirty="0"/>
              <a:t>, GV </a:t>
            </a:r>
            <a:r>
              <a:rPr lang="en-US" altLang="zh-CN" dirty="0" err="1"/>
              <a:t>có</a:t>
            </a:r>
            <a:r>
              <a:rPr lang="en-US" altLang="zh-CN" dirty="0"/>
              <a:t> </a:t>
            </a:r>
            <a:r>
              <a:rPr lang="en-US" altLang="zh-CN" dirty="0" err="1"/>
              <a:t>thể</a:t>
            </a:r>
            <a:r>
              <a:rPr lang="en-US" altLang="zh-CN" dirty="0"/>
              <a:t> </a:t>
            </a:r>
            <a:r>
              <a:rPr lang="en-US" altLang="zh-CN" dirty="0" err="1"/>
              <a:t>giới</a:t>
            </a:r>
            <a:r>
              <a:rPr lang="en-US" altLang="zh-CN" dirty="0"/>
              <a:t> </a:t>
            </a:r>
            <a:r>
              <a:rPr lang="en-US" altLang="zh-CN" dirty="0" err="1"/>
              <a:t>thiệu</a:t>
            </a:r>
            <a:r>
              <a:rPr lang="en-US" altLang="zh-CN" dirty="0"/>
              <a:t> </a:t>
            </a:r>
            <a:r>
              <a:rPr lang="en-US" altLang="zh-CN" dirty="0" err="1"/>
              <a:t>các</a:t>
            </a:r>
            <a:r>
              <a:rPr lang="en-US" altLang="zh-CN" dirty="0"/>
              <a:t> </a:t>
            </a:r>
            <a:r>
              <a:rPr lang="en-US" altLang="zh-CN" dirty="0" err="1"/>
              <a:t>địa</a:t>
            </a:r>
            <a:r>
              <a:rPr lang="en-US" altLang="zh-CN" dirty="0"/>
              <a:t> </a:t>
            </a:r>
            <a:r>
              <a:rPr lang="en-US" altLang="zh-CN" dirty="0" err="1"/>
              <a:t>điểm</a:t>
            </a:r>
            <a:r>
              <a:rPr lang="en-US" altLang="zh-CN" dirty="0"/>
              <a:t>, </a:t>
            </a:r>
            <a:r>
              <a:rPr lang="en-US" altLang="zh-CN" dirty="0" err="1"/>
              <a:t>địa</a:t>
            </a:r>
            <a:r>
              <a:rPr lang="en-US" altLang="zh-CN" dirty="0"/>
              <a:t> </a:t>
            </a:r>
            <a:r>
              <a:rPr lang="en-US" altLang="zh-CN" dirty="0" err="1"/>
              <a:t>danh</a:t>
            </a:r>
            <a:r>
              <a:rPr lang="en-US" altLang="zh-CN" dirty="0"/>
              <a:t> </a:t>
            </a:r>
            <a:r>
              <a:rPr lang="en-US" altLang="zh-CN" dirty="0" err="1"/>
              <a:t>trong</a:t>
            </a:r>
            <a:r>
              <a:rPr lang="en-US" altLang="zh-CN" dirty="0"/>
              <a:t> </a:t>
            </a:r>
            <a:r>
              <a:rPr lang="en-US" altLang="zh-CN" dirty="0" err="1"/>
              <a:t>bài</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2759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Luyện</a:t>
            </a:r>
            <a:r>
              <a:rPr lang="en-US" altLang="zh-CN" dirty="0"/>
              <a:t> </a:t>
            </a:r>
            <a:r>
              <a:rPr lang="en-US" altLang="zh-CN" dirty="0" err="1"/>
              <a:t>đọc</a:t>
            </a:r>
            <a:r>
              <a:rPr lang="en-US" altLang="zh-CN" dirty="0"/>
              <a:t> </a:t>
            </a:r>
            <a:r>
              <a:rPr lang="en-US" altLang="zh-CN" dirty="0" err="1"/>
              <a:t>đoạn</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còn</a:t>
            </a:r>
            <a:r>
              <a:rPr lang="en-US" altLang="zh-CN" dirty="0"/>
              <a:t> </a:t>
            </a:r>
            <a:r>
              <a:rPr lang="en-US" altLang="zh-CN" dirty="0" err="1"/>
              <a:t>lại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2947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11453-3669-4D8D-B9DC-92078103B2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574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9036910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83541"/>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2667191"/>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3564372"/>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452205"/>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42948274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B7B867-CED1-46C6-84DF-F8BB05FBC3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12" t="31812" r="12375" b="23881"/>
          <a:stretch/>
        </p:blipFill>
        <p:spPr>
          <a:xfrm>
            <a:off x="763550" y="198684"/>
            <a:ext cx="10664900" cy="7706720"/>
          </a:xfrm>
          <a:prstGeom prst="rect">
            <a:avLst/>
          </a:prstGeom>
        </p:spPr>
      </p:pic>
      <p:pic>
        <p:nvPicPr>
          <p:cNvPr id="10" name="图片 9">
            <a:extLst>
              <a:ext uri="{FF2B5EF4-FFF2-40B4-BE49-F238E27FC236}">
                <a16:creationId xmlns:a16="http://schemas.microsoft.com/office/drawing/2014/main" id="{C8F1D563-AC5D-44A2-971B-0021358234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pic>
        <p:nvPicPr>
          <p:cNvPr id="12" name="图片 11">
            <a:extLst>
              <a:ext uri="{FF2B5EF4-FFF2-40B4-BE49-F238E27FC236}">
                <a16:creationId xmlns:a16="http://schemas.microsoft.com/office/drawing/2014/main" id="{55C784D6-0AE9-4EDC-9386-0838B75DF27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4187" t="13722" r="9187" b="59375"/>
          <a:stretch/>
        </p:blipFill>
        <p:spPr>
          <a:xfrm>
            <a:off x="9768822" y="4218265"/>
            <a:ext cx="2110775" cy="2132802"/>
          </a:xfrm>
          <a:prstGeom prst="rect">
            <a:avLst/>
          </a:prstGeom>
        </p:spPr>
      </p:pic>
    </p:spTree>
    <p:extLst>
      <p:ext uri="{BB962C8B-B14F-4D97-AF65-F5344CB8AC3E}">
        <p14:creationId xmlns:p14="http://schemas.microsoft.com/office/powerpoint/2010/main" val="32461186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FF47C38-9AB1-4726-81B8-AD2FE9D50E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12" t="31812" r="12375" b="23881"/>
          <a:stretch/>
        </p:blipFill>
        <p:spPr>
          <a:xfrm>
            <a:off x="763550" y="198684"/>
            <a:ext cx="10664900" cy="7706720"/>
          </a:xfrm>
          <a:prstGeom prst="rect">
            <a:avLst/>
          </a:prstGeom>
        </p:spPr>
      </p:pic>
      <p:pic>
        <p:nvPicPr>
          <p:cNvPr id="8" name="图片 7">
            <a:extLst>
              <a:ext uri="{FF2B5EF4-FFF2-40B4-BE49-F238E27FC236}">
                <a16:creationId xmlns:a16="http://schemas.microsoft.com/office/drawing/2014/main" id="{A2A7AFF1-4823-46FE-BAED-99D5A75B5C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pic>
        <p:nvPicPr>
          <p:cNvPr id="9" name="图片 8">
            <a:extLst>
              <a:ext uri="{FF2B5EF4-FFF2-40B4-BE49-F238E27FC236}">
                <a16:creationId xmlns:a16="http://schemas.microsoft.com/office/drawing/2014/main" id="{BE91BB77-2582-483F-9C43-D78283A4598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4187" t="13722" r="9187" b="59375"/>
          <a:stretch/>
        </p:blipFill>
        <p:spPr>
          <a:xfrm>
            <a:off x="9768822" y="4218265"/>
            <a:ext cx="2110775" cy="2132802"/>
          </a:xfrm>
          <a:prstGeom prst="rect">
            <a:avLst/>
          </a:prstGeom>
        </p:spPr>
      </p:pic>
      <p:pic>
        <p:nvPicPr>
          <p:cNvPr id="10" name="图片 9">
            <a:extLst>
              <a:ext uri="{FF2B5EF4-FFF2-40B4-BE49-F238E27FC236}">
                <a16:creationId xmlns:a16="http://schemas.microsoft.com/office/drawing/2014/main" id="{F6A54C4D-E524-4AF5-8FF7-C62ACEF87C0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84733" y="2817018"/>
            <a:ext cx="2669308" cy="4040659"/>
          </a:xfrm>
          <a:prstGeom prst="rect">
            <a:avLst/>
          </a:prstGeom>
        </p:spPr>
      </p:pic>
    </p:spTree>
    <p:extLst>
      <p:ext uri="{BB962C8B-B14F-4D97-AF65-F5344CB8AC3E}">
        <p14:creationId xmlns:p14="http://schemas.microsoft.com/office/powerpoint/2010/main" val="5215975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18AA5FD-B96A-40E3-AE9D-CA41FE1E58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12" t="31812" r="12375" b="23881"/>
          <a:stretch/>
        </p:blipFill>
        <p:spPr>
          <a:xfrm>
            <a:off x="763550" y="198684"/>
            <a:ext cx="10664900" cy="7706720"/>
          </a:xfrm>
          <a:prstGeom prst="rect">
            <a:avLst/>
          </a:prstGeom>
        </p:spPr>
      </p:pic>
      <p:pic>
        <p:nvPicPr>
          <p:cNvPr id="11" name="图片 10">
            <a:extLst>
              <a:ext uri="{FF2B5EF4-FFF2-40B4-BE49-F238E27FC236}">
                <a16:creationId xmlns:a16="http://schemas.microsoft.com/office/drawing/2014/main" id="{BE2F4F78-FE91-4ED6-98AF-4B5203C54E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pic>
        <p:nvPicPr>
          <p:cNvPr id="12" name="图片 11">
            <a:extLst>
              <a:ext uri="{FF2B5EF4-FFF2-40B4-BE49-F238E27FC236}">
                <a16:creationId xmlns:a16="http://schemas.microsoft.com/office/drawing/2014/main" id="{D1C92D75-AF2A-47A6-AF62-23465CF644B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4187" t="13722" r="9187" b="59375"/>
          <a:stretch/>
        </p:blipFill>
        <p:spPr>
          <a:xfrm>
            <a:off x="0" y="4218265"/>
            <a:ext cx="2110775" cy="2132802"/>
          </a:xfrm>
          <a:prstGeom prst="rect">
            <a:avLst/>
          </a:prstGeom>
        </p:spPr>
      </p:pic>
      <p:pic>
        <p:nvPicPr>
          <p:cNvPr id="14" name="图片 13">
            <a:extLst>
              <a:ext uri="{FF2B5EF4-FFF2-40B4-BE49-F238E27FC236}">
                <a16:creationId xmlns:a16="http://schemas.microsoft.com/office/drawing/2014/main" id="{25FD1353-8930-4813-8346-9A6622E1597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000" t="52062" r="3500" b="3313"/>
          <a:stretch/>
        </p:blipFill>
        <p:spPr>
          <a:xfrm>
            <a:off x="10182001" y="3564372"/>
            <a:ext cx="1784103" cy="3122178"/>
          </a:xfrm>
          <a:prstGeom prst="rect">
            <a:avLst/>
          </a:prstGeom>
        </p:spPr>
      </p:pic>
    </p:spTree>
    <p:extLst>
      <p:ext uri="{BB962C8B-B14F-4D97-AF65-F5344CB8AC3E}">
        <p14:creationId xmlns:p14="http://schemas.microsoft.com/office/powerpoint/2010/main" val="15075945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113C386-81A0-47AA-9FC5-14390C415F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12" t="31812" r="12375" b="23881"/>
          <a:stretch/>
        </p:blipFill>
        <p:spPr>
          <a:xfrm>
            <a:off x="763550" y="198684"/>
            <a:ext cx="10664900" cy="7706720"/>
          </a:xfrm>
          <a:prstGeom prst="rect">
            <a:avLst/>
          </a:prstGeom>
        </p:spPr>
      </p:pic>
      <p:pic>
        <p:nvPicPr>
          <p:cNvPr id="13" name="图片 12">
            <a:extLst>
              <a:ext uri="{FF2B5EF4-FFF2-40B4-BE49-F238E27FC236}">
                <a16:creationId xmlns:a16="http://schemas.microsoft.com/office/drawing/2014/main" id="{B193FEA5-516E-44A7-8477-5E7D27F7B64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pic>
        <p:nvPicPr>
          <p:cNvPr id="14" name="图片 13">
            <a:extLst>
              <a:ext uri="{FF2B5EF4-FFF2-40B4-BE49-F238E27FC236}">
                <a16:creationId xmlns:a16="http://schemas.microsoft.com/office/drawing/2014/main" id="{7023BC5B-6AF5-4151-8445-825649A2AFF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4187" t="13722" r="9187" b="59375"/>
          <a:stretch/>
        </p:blipFill>
        <p:spPr>
          <a:xfrm>
            <a:off x="0" y="4218265"/>
            <a:ext cx="2110775" cy="2132802"/>
          </a:xfrm>
          <a:prstGeom prst="rect">
            <a:avLst/>
          </a:prstGeom>
        </p:spPr>
      </p:pic>
      <p:pic>
        <p:nvPicPr>
          <p:cNvPr id="16" name="图片 15" descr="图片包含 玩具&#10;&#10;描述已自动生成">
            <a:extLst>
              <a:ext uri="{FF2B5EF4-FFF2-40B4-BE49-F238E27FC236}">
                <a16:creationId xmlns:a16="http://schemas.microsoft.com/office/drawing/2014/main" id="{D9EA3D77-CC51-4515-897C-86BE9A484C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35167" y="2737529"/>
            <a:ext cx="2920663" cy="4229189"/>
          </a:xfrm>
          <a:prstGeom prst="rect">
            <a:avLst/>
          </a:prstGeom>
        </p:spPr>
      </p:pic>
    </p:spTree>
    <p:extLst>
      <p:ext uri="{BB962C8B-B14F-4D97-AF65-F5344CB8AC3E}">
        <p14:creationId xmlns:p14="http://schemas.microsoft.com/office/powerpoint/2010/main" val="10083296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DA7DD70-7E52-4A5D-B645-943B7D0C44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7" name="图片 6">
            <a:extLst>
              <a:ext uri="{FF2B5EF4-FFF2-40B4-BE49-F238E27FC236}">
                <a16:creationId xmlns:a16="http://schemas.microsoft.com/office/drawing/2014/main" id="{7659111F-B151-4307-9DAE-EC7B54A105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83541"/>
            <a:ext cx="1875910" cy="2689000"/>
          </a:xfrm>
          <a:prstGeom prst="rect">
            <a:avLst/>
          </a:prstGeom>
        </p:spPr>
      </p:pic>
      <p:pic>
        <p:nvPicPr>
          <p:cNvPr id="8" name="图片 7">
            <a:extLst>
              <a:ext uri="{FF2B5EF4-FFF2-40B4-BE49-F238E27FC236}">
                <a16:creationId xmlns:a16="http://schemas.microsoft.com/office/drawing/2014/main" id="{FE8E7743-7C4A-4078-ABB4-CE8B45A125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9" name="图片 8">
            <a:extLst>
              <a:ext uri="{FF2B5EF4-FFF2-40B4-BE49-F238E27FC236}">
                <a16:creationId xmlns:a16="http://schemas.microsoft.com/office/drawing/2014/main" id="{F6B14A57-DEBB-46BC-B43D-380B1485764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14" name="图片 13" descr="图片包含 玩具&#10;&#10;描述已自动生成">
            <a:extLst>
              <a:ext uri="{FF2B5EF4-FFF2-40B4-BE49-F238E27FC236}">
                <a16:creationId xmlns:a16="http://schemas.microsoft.com/office/drawing/2014/main" id="{E0FE693A-BC8D-4FF7-B055-F98B8223631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2667191"/>
            <a:ext cx="2920663" cy="4229189"/>
          </a:xfrm>
          <a:prstGeom prst="rect">
            <a:avLst/>
          </a:prstGeom>
        </p:spPr>
      </p:pic>
      <p:pic>
        <p:nvPicPr>
          <p:cNvPr id="15" name="图片 14">
            <a:extLst>
              <a:ext uri="{FF2B5EF4-FFF2-40B4-BE49-F238E27FC236}">
                <a16:creationId xmlns:a16="http://schemas.microsoft.com/office/drawing/2014/main" id="{5672E4FD-5150-4452-93D9-DFFF6253545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3564372"/>
            <a:ext cx="1784103" cy="3122178"/>
          </a:xfrm>
          <a:prstGeom prst="rect">
            <a:avLst/>
          </a:prstGeom>
        </p:spPr>
      </p:pic>
      <p:pic>
        <p:nvPicPr>
          <p:cNvPr id="16" name="图片 15">
            <a:extLst>
              <a:ext uri="{FF2B5EF4-FFF2-40B4-BE49-F238E27FC236}">
                <a16:creationId xmlns:a16="http://schemas.microsoft.com/office/drawing/2014/main" id="{8965E482-E335-4F4E-8AB8-B04D3023562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452205"/>
            <a:ext cx="2110775" cy="2132802"/>
          </a:xfrm>
          <a:prstGeom prst="rect">
            <a:avLst/>
          </a:prstGeom>
        </p:spPr>
      </p:pic>
      <p:pic>
        <p:nvPicPr>
          <p:cNvPr id="17" name="图片 16">
            <a:extLst>
              <a:ext uri="{FF2B5EF4-FFF2-40B4-BE49-F238E27FC236}">
                <a16:creationId xmlns:a16="http://schemas.microsoft.com/office/drawing/2014/main" id="{18DBFAA4-5618-4D07-A31A-C6AD1ADA410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326917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F38F5F5-5450-43DB-A15A-48C136D0E2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pic>
        <p:nvPicPr>
          <p:cNvPr id="9" name="图片 8">
            <a:extLst>
              <a:ext uri="{FF2B5EF4-FFF2-40B4-BE49-F238E27FC236}">
                <a16:creationId xmlns:a16="http://schemas.microsoft.com/office/drawing/2014/main" id="{39CDFF6F-865F-4D1F-AF32-5CB7CFBAEA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spTree>
    <p:extLst>
      <p:ext uri="{BB962C8B-B14F-4D97-AF65-F5344CB8AC3E}">
        <p14:creationId xmlns:p14="http://schemas.microsoft.com/office/powerpoint/2010/main" val="27911146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23131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798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168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9002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83541"/>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2667191"/>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3564372"/>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452205"/>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22741981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1225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998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6572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26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567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086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029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8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98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5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13716000"/>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3716000"/>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137160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3716000"/>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13716000"/>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13716000"/>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3716000"/>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13716000"/>
            <a:ext cx="5269230" cy="1851338"/>
          </a:xfrm>
          <a:prstGeom prst="rect">
            <a:avLst/>
          </a:prstGeom>
        </p:spPr>
      </p:pic>
    </p:spTree>
    <p:extLst>
      <p:ext uri="{BB962C8B-B14F-4D97-AF65-F5344CB8AC3E}">
        <p14:creationId xmlns:p14="http://schemas.microsoft.com/office/powerpoint/2010/main" val="26960518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74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557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471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283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58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7197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502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6043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5204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269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83541"/>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2667191"/>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3564372"/>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452205"/>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36285211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8353983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26197872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6244568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761625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1502913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4706823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3426" y="596900"/>
            <a:ext cx="4585145" cy="523220"/>
          </a:xfrm>
          <a:prstGeom prst="rect">
            <a:avLst/>
          </a:prstGeom>
          <a:noFill/>
        </p:spPr>
        <p:txBody>
          <a:bodyPr wrap="square" rtlCol="0">
            <a:spAutoFit/>
          </a:bodyPr>
          <a:lstStyle/>
          <a:p>
            <a:pPr algn="ct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01</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classroom】</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40848432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3426" y="596900"/>
            <a:ext cx="4585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02</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schoolbag】</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9511070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3426" y="596900"/>
            <a:ext cx="4585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02</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schoolbag】</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6871169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3426" y="596900"/>
            <a:ext cx="43256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2600327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13716000"/>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3716000"/>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137160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3716000"/>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13716000"/>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13716000"/>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3716000"/>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13716000"/>
            <a:ext cx="5269230" cy="1851338"/>
          </a:xfrm>
          <a:prstGeom prst="rect">
            <a:avLst/>
          </a:prstGeom>
        </p:spPr>
      </p:pic>
    </p:spTree>
    <p:extLst>
      <p:ext uri="{BB962C8B-B14F-4D97-AF65-F5344CB8AC3E}">
        <p14:creationId xmlns:p14="http://schemas.microsoft.com/office/powerpoint/2010/main" val="25403279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3426" y="596900"/>
            <a:ext cx="43256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04</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home】</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7956776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1755590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468064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4767195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2021/11/28</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7381402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8458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9489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031073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773949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265959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83541"/>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2667191"/>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3564372"/>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452205"/>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4731704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488620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322829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438553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7513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1466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7791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8779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8099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0270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20471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21D76C7-ABD7-4173-A036-B910E03731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13716000"/>
            <a:ext cx="8561071" cy="1184537"/>
          </a:xfrm>
          <a:prstGeom prst="rect">
            <a:avLst/>
          </a:prstGeom>
        </p:spPr>
      </p:pic>
      <p:pic>
        <p:nvPicPr>
          <p:cNvPr id="17" name="图片 16">
            <a:extLst>
              <a:ext uri="{FF2B5EF4-FFF2-40B4-BE49-F238E27FC236}">
                <a16:creationId xmlns:a16="http://schemas.microsoft.com/office/drawing/2014/main" id="{63CC7455-FFB7-4EB8-AD1C-A6A12371D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317311">
            <a:off x="8923539" y="13716000"/>
            <a:ext cx="1875910" cy="2689000"/>
          </a:xfrm>
          <a:prstGeom prst="rect">
            <a:avLst/>
          </a:prstGeom>
        </p:spPr>
      </p:pic>
      <p:pic>
        <p:nvPicPr>
          <p:cNvPr id="3" name="图片 2">
            <a:extLst>
              <a:ext uri="{FF2B5EF4-FFF2-40B4-BE49-F238E27FC236}">
                <a16:creationId xmlns:a16="http://schemas.microsoft.com/office/drawing/2014/main" id="{78A42FA8-A8FA-46B5-AE61-59F4655B47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12" t="31812" r="12375" b="23881"/>
          <a:stretch/>
        </p:blipFill>
        <p:spPr>
          <a:xfrm>
            <a:off x="2157482" y="13716000"/>
            <a:ext cx="7877035" cy="5692140"/>
          </a:xfrm>
          <a:prstGeom prst="rect">
            <a:avLst/>
          </a:prstGeom>
        </p:spPr>
      </p:pic>
      <p:pic>
        <p:nvPicPr>
          <p:cNvPr id="8" name="图片 7">
            <a:extLst>
              <a:ext uri="{FF2B5EF4-FFF2-40B4-BE49-F238E27FC236}">
                <a16:creationId xmlns:a16="http://schemas.microsoft.com/office/drawing/2014/main" id="{1891B889-9388-4FCE-8578-ED294B9C096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73" t="28992" r="47624" b="5608"/>
          <a:stretch/>
        </p:blipFill>
        <p:spPr>
          <a:xfrm>
            <a:off x="160020" y="13716000"/>
            <a:ext cx="3726180" cy="5640497"/>
          </a:xfrm>
          <a:prstGeom prst="rect">
            <a:avLst/>
          </a:prstGeom>
        </p:spPr>
      </p:pic>
      <p:pic>
        <p:nvPicPr>
          <p:cNvPr id="11" name="图片 10" descr="图片包含 玩具&#10;&#10;描述已自动生成">
            <a:extLst>
              <a:ext uri="{FF2B5EF4-FFF2-40B4-BE49-F238E27FC236}">
                <a16:creationId xmlns:a16="http://schemas.microsoft.com/office/drawing/2014/main" id="{93AE0C16-F3F8-4B8E-93CE-7A15BEA1138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3567" y="13716000"/>
            <a:ext cx="2920663" cy="4229189"/>
          </a:xfrm>
          <a:prstGeom prst="rect">
            <a:avLst/>
          </a:prstGeom>
        </p:spPr>
      </p:pic>
      <p:pic>
        <p:nvPicPr>
          <p:cNvPr id="12" name="图片 11">
            <a:extLst>
              <a:ext uri="{FF2B5EF4-FFF2-40B4-BE49-F238E27FC236}">
                <a16:creationId xmlns:a16="http://schemas.microsoft.com/office/drawing/2014/main" id="{CA81B6AC-1276-496D-AE14-F5E422279F1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1000" t="52062" r="3500" b="3313"/>
          <a:stretch/>
        </p:blipFill>
        <p:spPr>
          <a:xfrm>
            <a:off x="10034517" y="13716000"/>
            <a:ext cx="1784103" cy="3122178"/>
          </a:xfrm>
          <a:prstGeom prst="rect">
            <a:avLst/>
          </a:prstGeom>
        </p:spPr>
      </p:pic>
      <p:pic>
        <p:nvPicPr>
          <p:cNvPr id="15" name="图片 14">
            <a:extLst>
              <a:ext uri="{FF2B5EF4-FFF2-40B4-BE49-F238E27FC236}">
                <a16:creationId xmlns:a16="http://schemas.microsoft.com/office/drawing/2014/main" id="{D3096F1C-16AC-424F-9626-7682AD2F7E7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187" t="13722" r="9187" b="59375"/>
          <a:stretch/>
        </p:blipFill>
        <p:spPr>
          <a:xfrm>
            <a:off x="9928842" y="13716000"/>
            <a:ext cx="2110775" cy="2132802"/>
          </a:xfrm>
          <a:prstGeom prst="rect">
            <a:avLst/>
          </a:prstGeom>
        </p:spPr>
      </p:pic>
      <p:pic>
        <p:nvPicPr>
          <p:cNvPr id="21" name="图片 20">
            <a:extLst>
              <a:ext uri="{FF2B5EF4-FFF2-40B4-BE49-F238E27FC236}">
                <a16:creationId xmlns:a16="http://schemas.microsoft.com/office/drawing/2014/main" id="{6FBA6F7D-0F0D-4D08-8B35-8603E7BE75C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6781" b="73002"/>
          <a:stretch/>
        </p:blipFill>
        <p:spPr>
          <a:xfrm>
            <a:off x="0" y="13716000"/>
            <a:ext cx="5269230" cy="1851338"/>
          </a:xfrm>
          <a:prstGeom prst="rect">
            <a:avLst/>
          </a:prstGeom>
        </p:spPr>
      </p:pic>
    </p:spTree>
    <p:extLst>
      <p:ext uri="{BB962C8B-B14F-4D97-AF65-F5344CB8AC3E}">
        <p14:creationId xmlns:p14="http://schemas.microsoft.com/office/powerpoint/2010/main" val="29710183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51000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462280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036856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5020355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060238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5294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E2E5968-94AE-4068-BE2C-CDA1CA4859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187" t="13722" r="9187" b="59375"/>
          <a:stretch/>
        </p:blipFill>
        <p:spPr>
          <a:xfrm>
            <a:off x="677696" y="3345505"/>
            <a:ext cx="3012287" cy="3043722"/>
          </a:xfrm>
          <a:prstGeom prst="rect">
            <a:avLst/>
          </a:prstGeom>
        </p:spPr>
      </p:pic>
      <p:pic>
        <p:nvPicPr>
          <p:cNvPr id="9" name="图片 8">
            <a:extLst>
              <a:ext uri="{FF2B5EF4-FFF2-40B4-BE49-F238E27FC236}">
                <a16:creationId xmlns:a16="http://schemas.microsoft.com/office/drawing/2014/main" id="{32E6E32A-FB8D-42AB-8443-0EF3A29106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516" r="41485" b="56997"/>
          <a:stretch/>
        </p:blipFill>
        <p:spPr>
          <a:xfrm rot="20406054">
            <a:off x="3128235" y="521398"/>
            <a:ext cx="1875910" cy="2689000"/>
          </a:xfrm>
          <a:prstGeom prst="rect">
            <a:avLst/>
          </a:prstGeom>
        </p:spPr>
      </p:pic>
      <p:grpSp>
        <p:nvGrpSpPr>
          <p:cNvPr id="2" name="组合 1">
            <a:extLst>
              <a:ext uri="{FF2B5EF4-FFF2-40B4-BE49-F238E27FC236}">
                <a16:creationId xmlns:a16="http://schemas.microsoft.com/office/drawing/2014/main" id="{7739BCDB-298B-4889-A4AA-4DDCC0E2B087}"/>
              </a:ext>
            </a:extLst>
          </p:cNvPr>
          <p:cNvGrpSpPr/>
          <p:nvPr userDrawn="1"/>
        </p:nvGrpSpPr>
        <p:grpSpPr>
          <a:xfrm>
            <a:off x="3689983" y="815456"/>
            <a:ext cx="7922897" cy="5544746"/>
            <a:chOff x="1815463" y="800100"/>
            <a:chExt cx="8561071" cy="5991365"/>
          </a:xfrm>
        </p:grpSpPr>
        <p:pic>
          <p:nvPicPr>
            <p:cNvPr id="3" name="图片 2">
              <a:extLst>
                <a:ext uri="{FF2B5EF4-FFF2-40B4-BE49-F238E27FC236}">
                  <a16:creationId xmlns:a16="http://schemas.microsoft.com/office/drawing/2014/main" id="{56E7390B-6A71-4426-BC5F-3717F753AAC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4" name="图片 3">
              <a:extLst>
                <a:ext uri="{FF2B5EF4-FFF2-40B4-BE49-F238E27FC236}">
                  <a16:creationId xmlns:a16="http://schemas.microsoft.com/office/drawing/2014/main" id="{6BF9F8B5-6364-43E5-947F-84AAF85F843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grpSp>
      <p:pic>
        <p:nvPicPr>
          <p:cNvPr id="10" name="图片 9" descr="图片包含 玩具&#10;&#10;描述已自动生成">
            <a:extLst>
              <a:ext uri="{FF2B5EF4-FFF2-40B4-BE49-F238E27FC236}">
                <a16:creationId xmlns:a16="http://schemas.microsoft.com/office/drawing/2014/main" id="{1540250E-27B6-420B-9934-2A288D0156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5384" y="2667191"/>
            <a:ext cx="2920663" cy="4229189"/>
          </a:xfrm>
          <a:prstGeom prst="rect">
            <a:avLst/>
          </a:prstGeom>
        </p:spPr>
      </p:pic>
      <p:pic>
        <p:nvPicPr>
          <p:cNvPr id="11" name="图片 10">
            <a:extLst>
              <a:ext uri="{FF2B5EF4-FFF2-40B4-BE49-F238E27FC236}">
                <a16:creationId xmlns:a16="http://schemas.microsoft.com/office/drawing/2014/main" id="{2D6E0CF9-2744-48F0-8E1A-55BA69A6D02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56781" b="73002"/>
          <a:stretch/>
        </p:blipFill>
        <p:spPr>
          <a:xfrm>
            <a:off x="0" y="323"/>
            <a:ext cx="5269230" cy="1851338"/>
          </a:xfrm>
          <a:prstGeom prst="rect">
            <a:avLst/>
          </a:prstGeom>
        </p:spPr>
      </p:pic>
    </p:spTree>
    <p:extLst>
      <p:ext uri="{BB962C8B-B14F-4D97-AF65-F5344CB8AC3E}">
        <p14:creationId xmlns:p14="http://schemas.microsoft.com/office/powerpoint/2010/main" val="12334686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3C5FCFE-F278-49E0-80E3-53A8674781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62" t="71355" r="13313" b="20188"/>
          <a:stretch/>
        </p:blipFill>
        <p:spPr>
          <a:xfrm>
            <a:off x="1815463" y="5606928"/>
            <a:ext cx="8561071" cy="1184537"/>
          </a:xfrm>
          <a:prstGeom prst="rect">
            <a:avLst/>
          </a:prstGeom>
        </p:spPr>
      </p:pic>
      <p:pic>
        <p:nvPicPr>
          <p:cNvPr id="3" name="图片 2">
            <a:extLst>
              <a:ext uri="{FF2B5EF4-FFF2-40B4-BE49-F238E27FC236}">
                <a16:creationId xmlns:a16="http://schemas.microsoft.com/office/drawing/2014/main" id="{C4BBFA97-4200-4E33-9B41-F17F3434F1D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12" t="31812" r="12375" b="23881"/>
          <a:stretch/>
        </p:blipFill>
        <p:spPr>
          <a:xfrm>
            <a:off x="2157482" y="800100"/>
            <a:ext cx="7877035" cy="5692140"/>
          </a:xfrm>
          <a:prstGeom prst="rect">
            <a:avLst/>
          </a:prstGeom>
        </p:spPr>
      </p:pic>
      <p:pic>
        <p:nvPicPr>
          <p:cNvPr id="4" name="图片 3">
            <a:extLst>
              <a:ext uri="{FF2B5EF4-FFF2-40B4-BE49-F238E27FC236}">
                <a16:creationId xmlns:a16="http://schemas.microsoft.com/office/drawing/2014/main" id="{1FE5D57D-BF55-4EE1-B6D3-AE48B58D766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73" t="28992" r="47624" b="5608"/>
          <a:stretch/>
        </p:blipFill>
        <p:spPr>
          <a:xfrm>
            <a:off x="160020" y="1217503"/>
            <a:ext cx="3726180" cy="5640497"/>
          </a:xfrm>
          <a:prstGeom prst="rect">
            <a:avLst/>
          </a:prstGeom>
        </p:spPr>
      </p:pic>
      <p:pic>
        <p:nvPicPr>
          <p:cNvPr id="6" name="图片 5">
            <a:extLst>
              <a:ext uri="{FF2B5EF4-FFF2-40B4-BE49-F238E27FC236}">
                <a16:creationId xmlns:a16="http://schemas.microsoft.com/office/drawing/2014/main" id="{DE313BBA-1783-4028-AD1E-F01FE80EF7D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781" b="73002"/>
          <a:stretch/>
        </p:blipFill>
        <p:spPr>
          <a:xfrm flipH="1">
            <a:off x="6922770" y="323"/>
            <a:ext cx="5269230" cy="1851338"/>
          </a:xfrm>
          <a:prstGeom prst="rect">
            <a:avLst/>
          </a:prstGeom>
        </p:spPr>
      </p:pic>
      <p:pic>
        <p:nvPicPr>
          <p:cNvPr id="7" name="图片 6">
            <a:extLst>
              <a:ext uri="{FF2B5EF4-FFF2-40B4-BE49-F238E27FC236}">
                <a16:creationId xmlns:a16="http://schemas.microsoft.com/office/drawing/2014/main" id="{C0A6C983-0107-4252-B015-24968D037D3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4187" t="13722" r="9187" b="59375"/>
          <a:stretch/>
        </p:blipFill>
        <p:spPr>
          <a:xfrm>
            <a:off x="9768822" y="4218265"/>
            <a:ext cx="2110775" cy="2132802"/>
          </a:xfrm>
          <a:prstGeom prst="rect">
            <a:avLst/>
          </a:prstGeom>
        </p:spPr>
      </p:pic>
    </p:spTree>
    <p:extLst>
      <p:ext uri="{BB962C8B-B14F-4D97-AF65-F5344CB8AC3E}">
        <p14:creationId xmlns:p14="http://schemas.microsoft.com/office/powerpoint/2010/main" val="14275451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9.jp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microsoft.com/office/2007/relationships/hdphoto" Target="../media/hdphoto1.wdp"/><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EF7FF"/>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EE3522A-E2DA-4152-99B9-562B66993422}"/>
              </a:ext>
            </a:extLst>
          </p:cNvPr>
          <p:cNvSpPr/>
          <p:nvPr userDrawn="1"/>
        </p:nvSpPr>
        <p:spPr>
          <a:xfrm>
            <a:off x="31209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4A78E43-FBB0-4987-845A-432BE39D23AF}"/>
              </a:ext>
            </a:extLst>
          </p:cNvPr>
          <p:cNvSpPr/>
          <p:nvPr userDrawn="1"/>
        </p:nvSpPr>
        <p:spPr>
          <a:xfrm>
            <a:off x="73398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6F33382-3226-46B2-9A67-247AB9B61B8B}"/>
              </a:ext>
            </a:extLst>
          </p:cNvPr>
          <p:cNvSpPr/>
          <p:nvPr userDrawn="1"/>
        </p:nvSpPr>
        <p:spPr>
          <a:xfrm>
            <a:off x="1155867"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4C1AB38-E353-412B-9317-4B36D6D1D22F}"/>
              </a:ext>
            </a:extLst>
          </p:cNvPr>
          <p:cNvSpPr/>
          <p:nvPr userDrawn="1"/>
        </p:nvSpPr>
        <p:spPr>
          <a:xfrm>
            <a:off x="1577751"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8FEF0F8-8F64-49B6-BF2F-488149765EB3}"/>
              </a:ext>
            </a:extLst>
          </p:cNvPr>
          <p:cNvSpPr/>
          <p:nvPr userDrawn="1"/>
        </p:nvSpPr>
        <p:spPr>
          <a:xfrm>
            <a:off x="1999635"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6CE4F19-2D4D-4F1D-9FCF-FA29FF7067C3}"/>
              </a:ext>
            </a:extLst>
          </p:cNvPr>
          <p:cNvSpPr/>
          <p:nvPr userDrawn="1"/>
        </p:nvSpPr>
        <p:spPr>
          <a:xfrm>
            <a:off x="242151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0650AA-926B-4F78-AB16-97458D14371E}"/>
              </a:ext>
            </a:extLst>
          </p:cNvPr>
          <p:cNvSpPr/>
          <p:nvPr userDrawn="1"/>
        </p:nvSpPr>
        <p:spPr>
          <a:xfrm>
            <a:off x="284340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B73682E-9B02-4BC7-9A1F-52EDBBAC10F9}"/>
              </a:ext>
            </a:extLst>
          </p:cNvPr>
          <p:cNvSpPr/>
          <p:nvPr userDrawn="1"/>
        </p:nvSpPr>
        <p:spPr>
          <a:xfrm>
            <a:off x="3265287"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A747EC4-5F29-4B07-A12C-68A78A6ED38A}"/>
              </a:ext>
            </a:extLst>
          </p:cNvPr>
          <p:cNvSpPr/>
          <p:nvPr userDrawn="1"/>
        </p:nvSpPr>
        <p:spPr>
          <a:xfrm>
            <a:off x="3687171"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EDE4A88F-3ADA-4614-B674-E3B9C7208320}"/>
              </a:ext>
            </a:extLst>
          </p:cNvPr>
          <p:cNvSpPr/>
          <p:nvPr userDrawn="1"/>
        </p:nvSpPr>
        <p:spPr>
          <a:xfrm>
            <a:off x="4109055"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5AF5AC9-6A3D-4557-8C58-F34A0113F890}"/>
              </a:ext>
            </a:extLst>
          </p:cNvPr>
          <p:cNvSpPr/>
          <p:nvPr userDrawn="1"/>
        </p:nvSpPr>
        <p:spPr>
          <a:xfrm>
            <a:off x="453093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272BE0C7-95E7-4E87-BF6E-F5D080321CEC}"/>
              </a:ext>
            </a:extLst>
          </p:cNvPr>
          <p:cNvSpPr/>
          <p:nvPr userDrawn="1"/>
        </p:nvSpPr>
        <p:spPr>
          <a:xfrm>
            <a:off x="495282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0602D6F-695C-4F58-953C-C91B905AF40B}"/>
              </a:ext>
            </a:extLst>
          </p:cNvPr>
          <p:cNvSpPr/>
          <p:nvPr userDrawn="1"/>
        </p:nvSpPr>
        <p:spPr>
          <a:xfrm>
            <a:off x="5374707"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CEC7902-4F77-4F3B-A1DD-E72AE3745E66}"/>
              </a:ext>
            </a:extLst>
          </p:cNvPr>
          <p:cNvSpPr/>
          <p:nvPr userDrawn="1"/>
        </p:nvSpPr>
        <p:spPr>
          <a:xfrm>
            <a:off x="5796591"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C5277D67-6DF3-42B5-B804-155C42C68661}"/>
              </a:ext>
            </a:extLst>
          </p:cNvPr>
          <p:cNvSpPr/>
          <p:nvPr userDrawn="1"/>
        </p:nvSpPr>
        <p:spPr>
          <a:xfrm>
            <a:off x="6218475"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DBAF847F-6180-4DCF-A130-BB8C4028A242}"/>
              </a:ext>
            </a:extLst>
          </p:cNvPr>
          <p:cNvSpPr/>
          <p:nvPr userDrawn="1"/>
        </p:nvSpPr>
        <p:spPr>
          <a:xfrm>
            <a:off x="664035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9A57F29-418E-4D82-87A7-900C280D4175}"/>
              </a:ext>
            </a:extLst>
          </p:cNvPr>
          <p:cNvSpPr/>
          <p:nvPr userDrawn="1"/>
        </p:nvSpPr>
        <p:spPr>
          <a:xfrm>
            <a:off x="706224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7B625F0-92AA-4417-A059-041BF32BD780}"/>
              </a:ext>
            </a:extLst>
          </p:cNvPr>
          <p:cNvSpPr/>
          <p:nvPr userDrawn="1"/>
        </p:nvSpPr>
        <p:spPr>
          <a:xfrm>
            <a:off x="7484127"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8F695D24-89B5-42F8-B02C-B7F71DA5774E}"/>
              </a:ext>
            </a:extLst>
          </p:cNvPr>
          <p:cNvSpPr/>
          <p:nvPr userDrawn="1"/>
        </p:nvSpPr>
        <p:spPr>
          <a:xfrm>
            <a:off x="7906011"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0CC7185C-7DA8-4662-9C20-66E05066AC25}"/>
              </a:ext>
            </a:extLst>
          </p:cNvPr>
          <p:cNvSpPr/>
          <p:nvPr userDrawn="1"/>
        </p:nvSpPr>
        <p:spPr>
          <a:xfrm>
            <a:off x="8327895"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22CB3FD6-81DB-4E45-B087-D694C8DDD836}"/>
              </a:ext>
            </a:extLst>
          </p:cNvPr>
          <p:cNvSpPr/>
          <p:nvPr userDrawn="1"/>
        </p:nvSpPr>
        <p:spPr>
          <a:xfrm>
            <a:off x="874977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CF0E2130-8F7B-4D54-8ECD-8BF3013EB932}"/>
              </a:ext>
            </a:extLst>
          </p:cNvPr>
          <p:cNvSpPr/>
          <p:nvPr userDrawn="1"/>
        </p:nvSpPr>
        <p:spPr>
          <a:xfrm>
            <a:off x="917166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DFFC80D-2989-4214-A2E8-C3CB4C8F2EA9}"/>
              </a:ext>
            </a:extLst>
          </p:cNvPr>
          <p:cNvSpPr/>
          <p:nvPr userDrawn="1"/>
        </p:nvSpPr>
        <p:spPr>
          <a:xfrm>
            <a:off x="9593547"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4670B8FE-F618-4C6C-9AA3-45BFE2F85326}"/>
              </a:ext>
            </a:extLst>
          </p:cNvPr>
          <p:cNvSpPr/>
          <p:nvPr userDrawn="1"/>
        </p:nvSpPr>
        <p:spPr>
          <a:xfrm>
            <a:off x="10015431"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C1A1E195-1B96-456D-B16F-5211888B5809}"/>
              </a:ext>
            </a:extLst>
          </p:cNvPr>
          <p:cNvSpPr/>
          <p:nvPr userDrawn="1"/>
        </p:nvSpPr>
        <p:spPr>
          <a:xfrm>
            <a:off x="10437315"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2CBA5BD0-E8D0-482F-8B92-E4F960F15ED5}"/>
              </a:ext>
            </a:extLst>
          </p:cNvPr>
          <p:cNvSpPr/>
          <p:nvPr userDrawn="1"/>
        </p:nvSpPr>
        <p:spPr>
          <a:xfrm>
            <a:off x="1085919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43589C4E-5102-4E73-A6AF-A6A2DCF5743C}"/>
              </a:ext>
            </a:extLst>
          </p:cNvPr>
          <p:cNvSpPr/>
          <p:nvPr userDrawn="1"/>
        </p:nvSpPr>
        <p:spPr>
          <a:xfrm>
            <a:off x="11281083"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DF755E1-2EB4-41D5-A5B5-FE06155F96BC}"/>
              </a:ext>
            </a:extLst>
          </p:cNvPr>
          <p:cNvSpPr/>
          <p:nvPr userDrawn="1"/>
        </p:nvSpPr>
        <p:spPr>
          <a:xfrm>
            <a:off x="11702959" y="0"/>
            <a:ext cx="130629" cy="47548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2DA471E2-59A4-47AD-B375-03EA7F012117}"/>
              </a:ext>
            </a:extLst>
          </p:cNvPr>
          <p:cNvSpPr/>
          <p:nvPr userDrawn="1"/>
        </p:nvSpPr>
        <p:spPr>
          <a:xfrm>
            <a:off x="0" y="4545874"/>
            <a:ext cx="12192000" cy="2312126"/>
          </a:xfrm>
          <a:prstGeom prst="rect">
            <a:avLst/>
          </a:prstGeom>
          <a:solidFill>
            <a:srgbClr val="A5E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8731001"/>
      </p:ext>
    </p:extLst>
  </p:cSld>
  <p:clrMap bg1="lt1" tx1="dk1" bg2="lt2" tx2="dk2" accent1="accent1" accent2="accent2" accent3="accent3" accent4="accent4" accent5="accent5" accent6="accent6" hlink="hlink" folHlink="folHlink"/>
  <p:sldLayoutIdLst>
    <p:sldLayoutId id="2147483661" r:id="rId1"/>
    <p:sldLayoutId id="2147483773" r:id="rId2"/>
    <p:sldLayoutId id="2147483761" r:id="rId3"/>
    <p:sldLayoutId id="2147483757" r:id="rId4"/>
    <p:sldLayoutId id="2147483745" r:id="rId5"/>
    <p:sldLayoutId id="2147483724" r:id="rId6"/>
    <p:sldLayoutId id="2147483704"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487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772" r:id="rId9"/>
    <p:sldLayoutId id="2147483771" r:id="rId10"/>
    <p:sldLayoutId id="2147483770" r:id="rId11"/>
    <p:sldLayoutId id="2147483769" r:id="rId12"/>
    <p:sldLayoutId id="2147483768" r:id="rId13"/>
    <p:sldLayoutId id="2147483767" r:id="rId14"/>
    <p:sldLayoutId id="2147483766" r:id="rId15"/>
    <p:sldLayoutId id="2147483765" r:id="rId16"/>
    <p:sldLayoutId id="2147483764" r:id="rId17"/>
    <p:sldLayoutId id="2147483763" r:id="rId18"/>
    <p:sldLayoutId id="2147483762" r:id="rId19"/>
    <p:sldLayoutId id="2147483680" r:id="rId20"/>
    <p:sldLayoutId id="2147483681" r:id="rId21"/>
    <p:sldLayoutId id="2147483682" r:id="rId22"/>
    <p:sldLayoutId id="2147483683" r:id="rId23"/>
    <p:sldLayoutId id="2147483684" r:id="rId2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2021/11/28</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30884841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760"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extLst>
              <a:ext uri="{BEBA8EAE-BF5A-486C-A8C5-ECC9F3942E4B}">
                <a14:imgProps xmlns:a14="http://schemas.microsoft.com/office/drawing/2010/main">
                  <a14:imgLayer r:embed="rId23">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11/28/21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935206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81" r:id="rId9"/>
    <p:sldLayoutId id="2147483778" r:id="rId10"/>
    <p:sldLayoutId id="2147483776" r:id="rId11"/>
    <p:sldLayoutId id="2147483775" r:id="rId12"/>
    <p:sldLayoutId id="2147483774" r:id="rId13"/>
    <p:sldLayoutId id="2147483759" r:id="rId14"/>
    <p:sldLayoutId id="2147483758" r:id="rId15"/>
    <p:sldLayoutId id="2147483734" r:id="rId16"/>
    <p:sldLayoutId id="2147483735" r:id="rId17"/>
    <p:sldLayoutId id="2147483736" r:id="rId18"/>
    <p:sldLayoutId id="2147483737" r:id="rId19"/>
    <p:sldLayoutId id="2147483738" r:id="rId20"/>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6.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15755C7-E576-4AE8-9A2B-CA9DB720F2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4" y="0"/>
            <a:ext cx="12187592" cy="6855520"/>
          </a:xfrm>
          <a:prstGeom prst="rect">
            <a:avLst/>
          </a:prstGeom>
        </p:spPr>
      </p:pic>
      <p:grpSp>
        <p:nvGrpSpPr>
          <p:cNvPr id="12" name="组合 11">
            <a:extLst>
              <a:ext uri="{FF2B5EF4-FFF2-40B4-BE49-F238E27FC236}">
                <a16:creationId xmlns:a16="http://schemas.microsoft.com/office/drawing/2014/main" id="{1DA87BB0-42E3-492A-A971-93A6A3418024}"/>
              </a:ext>
            </a:extLst>
          </p:cNvPr>
          <p:cNvGrpSpPr/>
          <p:nvPr/>
        </p:nvGrpSpPr>
        <p:grpSpPr>
          <a:xfrm rot="16200000">
            <a:off x="2382179" y="3029223"/>
            <a:ext cx="3993666" cy="738537"/>
            <a:chOff x="4070198" y="3395062"/>
            <a:chExt cx="4741080" cy="580398"/>
          </a:xfrm>
          <a:solidFill>
            <a:srgbClr val="7AB9AE"/>
          </a:solidFill>
        </p:grpSpPr>
        <p:sp>
          <p:nvSpPr>
            <p:cNvPr id="13" name="矩形 12">
              <a:extLst>
                <a:ext uri="{FF2B5EF4-FFF2-40B4-BE49-F238E27FC236}">
                  <a16:creationId xmlns:a16="http://schemas.microsoft.com/office/drawing/2014/main" id="{E22B6639-6FAC-4FEE-9360-0A1E0FD4AC13}"/>
                </a:ext>
              </a:extLst>
            </p:cNvPr>
            <p:cNvSpPr/>
            <p:nvPr/>
          </p:nvSpPr>
          <p:spPr>
            <a:xfrm>
              <a:off x="4070198" y="3929741"/>
              <a:ext cx="1144627" cy="45719"/>
            </a:xfrm>
            <a:prstGeom prst="rect">
              <a:avLst/>
            </a:prstGeom>
            <a:solidFill>
              <a:srgbClr val="7FB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7AB9AE"/>
                </a:solidFill>
                <a:latin typeface="华文新魏" panose="02010800040101010101" pitchFamily="2" charset="-122"/>
                <a:ea typeface="华文新魏" panose="02010800040101010101" pitchFamily="2" charset="-122"/>
              </a:endParaRPr>
            </a:p>
          </p:txBody>
        </p:sp>
        <p:sp>
          <p:nvSpPr>
            <p:cNvPr id="14" name="矩形 13">
              <a:extLst>
                <a:ext uri="{FF2B5EF4-FFF2-40B4-BE49-F238E27FC236}">
                  <a16:creationId xmlns:a16="http://schemas.microsoft.com/office/drawing/2014/main" id="{137EB4C0-5070-46C5-8381-DD6A2B821674}"/>
                </a:ext>
              </a:extLst>
            </p:cNvPr>
            <p:cNvSpPr/>
            <p:nvPr/>
          </p:nvSpPr>
          <p:spPr>
            <a:xfrm>
              <a:off x="7666651" y="3929741"/>
              <a:ext cx="1144627" cy="45719"/>
            </a:xfrm>
            <a:prstGeom prst="rect">
              <a:avLst/>
            </a:prstGeom>
            <a:solidFill>
              <a:srgbClr val="7FB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7AB9AE"/>
                </a:solidFill>
                <a:latin typeface="华文新魏" panose="02010800040101010101" pitchFamily="2" charset="-122"/>
                <a:ea typeface="华文新魏" panose="02010800040101010101" pitchFamily="2" charset="-122"/>
              </a:endParaRPr>
            </a:p>
          </p:txBody>
        </p:sp>
        <p:sp>
          <p:nvSpPr>
            <p:cNvPr id="15" name="TextBox 4">
              <a:extLst>
                <a:ext uri="{FF2B5EF4-FFF2-40B4-BE49-F238E27FC236}">
                  <a16:creationId xmlns:a16="http://schemas.microsoft.com/office/drawing/2014/main" id="{C7FEFA48-04D6-4213-9726-797B1F265B1F}"/>
                </a:ext>
              </a:extLst>
            </p:cNvPr>
            <p:cNvSpPr txBox="1"/>
            <p:nvPr/>
          </p:nvSpPr>
          <p:spPr>
            <a:xfrm rot="5400000">
              <a:off x="6153457" y="2462267"/>
              <a:ext cx="580397" cy="2445988"/>
            </a:xfrm>
            <a:prstGeom prst="rect">
              <a:avLst/>
            </a:prstGeom>
            <a:solidFill>
              <a:srgbClr val="7FB763"/>
            </a:solidFill>
          </p:spPr>
          <p:txBody>
            <a:bodyPr vert="eaVert" wrap="square" rtlCol="0">
              <a:spAutoFit/>
            </a:bodyPr>
            <a:lstStyle/>
            <a:p>
              <a:pPr algn="ctr" defTabSz="914217"/>
              <a:endParaRPr lang="en-US" altLang="zh-CN" sz="3599" spc="600" dirty="0">
                <a:solidFill>
                  <a:srgbClr val="FFFFFF"/>
                </a:solidFill>
                <a:latin typeface="华文新魏" panose="02010800040101010101" pitchFamily="2" charset="-122"/>
                <a:ea typeface="华文新魏" panose="02010800040101010101" pitchFamily="2" charset="-122"/>
              </a:endParaRPr>
            </a:p>
          </p:txBody>
        </p:sp>
      </p:grpSp>
      <p:sp>
        <p:nvSpPr>
          <p:cNvPr id="16" name="矩形 15">
            <a:extLst>
              <a:ext uri="{FF2B5EF4-FFF2-40B4-BE49-F238E27FC236}">
                <a16:creationId xmlns:a16="http://schemas.microsoft.com/office/drawing/2014/main" id="{180E52CD-2189-41B3-95C8-0F5D83A68B5F}"/>
              </a:ext>
            </a:extLst>
          </p:cNvPr>
          <p:cNvSpPr/>
          <p:nvPr/>
        </p:nvSpPr>
        <p:spPr>
          <a:xfrm>
            <a:off x="4880176" y="2921168"/>
            <a:ext cx="4873081" cy="1015663"/>
          </a:xfrm>
          <a:prstGeom prst="rect">
            <a:avLst/>
          </a:prstGeom>
        </p:spPr>
        <p:txBody>
          <a:bodyPr wrap="square" lIns="0" tIns="0" rIns="0" bIns="0">
            <a:spAutoFit/>
          </a:bodyPr>
          <a:lstStyle/>
          <a:p>
            <a:pPr algn="ctr" defTabSz="914217">
              <a:defRPr/>
            </a:pPr>
            <a:r>
              <a:rPr lang="en-US" altLang="zh-CN" sz="6600" b="1" noProof="1">
                <a:solidFill>
                  <a:srgbClr val="7FB763"/>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Tập đọc</a:t>
            </a:r>
            <a:endParaRPr lang="zh-CN" altLang="en-US" sz="6600" b="1" noProof="1">
              <a:solidFill>
                <a:srgbClr val="EE8C3C"/>
              </a:solidFill>
              <a:effectLst>
                <a:outerShdw blurRad="38100" dist="38100" dir="2700000" algn="tl">
                  <a:srgbClr val="000000">
                    <a:alpha val="43137"/>
                  </a:srgbClr>
                </a:outerShdw>
              </a:effectLst>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19" name="组合 18">
            <a:extLst>
              <a:ext uri="{FF2B5EF4-FFF2-40B4-BE49-F238E27FC236}">
                <a16:creationId xmlns:a16="http://schemas.microsoft.com/office/drawing/2014/main" id="{39702669-A873-43E4-834E-3FEDFDC19A3F}"/>
              </a:ext>
            </a:extLst>
          </p:cNvPr>
          <p:cNvGrpSpPr/>
          <p:nvPr/>
        </p:nvGrpSpPr>
        <p:grpSpPr>
          <a:xfrm>
            <a:off x="4985732" y="2737420"/>
            <a:ext cx="4287645" cy="1334709"/>
            <a:chOff x="2802618" y="3136900"/>
            <a:chExt cx="6578600" cy="1018073"/>
          </a:xfrm>
        </p:grpSpPr>
        <p:cxnSp>
          <p:nvCxnSpPr>
            <p:cNvPr id="20" name="直接连接符 19">
              <a:extLst>
                <a:ext uri="{FF2B5EF4-FFF2-40B4-BE49-F238E27FC236}">
                  <a16:creationId xmlns:a16="http://schemas.microsoft.com/office/drawing/2014/main" id="{BBD8EB30-B551-4BC0-ADFC-83A65666CD09}"/>
                </a:ext>
              </a:extLst>
            </p:cNvPr>
            <p:cNvCxnSpPr/>
            <p:nvPr/>
          </p:nvCxnSpPr>
          <p:spPr>
            <a:xfrm>
              <a:off x="2802618" y="3136900"/>
              <a:ext cx="6578600" cy="0"/>
            </a:xfrm>
            <a:prstGeom prst="line">
              <a:avLst/>
            </a:prstGeom>
            <a:ln>
              <a:solidFill>
                <a:srgbClr val="7FB763"/>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F4CF5BC-482F-44ED-A130-3D478B2B10EC}"/>
                </a:ext>
              </a:extLst>
            </p:cNvPr>
            <p:cNvCxnSpPr/>
            <p:nvPr/>
          </p:nvCxnSpPr>
          <p:spPr>
            <a:xfrm>
              <a:off x="2802618" y="4154973"/>
              <a:ext cx="6578600" cy="0"/>
            </a:xfrm>
            <a:prstGeom prst="line">
              <a:avLst/>
            </a:prstGeom>
            <a:ln>
              <a:solidFill>
                <a:srgbClr val="7FB76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2250"/>
                            </p:stCondLst>
                            <p:childTnLst>
                              <p:par>
                                <p:cTn id="18" presetID="23" presetClass="entr" presetSubtype="3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ppt_w"/>
                                          </p:val>
                                        </p:tav>
                                        <p:tav tm="100000">
                                          <p:val>
                                            <p:strVal val="#ppt_w"/>
                                          </p:val>
                                        </p:tav>
                                      </p:tavLst>
                                    </p:anim>
                                    <p:anim calcmode="lin" valueType="num">
                                      <p:cBhvr>
                                        <p:cTn id="21"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941017"/>
            <a:ext cx="12187592" cy="45708"/>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
              <a:ea typeface="字魂35号-经典雅黑" panose="00000500000000000000" pitchFamily="2" charset="-122"/>
              <a:cs typeface="+mn-cs"/>
              <a:sym typeface=""/>
            </a:endParaRPr>
          </a:p>
        </p:txBody>
      </p:sp>
      <p:grpSp>
        <p:nvGrpSpPr>
          <p:cNvPr id="9" name="组合 7">
            <a:extLst>
              <a:ext uri="{FF2B5EF4-FFF2-40B4-BE49-F238E27FC236}">
                <a16:creationId xmlns:a16="http://schemas.microsoft.com/office/drawing/2014/main" id="{635DE5B3-45FF-CC46-9DA4-812ABFD3E5ED}"/>
              </a:ext>
            </a:extLst>
          </p:cNvPr>
          <p:cNvGrpSpPr/>
          <p:nvPr/>
        </p:nvGrpSpPr>
        <p:grpSpPr>
          <a:xfrm>
            <a:off x="0" y="188475"/>
            <a:ext cx="12187592" cy="741492"/>
            <a:chOff x="0" y="634649"/>
            <a:chExt cx="12190413" cy="741664"/>
          </a:xfrm>
        </p:grpSpPr>
        <p:sp>
          <p:nvSpPr>
            <p:cNvPr id="10" name="矩形 10">
              <a:extLst>
                <a:ext uri="{FF2B5EF4-FFF2-40B4-BE49-F238E27FC236}">
                  <a16:creationId xmlns:a16="http://schemas.microsoft.com/office/drawing/2014/main" id="{B9880859-3888-F14F-986B-5E231CB4FEEE}"/>
                </a:ext>
              </a:extLst>
            </p:cNvPr>
            <p:cNvSpPr/>
            <p:nvPr/>
          </p:nvSpPr>
          <p:spPr>
            <a:xfrm flipV="1">
              <a:off x="0" y="1330594"/>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rgbClr val="FFFFFF"/>
                </a:solidFill>
                <a:latin typeface=""/>
                <a:ea typeface="字魂35号-经典雅黑" panose="00000500000000000000" pitchFamily="2" charset="-122"/>
                <a:sym typeface=""/>
              </a:endParaRPr>
            </a:p>
          </p:txBody>
        </p:sp>
        <p:sp>
          <p:nvSpPr>
            <p:cNvPr id="13" name="TextBox 8">
              <a:extLst>
                <a:ext uri="{FF2B5EF4-FFF2-40B4-BE49-F238E27FC236}">
                  <a16:creationId xmlns:a16="http://schemas.microsoft.com/office/drawing/2014/main" id="{63E000F7-89A7-DD42-B4FC-3FFEA532326A}"/>
                </a:ext>
              </a:extLst>
            </p:cNvPr>
            <p:cNvSpPr txBox="1">
              <a:spLocks noChangeArrowheads="1"/>
            </p:cNvSpPr>
            <p:nvPr/>
          </p:nvSpPr>
          <p:spPr bwMode="auto">
            <a:xfrm>
              <a:off x="3577455" y="634649"/>
              <a:ext cx="5351911" cy="4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Người</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gác</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rừng</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tí</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hon</a:t>
              </a:r>
              <a:endParaRPr lang="zh-CN" altLang="en-US"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
        <p:nvSpPr>
          <p:cNvPr id="14" name="TextBox 13">
            <a:extLst>
              <a:ext uri="{FF2B5EF4-FFF2-40B4-BE49-F238E27FC236}">
                <a16:creationId xmlns:a16="http://schemas.microsoft.com/office/drawing/2014/main" id="{5A6372AE-F0D1-2142-AADE-6EA601797890}"/>
              </a:ext>
            </a:extLst>
          </p:cNvPr>
          <p:cNvSpPr txBox="1"/>
          <p:nvPr/>
        </p:nvSpPr>
        <p:spPr>
          <a:xfrm>
            <a:off x="0" y="884259"/>
            <a:ext cx="11849100" cy="5632311"/>
          </a:xfrm>
          <a:prstGeom prst="rect">
            <a:avLst/>
          </a:prstGeom>
          <a:noFill/>
        </p:spPr>
        <p:txBody>
          <a:bodyPr wrap="square">
            <a:spAutoFit/>
          </a:bodyPr>
          <a:lstStyle/>
          <a:p>
            <a:r>
              <a:rPr lang="vi-VN" sz="2000" dirty="0">
                <a:latin typeface="+mj-lt"/>
                <a:cs typeface="Times New Roman" panose="02020603050405020304" pitchFamily="18" charset="0"/>
              </a:rPr>
              <a:t>Ba em làm nghề gác rừng. Tình yêu rừng của ba đã sớm truyền sang em.</a:t>
            </a:r>
          </a:p>
          <a:p>
            <a:r>
              <a:rPr lang="vi-VN" sz="2000" dirty="0">
                <a:latin typeface="+mj-lt"/>
                <a:cs typeface="Times New Roman" panose="02020603050405020304" pitchFamily="18" charset="0"/>
              </a:rPr>
              <a:t>      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r>
              <a:rPr lang="vi-VN" sz="2000" dirty="0">
                <a:latin typeface="+mj-lt"/>
                <a:cs typeface="Times New Roman" panose="02020603050405020304" pitchFamily="18" charset="0"/>
              </a:rPr>
              <a:t>      - Mày đã dặn lão Sáu Bơ tối đánh xe ra bìa rừng chưa?</a:t>
            </a:r>
          </a:p>
          <a:p>
            <a:r>
              <a:rPr lang="vi-VN" sz="2000" dirty="0">
                <a:latin typeface="+mj-lt"/>
                <a:cs typeface="Times New Roman" panose="02020603050405020304" pitchFamily="18" charset="0"/>
              </a:rPr>
              <a:t>        Qua khe lá, em thấy hai gã trộm. Lừa khi hai gã mải cột các khúc gỗ, em lén chạy. Em chạy theo đường tắt về quán bà Hai, xin bà cho gọi điện thoại. Một giọng nói rắn rỏi vang lên ở đầu dây bên kia:</a:t>
            </a:r>
          </a:p>
          <a:p>
            <a:r>
              <a:rPr lang="vi-VN" sz="2000" dirty="0">
                <a:latin typeface="+mj-lt"/>
              </a:rPr>
              <a:t> - A lô! Công an huyện đây!</a:t>
            </a:r>
          </a:p>
          <a:p>
            <a:r>
              <a:rPr lang="vi-VN" sz="2000" dirty="0">
                <a:latin typeface="+mj-lt"/>
              </a:rPr>
              <a:t>       Sau khi nghe em báo tin có bọn trộm gỗ, các chú công an dặn dò em cách phối hợp với các chú để bắt bọn trộm, thu lại gỗ. </a:t>
            </a:r>
          </a:p>
          <a:p>
            <a:r>
              <a:rPr lang="vi-VN" sz="2000" dirty="0">
                <a:latin typeface="+mj-lt"/>
              </a:rPr>
              <a:t>      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r>
              <a:rPr lang="vi-VN" sz="2000" dirty="0">
                <a:latin typeface="+mj-lt"/>
              </a:rPr>
              <a:t>    Ba gã trộm đứng khựng lại như rô bốt hết pin. Tiếng còng tay đã vang lên lách cách. Một chú công an vỗ vai em:</a:t>
            </a:r>
          </a:p>
          <a:p>
            <a:r>
              <a:rPr lang="vi-VN" sz="2000" dirty="0">
                <a:latin typeface="+mj-lt"/>
              </a:rPr>
              <a:t>     - Cháu quả là chàng gác rừng dũng cảm!</a:t>
            </a:r>
          </a:p>
          <a:p>
            <a:pPr algn="r"/>
            <a:r>
              <a:rPr lang="vi-VN" sz="2000" i="1" dirty="0">
                <a:latin typeface="+mj-lt"/>
              </a:rPr>
              <a:t>Theo</a:t>
            </a:r>
            <a:r>
              <a:rPr lang="vi-VN" sz="2000" dirty="0">
                <a:latin typeface="+mj-lt"/>
              </a:rPr>
              <a:t> </a:t>
            </a:r>
            <a:r>
              <a:rPr lang="vi-VN" sz="2000" b="1" dirty="0">
                <a:latin typeface="+mj-lt"/>
              </a:rPr>
              <a:t>NGUYỄN THỊ CẨM CHÂU</a:t>
            </a:r>
            <a:endParaRPr lang="vi-VN" sz="2000" dirty="0">
              <a:latin typeface="+mj-lt"/>
              <a:cs typeface="Times New Roman" panose="02020603050405020304" pitchFamily="18" charset="0"/>
            </a:endParaRPr>
          </a:p>
          <a:p>
            <a:r>
              <a:rPr lang="vi-VN" sz="2000" dirty="0">
                <a:latin typeface="+mj-lt"/>
                <a:cs typeface="Times New Roman" panose="02020603050405020304" pitchFamily="18" charset="0"/>
              </a:rPr>
              <a:t>       </a:t>
            </a:r>
            <a:endParaRPr lang="vi-VN" sz="2000" dirty="0">
              <a:effectLst/>
              <a:latin typeface="+mj-lt"/>
              <a:cs typeface="Times New Roman" panose="02020603050405020304" pitchFamily="18" charset="0"/>
            </a:endParaRPr>
          </a:p>
        </p:txBody>
      </p:sp>
    </p:spTree>
    <p:extLst>
      <p:ext uri="{BB962C8B-B14F-4D97-AF65-F5344CB8AC3E}">
        <p14:creationId xmlns:p14="http://schemas.microsoft.com/office/powerpoint/2010/main" val="39090250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2CE5247-2ABD-462E-A281-8EAEC3F0EE80}"/>
              </a:ext>
            </a:extLst>
          </p:cNvPr>
          <p:cNvSpPr txBox="1"/>
          <p:nvPr/>
        </p:nvSpPr>
        <p:spPr>
          <a:xfrm>
            <a:off x="3612788" y="2531194"/>
            <a:ext cx="4966423" cy="132343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Tìm</a:t>
            </a:r>
            <a:r>
              <a:rPr kumimoji="0" lang="en-US" altLang="zh-CN" sz="8000" b="0" i="0" u="none" strike="noStrike" kern="1200" cap="none" spc="-300" normalizeH="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300" normalizeH="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hiểu</a:t>
            </a:r>
            <a:r>
              <a:rPr kumimoji="0" lang="en-US" altLang="zh-CN" sz="8000" b="0" i="0" u="none" strike="noStrike" kern="1200" cap="none" spc="-300" normalizeH="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300" normalizeH="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endParaRPr kumimoji="0" lang="zh-CN" altLang="en-US" sz="80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1" name="悠扬婉转充满希望的钢琴节奏背景乐_1分38秒">
            <a:hlinkClick r:id="" action="ppaction://media"/>
            <a:extLst>
              <a:ext uri="{FF2B5EF4-FFF2-40B4-BE49-F238E27FC236}">
                <a16:creationId xmlns:a16="http://schemas.microsoft.com/office/drawing/2014/main" id="{BC4C6D81-ACD4-4489-BE8E-77CE05761D7A}"/>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1445875" y="7350125"/>
            <a:ext cx="609600" cy="609600"/>
          </a:xfrm>
          <a:prstGeom prst="rect">
            <a:avLst/>
          </a:prstGeom>
        </p:spPr>
      </p:pic>
    </p:spTree>
    <p:extLst>
      <p:ext uri="{BB962C8B-B14F-4D97-AF65-F5344CB8AC3E}">
        <p14:creationId xmlns:p14="http://schemas.microsoft.com/office/powerpoint/2010/main" val="2898769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remove"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4" y="1207625"/>
            <a:ext cx="12187592" cy="45708"/>
          </a:xfrm>
          <a:prstGeom prst="rect">
            <a:avLst/>
          </a:prstGeom>
          <a:solidFill>
            <a:srgbClr val="7FB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sp>
        <p:nvSpPr>
          <p:cNvPr id="20" name="TextBox 8">
            <a:extLst>
              <a:ext uri="{FF2B5EF4-FFF2-40B4-BE49-F238E27FC236}">
                <a16:creationId xmlns:a16="http://schemas.microsoft.com/office/drawing/2014/main" id="{D539C7D1-72D3-4761-9E12-C4BB4E53ADF0}"/>
              </a:ext>
            </a:extLst>
          </p:cNvPr>
          <p:cNvSpPr txBox="1">
            <a:spLocks noChangeArrowheads="1"/>
          </p:cNvSpPr>
          <p:nvPr/>
        </p:nvSpPr>
        <p:spPr bwMode="auto">
          <a:xfrm>
            <a:off x="1504121" y="47602"/>
            <a:ext cx="918375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just" defTabSz="914217"/>
            <a:r>
              <a:rPr lang="en-US" altLang="zh-CN" sz="3600" b="1" dirty="0" err="1">
                <a:solidFill>
                  <a:srgbClr val="0432FF"/>
                </a:solidFill>
                <a:latin typeface="Arial" panose="020B0604020202020204" pitchFamily="34" charset="0"/>
                <a:ea typeface="华文新魏" panose="02010800040101010101" pitchFamily="2" charset="-122"/>
                <a:cs typeface="Arial" panose="020B0604020202020204" pitchFamily="34" charset="0"/>
                <a:sym typeface="Arial" panose="020B0604020202020204" pitchFamily="34" charset="0"/>
              </a:rPr>
              <a:t>Câu</a:t>
            </a:r>
            <a:r>
              <a:rPr lang="en-US" altLang="zh-CN" sz="3600" b="1" dirty="0">
                <a:solidFill>
                  <a:srgbClr val="0432FF"/>
                </a:solidFill>
                <a:latin typeface="Arial" panose="020B0604020202020204" pitchFamily="34" charset="0"/>
                <a:ea typeface="华文新魏" panose="02010800040101010101" pitchFamily="2" charset="-122"/>
                <a:cs typeface="Arial" panose="020B0604020202020204" pitchFamily="34" charset="0"/>
                <a:sym typeface="Arial" panose="020B0604020202020204" pitchFamily="34" charset="0"/>
              </a:rPr>
              <a:t> 1: </a:t>
            </a:r>
            <a:r>
              <a:rPr lang="en-US" altLang="en-US" sz="3600" b="1" dirty="0">
                <a:solidFill>
                  <a:srgbClr val="0432FF"/>
                </a:solidFill>
                <a:latin typeface="Times New Roman" panose="02020603050405020304" pitchFamily="18" charset="0"/>
                <a:cs typeface="Times New Roman" panose="02020603050405020304" pitchFamily="18" charset="0"/>
              </a:rPr>
              <a:t> Theo </a:t>
            </a:r>
            <a:r>
              <a:rPr lang="en-US" altLang="en-US" sz="3600" b="1" dirty="0" err="1">
                <a:solidFill>
                  <a:srgbClr val="0432FF"/>
                </a:solidFill>
                <a:latin typeface="Times New Roman" panose="02020603050405020304" pitchFamily="18" charset="0"/>
                <a:cs typeface="Times New Roman" panose="02020603050405020304" pitchFamily="18" charset="0"/>
              </a:rPr>
              <a:t>lối</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ba</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vẫn</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đi</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tuần</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rừng</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bạn</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nhỏ</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phát</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hiện</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thấy</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gì</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v</a:t>
            </a:r>
            <a:r>
              <a:rPr lang="en-US" altLang="en-US" sz="3600" b="1" dirty="0" err="1">
                <a:solidFill>
                  <a:srgbClr val="0432FF"/>
                </a:solidFill>
                <a:latin typeface="Times New Roman" panose="02020603050405020304" pitchFamily="18" charset="0"/>
                <a:ea typeface="Times New Roman" panose="02020603050405020304" pitchFamily="18" charset="0"/>
              </a:rPr>
              <a:t>à</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đã</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thắc</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mắc</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thế</a:t>
            </a:r>
            <a:r>
              <a:rPr lang="en-US" altLang="en-US" sz="3600" b="1" dirty="0">
                <a:solidFill>
                  <a:srgbClr val="0432FF"/>
                </a:solidFill>
                <a:latin typeface="Times New Roman" panose="02020603050405020304" pitchFamily="18" charset="0"/>
                <a:cs typeface="Times New Roman" panose="02020603050405020304" pitchFamily="18" charset="0"/>
              </a:rPr>
              <a:t> </a:t>
            </a:r>
            <a:r>
              <a:rPr lang="en-US" altLang="en-US" sz="3600" b="1" dirty="0" err="1">
                <a:solidFill>
                  <a:srgbClr val="0432FF"/>
                </a:solidFill>
                <a:latin typeface="Times New Roman" panose="02020603050405020304" pitchFamily="18" charset="0"/>
                <a:cs typeface="Times New Roman" panose="02020603050405020304" pitchFamily="18" charset="0"/>
              </a:rPr>
              <a:t>n</a:t>
            </a:r>
            <a:r>
              <a:rPr lang="en-US" altLang="en-US" sz="3600" b="1" dirty="0" err="1">
                <a:solidFill>
                  <a:srgbClr val="0432FF"/>
                </a:solidFill>
                <a:latin typeface="Times New Roman" panose="02020603050405020304" pitchFamily="18" charset="0"/>
                <a:ea typeface="Times New Roman" panose="02020603050405020304" pitchFamily="18" charset="0"/>
              </a:rPr>
              <a:t>à</a:t>
            </a:r>
            <a:r>
              <a:rPr lang="en-US" altLang="en-US" sz="3600" b="1" dirty="0" err="1">
                <a:solidFill>
                  <a:srgbClr val="0432FF"/>
                </a:solidFill>
                <a:latin typeface="Times New Roman" panose="02020603050405020304" pitchFamily="18" charset="0"/>
                <a:cs typeface="Times New Roman" panose="02020603050405020304" pitchFamily="18" charset="0"/>
              </a:rPr>
              <a:t>o</a:t>
            </a:r>
            <a:r>
              <a:rPr lang="en-US" altLang="en-US" sz="3600" b="1" dirty="0">
                <a:solidFill>
                  <a:srgbClr val="0432FF"/>
                </a:solidFill>
                <a:latin typeface="Times New Roman" panose="02020603050405020304" pitchFamily="18" charset="0"/>
                <a:cs typeface="Times New Roman" panose="02020603050405020304" pitchFamily="18" charset="0"/>
              </a:rPr>
              <a:t>?</a:t>
            </a:r>
            <a:endParaRPr lang="en-US" altLang="en-US" sz="3600" b="1"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 Box 11">
            <a:extLst>
              <a:ext uri="{FF2B5EF4-FFF2-40B4-BE49-F238E27FC236}">
                <a16:creationId xmlns:a16="http://schemas.microsoft.com/office/drawing/2014/main" id="{C0ADACFA-082B-8140-83E9-8E06BDBC10EF}"/>
              </a:ext>
            </a:extLst>
          </p:cNvPr>
          <p:cNvSpPr txBox="1"/>
          <p:nvPr/>
        </p:nvSpPr>
        <p:spPr>
          <a:xfrm>
            <a:off x="647113" y="1743246"/>
            <a:ext cx="11249467" cy="1077218"/>
          </a:xfrm>
          <a:prstGeom prst="rect">
            <a:avLst/>
          </a:prstGeom>
          <a:noFill/>
          <a:ln w="9525">
            <a:noFill/>
          </a:ln>
        </p:spPr>
        <p:txBody>
          <a:bodyPr wrap="square">
            <a:spAutoFit/>
          </a:bodyPr>
          <a:lstStyle/>
          <a:p>
            <a:pPr algn="just" eaLnBrk="1" hangingPunct="1">
              <a:spcBef>
                <a:spcPct val="50000"/>
              </a:spcBef>
            </a:pPr>
            <a:r>
              <a:rPr lang="en-US" altLang="en-US" sz="3200" b="1" dirty="0">
                <a:solidFill>
                  <a:schemeClr val="accent1">
                    <a:lumMod val="50000"/>
                  </a:schemeClr>
                </a:solidFill>
                <a:latin typeface="Times New Roman" panose="02020603050405020304" pitchFamily="18" charset="0"/>
                <a:cs typeface="Times New Roman" panose="02020603050405020304" pitchFamily="18" charset="0"/>
              </a:rPr>
              <a:t>- Phát hiện những dấu chân người lớn hằn trên đất v</a:t>
            </a:r>
            <a:r>
              <a:rPr lang="en-US" altLang="en-US" sz="3200" b="1" dirty="0">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b="1" dirty="0">
                <a:solidFill>
                  <a:schemeClr val="accent1">
                    <a:lumMod val="50000"/>
                  </a:schemeClr>
                </a:solidFill>
                <a:latin typeface="Times New Roman" panose="02020603050405020304" pitchFamily="18" charset="0"/>
                <a:cs typeface="Times New Roman" panose="02020603050405020304" pitchFamily="18" charset="0"/>
              </a:rPr>
              <a:t> thắc mắc : hai ng</a:t>
            </a:r>
            <a:r>
              <a:rPr lang="en-US" altLang="en-US" sz="3200" b="1" dirty="0">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b="1" dirty="0">
                <a:solidFill>
                  <a:schemeClr val="accent1">
                    <a:lumMod val="50000"/>
                  </a:schemeClr>
                </a:solidFill>
                <a:latin typeface="Times New Roman" panose="02020603050405020304" pitchFamily="18" charset="0"/>
                <a:cs typeface="Times New Roman" panose="02020603050405020304" pitchFamily="18" charset="0"/>
              </a:rPr>
              <a:t>y nay đâu có đo</a:t>
            </a:r>
            <a:r>
              <a:rPr lang="en-US" altLang="en-US" sz="3200" b="1" dirty="0">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b="1" dirty="0">
                <a:solidFill>
                  <a:schemeClr val="accent1">
                    <a:lumMod val="50000"/>
                  </a:schemeClr>
                </a:solidFill>
                <a:latin typeface="Times New Roman" panose="02020603050405020304" pitchFamily="18" charset="0"/>
                <a:cs typeface="Times New Roman" panose="02020603050405020304" pitchFamily="18" charset="0"/>
              </a:rPr>
              <a:t>n khách tham quan n</a:t>
            </a:r>
            <a:r>
              <a:rPr lang="en-US" altLang="en-US" sz="3200" b="1" dirty="0">
                <a:solidFill>
                  <a:schemeClr val="accent1">
                    <a:lumMod val="50000"/>
                  </a:schemeClr>
                </a:solidFill>
                <a:latin typeface="Times New Roman" panose="02020603050405020304" pitchFamily="18" charset="0"/>
                <a:ea typeface="Times New Roman" panose="02020603050405020304" pitchFamily="18" charset="0"/>
              </a:rPr>
              <a:t>à</a:t>
            </a:r>
            <a:r>
              <a:rPr lang="en-US" altLang="en-US" sz="3200" b="1" dirty="0">
                <a:solidFill>
                  <a:schemeClr val="accent1">
                    <a:lumMod val="50000"/>
                  </a:schemeClr>
                </a:solidFill>
                <a:latin typeface="Times New Roman" panose="02020603050405020304" pitchFamily="18" charset="0"/>
                <a:cs typeface="Times New Roman" panose="02020603050405020304" pitchFamily="18" charset="0"/>
              </a:rPr>
              <a:t>o.</a:t>
            </a:r>
            <a:endParaRPr lang="en-US" altLang="en-US" sz="32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 Box 12">
            <a:extLst>
              <a:ext uri="{FF2B5EF4-FFF2-40B4-BE49-F238E27FC236}">
                <a16:creationId xmlns:a16="http://schemas.microsoft.com/office/drawing/2014/main" id="{7CDE0522-9394-424B-95E4-F372E9CD0342}"/>
              </a:ext>
            </a:extLst>
          </p:cNvPr>
          <p:cNvSpPr txBox="1"/>
          <p:nvPr/>
        </p:nvSpPr>
        <p:spPr>
          <a:xfrm>
            <a:off x="295420" y="3163706"/>
            <a:ext cx="11605848" cy="1077218"/>
          </a:xfrm>
          <a:prstGeom prst="rect">
            <a:avLst/>
          </a:prstGeom>
          <a:noFill/>
          <a:ln w="9525">
            <a:noFill/>
          </a:ln>
        </p:spPr>
        <p:txBody>
          <a:bodyPr wrap="square">
            <a:spAutoFit/>
          </a:bodyPr>
          <a:lstStyle/>
          <a:p>
            <a:pPr algn="just" eaLnBrk="1" hangingPunct="1">
              <a:spcBef>
                <a:spcPct val="50000"/>
              </a:spcBef>
            </a:pPr>
            <a:r>
              <a:rPr lang="en-US" altLang="en-US" sz="3200" b="1" dirty="0">
                <a:solidFill>
                  <a:schemeClr val="tx1"/>
                </a:solidFill>
                <a:latin typeface="Times New Roman" panose="02020603050405020304" pitchFamily="18" charset="0"/>
                <a:cs typeface="Times New Roman" panose="02020603050405020304" pitchFamily="18" charset="0"/>
              </a:rPr>
              <a:t>* Lần theo dấu chân, bạn nhỏ đã nhìn thấy những gì v</a:t>
            </a:r>
            <a:r>
              <a:rPr lang="en-US" altLang="en-US" sz="3200" b="1" dirty="0">
                <a:solidFill>
                  <a:schemeClr val="tx1"/>
                </a:solidFill>
                <a:latin typeface="Times New Roman" panose="02020603050405020304" pitchFamily="18" charset="0"/>
                <a:ea typeface="Times New Roman" panose="02020603050405020304" pitchFamily="18" charset="0"/>
              </a:rPr>
              <a:t>à</a:t>
            </a:r>
            <a:r>
              <a:rPr lang="en-US" altLang="en-US" sz="3200" b="1" dirty="0">
                <a:solidFill>
                  <a:schemeClr val="tx1"/>
                </a:solidFill>
                <a:latin typeface="Times New Roman" panose="02020603050405020304" pitchFamily="18" charset="0"/>
                <a:cs typeface="Times New Roman" panose="02020603050405020304" pitchFamily="18" charset="0"/>
              </a:rPr>
              <a:t> nghe thấy những gì?</a:t>
            </a:r>
            <a:endParaRPr lang="en-US" alt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 Box 13">
            <a:extLst>
              <a:ext uri="{FF2B5EF4-FFF2-40B4-BE49-F238E27FC236}">
                <a16:creationId xmlns:a16="http://schemas.microsoft.com/office/drawing/2014/main" id="{F729581F-DFC5-8F49-A434-93081CD0E3B6}"/>
              </a:ext>
            </a:extLst>
          </p:cNvPr>
          <p:cNvSpPr txBox="1"/>
          <p:nvPr/>
        </p:nvSpPr>
        <p:spPr>
          <a:xfrm>
            <a:off x="647113" y="4387595"/>
            <a:ext cx="11366696" cy="1077218"/>
          </a:xfrm>
          <a:prstGeom prst="rect">
            <a:avLst/>
          </a:prstGeom>
          <a:noFill/>
          <a:ln w="9525">
            <a:noFill/>
          </a:ln>
        </p:spPr>
        <p:txBody>
          <a:bodyPr wrap="square">
            <a:spAutoFit/>
          </a:bodyPr>
          <a:lstStyle/>
          <a:p>
            <a:pPr algn="just"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 Hơn chục cây to bị chặt th</a:t>
            </a:r>
            <a:r>
              <a:rPr lang="en-US" altLang="en-US" sz="3200" b="1" dirty="0">
                <a:solidFill>
                  <a:srgbClr val="FF0000"/>
                </a:solidFill>
                <a:latin typeface="Times New Roman" panose="02020603050405020304" pitchFamily="18" charset="0"/>
                <a:ea typeface="Times New Roman" panose="02020603050405020304" pitchFamily="18" charset="0"/>
              </a:rPr>
              <a:t>à</a:t>
            </a:r>
            <a:r>
              <a:rPr lang="en-US" altLang="en-US" sz="3200" b="1" dirty="0">
                <a:solidFill>
                  <a:srgbClr val="FF0000"/>
                </a:solidFill>
                <a:latin typeface="Times New Roman" panose="02020603050405020304" pitchFamily="18" charset="0"/>
                <a:cs typeface="Times New Roman" panose="02020603050405020304" pitchFamily="18" charset="0"/>
              </a:rPr>
              <a:t>nh từng khúc d</a:t>
            </a:r>
            <a:r>
              <a:rPr lang="en-US" altLang="en-US" sz="3200" b="1" dirty="0">
                <a:solidFill>
                  <a:srgbClr val="FF0000"/>
                </a:solidFill>
                <a:latin typeface="Times New Roman" panose="02020603050405020304" pitchFamily="18" charset="0"/>
                <a:ea typeface="Times New Roman" panose="02020603050405020304" pitchFamily="18" charset="0"/>
              </a:rPr>
              <a:t>à</a:t>
            </a:r>
            <a:r>
              <a:rPr lang="en-US" altLang="en-US" sz="3200" b="1" dirty="0">
                <a:solidFill>
                  <a:srgbClr val="FF0000"/>
                </a:solidFill>
                <a:latin typeface="Times New Roman" panose="02020603050405020304" pitchFamily="18" charset="0"/>
                <a:cs typeface="Times New Roman" panose="02020603050405020304" pitchFamily="18" charset="0"/>
              </a:rPr>
              <a:t>i; bọn trộm gỗ còn b</a:t>
            </a:r>
            <a:r>
              <a:rPr lang="en-US" altLang="en-US" sz="3200" b="1" dirty="0">
                <a:solidFill>
                  <a:srgbClr val="FF0000"/>
                </a:solidFill>
                <a:latin typeface="Times New Roman" panose="02020603050405020304" pitchFamily="18" charset="0"/>
                <a:ea typeface="Times New Roman" panose="02020603050405020304" pitchFamily="18" charset="0"/>
              </a:rPr>
              <a:t>à</a:t>
            </a:r>
            <a:r>
              <a:rPr lang="en-US" altLang="en-US" sz="3200" b="1" dirty="0">
                <a:solidFill>
                  <a:srgbClr val="FF0000"/>
                </a:solidFill>
                <a:latin typeface="Times New Roman" panose="02020603050405020304" pitchFamily="18" charset="0"/>
                <a:cs typeface="Times New Roman" panose="02020603050405020304" pitchFamily="18" charset="0"/>
              </a:rPr>
              <a:t>n nhau sẽ dùng xe để chuyển gỗ v</a:t>
            </a:r>
            <a:r>
              <a:rPr lang="en-US" altLang="en-US" sz="3200" b="1" dirty="0">
                <a:solidFill>
                  <a:srgbClr val="FF0000"/>
                </a:solidFill>
                <a:latin typeface="Times New Roman" panose="02020603050405020304" pitchFamily="18" charset="0"/>
                <a:ea typeface="Times New Roman" panose="02020603050405020304" pitchFamily="18" charset="0"/>
              </a:rPr>
              <a:t>à</a:t>
            </a:r>
            <a:r>
              <a:rPr lang="en-US" altLang="en-US" sz="3200" b="1" dirty="0">
                <a:solidFill>
                  <a:srgbClr val="FF0000"/>
                </a:solidFill>
                <a:latin typeface="Times New Roman" panose="02020603050405020304" pitchFamily="18" charset="0"/>
                <a:cs typeface="Times New Roman" panose="02020603050405020304" pitchFamily="18" charset="0"/>
              </a:rPr>
              <a:t>o buổi tối.</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765915"/>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2"/>
                                        </p:tgtEl>
                                        <p:attrNameLst>
                                          <p:attrName>style.visibility</p:attrName>
                                        </p:attrNameLst>
                                      </p:cBhvr>
                                      <p:to>
                                        <p:strVal val="visible"/>
                                      </p:to>
                                    </p:set>
                                    <p:anim calcmode="discrete" valueType="clr">
                                      <p:cBhvr override="childStyle">
                                        <p:cTn id="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
                                        </p:tgtEl>
                                        <p:attrNameLst>
                                          <p:attrName>fillcolor</p:attrName>
                                        </p:attrNameLst>
                                      </p:cBhvr>
                                      <p:tavLst>
                                        <p:tav tm="0">
                                          <p:val>
                                            <p:clrVal>
                                              <a:schemeClr val="accent2"/>
                                            </p:clrVal>
                                          </p:val>
                                        </p:tav>
                                        <p:tav tm="50000">
                                          <p:val>
                                            <p:clrVal>
                                              <a:schemeClr val="hlink"/>
                                            </p:clrVal>
                                          </p:val>
                                        </p:tav>
                                      </p:tavLst>
                                    </p:anim>
                                    <p:set>
                                      <p:cBhvr>
                                        <p:cTn id="9" dur="80"/>
                                        <p:tgtEl>
                                          <p:spTgt spid="2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3"/>
                                        </p:tgtEl>
                                        <p:attrNameLst>
                                          <p:attrName>style.visibility</p:attrName>
                                        </p:attrNameLst>
                                      </p:cBhvr>
                                      <p:to>
                                        <p:strVal val="visible"/>
                                      </p:to>
                                    </p:set>
                                    <p:anim calcmode="discrete" valueType="clr">
                                      <p:cBhvr override="childStyle">
                                        <p:cTn id="1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
                                        </p:tgtEl>
                                        <p:attrNameLst>
                                          <p:attrName>fillcolor</p:attrName>
                                        </p:attrNameLst>
                                      </p:cBhvr>
                                      <p:tavLst>
                                        <p:tav tm="0">
                                          <p:val>
                                            <p:clrVal>
                                              <a:schemeClr val="accent2"/>
                                            </p:clrVal>
                                          </p:val>
                                        </p:tav>
                                        <p:tav tm="50000">
                                          <p:val>
                                            <p:clrVal>
                                              <a:schemeClr val="hlink"/>
                                            </p:clrVal>
                                          </p:val>
                                        </p:tav>
                                      </p:tavLst>
                                    </p:anim>
                                    <p:set>
                                      <p:cBhvr>
                                        <p:cTn id="16" dur="80"/>
                                        <p:tgtEl>
                                          <p:spTgt spid="2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9"/>
                                        </p:tgtEl>
                                        <p:attrNameLst>
                                          <p:attrName>style.visibility</p:attrName>
                                        </p:attrNameLst>
                                      </p:cBhvr>
                                      <p:to>
                                        <p:strVal val="visible"/>
                                      </p:to>
                                    </p:set>
                                    <p:anim calcmode="discrete" valueType="clr">
                                      <p:cBhvr override="childStyle">
                                        <p:cTn id="21"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9"/>
                                        </p:tgtEl>
                                        <p:attrNameLst>
                                          <p:attrName>fillcolor</p:attrName>
                                        </p:attrNameLst>
                                      </p:cBhvr>
                                      <p:tavLst>
                                        <p:tav tm="0">
                                          <p:val>
                                            <p:clrVal>
                                              <a:schemeClr val="accent2"/>
                                            </p:clrVal>
                                          </p:val>
                                        </p:tav>
                                        <p:tav tm="50000">
                                          <p:val>
                                            <p:clrVal>
                                              <a:schemeClr val="hlink"/>
                                            </p:clrVal>
                                          </p:val>
                                        </p:tav>
                                      </p:tavLst>
                                    </p:anim>
                                    <p:set>
                                      <p:cBhvr>
                                        <p:cTn id="23" dur="80"/>
                                        <p:tgtEl>
                                          <p:spTgt spid="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ừng1">
            <a:extLst>
              <a:ext uri="{FF2B5EF4-FFF2-40B4-BE49-F238E27FC236}">
                <a16:creationId xmlns:a16="http://schemas.microsoft.com/office/drawing/2014/main" id="{42A44AD8-9807-824E-AE53-1E518E9D863B}"/>
              </a:ext>
            </a:extLst>
          </p:cNvPr>
          <p:cNvPicPr>
            <a:picLocks noChangeAspect="1"/>
          </p:cNvPicPr>
          <p:nvPr/>
        </p:nvPicPr>
        <p:blipFill>
          <a:blip r:embed="rId2"/>
          <a:stretch>
            <a:fillRect/>
          </a:stretch>
        </p:blipFill>
        <p:spPr>
          <a:xfrm>
            <a:off x="1152379" y="914400"/>
            <a:ext cx="4648200" cy="2514600"/>
          </a:xfrm>
          <a:prstGeom prst="rect">
            <a:avLst/>
          </a:prstGeom>
          <a:ln>
            <a:noFill/>
          </a:ln>
          <a:effectLst>
            <a:softEdge rad="112500"/>
          </a:effectLst>
        </p:spPr>
      </p:pic>
      <p:pic>
        <p:nvPicPr>
          <p:cNvPr id="3" name="Picture 3" descr="Chặt rừng">
            <a:extLst>
              <a:ext uri="{FF2B5EF4-FFF2-40B4-BE49-F238E27FC236}">
                <a16:creationId xmlns:a16="http://schemas.microsoft.com/office/drawing/2014/main" id="{50429C0C-DED2-F649-BF96-395B60CDB995}"/>
              </a:ext>
            </a:extLst>
          </p:cNvPr>
          <p:cNvPicPr>
            <a:picLocks noChangeAspect="1"/>
          </p:cNvPicPr>
          <p:nvPr/>
        </p:nvPicPr>
        <p:blipFill>
          <a:blip r:embed="rId3"/>
          <a:stretch>
            <a:fillRect/>
          </a:stretch>
        </p:blipFill>
        <p:spPr>
          <a:xfrm>
            <a:off x="6391423" y="890587"/>
            <a:ext cx="4495800" cy="2514600"/>
          </a:xfrm>
          <a:prstGeom prst="rect">
            <a:avLst/>
          </a:prstGeom>
          <a:ln>
            <a:noFill/>
          </a:ln>
          <a:effectLst>
            <a:softEdge rad="112500"/>
          </a:effectLst>
        </p:spPr>
      </p:pic>
      <p:pic>
        <p:nvPicPr>
          <p:cNvPr id="4" name="Picture 4" descr="avatar">
            <a:extLst>
              <a:ext uri="{FF2B5EF4-FFF2-40B4-BE49-F238E27FC236}">
                <a16:creationId xmlns:a16="http://schemas.microsoft.com/office/drawing/2014/main" id="{BCAD976C-B042-2E4F-8FA6-57CC7333BC72}"/>
              </a:ext>
            </a:extLst>
          </p:cNvPr>
          <p:cNvPicPr>
            <a:picLocks noChangeAspect="1"/>
          </p:cNvPicPr>
          <p:nvPr/>
        </p:nvPicPr>
        <p:blipFill>
          <a:blip r:embed="rId4"/>
          <a:stretch>
            <a:fillRect/>
          </a:stretch>
        </p:blipFill>
        <p:spPr>
          <a:xfrm>
            <a:off x="1152379" y="3691010"/>
            <a:ext cx="4648200" cy="2286000"/>
          </a:xfrm>
          <a:prstGeom prst="rect">
            <a:avLst/>
          </a:prstGeom>
          <a:ln>
            <a:noFill/>
          </a:ln>
          <a:effectLst>
            <a:softEdge rad="112500"/>
          </a:effectLst>
        </p:spPr>
      </p:pic>
      <p:pic>
        <p:nvPicPr>
          <p:cNvPr id="5" name="Picture 5" descr="ld_3-9-07">
            <a:extLst>
              <a:ext uri="{FF2B5EF4-FFF2-40B4-BE49-F238E27FC236}">
                <a16:creationId xmlns:a16="http://schemas.microsoft.com/office/drawing/2014/main" id="{273DEF0B-F597-AF4E-9BEB-F4A6E83BF2C6}"/>
              </a:ext>
            </a:extLst>
          </p:cNvPr>
          <p:cNvPicPr>
            <a:picLocks noChangeAspect="1"/>
          </p:cNvPicPr>
          <p:nvPr/>
        </p:nvPicPr>
        <p:blipFill>
          <a:blip r:embed="rId5"/>
          <a:stretch>
            <a:fillRect/>
          </a:stretch>
        </p:blipFill>
        <p:spPr>
          <a:xfrm>
            <a:off x="6391423" y="3691010"/>
            <a:ext cx="4495800" cy="2286000"/>
          </a:xfrm>
          <a:prstGeom prst="rect">
            <a:avLst/>
          </a:prstGeom>
          <a:ln>
            <a:noFill/>
          </a:ln>
          <a:effectLst>
            <a:softEdge rad="112500"/>
          </a:effectLst>
        </p:spPr>
      </p:pic>
      <p:sp>
        <p:nvSpPr>
          <p:cNvPr id="6" name="Text Box 7">
            <a:extLst>
              <a:ext uri="{FF2B5EF4-FFF2-40B4-BE49-F238E27FC236}">
                <a16:creationId xmlns:a16="http://schemas.microsoft.com/office/drawing/2014/main" id="{AC3DF228-0554-D649-9AA0-AC81885836F4}"/>
              </a:ext>
            </a:extLst>
          </p:cNvPr>
          <p:cNvSpPr txBox="1"/>
          <p:nvPr/>
        </p:nvSpPr>
        <p:spPr>
          <a:xfrm>
            <a:off x="1524000" y="196947"/>
            <a:ext cx="9144000" cy="523875"/>
          </a:xfrm>
          <a:prstGeom prst="rect">
            <a:avLst/>
          </a:prstGeom>
          <a:noFill/>
          <a:ln w="9525">
            <a:noFill/>
          </a:ln>
        </p:spPr>
        <p:txBody>
          <a:bodyPr>
            <a:spAutoFit/>
          </a:bodyPr>
          <a:lstStyle/>
          <a:p>
            <a:pPr algn="ctr" eaLnBrk="1" hangingPunct="1">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MỘT SỐ HÌNH ẢNH VỀ CHẶT PHÁ RỪNG</a:t>
            </a:r>
            <a:r>
              <a:rPr lang="en-US" altLang="en-US" sz="2800" b="1" dirty="0">
                <a:solidFill>
                  <a:srgbClr val="FF0000"/>
                </a:solidFill>
                <a:latin typeface="Arial" panose="020B0604020202020204" pitchFamily="34" charset="0"/>
              </a:rPr>
              <a:t>.</a:t>
            </a:r>
          </a:p>
        </p:txBody>
      </p:sp>
    </p:spTree>
    <p:extLst>
      <p:ext uri="{BB962C8B-B14F-4D97-AF65-F5344CB8AC3E}">
        <p14:creationId xmlns:p14="http://schemas.microsoft.com/office/powerpoint/2010/main" val="83935834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4408" y="128420"/>
            <a:ext cx="12187592" cy="1164268"/>
            <a:chOff x="2204" y="370839"/>
            <a:chExt cx="12190413" cy="1164537"/>
          </a:xfrm>
        </p:grpSpPr>
        <p:sp>
          <p:nvSpPr>
            <p:cNvPr id="11" name="矩形 10">
              <a:extLst>
                <a:ext uri="{FF2B5EF4-FFF2-40B4-BE49-F238E27FC236}">
                  <a16:creationId xmlns:a16="http://schemas.microsoft.com/office/drawing/2014/main" id="{84C0791A-6676-4043-BBF1-DD2993D19C98}"/>
                </a:ext>
              </a:extLst>
            </p:cNvPr>
            <p:cNvSpPr/>
            <p:nvPr/>
          </p:nvSpPr>
          <p:spPr>
            <a:xfrm flipV="1">
              <a:off x="2204" y="1489657"/>
              <a:ext cx="12190413" cy="45719"/>
            </a:xfrm>
            <a:prstGeom prst="rect">
              <a:avLst/>
            </a:prstGeom>
            <a:solidFill>
              <a:srgbClr val="7FB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502264" y="370839"/>
              <a:ext cx="9185883" cy="11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just" defTabSz="914217"/>
              <a:r>
                <a:rPr lang="en-US" altLang="zh-CN" sz="3600" b="1" dirty="0" err="1">
                  <a:solidFill>
                    <a:srgbClr val="008F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Câu</a:t>
              </a:r>
              <a:r>
                <a:rPr lang="en-US" altLang="zh-CN" sz="3600" b="1" dirty="0">
                  <a:solidFill>
                    <a:srgbClr val="008F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2: </a:t>
              </a:r>
              <a:r>
                <a:rPr lang="en-US" altLang="en-US" sz="3600" b="1" dirty="0" err="1">
                  <a:solidFill>
                    <a:srgbClr val="008000"/>
                  </a:solidFill>
                  <a:latin typeface="Times New Roman" panose="02020603050405020304" pitchFamily="18" charset="0"/>
                  <a:cs typeface="Times New Roman" panose="02020603050405020304" pitchFamily="18" charset="0"/>
                </a:rPr>
                <a:t>Kể</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những</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việc</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l</a:t>
              </a:r>
              <a:r>
                <a:rPr lang="en-US" altLang="en-US" sz="3600" b="1" dirty="0" err="1">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3600" b="1" dirty="0" err="1">
                  <a:solidFill>
                    <a:srgbClr val="008000"/>
                  </a:solidFill>
                  <a:latin typeface="Times New Roman" panose="02020603050405020304" pitchFamily="18" charset="0"/>
                  <a:cs typeface="Times New Roman" panose="02020603050405020304" pitchFamily="18" charset="0"/>
                </a:rPr>
                <a:t>m</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của</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bạn</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nhỏ</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cho</a:t>
              </a:r>
              <a:r>
                <a:rPr lang="en-US" altLang="en-US" sz="3600" b="1" dirty="0">
                  <a:solidFill>
                    <a:srgbClr val="008000"/>
                  </a:solidFill>
                  <a:latin typeface="Times New Roman" panose="02020603050405020304" pitchFamily="18" charset="0"/>
                  <a:cs typeface="Times New Roman" panose="02020603050405020304" pitchFamily="18" charset="0"/>
                </a:rPr>
                <a:t> </a:t>
              </a:r>
              <a:r>
                <a:rPr lang="en-US" altLang="en-US" sz="3600" b="1" dirty="0" err="1">
                  <a:solidFill>
                    <a:srgbClr val="008000"/>
                  </a:solidFill>
                  <a:latin typeface="Times New Roman" panose="02020603050405020304" pitchFamily="18" charset="0"/>
                  <a:cs typeface="Times New Roman" panose="02020603050405020304" pitchFamily="18" charset="0"/>
                </a:rPr>
                <a:t>thấy</a:t>
              </a:r>
              <a:r>
                <a:rPr lang="en-US" altLang="en-US" sz="3600" b="1" dirty="0">
                  <a:solidFill>
                    <a:srgbClr val="008000"/>
                  </a:solidFill>
                  <a:latin typeface="Times New Roman" panose="02020603050405020304" pitchFamily="18" charset="0"/>
                  <a:cs typeface="Times New Roman" panose="02020603050405020304" pitchFamily="18" charset="0"/>
                </a:rPr>
                <a:t> :</a:t>
              </a:r>
              <a:endParaRPr lang="zh-CN" altLang="en-US" sz="3600" b="1" dirty="0">
                <a:solidFill>
                  <a:srgbClr val="0070C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9" name="Text Box 11">
            <a:extLst>
              <a:ext uri="{FF2B5EF4-FFF2-40B4-BE49-F238E27FC236}">
                <a16:creationId xmlns:a16="http://schemas.microsoft.com/office/drawing/2014/main" id="{EFAAD955-0EE4-984A-A6C8-DFC06DB63B9A}"/>
              </a:ext>
            </a:extLst>
          </p:cNvPr>
          <p:cNvSpPr txBox="1"/>
          <p:nvPr/>
        </p:nvSpPr>
        <p:spPr>
          <a:xfrm>
            <a:off x="911322" y="4212199"/>
            <a:ext cx="10933675" cy="1200329"/>
          </a:xfrm>
          <a:prstGeom prst="rect">
            <a:avLst/>
          </a:prstGeom>
          <a:noFill/>
          <a:ln w="9525">
            <a:noFill/>
          </a:ln>
        </p:spPr>
        <p:txBody>
          <a:bodyPr wrap="square">
            <a:spAutoFit/>
          </a:bodyPr>
          <a:lstStyle/>
          <a:p>
            <a:pPr eaLnBrk="1" hangingPunct="1"/>
            <a:r>
              <a:rPr lang="vi-VN" altLang="en-US" sz="3600" dirty="0">
                <a:latin typeface="Times New Roman" panose="02020603050405020304" pitchFamily="18" charset="0"/>
                <a:ea typeface="Times New Roman" panose="02020603050405020304" pitchFamily="18" charset="0"/>
                <a:cs typeface="Times New Roman" panose="02020603050405020304" pitchFamily="18" charset="0"/>
              </a:rPr>
              <a:t>Gọi điện thoại báo công an. Kết hợp với các chú công an bắt bọn trộm gỗ.   </a:t>
            </a:r>
          </a:p>
        </p:txBody>
      </p:sp>
      <p:sp>
        <p:nvSpPr>
          <p:cNvPr id="10" name="Text Box 13">
            <a:extLst>
              <a:ext uri="{FF2B5EF4-FFF2-40B4-BE49-F238E27FC236}">
                <a16:creationId xmlns:a16="http://schemas.microsoft.com/office/drawing/2014/main" id="{104C4935-C23A-1C4D-9B62-66BE71E85EE4}"/>
              </a:ext>
            </a:extLst>
          </p:cNvPr>
          <p:cNvSpPr txBox="1"/>
          <p:nvPr/>
        </p:nvSpPr>
        <p:spPr>
          <a:xfrm>
            <a:off x="464232" y="3565868"/>
            <a:ext cx="5533293" cy="646331"/>
          </a:xfrm>
          <a:prstGeom prst="rect">
            <a:avLst/>
          </a:prstGeom>
          <a:noFill/>
          <a:ln w="9525">
            <a:noFill/>
          </a:ln>
        </p:spPr>
        <p:txBody>
          <a:bodyPr wrap="square">
            <a:spAutoFit/>
          </a:bodyPr>
          <a:lstStyle/>
          <a:p>
            <a:pPr eaLnBrk="1" hangingPunct="1"/>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b. Bạn l</a:t>
            </a:r>
            <a:r>
              <a:rPr lang="en-US" altLang="en-US" sz="3600" b="1" dirty="0">
                <a:solidFill>
                  <a:schemeClr val="accent1">
                    <a:lumMod val="75000"/>
                  </a:schemeClr>
                </a:solidFill>
                <a:latin typeface="Times New Roman" panose="02020603050405020304" pitchFamily="18" charset="0"/>
                <a:ea typeface="Times New Roman" panose="02020603050405020304" pitchFamily="18" charset="0"/>
              </a:rPr>
              <a:t>à</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người dũng cảm: </a:t>
            </a:r>
            <a:endParaRPr lang="en-US" altLang="en-US" sz="3600" dirty="0">
              <a:solidFill>
                <a:schemeClr val="accent1">
                  <a:lumMod val="75000"/>
                </a:schemeClr>
              </a:solidFill>
              <a:latin typeface="Times New Roman" panose="02020603050405020304" pitchFamily="18" charset="0"/>
              <a:ea typeface="Times New Roman" panose="02020603050405020304" pitchFamily="18" charset="0"/>
            </a:endParaRPr>
          </a:p>
        </p:txBody>
      </p:sp>
      <p:sp>
        <p:nvSpPr>
          <p:cNvPr id="13" name="Text Box 14">
            <a:extLst>
              <a:ext uri="{FF2B5EF4-FFF2-40B4-BE49-F238E27FC236}">
                <a16:creationId xmlns:a16="http://schemas.microsoft.com/office/drawing/2014/main" id="{F43BE9F5-AC30-F949-BE13-B8EB0CB3C9CD}"/>
              </a:ext>
            </a:extLst>
          </p:cNvPr>
          <p:cNvSpPr txBox="1"/>
          <p:nvPr/>
        </p:nvSpPr>
        <p:spPr>
          <a:xfrm>
            <a:off x="389204" y="1719208"/>
            <a:ext cx="5683348" cy="646331"/>
          </a:xfrm>
          <a:prstGeom prst="rect">
            <a:avLst/>
          </a:prstGeom>
          <a:noFill/>
          <a:ln w="9525">
            <a:noFill/>
          </a:ln>
        </p:spPr>
        <p:txBody>
          <a:bodyPr wrap="square">
            <a:spAutoFit/>
          </a:bodyPr>
          <a:lstStyle/>
          <a:p>
            <a:pPr eaLnBrk="1" hangingPunct="1"/>
            <a:r>
              <a:rPr lang="en-US" altLang="en-US" sz="3600" b="1" dirty="0">
                <a:solidFill>
                  <a:srgbClr val="0070C0"/>
                </a:solidFill>
                <a:latin typeface="Times New Roman" panose="02020603050405020304" pitchFamily="18" charset="0"/>
                <a:cs typeface="Times New Roman" panose="02020603050405020304" pitchFamily="18" charset="0"/>
              </a:rPr>
              <a:t>a. Bạn l</a:t>
            </a:r>
            <a:r>
              <a:rPr lang="en-US" altLang="en-US" sz="3600" b="1" dirty="0">
                <a:solidFill>
                  <a:srgbClr val="0070C0"/>
                </a:solidFill>
                <a:latin typeface="Times New Roman" panose="02020603050405020304" pitchFamily="18" charset="0"/>
                <a:ea typeface="Times New Roman" panose="02020603050405020304" pitchFamily="18" charset="0"/>
              </a:rPr>
              <a:t>à</a:t>
            </a:r>
            <a:r>
              <a:rPr lang="en-US" altLang="en-US" sz="3600" b="1" dirty="0">
                <a:solidFill>
                  <a:srgbClr val="0070C0"/>
                </a:solidFill>
                <a:latin typeface="Times New Roman" panose="02020603050405020304" pitchFamily="18" charset="0"/>
                <a:cs typeface="Times New Roman" panose="02020603050405020304" pitchFamily="18" charset="0"/>
              </a:rPr>
              <a:t> người thông minh:</a:t>
            </a:r>
            <a:endParaRPr lang="en-US" altLang="en-US" sz="3600" dirty="0">
              <a:solidFill>
                <a:srgbClr val="0070C0"/>
              </a:solidFill>
              <a:latin typeface="Times New Roman" panose="02020603050405020304" pitchFamily="18" charset="0"/>
              <a:ea typeface="Times New Roman" panose="02020603050405020304" pitchFamily="18" charset="0"/>
            </a:endParaRPr>
          </a:p>
        </p:txBody>
      </p:sp>
      <p:sp>
        <p:nvSpPr>
          <p:cNvPr id="14" name="Text Box 15">
            <a:extLst>
              <a:ext uri="{FF2B5EF4-FFF2-40B4-BE49-F238E27FC236}">
                <a16:creationId xmlns:a16="http://schemas.microsoft.com/office/drawing/2014/main" id="{291C4F9C-7C35-094A-87F9-928C161051A7}"/>
              </a:ext>
            </a:extLst>
          </p:cNvPr>
          <p:cNvSpPr txBox="1"/>
          <p:nvPr/>
        </p:nvSpPr>
        <p:spPr>
          <a:xfrm>
            <a:off x="911322" y="2365539"/>
            <a:ext cx="10685586" cy="1200329"/>
          </a:xfrm>
          <a:prstGeom prst="rect">
            <a:avLst/>
          </a:prstGeom>
          <a:noFill/>
          <a:ln w="9525">
            <a:noFill/>
          </a:ln>
        </p:spPr>
        <p:txBody>
          <a:bodyPr wrap="square">
            <a:spAutoFit/>
          </a:bodyPr>
          <a:lstStyle/>
          <a:p>
            <a:pPr eaLnBrk="1" hangingPunct="1"/>
            <a:r>
              <a:rPr lang="vi-VN" altLang="en-US" sz="3600" dirty="0">
                <a:latin typeface="Times New Roman" panose="02020603050405020304" pitchFamily="18" charset="0"/>
                <a:cs typeface="Times New Roman" panose="02020603050405020304" pitchFamily="18" charset="0"/>
              </a:rPr>
              <a:t>Lần theo dấu chân. Phát hiện khoảng hơn chục cây to cộ đã bị chặt thành từng khúc dài. Gần đó tiếng bàn bạc. </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
                                        </p:tgtEl>
                                        <p:attrNameLst>
                                          <p:attrName>style.visibility</p:attrName>
                                        </p:attrNameLst>
                                      </p:cBhvr>
                                      <p:to>
                                        <p:strVal val="visible"/>
                                      </p:to>
                                    </p:set>
                                    <p:anim calcmode="discrete" valueType="clr">
                                      <p:cBhvr override="childStyle">
                                        <p:cTn id="12"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
                                        </p:tgtEl>
                                        <p:attrNameLst>
                                          <p:attrName>fillcolor</p:attrName>
                                        </p:attrNameLst>
                                      </p:cBhvr>
                                      <p:tavLst>
                                        <p:tav tm="0">
                                          <p:val>
                                            <p:clrVal>
                                              <a:schemeClr val="accent2"/>
                                            </p:clrVal>
                                          </p:val>
                                        </p:tav>
                                        <p:tav tm="50000">
                                          <p:val>
                                            <p:clrVal>
                                              <a:schemeClr val="hlink"/>
                                            </p:clrVal>
                                          </p:val>
                                        </p:tav>
                                      </p:tavLst>
                                    </p:anim>
                                    <p:set>
                                      <p:cBhvr>
                                        <p:cTn id="14" dur="80"/>
                                        <p:tgtEl>
                                          <p:spTgt spid="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4408" y="489492"/>
            <a:ext cx="12187592" cy="968087"/>
            <a:chOff x="2204" y="567065"/>
            <a:chExt cx="12190413" cy="968311"/>
          </a:xfrm>
        </p:grpSpPr>
        <p:sp>
          <p:nvSpPr>
            <p:cNvPr id="11" name="矩形 10">
              <a:extLst>
                <a:ext uri="{FF2B5EF4-FFF2-40B4-BE49-F238E27FC236}">
                  <a16:creationId xmlns:a16="http://schemas.microsoft.com/office/drawing/2014/main" id="{84C0791A-6676-4043-BBF1-DD2993D19C98}"/>
                </a:ext>
              </a:extLst>
            </p:cNvPr>
            <p:cNvSpPr/>
            <p:nvPr/>
          </p:nvSpPr>
          <p:spPr>
            <a:xfrm flipV="1">
              <a:off x="2204" y="1489657"/>
              <a:ext cx="12190413" cy="45719"/>
            </a:xfrm>
            <a:prstGeom prst="rect">
              <a:avLst/>
            </a:prstGeom>
            <a:solidFill>
              <a:srgbClr val="7FB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502264" y="567065"/>
              <a:ext cx="9185883"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just" defTabSz="914217">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Câu</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3: </a:t>
              </a:r>
              <a:r>
                <a:rPr lang="en-US" altLang="en-US" sz="3600" b="1" dirty="0" err="1">
                  <a:solidFill>
                    <a:srgbClr val="0070C0"/>
                  </a:solidFill>
                  <a:latin typeface="Times New Roman" panose="02020603050405020304" pitchFamily="18" charset="0"/>
                  <a:cs typeface="Times New Roman" panose="02020603050405020304" pitchFamily="18" charset="0"/>
                </a:rPr>
                <a:t>Em</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học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tập</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được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bạn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nhỏ</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điều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gì</a:t>
              </a:r>
              <a:r>
                <a:rPr lang="en-US" altLang="en-US" sz="3600" b="1" dirty="0">
                  <a:solidFill>
                    <a:srgbClr val="0070C0"/>
                  </a:solidFill>
                  <a:latin typeface="Times New Roman" panose="02020603050405020304" pitchFamily="18" charset="0"/>
                  <a:cs typeface="Times New Roman" panose="02020603050405020304" pitchFamily="18" charset="0"/>
                </a:rPr>
                <a:t> ?</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6" name="Text Box 11">
            <a:extLst>
              <a:ext uri="{FF2B5EF4-FFF2-40B4-BE49-F238E27FC236}">
                <a16:creationId xmlns:a16="http://schemas.microsoft.com/office/drawing/2014/main" id="{95481B22-0D79-5B4C-83D2-7EAC1FB6E053}"/>
              </a:ext>
            </a:extLst>
          </p:cNvPr>
          <p:cNvSpPr txBox="1"/>
          <p:nvPr/>
        </p:nvSpPr>
        <p:spPr>
          <a:xfrm>
            <a:off x="1050388" y="1595940"/>
            <a:ext cx="11141612" cy="2308324"/>
          </a:xfrm>
          <a:prstGeom prst="rect">
            <a:avLst/>
          </a:prstGeom>
          <a:noFill/>
          <a:ln w="9525">
            <a:noFill/>
          </a:ln>
        </p:spPr>
        <p:txBody>
          <a:bodyPr wrap="square">
            <a:spAutoFit/>
          </a:bodyPr>
          <a:lstStyle/>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Tinh thần trách nhiệm bảo vệ t</a:t>
            </a:r>
            <a:r>
              <a:rPr lang="en-US" altLang="en-US" sz="3600" dirty="0">
                <a:solidFill>
                  <a:srgbClr val="000000"/>
                </a:solidFill>
                <a:latin typeface="Times New Roman" panose="02020603050405020304" pitchFamily="18" charset="0"/>
                <a:ea typeface="Times New Roman" panose="02020603050405020304" pitchFamily="18" charset="0"/>
              </a:rPr>
              <a:t>à</a:t>
            </a:r>
            <a:r>
              <a:rPr lang="en-US" altLang="en-US" sz="3600" dirty="0">
                <a:solidFill>
                  <a:srgbClr val="000000"/>
                </a:solidFill>
                <a:latin typeface="Times New Roman" panose="02020603050405020304" pitchFamily="18" charset="0"/>
                <a:cs typeface="Times New Roman" panose="02020603050405020304" pitchFamily="18" charset="0"/>
              </a:rPr>
              <a:t>i sản chung, bảo vệ rừng.</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Bình tĩnh, thông minh khi xử trí tình huống.</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Phán đoán nhanh, phản ứng nhanh.</a:t>
            </a:r>
          </a:p>
          <a:p>
            <a:pPr eaLnBrk="1" hangingPunct="1"/>
            <a:r>
              <a:rPr lang="en-US" altLang="en-US" sz="3600" dirty="0">
                <a:solidFill>
                  <a:srgbClr val="000000"/>
                </a:solidFill>
                <a:latin typeface="Times New Roman" panose="02020603050405020304" pitchFamily="18" charset="0"/>
                <a:cs typeface="Times New Roman" panose="02020603050405020304" pitchFamily="18" charset="0"/>
              </a:rPr>
              <a:t>- Dũng cảm, mưu trí.</a:t>
            </a:r>
            <a:endParaRPr lang="en-US" alt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12">
            <a:extLst>
              <a:ext uri="{FF2B5EF4-FFF2-40B4-BE49-F238E27FC236}">
                <a16:creationId xmlns:a16="http://schemas.microsoft.com/office/drawing/2014/main" id="{5B68C795-3765-7140-B08E-393303D3492B}"/>
              </a:ext>
            </a:extLst>
          </p:cNvPr>
          <p:cNvSpPr txBox="1"/>
          <p:nvPr/>
        </p:nvSpPr>
        <p:spPr>
          <a:xfrm>
            <a:off x="393895" y="3789787"/>
            <a:ext cx="11000936" cy="646331"/>
          </a:xfrm>
          <a:prstGeom prst="rect">
            <a:avLst/>
          </a:prstGeom>
          <a:noFill/>
          <a:ln w="9525">
            <a:noFill/>
          </a:ln>
        </p:spPr>
        <p:txBody>
          <a:bodyPr wrap="square">
            <a:spAutoFit/>
          </a:bodyPr>
          <a:lstStyle/>
          <a:p>
            <a:pPr eaLnBrk="1" hangingPunct="1"/>
            <a:r>
              <a:rPr lang="en-US" altLang="en-US" sz="3600" b="1" dirty="0">
                <a:solidFill>
                  <a:srgbClr val="008000"/>
                </a:solidFill>
                <a:latin typeface="Times New Roman" panose="02020603050405020304" pitchFamily="18" charset="0"/>
                <a:cs typeface="Times New Roman" panose="02020603050405020304" pitchFamily="18" charset="0"/>
              </a:rPr>
              <a:t>* Qua câu chuyện tác giả muốn ca ngợi điều gì ?</a:t>
            </a:r>
            <a:endParaRPr lang="en-US" altLang="en-US" sz="3600" dirty="0">
              <a:solidFill>
                <a:srgbClr val="008000"/>
              </a:solidFill>
              <a:latin typeface="Times New Roman" panose="02020603050405020304" pitchFamily="18" charset="0"/>
              <a:ea typeface="Times New Roman" panose="02020603050405020304" pitchFamily="18" charset="0"/>
            </a:endParaRPr>
          </a:p>
        </p:txBody>
      </p:sp>
      <p:sp>
        <p:nvSpPr>
          <p:cNvPr id="9" name="Text Box 13">
            <a:extLst>
              <a:ext uri="{FF2B5EF4-FFF2-40B4-BE49-F238E27FC236}">
                <a16:creationId xmlns:a16="http://schemas.microsoft.com/office/drawing/2014/main" id="{CC3A3B07-429E-3749-AA97-8E989FC47875}"/>
              </a:ext>
            </a:extLst>
          </p:cNvPr>
          <p:cNvSpPr txBox="1"/>
          <p:nvPr/>
        </p:nvSpPr>
        <p:spPr>
          <a:xfrm>
            <a:off x="1322362" y="4482146"/>
            <a:ext cx="10564837" cy="1200329"/>
          </a:xfrm>
          <a:prstGeom prst="rect">
            <a:avLst/>
          </a:prstGeom>
          <a:noFill/>
          <a:ln w="9525">
            <a:noFill/>
          </a:ln>
        </p:spPr>
        <p:txBody>
          <a:bodyPr wrap="square">
            <a:spAutoFit/>
          </a:body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 Biểu dương ý thức bảo vệ rừng, sự thông minh v</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 dũng cảm của một công dân nhỏ tuổi.</a:t>
            </a:r>
            <a:endParaRPr lang="en-US" alt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907537"/>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9"/>
                                        </p:tgtEl>
                                        <p:attrNameLst>
                                          <p:attrName>style.visibility</p:attrName>
                                        </p:attrNameLst>
                                      </p:cBhvr>
                                      <p:to>
                                        <p:strVal val="visible"/>
                                      </p:to>
                                    </p:set>
                                    <p:anim calcmode="discrete" valueType="clr">
                                      <p:cBhvr override="childStyle">
                                        <p:cTn id="2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9"/>
                                        </p:tgtEl>
                                        <p:attrNameLst>
                                          <p:attrName>fillcolor</p:attrName>
                                        </p:attrNameLst>
                                      </p:cBhvr>
                                      <p:tavLst>
                                        <p:tav tm="0">
                                          <p:val>
                                            <p:clrVal>
                                              <a:schemeClr val="accent2"/>
                                            </p:clrVal>
                                          </p:val>
                                        </p:tav>
                                        <p:tav tm="50000">
                                          <p:val>
                                            <p:clrVal>
                                              <a:schemeClr val="hlink"/>
                                            </p:clrVal>
                                          </p:val>
                                        </p:tav>
                                      </p:tavLst>
                                    </p:anim>
                                    <p:set>
                                      <p:cBhvr>
                                        <p:cTn id="28"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9331DB-B589-44B7-9053-3935C5056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436" y="1392836"/>
            <a:ext cx="5465163" cy="5465163"/>
          </a:xfrm>
          <a:prstGeom prst="rect">
            <a:avLst/>
          </a:prstGeom>
        </p:spPr>
      </p:pic>
      <p:sp>
        <p:nvSpPr>
          <p:cNvPr id="4" name="TextBox 3">
            <a:extLst>
              <a:ext uri="{FF2B5EF4-FFF2-40B4-BE49-F238E27FC236}">
                <a16:creationId xmlns:a16="http://schemas.microsoft.com/office/drawing/2014/main" id="{0C3AD44E-DB9D-4236-BB85-B66CCCD851D0}"/>
              </a:ext>
            </a:extLst>
          </p:cNvPr>
          <p:cNvSpPr txBox="1"/>
          <p:nvPr/>
        </p:nvSpPr>
        <p:spPr>
          <a:xfrm>
            <a:off x="3912433" y="539646"/>
            <a:ext cx="4377128" cy="1015663"/>
          </a:xfrm>
          <a:prstGeom prst="rect">
            <a:avLst/>
          </a:prstGeom>
          <a:solidFill>
            <a:schemeClr val="accent2">
              <a:lumMod val="60000"/>
              <a:lumOff val="40000"/>
            </a:schemeClr>
          </a:solid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Nội</a:t>
            </a:r>
            <a:r>
              <a:rPr lang="en-US" sz="6000" dirty="0">
                <a:latin typeface="Times New Roman" panose="02020603050405020304" pitchFamily="18" charset="0"/>
                <a:cs typeface="Times New Roman" panose="02020603050405020304" pitchFamily="18" charset="0"/>
              </a:rPr>
              <a:t> dung:</a:t>
            </a:r>
          </a:p>
        </p:txBody>
      </p:sp>
      <p:sp>
        <p:nvSpPr>
          <p:cNvPr id="5" name="TextBox 4">
            <a:extLst>
              <a:ext uri="{FF2B5EF4-FFF2-40B4-BE49-F238E27FC236}">
                <a16:creationId xmlns:a16="http://schemas.microsoft.com/office/drawing/2014/main" id="{5872B09F-41FB-4707-AEB5-0592B72B0A4F}"/>
              </a:ext>
            </a:extLst>
          </p:cNvPr>
          <p:cNvSpPr txBox="1"/>
          <p:nvPr/>
        </p:nvSpPr>
        <p:spPr>
          <a:xfrm>
            <a:off x="719529" y="2082995"/>
            <a:ext cx="6955436" cy="4247317"/>
          </a:xfrm>
          <a:prstGeom prst="rect">
            <a:avLst/>
          </a:prstGeom>
          <a:noFill/>
        </p:spPr>
        <p:txBody>
          <a:bodyPr wrap="square" rtlCol="0">
            <a:spAutoFit/>
          </a:bodyPr>
          <a:lstStyle/>
          <a:p>
            <a:pPr algn="just"/>
            <a:r>
              <a:rPr lang="en-US" sz="5400" dirty="0">
                <a:solidFill>
                  <a:srgbClr val="00206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Biểu</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dương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ý</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thức</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bảo</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vệ</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rừng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sự</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thông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minh</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v</a:t>
            </a:r>
            <a:r>
              <a:rPr lang="en-US" altLang="en-US" sz="5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dũng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cảm</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của</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một</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công</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dân</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nhỏ</a:t>
            </a:r>
            <a:r>
              <a:rPr lang="en-US" altLang="en-US" sz="5400" dirty="0">
                <a:solidFill>
                  <a:srgbClr val="000000"/>
                </a:solidFill>
                <a:latin typeface="Times New Roman" panose="02020603050405020304" pitchFamily="18" charset="0"/>
                <a:cs typeface="Times New Roman" panose="02020603050405020304" pitchFamily="18" charset="0"/>
              </a:rPr>
              <a:t> </a:t>
            </a:r>
            <a:r>
              <a:rPr lang="en-US" altLang="en-US" sz="5400" dirty="0" err="1">
                <a:solidFill>
                  <a:srgbClr val="000000"/>
                </a:solidFill>
                <a:latin typeface="Times New Roman" panose="02020603050405020304" pitchFamily="18" charset="0"/>
                <a:cs typeface="Times New Roman" panose="02020603050405020304" pitchFamily="18" charset="0"/>
              </a:rPr>
              <a:t>tuổi</a:t>
            </a:r>
            <a:r>
              <a:rPr lang="en-US" altLang="en-US" sz="5400" dirty="0">
                <a:solidFill>
                  <a:srgbClr val="000000"/>
                </a:solidFill>
                <a:latin typeface="Times New Roman" panose="02020603050405020304" pitchFamily="18" charset="0"/>
                <a:cs typeface="Times New Roman" panose="02020603050405020304" pitchFamily="18" charset="0"/>
              </a:rPr>
              <a:t>.</a:t>
            </a:r>
            <a:endParaRPr lang="en-US" alt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5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627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9DAF30FD-C8C5-4828-9929-76708D7C6AE0}"/>
              </a:ext>
            </a:extLst>
          </p:cNvPr>
          <p:cNvGrpSpPr/>
          <p:nvPr/>
        </p:nvGrpSpPr>
        <p:grpSpPr>
          <a:xfrm>
            <a:off x="4803348" y="1662159"/>
            <a:ext cx="6659880" cy="4526280"/>
            <a:chOff x="4468068" y="1662159"/>
            <a:chExt cx="6659880" cy="4526280"/>
          </a:xfrm>
        </p:grpSpPr>
        <p:pic>
          <p:nvPicPr>
            <p:cNvPr id="12" name="图片 11">
              <a:extLst>
                <a:ext uri="{FF2B5EF4-FFF2-40B4-BE49-F238E27FC236}">
                  <a16:creationId xmlns:a16="http://schemas.microsoft.com/office/drawing/2014/main" id="{2D8D034E-13EC-41F6-9783-20D3AB65E04A}"/>
                </a:ext>
              </a:extLst>
            </p:cNvPr>
            <p:cNvPicPr>
              <a:picLocks noChangeAspect="1"/>
            </p:cNvPicPr>
            <p:nvPr/>
          </p:nvPicPr>
          <p:blipFill rotWithShape="1">
            <a:blip r:embed="rId3">
              <a:extLst>
                <a:ext uri="{28A0092B-C50C-407E-A947-70E740481C1C}">
                  <a14:useLocalDpi xmlns:a14="http://schemas.microsoft.com/office/drawing/2010/main" val="0"/>
                </a:ext>
              </a:extLst>
            </a:blip>
            <a:srcRect l="9187" t="20395" r="9374" b="13596"/>
            <a:stretch/>
          </p:blipFill>
          <p:spPr>
            <a:xfrm>
              <a:off x="4468068" y="1662159"/>
              <a:ext cx="6659880" cy="4526280"/>
            </a:xfrm>
            <a:prstGeom prst="rect">
              <a:avLst/>
            </a:prstGeom>
          </p:spPr>
        </p:pic>
        <p:sp>
          <p:nvSpPr>
            <p:cNvPr id="4" name="文本框 3">
              <a:extLst>
                <a:ext uri="{FF2B5EF4-FFF2-40B4-BE49-F238E27FC236}">
                  <a16:creationId xmlns:a16="http://schemas.microsoft.com/office/drawing/2014/main" id="{D963FA55-9158-42C7-86FE-AA449663DB12}"/>
                </a:ext>
              </a:extLst>
            </p:cNvPr>
            <p:cNvSpPr txBox="1"/>
            <p:nvPr/>
          </p:nvSpPr>
          <p:spPr>
            <a:xfrm>
              <a:off x="5333579" y="2865670"/>
              <a:ext cx="51016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Luyện</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đọc</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4800" b="1" i="0" u="none" strike="noStrike" kern="1200" cap="none" spc="0" normalizeH="0" baseline="0" noProof="0" dirty="0" err="1">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lại</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grpSp>
      <p:pic>
        <p:nvPicPr>
          <p:cNvPr id="16" name="图片 15">
            <a:extLst>
              <a:ext uri="{FF2B5EF4-FFF2-40B4-BE49-F238E27FC236}">
                <a16:creationId xmlns:a16="http://schemas.microsoft.com/office/drawing/2014/main" id="{EAF76B8E-9FA8-4F8D-98D0-CF16D5405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023" y="1449204"/>
            <a:ext cx="5097836" cy="4402592"/>
          </a:xfrm>
          <a:prstGeom prst="rect">
            <a:avLst/>
          </a:prstGeom>
        </p:spPr>
      </p:pic>
      <p:sp>
        <p:nvSpPr>
          <p:cNvPr id="6" name="TextBox 5">
            <a:extLst>
              <a:ext uri="{FF2B5EF4-FFF2-40B4-BE49-F238E27FC236}">
                <a16:creationId xmlns:a16="http://schemas.microsoft.com/office/drawing/2014/main" id="{65E58D01-B83A-41A3-A298-59370119B2DC}"/>
              </a:ext>
            </a:extLst>
          </p:cNvPr>
          <p:cNvSpPr txBox="1"/>
          <p:nvPr/>
        </p:nvSpPr>
        <p:spPr>
          <a:xfrm>
            <a:off x="3807502" y="557897"/>
            <a:ext cx="4811842" cy="67129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6649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8" name="文本框 7">
            <a:extLst>
              <a:ext uri="{FF2B5EF4-FFF2-40B4-BE49-F238E27FC236}">
                <a16:creationId xmlns:a16="http://schemas.microsoft.com/office/drawing/2014/main" id="{04CB77D8-BEC9-454A-855D-1F3C9D7C5F81}"/>
              </a:ext>
            </a:extLst>
          </p:cNvPr>
          <p:cNvSpPr txBox="1"/>
          <p:nvPr/>
        </p:nvSpPr>
        <p:spPr>
          <a:xfrm>
            <a:off x="1319134" y="1566952"/>
            <a:ext cx="8837326"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Thanks you</a:t>
            </a:r>
            <a:endParaRPr kumimoji="0" lang="zh-CN" altLang="en-US" sz="115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218524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2CE5247-2ABD-462E-A281-8EAEC3F0EE80}"/>
              </a:ext>
            </a:extLst>
          </p:cNvPr>
          <p:cNvSpPr txBox="1"/>
          <p:nvPr/>
        </p:nvSpPr>
        <p:spPr>
          <a:xfrm>
            <a:off x="3329867" y="2731247"/>
            <a:ext cx="5532284" cy="9233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Người</a:t>
            </a:r>
            <a:r>
              <a:rPr kumimoji="0" lang="en-US" altLang="zh-CN"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54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gác</a:t>
            </a:r>
            <a:r>
              <a:rPr kumimoji="0" lang="en-US" altLang="zh-CN"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54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rừng</a:t>
            </a:r>
            <a:r>
              <a:rPr kumimoji="0" lang="en-US" altLang="zh-CN"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54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tí</a:t>
            </a:r>
            <a:r>
              <a:rPr kumimoji="0" lang="en-US" altLang="zh-CN"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hon</a:t>
            </a:r>
            <a:endParaRPr kumimoji="0" lang="zh-CN" altLang="en-US"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24F5C674-1158-421C-A17E-45D0AE7D1059}"/>
              </a:ext>
            </a:extLst>
          </p:cNvPr>
          <p:cNvSpPr txBox="1"/>
          <p:nvPr/>
        </p:nvSpPr>
        <p:spPr>
          <a:xfrm>
            <a:off x="5013009" y="1683274"/>
            <a:ext cx="2165978" cy="92333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5400" b="0" i="0" u="none" strike="noStrike" kern="1200" cap="none" spc="-300" normalizeH="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5400" b="0" i="0" u="none" strike="noStrike" kern="1200" cap="none" spc="-300" normalizeH="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đọc</a:t>
            </a:r>
            <a:endParaRPr kumimoji="0" lang="en-US" altLang="zh-CN" sz="5400" b="0"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1801623A-C337-B547-815D-CECA59AB4B07}"/>
              </a:ext>
            </a:extLst>
          </p:cNvPr>
          <p:cNvSpPr txBox="1"/>
          <p:nvPr/>
        </p:nvSpPr>
        <p:spPr>
          <a:xfrm>
            <a:off x="5994400" y="3872984"/>
            <a:ext cx="6096000" cy="369332"/>
          </a:xfrm>
          <a:prstGeom prst="rect">
            <a:avLst/>
          </a:prstGeom>
          <a:noFill/>
        </p:spPr>
        <p:txBody>
          <a:bodyPr wrap="square">
            <a:spAutoFit/>
          </a:bodyPr>
          <a:lstStyle/>
          <a:p>
            <a:r>
              <a:rPr lang="vi-VN" sz="1800" dirty="0">
                <a:solidFill>
                  <a:schemeClr val="bg1"/>
                </a:solidFill>
                <a:effectLst/>
                <a:latin typeface="Times New Roman" panose="02020603050405020304" pitchFamily="18" charset="0"/>
                <a:cs typeface="Times New Roman" panose="02020603050405020304" pitchFamily="18" charset="0"/>
              </a:rPr>
              <a:t>NGUYỄN THỊ CẨM CHÂU</a:t>
            </a:r>
            <a:endParaRPr lang="en-VN" dirty="0">
              <a:solidFill>
                <a:schemeClr val="bg1"/>
              </a:solidFill>
            </a:endParaRPr>
          </a:p>
        </p:txBody>
      </p:sp>
    </p:spTree>
    <p:extLst>
      <p:ext uri="{BB962C8B-B14F-4D97-AF65-F5344CB8AC3E}">
        <p14:creationId xmlns:p14="http://schemas.microsoft.com/office/powerpoint/2010/main" val="2865429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0" y="188475"/>
            <a:ext cx="12187592" cy="741492"/>
            <a:chOff x="0" y="634649"/>
            <a:chExt cx="12190413" cy="741664"/>
          </a:xfrm>
        </p:grpSpPr>
        <p:sp>
          <p:nvSpPr>
            <p:cNvPr id="11" name="矩形 10">
              <a:extLst>
                <a:ext uri="{FF2B5EF4-FFF2-40B4-BE49-F238E27FC236}">
                  <a16:creationId xmlns:a16="http://schemas.microsoft.com/office/drawing/2014/main" id="{84C0791A-6676-4043-BBF1-DD2993D19C98}"/>
                </a:ext>
              </a:extLst>
            </p:cNvPr>
            <p:cNvSpPr/>
            <p:nvPr/>
          </p:nvSpPr>
          <p:spPr>
            <a:xfrm flipV="1">
              <a:off x="0" y="1330594"/>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rgbClr val="FFFFFF"/>
                </a:solidFill>
                <a:latin typeface=""/>
                <a:ea typeface="字魂35号-经典雅黑" panose="00000500000000000000" pitchFamily="2" charset="-122"/>
                <a:sym typeface=""/>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3577455" y="634649"/>
              <a:ext cx="5351911" cy="4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914217"/>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Người</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gác</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rừng</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200" b="1" dirty="0" err="1">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tí</a:t>
              </a:r>
              <a:r>
                <a:rPr lang="en-US" altLang="zh-CN"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hon</a:t>
              </a:r>
              <a:endParaRPr lang="zh-CN" altLang="en-US" sz="3200" b="1" dirty="0">
                <a:solidFill>
                  <a:srgbClr val="0070C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
        <p:nvSpPr>
          <p:cNvPr id="9" name="TextBox 8">
            <a:extLst>
              <a:ext uri="{FF2B5EF4-FFF2-40B4-BE49-F238E27FC236}">
                <a16:creationId xmlns:a16="http://schemas.microsoft.com/office/drawing/2014/main" id="{6CB55333-CFE6-C248-AB3A-BFC45DE1BB08}"/>
              </a:ext>
            </a:extLst>
          </p:cNvPr>
          <p:cNvSpPr txBox="1"/>
          <p:nvPr/>
        </p:nvSpPr>
        <p:spPr>
          <a:xfrm>
            <a:off x="0" y="884259"/>
            <a:ext cx="11849100" cy="5632311"/>
          </a:xfrm>
          <a:prstGeom prst="rect">
            <a:avLst/>
          </a:prstGeom>
          <a:noFill/>
        </p:spPr>
        <p:txBody>
          <a:bodyPr wrap="square">
            <a:spAutoFit/>
          </a:bodyPr>
          <a:lstStyle/>
          <a:p>
            <a:r>
              <a:rPr lang="vi-VN" sz="2000" dirty="0">
                <a:latin typeface="+mj-lt"/>
                <a:cs typeface="Times New Roman" panose="02020603050405020304" pitchFamily="18" charset="0"/>
              </a:rPr>
              <a:t>Ba em làm nghề gác rừng. Tình yêu rừng của ba đã sớm truyền sang em.</a:t>
            </a:r>
          </a:p>
          <a:p>
            <a:r>
              <a:rPr lang="vi-VN" sz="2000" dirty="0">
                <a:latin typeface="+mj-lt"/>
                <a:cs typeface="Times New Roman" panose="02020603050405020304" pitchFamily="18" charset="0"/>
              </a:rPr>
              <a:t>      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r>
              <a:rPr lang="vi-VN" sz="2000" dirty="0">
                <a:latin typeface="+mj-lt"/>
                <a:cs typeface="Times New Roman" panose="02020603050405020304" pitchFamily="18" charset="0"/>
              </a:rPr>
              <a:t>      - Mày đã dặn lão Sáu Bơ tối đánh xe ra bìa rừng chưa?</a:t>
            </a:r>
          </a:p>
          <a:p>
            <a:r>
              <a:rPr lang="vi-VN" sz="2000" dirty="0">
                <a:latin typeface="+mj-lt"/>
                <a:cs typeface="Times New Roman" panose="02020603050405020304" pitchFamily="18" charset="0"/>
              </a:rPr>
              <a:t>        Qua khe lá, em thấy hai gã trộm. Lừa khi hai gã mải cột các khúc gỗ, em lén chạy. Em chạy theo đường tắt về quán bà Hai, xin bà cho gọi điện thoại. Một giọng nói rắn rỏi vang lên ở đầu dây bên kia:</a:t>
            </a:r>
          </a:p>
          <a:p>
            <a:r>
              <a:rPr lang="vi-VN" sz="2000" dirty="0">
                <a:latin typeface="+mj-lt"/>
              </a:rPr>
              <a:t> - A lô! Công an huyện đây!</a:t>
            </a:r>
          </a:p>
          <a:p>
            <a:r>
              <a:rPr lang="vi-VN" sz="2000" dirty="0">
                <a:latin typeface="+mj-lt"/>
              </a:rPr>
              <a:t>       Sau khi nghe em báo tin có bọn trộm gỗ, các chú công an dặn dò em cách phối hợp với các chú để bắt bọn trộm, thu lại gỗ. </a:t>
            </a:r>
          </a:p>
          <a:p>
            <a:r>
              <a:rPr lang="vi-VN" sz="2000" dirty="0">
                <a:latin typeface="+mj-lt"/>
              </a:rPr>
              <a:t>      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r>
              <a:rPr lang="vi-VN" sz="2000" dirty="0">
                <a:latin typeface="+mj-lt"/>
              </a:rPr>
              <a:t>    Ba gã trộm đứng khựng lại như rô bốt hết pin. Tiếng còng tay đã vang lên lách cách. Một chú công an vỗ vai em:</a:t>
            </a:r>
          </a:p>
          <a:p>
            <a:r>
              <a:rPr lang="vi-VN" sz="2000" dirty="0">
                <a:latin typeface="+mj-lt"/>
              </a:rPr>
              <a:t>     - Cháu quả là chàng gác rừng dũng cảm!</a:t>
            </a:r>
          </a:p>
          <a:p>
            <a:pPr algn="r"/>
            <a:r>
              <a:rPr lang="vi-VN" sz="2000" i="1" dirty="0">
                <a:latin typeface="+mj-lt"/>
              </a:rPr>
              <a:t>Theo</a:t>
            </a:r>
            <a:r>
              <a:rPr lang="vi-VN" sz="2000" dirty="0">
                <a:latin typeface="+mj-lt"/>
              </a:rPr>
              <a:t> </a:t>
            </a:r>
            <a:r>
              <a:rPr lang="vi-VN" sz="2000" b="1" dirty="0">
                <a:latin typeface="+mj-lt"/>
              </a:rPr>
              <a:t>NGUYỄN THỊ CẨM CHÂU</a:t>
            </a:r>
            <a:endParaRPr lang="vi-VN" sz="2000" dirty="0">
              <a:latin typeface="+mj-lt"/>
              <a:cs typeface="Times New Roman" panose="02020603050405020304" pitchFamily="18" charset="0"/>
            </a:endParaRPr>
          </a:p>
          <a:p>
            <a:r>
              <a:rPr lang="vi-VN" sz="2000" dirty="0">
                <a:latin typeface="+mj-lt"/>
                <a:cs typeface="Times New Roman" panose="02020603050405020304" pitchFamily="18" charset="0"/>
              </a:rPr>
              <a:t>       </a:t>
            </a:r>
            <a:endParaRPr lang="vi-VN" sz="2000" dirty="0">
              <a:effectLst/>
              <a:latin typeface="+mj-lt"/>
              <a:cs typeface="Times New Roman" panose="02020603050405020304" pitchFamily="18" charset="0"/>
            </a:endParaRPr>
          </a:p>
        </p:txBody>
      </p:sp>
    </p:spTree>
    <p:extLst>
      <p:ext uri="{BB962C8B-B14F-4D97-AF65-F5344CB8AC3E}">
        <p14:creationId xmlns:p14="http://schemas.microsoft.com/office/powerpoint/2010/main" val="14942600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E10642A8-027F-4521-84D2-A20D4C353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35" name="组合 34">
            <a:extLst>
              <a:ext uri="{FF2B5EF4-FFF2-40B4-BE49-F238E27FC236}">
                <a16:creationId xmlns:a16="http://schemas.microsoft.com/office/drawing/2014/main" id="{BBE5267C-C8A0-4458-BCF3-8B70D154AE74}"/>
              </a:ext>
            </a:extLst>
          </p:cNvPr>
          <p:cNvGrpSpPr/>
          <p:nvPr/>
        </p:nvGrpSpPr>
        <p:grpSpPr>
          <a:xfrm>
            <a:off x="2880986" y="1329219"/>
            <a:ext cx="3330087" cy="2922652"/>
            <a:chOff x="5535819" y="2024240"/>
            <a:chExt cx="2907632" cy="2923329"/>
          </a:xfrm>
        </p:grpSpPr>
        <p:sp>
          <p:nvSpPr>
            <p:cNvPr id="36" name="TextBox 105">
              <a:extLst>
                <a:ext uri="{FF2B5EF4-FFF2-40B4-BE49-F238E27FC236}">
                  <a16:creationId xmlns:a16="http://schemas.microsoft.com/office/drawing/2014/main" id="{C4648C59-C06D-49E0-8F3B-38635B576364}"/>
                </a:ext>
              </a:extLst>
            </p:cNvPr>
            <p:cNvSpPr txBox="1">
              <a:spLocks noChangeArrowheads="1"/>
            </p:cNvSpPr>
            <p:nvPr/>
          </p:nvSpPr>
          <p:spPr bwMode="auto">
            <a:xfrm>
              <a:off x="6339547" y="2037908"/>
              <a:ext cx="2103904"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Truyền</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7" name="TextBox 106">
              <a:extLst>
                <a:ext uri="{FF2B5EF4-FFF2-40B4-BE49-F238E27FC236}">
                  <a16:creationId xmlns:a16="http://schemas.microsoft.com/office/drawing/2014/main" id="{1C705474-8722-4EAF-B8D7-F68D4CB0F493}"/>
                </a:ext>
              </a:extLst>
            </p:cNvPr>
            <p:cNvSpPr txBox="1">
              <a:spLocks noChangeArrowheads="1"/>
            </p:cNvSpPr>
            <p:nvPr/>
          </p:nvSpPr>
          <p:spPr bwMode="auto">
            <a:xfrm>
              <a:off x="5561220" y="2024240"/>
              <a:ext cx="619090"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01</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8" name="TextBox 108">
              <a:extLst>
                <a:ext uri="{FF2B5EF4-FFF2-40B4-BE49-F238E27FC236}">
                  <a16:creationId xmlns:a16="http://schemas.microsoft.com/office/drawing/2014/main" id="{EA856925-1782-4737-A837-3925A118A116}"/>
                </a:ext>
              </a:extLst>
            </p:cNvPr>
            <p:cNvSpPr txBox="1">
              <a:spLocks noChangeArrowheads="1"/>
            </p:cNvSpPr>
            <p:nvPr/>
          </p:nvSpPr>
          <p:spPr bwMode="auto">
            <a:xfrm>
              <a:off x="6313611" y="2841682"/>
              <a:ext cx="2125306"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loanh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quanh</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9" name="TextBox 109">
              <a:extLst>
                <a:ext uri="{FF2B5EF4-FFF2-40B4-BE49-F238E27FC236}">
                  <a16:creationId xmlns:a16="http://schemas.microsoft.com/office/drawing/2014/main" id="{A0B7569B-1284-4129-B482-6694883F2919}"/>
                </a:ext>
              </a:extLst>
            </p:cNvPr>
            <p:cNvSpPr txBox="1">
              <a:spLocks noChangeArrowheads="1"/>
            </p:cNvSpPr>
            <p:nvPr/>
          </p:nvSpPr>
          <p:spPr bwMode="auto">
            <a:xfrm>
              <a:off x="5535819" y="2823871"/>
              <a:ext cx="644492"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02</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0" name="TextBox 115">
              <a:extLst>
                <a:ext uri="{FF2B5EF4-FFF2-40B4-BE49-F238E27FC236}">
                  <a16:creationId xmlns:a16="http://schemas.microsoft.com/office/drawing/2014/main" id="{0F9B7BBA-B35B-41A7-8750-B6A686348C1B}"/>
                </a:ext>
              </a:extLst>
            </p:cNvPr>
            <p:cNvSpPr txBox="1">
              <a:spLocks noChangeArrowheads="1"/>
            </p:cNvSpPr>
            <p:nvPr/>
          </p:nvSpPr>
          <p:spPr bwMode="auto">
            <a:xfrm>
              <a:off x="6339547" y="3645504"/>
              <a:ext cx="2099369"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khoảng</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1" name="TextBox 116">
              <a:extLst>
                <a:ext uri="{FF2B5EF4-FFF2-40B4-BE49-F238E27FC236}">
                  <a16:creationId xmlns:a16="http://schemas.microsoft.com/office/drawing/2014/main" id="{8D46DC1E-1CE9-438D-9F9E-7D6FF3B26964}"/>
                </a:ext>
              </a:extLst>
            </p:cNvPr>
            <p:cNvSpPr txBox="1">
              <a:spLocks noChangeArrowheads="1"/>
            </p:cNvSpPr>
            <p:nvPr/>
          </p:nvSpPr>
          <p:spPr bwMode="auto">
            <a:xfrm>
              <a:off x="5561225" y="3634085"/>
              <a:ext cx="619086"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03</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2" name="TextBox 117">
              <a:extLst>
                <a:ext uri="{FF2B5EF4-FFF2-40B4-BE49-F238E27FC236}">
                  <a16:creationId xmlns:a16="http://schemas.microsoft.com/office/drawing/2014/main" id="{30A9EB00-84B3-4DFC-9592-8203B22A0BAD}"/>
                </a:ext>
              </a:extLst>
            </p:cNvPr>
            <p:cNvSpPr txBox="1">
              <a:spLocks noChangeArrowheads="1"/>
            </p:cNvSpPr>
            <p:nvPr/>
          </p:nvSpPr>
          <p:spPr bwMode="auto">
            <a:xfrm>
              <a:off x="6339547" y="4445879"/>
              <a:ext cx="2099369"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b</a:t>
              </a:r>
              <a:r>
                <a:rPr lang="en-US" altLang="en-US" sz="2800" b="1" dirty="0" err="1">
                  <a:latin typeface="Times New Roman" panose="02020603050405020304" pitchFamily="18" charset="0"/>
                  <a:ea typeface="Times New Roman" panose="02020603050405020304" pitchFamily="18" charset="0"/>
                  <a:cs typeface="Times New Roman" panose="02020603050405020304" pitchFamily="18" charset="0"/>
                </a:rPr>
                <a:t>à</a:t>
              </a:r>
              <a:r>
                <a:rPr lang="en-US" altLang="en-US" sz="2800" b="1" dirty="0" err="1">
                  <a:latin typeface="Times New Roman" panose="02020603050405020304" pitchFamily="18" charset="0"/>
                  <a:cs typeface="Times New Roman" panose="02020603050405020304" pitchFamily="18" charset="0"/>
                </a:rPr>
                <a:t>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bạch</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3" name="TextBox 118">
              <a:extLst>
                <a:ext uri="{FF2B5EF4-FFF2-40B4-BE49-F238E27FC236}">
                  <a16:creationId xmlns:a16="http://schemas.microsoft.com/office/drawing/2014/main" id="{2EF3AD38-B7D4-4E12-ADDC-7BEBAF70C46F}"/>
                </a:ext>
              </a:extLst>
            </p:cNvPr>
            <p:cNvSpPr txBox="1">
              <a:spLocks noChangeArrowheads="1"/>
            </p:cNvSpPr>
            <p:nvPr/>
          </p:nvSpPr>
          <p:spPr bwMode="auto">
            <a:xfrm>
              <a:off x="5535819" y="4447450"/>
              <a:ext cx="644492"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04</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4" name="椭圆 43">
              <a:extLst>
                <a:ext uri="{FF2B5EF4-FFF2-40B4-BE49-F238E27FC236}">
                  <a16:creationId xmlns:a16="http://schemas.microsoft.com/office/drawing/2014/main" id="{2B4A2820-DF55-4DAE-94F7-AFCAE2131A70}"/>
                </a:ext>
              </a:extLst>
            </p:cNvPr>
            <p:cNvSpPr/>
            <p:nvPr/>
          </p:nvSpPr>
          <p:spPr>
            <a:xfrm>
              <a:off x="6180310" y="2199991"/>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5" name="椭圆 44">
              <a:extLst>
                <a:ext uri="{FF2B5EF4-FFF2-40B4-BE49-F238E27FC236}">
                  <a16:creationId xmlns:a16="http://schemas.microsoft.com/office/drawing/2014/main" id="{69DE3B89-8540-438D-BB1F-E8AE82AB36C5}"/>
                </a:ext>
              </a:extLst>
            </p:cNvPr>
            <p:cNvSpPr/>
            <p:nvPr/>
          </p:nvSpPr>
          <p:spPr>
            <a:xfrm>
              <a:off x="6180310" y="3000379"/>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6" name="椭圆 45">
              <a:extLst>
                <a:ext uri="{FF2B5EF4-FFF2-40B4-BE49-F238E27FC236}">
                  <a16:creationId xmlns:a16="http://schemas.microsoft.com/office/drawing/2014/main" id="{9E26ECCF-29CE-45BA-B25D-805A08343E2E}"/>
                </a:ext>
              </a:extLst>
            </p:cNvPr>
            <p:cNvSpPr/>
            <p:nvPr/>
          </p:nvSpPr>
          <p:spPr>
            <a:xfrm>
              <a:off x="6180309" y="3814637"/>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47" name="椭圆 46">
              <a:extLst>
                <a:ext uri="{FF2B5EF4-FFF2-40B4-BE49-F238E27FC236}">
                  <a16:creationId xmlns:a16="http://schemas.microsoft.com/office/drawing/2014/main" id="{82ABB00F-94F6-46DB-A45E-81DEA3942DBE}"/>
                </a:ext>
              </a:extLst>
            </p:cNvPr>
            <p:cNvSpPr/>
            <p:nvPr/>
          </p:nvSpPr>
          <p:spPr>
            <a:xfrm>
              <a:off x="6180308" y="4620787"/>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grpSp>
        <p:nvGrpSpPr>
          <p:cNvPr id="48" name="组合 47">
            <a:extLst>
              <a:ext uri="{FF2B5EF4-FFF2-40B4-BE49-F238E27FC236}">
                <a16:creationId xmlns:a16="http://schemas.microsoft.com/office/drawing/2014/main" id="{CA720B34-AB1A-4EB6-992D-A4EEA3BFB986}"/>
              </a:ext>
            </a:extLst>
          </p:cNvPr>
          <p:cNvGrpSpPr/>
          <p:nvPr/>
        </p:nvGrpSpPr>
        <p:grpSpPr>
          <a:xfrm rot="16200000">
            <a:off x="3278776" y="-1419931"/>
            <a:ext cx="800091" cy="3835799"/>
            <a:chOff x="3628768" y="1760830"/>
            <a:chExt cx="1443379" cy="3339098"/>
          </a:xfrm>
        </p:grpSpPr>
        <p:sp>
          <p:nvSpPr>
            <p:cNvPr id="49" name="矩形 48">
              <a:extLst>
                <a:ext uri="{FF2B5EF4-FFF2-40B4-BE49-F238E27FC236}">
                  <a16:creationId xmlns:a16="http://schemas.microsoft.com/office/drawing/2014/main" id="{EAA8FF15-D837-479A-AD1E-C9F24AED7857}"/>
                </a:ext>
              </a:extLst>
            </p:cNvPr>
            <p:cNvSpPr/>
            <p:nvPr/>
          </p:nvSpPr>
          <p:spPr>
            <a:xfrm rot="5400000">
              <a:off x="2698006" y="2754968"/>
              <a:ext cx="3287238" cy="1298961"/>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3FB6BA"/>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50" name="文本框 283">
              <a:extLst>
                <a:ext uri="{FF2B5EF4-FFF2-40B4-BE49-F238E27FC236}">
                  <a16:creationId xmlns:a16="http://schemas.microsoft.com/office/drawing/2014/main" id="{C885CAEC-6A75-4A2F-8A39-23D72C70ED37}"/>
                </a:ext>
              </a:extLst>
            </p:cNvPr>
            <p:cNvSpPr txBox="1"/>
            <p:nvPr/>
          </p:nvSpPr>
          <p:spPr>
            <a:xfrm>
              <a:off x="3628768" y="1812694"/>
              <a:ext cx="1443379" cy="3287234"/>
            </a:xfrm>
            <a:prstGeom prst="rect">
              <a:avLst/>
            </a:prstGeom>
            <a:noFill/>
          </p:spPr>
          <p:txBody>
            <a:bodyPr vert="eaVert" wrap="square" rtlCol="0">
              <a:spAutoFit/>
            </a:bodyPr>
            <a:lstStyle/>
            <a:p>
              <a:pPr algn="ctr" defTabSz="914217"/>
              <a:r>
                <a:rPr lang="en-US" altLang="zh-CN" sz="3999" b="1" spc="600" dirty="0" err="1">
                  <a:solidFill>
                    <a:srgbClr val="FFFFFF"/>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Luyện</a:t>
              </a:r>
              <a:r>
                <a:rPr lang="en-US" altLang="zh-CN" sz="3999" b="1" spc="600" dirty="0">
                  <a:solidFill>
                    <a:srgbClr val="FFFFFF"/>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3999" b="1" spc="600" dirty="0" err="1">
                  <a:solidFill>
                    <a:srgbClr val="FFFFFF"/>
                  </a:solidFill>
                  <a:latin typeface="Times New Roman" panose="02020603050405020304" pitchFamily="18" charset="0"/>
                  <a:ea typeface="字魂35号-经典雅黑" panose="00000500000000000000" pitchFamily="2" charset="-122"/>
                  <a:cs typeface="Times New Roman" panose="02020603050405020304" pitchFamily="18" charset="0"/>
                  <a:sym typeface=""/>
                </a:rPr>
                <a:t>đọc</a:t>
              </a:r>
              <a:endParaRPr lang="en-US" altLang="zh-CN" sz="3999" spc="600" dirty="0">
                <a:solidFill>
                  <a:srgbClr val="FFFFFF"/>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grpSp>
        <p:nvGrpSpPr>
          <p:cNvPr id="19" name="组合 34">
            <a:extLst>
              <a:ext uri="{FF2B5EF4-FFF2-40B4-BE49-F238E27FC236}">
                <a16:creationId xmlns:a16="http://schemas.microsoft.com/office/drawing/2014/main" id="{D31BB628-9BA8-48E4-B9AD-93349CDA9F58}"/>
              </a:ext>
            </a:extLst>
          </p:cNvPr>
          <p:cNvGrpSpPr/>
          <p:nvPr/>
        </p:nvGrpSpPr>
        <p:grpSpPr>
          <a:xfrm>
            <a:off x="6497898" y="1329219"/>
            <a:ext cx="4449502" cy="2922652"/>
            <a:chOff x="5535819" y="2024240"/>
            <a:chExt cx="3885038" cy="2923329"/>
          </a:xfrm>
        </p:grpSpPr>
        <p:sp>
          <p:nvSpPr>
            <p:cNvPr id="20" name="TextBox 105">
              <a:extLst>
                <a:ext uri="{FF2B5EF4-FFF2-40B4-BE49-F238E27FC236}">
                  <a16:creationId xmlns:a16="http://schemas.microsoft.com/office/drawing/2014/main" id="{0AF8F4CB-81BD-4FEB-8278-27E36C912835}"/>
                </a:ext>
              </a:extLst>
            </p:cNvPr>
            <p:cNvSpPr txBox="1">
              <a:spLocks noChangeArrowheads="1"/>
            </p:cNvSpPr>
            <p:nvPr/>
          </p:nvSpPr>
          <p:spPr bwMode="auto">
            <a:xfrm>
              <a:off x="6339547" y="2037908"/>
              <a:ext cx="2103904"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dây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chão</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1" name="TextBox 106">
              <a:extLst>
                <a:ext uri="{FF2B5EF4-FFF2-40B4-BE49-F238E27FC236}">
                  <a16:creationId xmlns:a16="http://schemas.microsoft.com/office/drawing/2014/main" id="{354C6B97-62BE-45E7-B337-BEE014597B37}"/>
                </a:ext>
              </a:extLst>
            </p:cNvPr>
            <p:cNvSpPr txBox="1">
              <a:spLocks noChangeArrowheads="1"/>
            </p:cNvSpPr>
            <p:nvPr/>
          </p:nvSpPr>
          <p:spPr bwMode="auto">
            <a:xfrm>
              <a:off x="5561220" y="2024240"/>
              <a:ext cx="619090"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05</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2" name="TextBox 108">
              <a:extLst>
                <a:ext uri="{FF2B5EF4-FFF2-40B4-BE49-F238E27FC236}">
                  <a16:creationId xmlns:a16="http://schemas.microsoft.com/office/drawing/2014/main" id="{0C1934A5-48C2-4D39-A446-B40EDF4BE311}"/>
                </a:ext>
              </a:extLst>
            </p:cNvPr>
            <p:cNvSpPr txBox="1">
              <a:spLocks noChangeArrowheads="1"/>
            </p:cNvSpPr>
            <p:nvPr/>
          </p:nvSpPr>
          <p:spPr bwMode="auto">
            <a:xfrm>
              <a:off x="6313611" y="2841682"/>
              <a:ext cx="3107246"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loay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lượm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gỗ</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3" name="TextBox 109">
              <a:extLst>
                <a:ext uri="{FF2B5EF4-FFF2-40B4-BE49-F238E27FC236}">
                  <a16:creationId xmlns:a16="http://schemas.microsoft.com/office/drawing/2014/main" id="{7D32BA05-BF82-415E-A7D5-4672AE3D0EEA}"/>
                </a:ext>
              </a:extLst>
            </p:cNvPr>
            <p:cNvSpPr txBox="1">
              <a:spLocks noChangeArrowheads="1"/>
            </p:cNvSpPr>
            <p:nvPr/>
          </p:nvSpPr>
          <p:spPr bwMode="auto">
            <a:xfrm>
              <a:off x="5535819" y="2823871"/>
              <a:ext cx="644492"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06</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4" name="TextBox 115">
              <a:extLst>
                <a:ext uri="{FF2B5EF4-FFF2-40B4-BE49-F238E27FC236}">
                  <a16:creationId xmlns:a16="http://schemas.microsoft.com/office/drawing/2014/main" id="{E719E491-9FE3-4A16-BBB9-01181AFC681C}"/>
                </a:ext>
              </a:extLst>
            </p:cNvPr>
            <p:cNvSpPr txBox="1">
              <a:spLocks noChangeArrowheads="1"/>
            </p:cNvSpPr>
            <p:nvPr/>
          </p:nvSpPr>
          <p:spPr bwMode="auto">
            <a:xfrm>
              <a:off x="6339547" y="3645504"/>
              <a:ext cx="2099369"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err="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lóng</a:t>
              </a:r>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 </a:t>
              </a:r>
              <a:r>
                <a:rPr lang="en-US" altLang="zh-CN" sz="2800" b="1" dirty="0" err="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lánh</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5" name="TextBox 116">
              <a:extLst>
                <a:ext uri="{FF2B5EF4-FFF2-40B4-BE49-F238E27FC236}">
                  <a16:creationId xmlns:a16="http://schemas.microsoft.com/office/drawing/2014/main" id="{5F44789E-C158-43E6-B87C-AC43FE1896E1}"/>
                </a:ext>
              </a:extLst>
            </p:cNvPr>
            <p:cNvSpPr txBox="1">
              <a:spLocks noChangeArrowheads="1"/>
            </p:cNvSpPr>
            <p:nvPr/>
          </p:nvSpPr>
          <p:spPr bwMode="auto">
            <a:xfrm>
              <a:off x="5561225" y="3634085"/>
              <a:ext cx="619086"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07</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6" name="TextBox 117">
              <a:extLst>
                <a:ext uri="{FF2B5EF4-FFF2-40B4-BE49-F238E27FC236}">
                  <a16:creationId xmlns:a16="http://schemas.microsoft.com/office/drawing/2014/main" id="{4CA86BD2-39B9-487D-A493-2BB5C8C190B7}"/>
                </a:ext>
              </a:extLst>
            </p:cNvPr>
            <p:cNvSpPr txBox="1">
              <a:spLocks noChangeArrowheads="1"/>
            </p:cNvSpPr>
            <p:nvPr/>
          </p:nvSpPr>
          <p:spPr bwMode="auto">
            <a:xfrm>
              <a:off x="6339546" y="4445879"/>
              <a:ext cx="2671022" cy="5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en-US" sz="2800" b="1" dirty="0" err="1">
                  <a:latin typeface="Times New Roman" panose="02020603050405020304" pitchFamily="18" charset="0"/>
                  <a:cs typeface="Times New Roman" panose="02020603050405020304" pitchFamily="18" charset="0"/>
                </a:rPr>
                <a:t>đứng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khựng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7" name="TextBox 118">
              <a:extLst>
                <a:ext uri="{FF2B5EF4-FFF2-40B4-BE49-F238E27FC236}">
                  <a16:creationId xmlns:a16="http://schemas.microsoft.com/office/drawing/2014/main" id="{BFC9C447-7D94-4951-BCFF-03A7FC9A89A1}"/>
                </a:ext>
              </a:extLst>
            </p:cNvPr>
            <p:cNvSpPr txBox="1">
              <a:spLocks noChangeArrowheads="1"/>
            </p:cNvSpPr>
            <p:nvPr/>
          </p:nvSpPr>
          <p:spPr bwMode="auto">
            <a:xfrm>
              <a:off x="5535819" y="4447450"/>
              <a:ext cx="644492" cy="500119"/>
            </a:xfrm>
            <a:prstGeom prst="rect">
              <a:avLst/>
            </a:prstGeom>
            <a:noFill/>
            <a:ln w="9525">
              <a:noFill/>
              <a:miter lim="800000"/>
              <a:headEnd/>
              <a:tailEnd/>
            </a:ln>
          </p:spPr>
          <p:txBody>
            <a:bodyPr wrap="square" lIns="68546" tIns="34273" rIns="68546" bIns="34273">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defTabSz="914217" eaLnBrk="1" hangingPunct="1"/>
              <a:r>
                <a:rPr lang="en-US" altLang="zh-CN"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rPr>
                <a:t>08</a:t>
              </a:r>
              <a:endParaRPr lang="zh-CN" altLang="en-US" sz="28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8" name="椭圆 43">
              <a:extLst>
                <a:ext uri="{FF2B5EF4-FFF2-40B4-BE49-F238E27FC236}">
                  <a16:creationId xmlns:a16="http://schemas.microsoft.com/office/drawing/2014/main" id="{8CD1CB0F-9B55-4741-AEEF-CE1677995EC8}"/>
                </a:ext>
              </a:extLst>
            </p:cNvPr>
            <p:cNvSpPr/>
            <p:nvPr/>
          </p:nvSpPr>
          <p:spPr>
            <a:xfrm>
              <a:off x="6180310" y="2199991"/>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dirty="0">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29" name="椭圆 44">
              <a:extLst>
                <a:ext uri="{FF2B5EF4-FFF2-40B4-BE49-F238E27FC236}">
                  <a16:creationId xmlns:a16="http://schemas.microsoft.com/office/drawing/2014/main" id="{1F808341-C8E5-47B9-BA03-3109036CC3F5}"/>
                </a:ext>
              </a:extLst>
            </p:cNvPr>
            <p:cNvSpPr/>
            <p:nvPr/>
          </p:nvSpPr>
          <p:spPr>
            <a:xfrm>
              <a:off x="6180310" y="3000379"/>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0" name="椭圆 45">
              <a:extLst>
                <a:ext uri="{FF2B5EF4-FFF2-40B4-BE49-F238E27FC236}">
                  <a16:creationId xmlns:a16="http://schemas.microsoft.com/office/drawing/2014/main" id="{BA1A1021-9A19-4E07-897D-1ED3B8DB6972}"/>
                </a:ext>
              </a:extLst>
            </p:cNvPr>
            <p:cNvSpPr/>
            <p:nvPr/>
          </p:nvSpPr>
          <p:spPr>
            <a:xfrm>
              <a:off x="6180309" y="3814637"/>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sp>
          <p:nvSpPr>
            <p:cNvPr id="31" name="椭圆 46">
              <a:extLst>
                <a:ext uri="{FF2B5EF4-FFF2-40B4-BE49-F238E27FC236}">
                  <a16:creationId xmlns:a16="http://schemas.microsoft.com/office/drawing/2014/main" id="{E677EA30-0D19-4AA6-8A05-B2EB79E3463B}"/>
                </a:ext>
              </a:extLst>
            </p:cNvPr>
            <p:cNvSpPr/>
            <p:nvPr/>
          </p:nvSpPr>
          <p:spPr>
            <a:xfrm>
              <a:off x="6180308" y="4620787"/>
              <a:ext cx="121871" cy="121871"/>
            </a:xfrm>
            <a:prstGeom prst="ellipse">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000" b="1">
                <a:solidFill>
                  <a:srgbClr val="002060"/>
                </a:solidFill>
                <a:latin typeface="Times New Roman" panose="02020603050405020304" pitchFamily="18" charset="0"/>
                <a:ea typeface="字魂35号-经典雅黑" panose="00000500000000000000" pitchFamily="2" charset="-122"/>
                <a:cs typeface="Times New Roman" panose="02020603050405020304" pitchFamily="18" charset="0"/>
                <a:sym typeface=""/>
              </a:endParaRPr>
            </a:p>
          </p:txBody>
        </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1000"/>
                                        <p:tgtEl>
                                          <p:spTgt spid="48"/>
                                        </p:tgtEl>
                                      </p:cBhvr>
                                    </p:animEffect>
                                    <p:anim calcmode="lin" valueType="num">
                                      <p:cBhvr>
                                        <p:cTn id="12" dur="1000" fill="hold"/>
                                        <p:tgtEl>
                                          <p:spTgt spid="48"/>
                                        </p:tgtEl>
                                        <p:attrNameLst>
                                          <p:attrName>ppt_x</p:attrName>
                                        </p:attrNameLst>
                                      </p:cBhvr>
                                      <p:tavLst>
                                        <p:tav tm="0">
                                          <p:val>
                                            <p:strVal val="#ppt_x"/>
                                          </p:val>
                                        </p:tav>
                                        <p:tav tm="100000">
                                          <p:val>
                                            <p:strVal val="#ppt_x"/>
                                          </p:val>
                                        </p:tav>
                                      </p:tavLst>
                                    </p:anim>
                                    <p:anim calcmode="lin" valueType="num">
                                      <p:cBhvr>
                                        <p:cTn id="13" dur="1000" fill="hold"/>
                                        <p:tgtEl>
                                          <p:spTgt spid="48"/>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000" fill="hold"/>
                                        <p:tgtEl>
                                          <p:spTgt spid="35"/>
                                        </p:tgtEl>
                                        <p:attrNameLst>
                                          <p:attrName>ppt_x</p:attrName>
                                        </p:attrNameLst>
                                      </p:cBhvr>
                                      <p:tavLst>
                                        <p:tav tm="0">
                                          <p:val>
                                            <p:strVal val="1+#ppt_w/2"/>
                                          </p:val>
                                        </p:tav>
                                        <p:tav tm="100000">
                                          <p:val>
                                            <p:strVal val="#ppt_x"/>
                                          </p:val>
                                        </p:tav>
                                      </p:tavLst>
                                    </p:anim>
                                    <p:anim calcmode="lin" valueType="num">
                                      <p:cBhvr additive="base">
                                        <p:cTn id="18" dur="1000" fill="hold"/>
                                        <p:tgtEl>
                                          <p:spTgt spid="35"/>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 presetClass="entr" presetSubtype="2"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1+#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3DAE1D39-8D6A-4916-A713-B6D13EE75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00" y="4004143"/>
            <a:ext cx="2853857" cy="2853857"/>
          </a:xfrm>
          <a:prstGeom prst="rect">
            <a:avLst/>
          </a:prstGeom>
        </p:spPr>
      </p:pic>
      <p:sp>
        <p:nvSpPr>
          <p:cNvPr id="19" name="TextBox 18">
            <a:extLst>
              <a:ext uri="{FF2B5EF4-FFF2-40B4-BE49-F238E27FC236}">
                <a16:creationId xmlns:a16="http://schemas.microsoft.com/office/drawing/2014/main" id="{6F29068B-D110-42A3-A33C-F9BBBB5A5D62}"/>
              </a:ext>
            </a:extLst>
          </p:cNvPr>
          <p:cNvSpPr txBox="1"/>
          <p:nvPr/>
        </p:nvSpPr>
        <p:spPr>
          <a:xfrm>
            <a:off x="3519813" y="493479"/>
            <a:ext cx="5974915" cy="646331"/>
          </a:xfrm>
          <a:prstGeom prst="rect">
            <a:avLst/>
          </a:prstGeom>
          <a:solidFill>
            <a:schemeClr val="accent2">
              <a:lumMod val="60000"/>
              <a:lumOff val="40000"/>
            </a:schemeClr>
          </a:solid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nhịp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thơ</a:t>
            </a:r>
            <a:endParaRPr lang="en-US" sz="36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88AC27F-4AFD-44B3-A9D3-5B216C92E0A0}"/>
              </a:ext>
            </a:extLst>
          </p:cNvPr>
          <p:cNvSpPr txBox="1"/>
          <p:nvPr/>
        </p:nvSpPr>
        <p:spPr>
          <a:xfrm>
            <a:off x="2560528" y="2434483"/>
            <a:ext cx="8844071" cy="1754326"/>
          </a:xfrm>
          <a:prstGeom prst="rect">
            <a:avLst/>
          </a:prstGeom>
          <a:noFill/>
        </p:spPr>
        <p:txBody>
          <a:bodyPr wrap="square">
            <a:spAutoFit/>
          </a:bodyPr>
          <a:lstStyle/>
          <a:p>
            <a:pPr lvl="0" algn="ctr">
              <a:defRPr/>
            </a:pPr>
            <a:r>
              <a:rPr lang="en-US" sz="3600" dirty="0">
                <a:latin typeface="Times New Roman" panose="02020603050405020304" pitchFamily="18" charset="0"/>
                <a:cs typeface="Times New Roman" pitchFamily="18" charset="0"/>
              </a:rPr>
              <a:t> Sau </a:t>
            </a:r>
            <a:r>
              <a:rPr lang="en-US" sz="3600" dirty="0" err="1">
                <a:latin typeface="Times New Roman" panose="02020603050405020304" pitchFamily="18" charset="0"/>
                <a:cs typeface="Times New Roman" pitchFamily="18" charset="0"/>
              </a:rPr>
              <a:t>khi</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nghe</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em</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báo</a:t>
            </a:r>
            <a:r>
              <a:rPr lang="en-US" sz="3600" dirty="0">
                <a:latin typeface="Times New Roman" panose="02020603050405020304" pitchFamily="18" charset="0"/>
                <a:cs typeface="Times New Roman" pitchFamily="18" charset="0"/>
              </a:rPr>
              <a:t> tin </a:t>
            </a:r>
            <a:r>
              <a:rPr lang="en-US" sz="3600" dirty="0" err="1">
                <a:latin typeface="Times New Roman" panose="02020603050405020304" pitchFamily="18" charset="0"/>
                <a:cs typeface="Times New Roman" pitchFamily="18" charset="0"/>
              </a:rPr>
              <a:t>có</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bọn</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trộm</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gỗ</a:t>
            </a:r>
            <a:r>
              <a:rPr lang="en-US" sz="3600" dirty="0">
                <a:latin typeface="Times New Roman" panose="02020603050405020304" pitchFamily="18" charset="0"/>
                <a:cs typeface="Times New Roman" pitchFamily="18" charset="0"/>
              </a:rPr>
              <a:t>, </a:t>
            </a:r>
            <a:r>
              <a:rPr lang="en-US" sz="3600" dirty="0">
                <a:solidFill>
                  <a:srgbClr val="FF0000"/>
                </a:solidFill>
                <a:latin typeface="Times New Roman" panose="02020603050405020304" pitchFamily="18" charset="0"/>
                <a:cs typeface="Times New Roman" pitchFamily="18" charset="0"/>
              </a:rPr>
              <a:t>/</a:t>
            </a:r>
            <a:r>
              <a:rPr lang="en-US" sz="3600" dirty="0" err="1">
                <a:latin typeface="Times New Roman" panose="02020603050405020304" pitchFamily="18" charset="0"/>
                <a:cs typeface="Times New Roman" pitchFamily="18" charset="0"/>
              </a:rPr>
              <a:t>các</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chú</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công</a:t>
            </a:r>
            <a:r>
              <a:rPr lang="en-US" sz="3600" dirty="0">
                <a:latin typeface="Times New Roman" panose="02020603050405020304" pitchFamily="18" charset="0"/>
                <a:cs typeface="Times New Roman" pitchFamily="18" charset="0"/>
              </a:rPr>
              <a:t> an </a:t>
            </a:r>
            <a:r>
              <a:rPr lang="en-US" sz="3600" dirty="0" err="1">
                <a:latin typeface="Times New Roman" panose="02020603050405020304" pitchFamily="18" charset="0"/>
                <a:cs typeface="Times New Roman" pitchFamily="18" charset="0"/>
              </a:rPr>
              <a:t>dặn</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dò</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em</a:t>
            </a:r>
            <a:r>
              <a:rPr lang="en-US" sz="3600" dirty="0">
                <a:solidFill>
                  <a:srgbClr val="FF0000"/>
                </a:solidFill>
                <a:latin typeface="Times New Roman" panose="02020603050405020304" pitchFamily="18" charset="0"/>
                <a:cs typeface="Times New Roman" pitchFamily="18" charset="0"/>
              </a:rPr>
              <a:t>/</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cách</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phối</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hợp</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với</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các</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chú</a:t>
            </a:r>
            <a:r>
              <a:rPr lang="en-US" sz="3600" dirty="0">
                <a:solidFill>
                  <a:srgbClr val="FF0000"/>
                </a:solidFill>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để</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bắt</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bọn</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trộm</a:t>
            </a:r>
            <a:r>
              <a:rPr lang="en-US" sz="3600" dirty="0">
                <a:latin typeface="Times New Roman" panose="02020603050405020304" pitchFamily="18" charset="0"/>
                <a:cs typeface="Times New Roman" pitchFamily="18" charset="0"/>
              </a:rPr>
              <a:t>,</a:t>
            </a:r>
            <a:r>
              <a:rPr lang="en-US" sz="3600" dirty="0">
                <a:solidFill>
                  <a:srgbClr val="FF0000"/>
                </a:solidFill>
                <a:latin typeface="Times New Roman" panose="02020603050405020304" pitchFamily="18" charset="0"/>
                <a:cs typeface="Times New Roman" pitchFamily="18" charset="0"/>
              </a:rPr>
              <a:t>/</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thu</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lại</a:t>
            </a:r>
            <a:r>
              <a:rPr lang="en-US" sz="3600" dirty="0">
                <a:latin typeface="Times New Roman" panose="02020603050405020304" pitchFamily="18" charset="0"/>
                <a:cs typeface="Times New Roman" pitchFamily="18" charset="0"/>
              </a:rPr>
              <a:t> </a:t>
            </a:r>
            <a:r>
              <a:rPr lang="en-US" sz="3600" dirty="0" err="1">
                <a:latin typeface="Times New Roman" panose="02020603050405020304" pitchFamily="18" charset="0"/>
                <a:cs typeface="Times New Roman" pitchFamily="18" charset="0"/>
              </a:rPr>
              <a:t>gỗ</a:t>
            </a:r>
            <a:r>
              <a:rPr lang="en-US" sz="3600" dirty="0">
                <a:solidFill>
                  <a:srgbClr val="FF0000"/>
                </a:solidFill>
                <a:latin typeface="Times New Roman" panose="02020603050405020304" pitchFamily="18" charset="0"/>
                <a:cs typeface="Times New Roman" pitchFamily="18" charset="0"/>
              </a:rPr>
              <a:t>.//</a:t>
            </a:r>
            <a:endPar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28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542785" y="2538782"/>
            <a:ext cx="74905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Giải</a:t>
            </a:r>
            <a:r>
              <a:rPr kumimoji="0" lang="en-US" altLang="zh-CN" sz="8000" b="1" i="0" u="none" strike="noStrike" kern="1200" cap="none" spc="0" normalizeH="0" noProof="0" dirty="0">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8000" b="1" i="0" u="none" strike="noStrike" kern="1200" cap="none" spc="0" normalizeH="0" noProof="0" dirty="0" err="1">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nghĩa</a:t>
            </a:r>
            <a:r>
              <a:rPr kumimoji="0" lang="en-US" altLang="zh-CN" sz="8000" b="1" i="0" u="none" strike="noStrike" kern="1200" cap="none" spc="0" normalizeH="0" noProof="0" dirty="0">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8000" b="1" i="0" u="none" strike="noStrike" kern="1200" cap="none" spc="0" normalizeH="0" noProof="0" dirty="0" err="1">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từ</a:t>
            </a:r>
            <a:endParaRPr kumimoji="0" lang="en-US" altLang="zh-CN" sz="8000" b="1" i="0" u="none" strike="noStrike" kern="1200" cap="none" spc="0" normalizeH="0" baseline="0" noProof="0" dirty="0">
              <a:ln>
                <a:noFill/>
              </a:ln>
              <a:solidFill>
                <a:prstClr val="black"/>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2808957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3">
            <a:extLst>
              <a:ext uri="{FF2B5EF4-FFF2-40B4-BE49-F238E27FC236}">
                <a16:creationId xmlns:a16="http://schemas.microsoft.com/office/drawing/2014/main" id="{67400B35-1674-3741-9C5F-E016307FC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592" cy="6855520"/>
          </a:xfrm>
          <a:prstGeom prst="rect">
            <a:avLst/>
          </a:prstGeom>
        </p:spPr>
      </p:pic>
      <p:pic>
        <p:nvPicPr>
          <p:cNvPr id="9" name="Picture 3" descr="Toyota_Robot_at_Toyota_Kaikan">
            <a:extLst>
              <a:ext uri="{FF2B5EF4-FFF2-40B4-BE49-F238E27FC236}">
                <a16:creationId xmlns:a16="http://schemas.microsoft.com/office/drawing/2014/main" id="{6CA08BEB-B088-7747-9025-D00A6CE336D9}"/>
              </a:ext>
            </a:extLst>
          </p:cNvPr>
          <p:cNvPicPr>
            <a:picLocks noChangeAspect="1"/>
          </p:cNvPicPr>
          <p:nvPr/>
        </p:nvPicPr>
        <p:blipFill>
          <a:blip r:embed="rId3"/>
          <a:stretch>
            <a:fillRect/>
          </a:stretch>
        </p:blipFill>
        <p:spPr>
          <a:xfrm>
            <a:off x="3063330" y="1285678"/>
            <a:ext cx="4311568"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01564B2D-9A4F-D245-9182-3EB1AB63456A}"/>
              </a:ext>
            </a:extLst>
          </p:cNvPr>
          <p:cNvSpPr txBox="1"/>
          <p:nvPr/>
        </p:nvSpPr>
        <p:spPr>
          <a:xfrm>
            <a:off x="7716811" y="2235219"/>
            <a:ext cx="4128868" cy="646331"/>
          </a:xfrm>
          <a:prstGeom prst="rect">
            <a:avLst/>
          </a:prstGeom>
          <a:noFill/>
        </p:spPr>
        <p:txBody>
          <a:bodyPr wrap="square">
            <a:spAutoFit/>
          </a:bodyPr>
          <a:lstStyle/>
          <a:p>
            <a:pPr algn="just"/>
            <a:r>
              <a:rPr lang="en-US" sz="3600" b="1" noProof="0" dirty="0" err="1">
                <a:solidFill>
                  <a:srgbClr val="FF0000"/>
                </a:solidFill>
                <a:latin typeface="Times New Roman" pitchFamily="18" charset="0"/>
                <a:cs typeface="Times New Roman" pitchFamily="18" charset="0"/>
              </a:rPr>
              <a:t>Rô</a:t>
            </a:r>
            <a:r>
              <a:rPr lang="en-US" sz="3600" b="1" noProof="0" dirty="0">
                <a:solidFill>
                  <a:srgbClr val="FF0000"/>
                </a:solidFill>
                <a:latin typeface="Times New Roman" pitchFamily="18" charset="0"/>
                <a:cs typeface="Times New Roman" pitchFamily="18" charset="0"/>
              </a:rPr>
              <a:t> </a:t>
            </a:r>
            <a:r>
              <a:rPr lang="en-US" sz="3600" b="1" noProof="0" dirty="0" err="1">
                <a:solidFill>
                  <a:srgbClr val="FF0000"/>
                </a:solidFill>
                <a:latin typeface="Times New Roman" pitchFamily="18" charset="0"/>
                <a:cs typeface="Times New Roman" pitchFamily="18" charset="0"/>
              </a:rPr>
              <a:t>bốt</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người</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máy</a:t>
            </a:r>
            <a:endParaRPr lang="en-US" sz="3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70618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a:extLst>
              <a:ext uri="{FF2B5EF4-FFF2-40B4-BE49-F238E27FC236}">
                <a16:creationId xmlns:a16="http://schemas.microsoft.com/office/drawing/2014/main" id="{9DA00042-6B27-3748-AA00-88257FE79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592" cy="6855520"/>
          </a:xfrm>
          <a:prstGeom prst="rect">
            <a:avLst/>
          </a:prstGeom>
        </p:spPr>
      </p:pic>
      <p:pic>
        <p:nvPicPr>
          <p:cNvPr id="4" name="Picture 4" descr="small_nvn_1193884615">
            <a:extLst>
              <a:ext uri="{FF2B5EF4-FFF2-40B4-BE49-F238E27FC236}">
                <a16:creationId xmlns:a16="http://schemas.microsoft.com/office/drawing/2014/main" id="{F271E63D-1AD7-8D49-B9EE-16F3613160CF}"/>
              </a:ext>
            </a:extLst>
          </p:cNvPr>
          <p:cNvPicPr>
            <a:picLocks noChangeAspect="1"/>
          </p:cNvPicPr>
          <p:nvPr/>
        </p:nvPicPr>
        <p:blipFill>
          <a:blip r:embed="rId3"/>
          <a:stretch>
            <a:fillRect/>
          </a:stretch>
        </p:blipFill>
        <p:spPr>
          <a:xfrm>
            <a:off x="3992895" y="245014"/>
            <a:ext cx="4201802" cy="2971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320E5369-5396-AC43-884E-B860235E8640}"/>
              </a:ext>
            </a:extLst>
          </p:cNvPr>
          <p:cNvSpPr txBox="1"/>
          <p:nvPr/>
        </p:nvSpPr>
        <p:spPr>
          <a:xfrm>
            <a:off x="3582713" y="3461828"/>
            <a:ext cx="6203852" cy="1200329"/>
          </a:xfrm>
          <a:prstGeom prst="rect">
            <a:avLst/>
          </a:prstGeom>
          <a:noFill/>
        </p:spPr>
        <p:txBody>
          <a:bodyPr wrap="square">
            <a:spAutoFit/>
          </a:bodyPr>
          <a:lstStyle/>
          <a:p>
            <a:r>
              <a:rPr lang="en-US" sz="3600" b="1" dirty="0" err="1">
                <a:solidFill>
                  <a:srgbClr val="FF0000"/>
                </a:solidFill>
                <a:latin typeface="Times New Roman" pitchFamily="18" charset="0"/>
                <a:cs typeface="Times New Roman" pitchFamily="18" charset="0"/>
              </a:rPr>
              <a:t>Còng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vòng</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sắt</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dùng</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để</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khóa</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tay</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kẻ</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phạm</a:t>
            </a:r>
            <a:r>
              <a:rPr lang="en-US" sz="3600" b="1" dirty="0">
                <a:solidFill>
                  <a:srgbClr val="00B05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tội</a:t>
            </a:r>
            <a:endParaRPr lang="en-VN" sz="3600" dirty="0"/>
          </a:p>
        </p:txBody>
      </p:sp>
    </p:spTree>
    <p:extLst>
      <p:ext uri="{BB962C8B-B14F-4D97-AF65-F5344CB8AC3E}">
        <p14:creationId xmlns:p14="http://schemas.microsoft.com/office/powerpoint/2010/main" val="29873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3">
            <a:extLst>
              <a:ext uri="{FF2B5EF4-FFF2-40B4-BE49-F238E27FC236}">
                <a16:creationId xmlns:a16="http://schemas.microsoft.com/office/drawing/2014/main" id="{622231D3-C999-454D-AD45-7559035DF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pic>
        <p:nvPicPr>
          <p:cNvPr id="5" name="Picture 4" descr="images1488552_kaoxuongvaodao[1]">
            <a:hlinkClick r:id="" action="ppaction://noaction"/>
            <a:extLst>
              <a:ext uri="{FF2B5EF4-FFF2-40B4-BE49-F238E27FC236}">
                <a16:creationId xmlns:a16="http://schemas.microsoft.com/office/drawing/2014/main" id="{BD49FD90-635A-C844-B747-FC7EE9F94B2D}"/>
              </a:ext>
            </a:extLst>
          </p:cNvPr>
          <p:cNvPicPr>
            <a:picLocks noChangeAspect="1"/>
          </p:cNvPicPr>
          <p:nvPr/>
        </p:nvPicPr>
        <p:blipFill>
          <a:blip r:embed="rId3"/>
          <a:stretch>
            <a:fillRect/>
          </a:stretch>
        </p:blipFill>
        <p:spPr>
          <a:xfrm>
            <a:off x="3388555" y="288389"/>
            <a:ext cx="5099539" cy="3140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 Box 13">
            <a:extLst>
              <a:ext uri="{FF2B5EF4-FFF2-40B4-BE49-F238E27FC236}">
                <a16:creationId xmlns:a16="http://schemas.microsoft.com/office/drawing/2014/main" id="{F9096584-E527-B34F-8C21-9E6AEA190C9B}"/>
              </a:ext>
            </a:extLst>
          </p:cNvPr>
          <p:cNvSpPr txBox="1"/>
          <p:nvPr/>
        </p:nvSpPr>
        <p:spPr>
          <a:xfrm>
            <a:off x="3388555" y="3903784"/>
            <a:ext cx="5715000" cy="584775"/>
          </a:xfrm>
          <a:prstGeom prst="rect">
            <a:avLst/>
          </a:prstGeom>
          <a:noFill/>
          <a:ln w="9525">
            <a:noFill/>
          </a:ln>
        </p:spPr>
        <p:txBody>
          <a:bodyPr>
            <a:spAutoFit/>
          </a:body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Dây chão: </a:t>
            </a:r>
            <a:r>
              <a:rPr lang="en-US" altLang="en-US" sz="3200" b="1" dirty="0">
                <a:solidFill>
                  <a:srgbClr val="00B050"/>
                </a:solidFill>
                <a:latin typeface="Times New Roman" panose="02020603050405020304" pitchFamily="18" charset="0"/>
                <a:cs typeface="Times New Roman" panose="02020603050405020304" pitchFamily="18" charset="0"/>
              </a:rPr>
              <a:t>dây thừng lớn , chắc.</a:t>
            </a:r>
            <a:endParaRPr lang="en-US" altLang="en-US" sz="3200" b="1" dirty="0">
              <a:solidFill>
                <a:srgbClr val="00B05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234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6169506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6" ma:contentTypeDescription="Tạo tài liệu mới." ma:contentTypeScope="" ma:versionID="87c8ff4362d582bc038683c518361262">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f57f0239bd0e529817d977ecc418a6bf"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B7BB3C-7A32-4D5B-889D-64818D4FB9B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E33AA16-0466-4B1D-A822-75E23B6FD5C5}">
  <ds:schemaRefs>
    <ds:schemaRef ds:uri="http://schemas.microsoft.com/sharepoint/v3/contenttype/forms"/>
  </ds:schemaRefs>
</ds:datastoreItem>
</file>

<file path=customXml/itemProps3.xml><?xml version="1.0" encoding="utf-8"?>
<ds:datastoreItem xmlns:ds="http://schemas.openxmlformats.org/officeDocument/2006/customXml" ds:itemID="{58C9A905-5081-4AFC-8A70-B46372BA48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TotalTime>
  <Words>1244</Words>
  <Application>Microsoft Macintosh PowerPoint</Application>
  <PresentationFormat>Widescreen</PresentationFormat>
  <Paragraphs>93</Paragraphs>
  <Slides>18</Slides>
  <Notes>14</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等线</vt:lpstr>
      <vt:lpstr>等线 Light</vt:lpstr>
      <vt:lpstr>华文新魏</vt:lpstr>
      <vt:lpstr>Arial</vt:lpstr>
      <vt:lpstr>Calibri</vt:lpstr>
      <vt:lpstr>ITC Avant Garde Std Bk</vt:lpstr>
      <vt:lpstr>Times New Roman</vt:lpstr>
      <vt:lpstr>字魂107号-萌趣欢乐体</vt:lpstr>
      <vt:lpstr>千图网海量PPT模板www.58pic.com​​</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Microsoft Office User</cp:lastModifiedBy>
  <cp:revision>60</cp:revision>
  <dcterms:created xsi:type="dcterms:W3CDTF">2021-10-25T15:08:23Z</dcterms:created>
  <dcterms:modified xsi:type="dcterms:W3CDTF">2021-11-28T15:01:28Z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