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showSpecialPlsOnTitleSld="0">
  <p:sldMasterIdLst>
    <p:sldMasterId id="2147483648"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Lst>
  <p:sldSz cy="5143500" cx="9144000"/>
  <p:notesSz cx="6858000" cy="9144000"/>
  <p:embeddedFontLst>
    <p:embeddedFont>
      <p:font typeface="Walter Turncoat"/>
      <p:regular r:id="rId24"/>
    </p:embeddedFont>
    <p:embeddedFont>
      <p:font typeface="Nunito"/>
      <p:regular r:id="rId25"/>
      <p:bold r:id="rId26"/>
      <p:italic r:id="rId27"/>
      <p:boldItalic r:id="rId28"/>
    </p:embeddedFont>
    <p:embeddedFont>
      <p:font typeface="Tahoma"/>
      <p:regular r:id="rId29"/>
      <p:bold r:id="rId30"/>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000000"/>
          </p15:clr>
        </p15:guide>
        <p15:guide id="2" pos="2880">
          <p15:clr>
            <a:srgbClr val="000000"/>
          </p15:clr>
        </p15:guide>
      </p15:sldGuideLst>
    </p:ext>
    <p:ext uri="http://customooxmlschemas.google.com/">
      <go:slidesCustomData xmlns:go="http://customooxmlschemas.google.com/" r:id="rId31" roundtripDataSignature="AMtx7mi2FE9CWwdm5pPLpI+YWD405supHw=="/>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slide" Target="slides/slide15.xml"/><Relationship Id="rId22" Type="http://schemas.openxmlformats.org/officeDocument/2006/relationships/slide" Target="slides/slide17.xml"/><Relationship Id="rId21" Type="http://schemas.openxmlformats.org/officeDocument/2006/relationships/slide" Target="slides/slide16.xml"/><Relationship Id="rId24" Type="http://schemas.openxmlformats.org/officeDocument/2006/relationships/font" Target="fonts/WalterTurncoat-regular.fntdata"/><Relationship Id="rId23" Type="http://schemas.openxmlformats.org/officeDocument/2006/relationships/slide" Target="slides/slide18.xml"/><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26" Type="http://schemas.openxmlformats.org/officeDocument/2006/relationships/font" Target="fonts/Nunito-bold.fntdata"/><Relationship Id="rId25" Type="http://schemas.openxmlformats.org/officeDocument/2006/relationships/font" Target="fonts/Nunito-regular.fntdata"/><Relationship Id="rId28" Type="http://schemas.openxmlformats.org/officeDocument/2006/relationships/font" Target="fonts/Nunito-boldItalic.fntdata"/><Relationship Id="rId27" Type="http://schemas.openxmlformats.org/officeDocument/2006/relationships/font" Target="fonts/Nunito-italic.fntdata"/><Relationship Id="rId5" Type="http://schemas.openxmlformats.org/officeDocument/2006/relationships/notesMaster" Target="notesMasters/notesMaster1.xml"/><Relationship Id="rId6" Type="http://schemas.openxmlformats.org/officeDocument/2006/relationships/slide" Target="slides/slide1.xml"/><Relationship Id="rId29" Type="http://schemas.openxmlformats.org/officeDocument/2006/relationships/font" Target="fonts/Tahoma-regular.fntdata"/><Relationship Id="rId7" Type="http://schemas.openxmlformats.org/officeDocument/2006/relationships/slide" Target="slides/slide2.xml"/><Relationship Id="rId8" Type="http://schemas.openxmlformats.org/officeDocument/2006/relationships/slide" Target="slides/slide3.xml"/><Relationship Id="rId31" Type="http://customschemas.google.com/relationships/presentationmetadata" Target="metadata"/><Relationship Id="rId30" Type="http://schemas.openxmlformats.org/officeDocument/2006/relationships/font" Target="fonts/Tahoma-bold.fntdata"/><Relationship Id="rId11" Type="http://schemas.openxmlformats.org/officeDocument/2006/relationships/slide" Target="slides/slide6.xml"/><Relationship Id="rId10" Type="http://schemas.openxmlformats.org/officeDocument/2006/relationships/slide" Target="slides/slide5.xml"/><Relationship Id="rId13" Type="http://schemas.openxmlformats.org/officeDocument/2006/relationships/slide" Target="slides/slide8.xml"/><Relationship Id="rId12" Type="http://schemas.openxmlformats.org/officeDocument/2006/relationships/slide" Target="slides/slide7.xml"/><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slide" Target="slides/slide12.xml"/><Relationship Id="rId16" Type="http://schemas.openxmlformats.org/officeDocument/2006/relationships/slide" Target="slides/slide11.xml"/><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317500" lvl="0" marL="457200" marR="0" rtl="0" algn="l">
              <a:lnSpc>
                <a:spcPct val="100000"/>
              </a:lnSpc>
              <a:spcBef>
                <a:spcPts val="0"/>
              </a:spcBef>
              <a:spcAft>
                <a:spcPts val="0"/>
              </a:spcAft>
              <a:buClr>
                <a:srgbClr val="000000"/>
              </a:buClr>
              <a:buSzPts val="1400"/>
              <a:buFont typeface="Arial"/>
              <a:buChar char="●"/>
              <a:defRPr b="0" i="0" sz="1100" u="none" cap="none" strike="noStrike">
                <a:solidFill>
                  <a:srgbClr val="000000"/>
                </a:solidFill>
                <a:latin typeface="Arial"/>
                <a:ea typeface="Arial"/>
                <a:cs typeface="Arial"/>
                <a:sym typeface="Arial"/>
              </a:defRPr>
            </a:lvl1pPr>
            <a:lvl2pPr indent="-317500" lvl="1" marL="914400" marR="0" rtl="0" algn="l">
              <a:lnSpc>
                <a:spcPct val="100000"/>
              </a:lnSpc>
              <a:spcBef>
                <a:spcPts val="0"/>
              </a:spcBef>
              <a:spcAft>
                <a:spcPts val="0"/>
              </a:spcAft>
              <a:buClr>
                <a:srgbClr val="000000"/>
              </a:buClr>
              <a:buSzPts val="1400"/>
              <a:buFont typeface="Arial"/>
              <a:buChar char="○"/>
              <a:defRPr b="0" i="0" sz="1100" u="none" cap="none" strike="noStrike">
                <a:solidFill>
                  <a:srgbClr val="000000"/>
                </a:solidFill>
                <a:latin typeface="Arial"/>
                <a:ea typeface="Arial"/>
                <a:cs typeface="Arial"/>
                <a:sym typeface="Arial"/>
              </a:defRPr>
            </a:lvl2pPr>
            <a:lvl3pPr indent="-317500" lvl="2" marL="1371600" marR="0" rtl="0" algn="l">
              <a:lnSpc>
                <a:spcPct val="100000"/>
              </a:lnSpc>
              <a:spcBef>
                <a:spcPts val="0"/>
              </a:spcBef>
              <a:spcAft>
                <a:spcPts val="0"/>
              </a:spcAft>
              <a:buClr>
                <a:srgbClr val="000000"/>
              </a:buClr>
              <a:buSzPts val="1400"/>
              <a:buFont typeface="Arial"/>
              <a:buChar char="■"/>
              <a:defRPr b="0" i="0" sz="1100" u="none" cap="none" strike="noStrike">
                <a:solidFill>
                  <a:srgbClr val="000000"/>
                </a:solidFill>
                <a:latin typeface="Arial"/>
                <a:ea typeface="Arial"/>
                <a:cs typeface="Arial"/>
                <a:sym typeface="Arial"/>
              </a:defRPr>
            </a:lvl3pPr>
            <a:lvl4pPr indent="-317500" lvl="3" marL="1828800" marR="0" rtl="0" algn="l">
              <a:lnSpc>
                <a:spcPct val="100000"/>
              </a:lnSpc>
              <a:spcBef>
                <a:spcPts val="0"/>
              </a:spcBef>
              <a:spcAft>
                <a:spcPts val="0"/>
              </a:spcAft>
              <a:buClr>
                <a:srgbClr val="000000"/>
              </a:buClr>
              <a:buSzPts val="1400"/>
              <a:buFont typeface="Arial"/>
              <a:buChar char="●"/>
              <a:defRPr b="0" i="0" sz="1100" u="none" cap="none" strike="noStrike">
                <a:solidFill>
                  <a:srgbClr val="000000"/>
                </a:solidFill>
                <a:latin typeface="Arial"/>
                <a:ea typeface="Arial"/>
                <a:cs typeface="Arial"/>
                <a:sym typeface="Arial"/>
              </a:defRPr>
            </a:lvl4pPr>
            <a:lvl5pPr indent="-317500" lvl="4" marL="2286000" marR="0" rtl="0" algn="l">
              <a:lnSpc>
                <a:spcPct val="100000"/>
              </a:lnSpc>
              <a:spcBef>
                <a:spcPts val="0"/>
              </a:spcBef>
              <a:spcAft>
                <a:spcPts val="0"/>
              </a:spcAft>
              <a:buClr>
                <a:srgbClr val="000000"/>
              </a:buClr>
              <a:buSzPts val="1400"/>
              <a:buFont typeface="Arial"/>
              <a:buChar char="○"/>
              <a:defRPr b="0" i="0" sz="1100" u="none" cap="none" strike="noStrike">
                <a:solidFill>
                  <a:srgbClr val="000000"/>
                </a:solidFill>
                <a:latin typeface="Arial"/>
                <a:ea typeface="Arial"/>
                <a:cs typeface="Arial"/>
                <a:sym typeface="Arial"/>
              </a:defRPr>
            </a:lvl5pPr>
            <a:lvl6pPr indent="-317500" lvl="5" marL="2743200" marR="0" rtl="0" algn="l">
              <a:lnSpc>
                <a:spcPct val="100000"/>
              </a:lnSpc>
              <a:spcBef>
                <a:spcPts val="0"/>
              </a:spcBef>
              <a:spcAft>
                <a:spcPts val="0"/>
              </a:spcAft>
              <a:buClr>
                <a:srgbClr val="000000"/>
              </a:buClr>
              <a:buSzPts val="1400"/>
              <a:buFont typeface="Arial"/>
              <a:buChar char="■"/>
              <a:defRPr b="0" i="0" sz="1100" u="none" cap="none" strike="noStrike">
                <a:solidFill>
                  <a:srgbClr val="000000"/>
                </a:solidFill>
                <a:latin typeface="Arial"/>
                <a:ea typeface="Arial"/>
                <a:cs typeface="Arial"/>
                <a:sym typeface="Arial"/>
              </a:defRPr>
            </a:lvl6pPr>
            <a:lvl7pPr indent="-317500" lvl="6" marL="3200400" marR="0" rtl="0" algn="l">
              <a:lnSpc>
                <a:spcPct val="100000"/>
              </a:lnSpc>
              <a:spcBef>
                <a:spcPts val="0"/>
              </a:spcBef>
              <a:spcAft>
                <a:spcPts val="0"/>
              </a:spcAft>
              <a:buClr>
                <a:srgbClr val="000000"/>
              </a:buClr>
              <a:buSzPts val="1400"/>
              <a:buFont typeface="Arial"/>
              <a:buChar char="●"/>
              <a:defRPr b="0" i="0" sz="1100" u="none" cap="none" strike="noStrike">
                <a:solidFill>
                  <a:srgbClr val="000000"/>
                </a:solidFill>
                <a:latin typeface="Arial"/>
                <a:ea typeface="Arial"/>
                <a:cs typeface="Arial"/>
                <a:sym typeface="Arial"/>
              </a:defRPr>
            </a:lvl7pPr>
            <a:lvl8pPr indent="-317500" lvl="7" marL="3657600" marR="0" rtl="0" algn="l">
              <a:lnSpc>
                <a:spcPct val="100000"/>
              </a:lnSpc>
              <a:spcBef>
                <a:spcPts val="0"/>
              </a:spcBef>
              <a:spcAft>
                <a:spcPts val="0"/>
              </a:spcAft>
              <a:buClr>
                <a:srgbClr val="000000"/>
              </a:buClr>
              <a:buSzPts val="1400"/>
              <a:buFont typeface="Arial"/>
              <a:buChar char="○"/>
              <a:defRPr b="0" i="0" sz="1100" u="none" cap="none" strike="noStrike">
                <a:solidFill>
                  <a:srgbClr val="000000"/>
                </a:solidFill>
                <a:latin typeface="Arial"/>
                <a:ea typeface="Arial"/>
                <a:cs typeface="Arial"/>
                <a:sym typeface="Arial"/>
              </a:defRPr>
            </a:lvl8pPr>
            <a:lvl9pPr indent="-317500" lvl="8" marL="4114800" marR="0" rtl="0" algn="l">
              <a:lnSpc>
                <a:spcPct val="100000"/>
              </a:lnSpc>
              <a:spcBef>
                <a:spcPts val="0"/>
              </a:spcBef>
              <a:spcAft>
                <a:spcPts val="0"/>
              </a:spcAft>
              <a:buClr>
                <a:srgbClr val="000000"/>
              </a:buClr>
              <a:buSzPts val="1400"/>
              <a:buFont typeface="Arial"/>
              <a:buChar char="■"/>
              <a:defRPr b="0" i="0" sz="1100" u="none" cap="none" strike="noStrike">
                <a:solidFill>
                  <a:srgbClr val="000000"/>
                </a:solidFill>
                <a:latin typeface="Arial"/>
                <a:ea typeface="Arial"/>
                <a:cs typeface="Arial"/>
                <a:sym typeface="Arial"/>
              </a:defRPr>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6" name="Shape 216"/>
        <p:cNvGrpSpPr/>
        <p:nvPr/>
      </p:nvGrpSpPr>
      <p:grpSpPr>
        <a:xfrm>
          <a:off x="0" y="0"/>
          <a:ext cx="0" cy="0"/>
          <a:chOff x="0" y="0"/>
          <a:chExt cx="0" cy="0"/>
        </a:xfrm>
      </p:grpSpPr>
      <p:sp>
        <p:nvSpPr>
          <p:cNvPr id="217" name="Google Shape;217;p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18" name="Google Shape;218;p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8" name="Shape 288"/>
        <p:cNvGrpSpPr/>
        <p:nvPr/>
      </p:nvGrpSpPr>
      <p:grpSpPr>
        <a:xfrm>
          <a:off x="0" y="0"/>
          <a:ext cx="0" cy="0"/>
          <a:chOff x="0" y="0"/>
          <a:chExt cx="0" cy="0"/>
        </a:xfrm>
      </p:grpSpPr>
      <p:sp>
        <p:nvSpPr>
          <p:cNvPr id="289" name="Google Shape;289;p1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90" name="Google Shape;290;p1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4" name="Shape 294"/>
        <p:cNvGrpSpPr/>
        <p:nvPr/>
      </p:nvGrpSpPr>
      <p:grpSpPr>
        <a:xfrm>
          <a:off x="0" y="0"/>
          <a:ext cx="0" cy="0"/>
          <a:chOff x="0" y="0"/>
          <a:chExt cx="0" cy="0"/>
        </a:xfrm>
      </p:grpSpPr>
      <p:sp>
        <p:nvSpPr>
          <p:cNvPr id="295" name="Google Shape;295;p1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96" name="Google Shape;296;p1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0" name="Shape 300"/>
        <p:cNvGrpSpPr/>
        <p:nvPr/>
      </p:nvGrpSpPr>
      <p:grpSpPr>
        <a:xfrm>
          <a:off x="0" y="0"/>
          <a:ext cx="0" cy="0"/>
          <a:chOff x="0" y="0"/>
          <a:chExt cx="0" cy="0"/>
        </a:xfrm>
      </p:grpSpPr>
      <p:sp>
        <p:nvSpPr>
          <p:cNvPr id="301" name="Google Shape;301;p12: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02" name="Google Shape;302;p1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8" name="Shape 308"/>
        <p:cNvGrpSpPr/>
        <p:nvPr/>
      </p:nvGrpSpPr>
      <p:grpSpPr>
        <a:xfrm>
          <a:off x="0" y="0"/>
          <a:ext cx="0" cy="0"/>
          <a:chOff x="0" y="0"/>
          <a:chExt cx="0" cy="0"/>
        </a:xfrm>
      </p:grpSpPr>
      <p:sp>
        <p:nvSpPr>
          <p:cNvPr id="309" name="Google Shape;309;p13: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10" name="Google Shape;310;p1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5" name="Shape 315"/>
        <p:cNvGrpSpPr/>
        <p:nvPr/>
      </p:nvGrpSpPr>
      <p:grpSpPr>
        <a:xfrm>
          <a:off x="0" y="0"/>
          <a:ext cx="0" cy="0"/>
          <a:chOff x="0" y="0"/>
          <a:chExt cx="0" cy="0"/>
        </a:xfrm>
      </p:grpSpPr>
      <p:sp>
        <p:nvSpPr>
          <p:cNvPr id="316" name="Google Shape;316;p14: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17" name="Google Shape;317;p1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2" name="Shape 322"/>
        <p:cNvGrpSpPr/>
        <p:nvPr/>
      </p:nvGrpSpPr>
      <p:grpSpPr>
        <a:xfrm>
          <a:off x="0" y="0"/>
          <a:ext cx="0" cy="0"/>
          <a:chOff x="0" y="0"/>
          <a:chExt cx="0" cy="0"/>
        </a:xfrm>
      </p:grpSpPr>
      <p:sp>
        <p:nvSpPr>
          <p:cNvPr id="323" name="Google Shape;323;p15: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24" name="Google Shape;324;p1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3" name="Shape 333"/>
        <p:cNvGrpSpPr/>
        <p:nvPr/>
      </p:nvGrpSpPr>
      <p:grpSpPr>
        <a:xfrm>
          <a:off x="0" y="0"/>
          <a:ext cx="0" cy="0"/>
          <a:chOff x="0" y="0"/>
          <a:chExt cx="0" cy="0"/>
        </a:xfrm>
      </p:grpSpPr>
      <p:sp>
        <p:nvSpPr>
          <p:cNvPr id="334" name="Google Shape;334;p16: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35" name="Google Shape;335;p1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9" name="Shape 339"/>
        <p:cNvGrpSpPr/>
        <p:nvPr/>
      </p:nvGrpSpPr>
      <p:grpSpPr>
        <a:xfrm>
          <a:off x="0" y="0"/>
          <a:ext cx="0" cy="0"/>
          <a:chOff x="0" y="0"/>
          <a:chExt cx="0" cy="0"/>
        </a:xfrm>
      </p:grpSpPr>
      <p:sp>
        <p:nvSpPr>
          <p:cNvPr id="340" name="Google Shape;340;p17: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41" name="Google Shape;341;p1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6" name="Shape 346"/>
        <p:cNvGrpSpPr/>
        <p:nvPr/>
      </p:nvGrpSpPr>
      <p:grpSpPr>
        <a:xfrm>
          <a:off x="0" y="0"/>
          <a:ext cx="0" cy="0"/>
          <a:chOff x="0" y="0"/>
          <a:chExt cx="0" cy="0"/>
        </a:xfrm>
      </p:grpSpPr>
      <p:sp>
        <p:nvSpPr>
          <p:cNvPr id="347" name="Google Shape;347;p18: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48" name="Google Shape;348;p1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6" name="Shape 226"/>
        <p:cNvGrpSpPr/>
        <p:nvPr/>
      </p:nvGrpSpPr>
      <p:grpSpPr>
        <a:xfrm>
          <a:off x="0" y="0"/>
          <a:ext cx="0" cy="0"/>
          <a:chOff x="0" y="0"/>
          <a:chExt cx="0" cy="0"/>
        </a:xfrm>
      </p:grpSpPr>
      <p:sp>
        <p:nvSpPr>
          <p:cNvPr id="227" name="Google Shape;227;p2: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28" name="Google Shape;228;p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2" name="Shape 232"/>
        <p:cNvGrpSpPr/>
        <p:nvPr/>
      </p:nvGrpSpPr>
      <p:grpSpPr>
        <a:xfrm>
          <a:off x="0" y="0"/>
          <a:ext cx="0" cy="0"/>
          <a:chOff x="0" y="0"/>
          <a:chExt cx="0" cy="0"/>
        </a:xfrm>
      </p:grpSpPr>
      <p:sp>
        <p:nvSpPr>
          <p:cNvPr id="233" name="Google Shape;233;p3: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34" name="Google Shape;234;p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9" name="Shape 239"/>
        <p:cNvGrpSpPr/>
        <p:nvPr/>
      </p:nvGrpSpPr>
      <p:grpSpPr>
        <a:xfrm>
          <a:off x="0" y="0"/>
          <a:ext cx="0" cy="0"/>
          <a:chOff x="0" y="0"/>
          <a:chExt cx="0" cy="0"/>
        </a:xfrm>
      </p:grpSpPr>
      <p:sp>
        <p:nvSpPr>
          <p:cNvPr id="240" name="Google Shape;240;p4: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41" name="Google Shape;241;p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9" name="Shape 249"/>
        <p:cNvGrpSpPr/>
        <p:nvPr/>
      </p:nvGrpSpPr>
      <p:grpSpPr>
        <a:xfrm>
          <a:off x="0" y="0"/>
          <a:ext cx="0" cy="0"/>
          <a:chOff x="0" y="0"/>
          <a:chExt cx="0" cy="0"/>
        </a:xfrm>
      </p:grpSpPr>
      <p:sp>
        <p:nvSpPr>
          <p:cNvPr id="250" name="Google Shape;250;p5: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51" name="Google Shape;251;p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7" name="Shape 257"/>
        <p:cNvGrpSpPr/>
        <p:nvPr/>
      </p:nvGrpSpPr>
      <p:grpSpPr>
        <a:xfrm>
          <a:off x="0" y="0"/>
          <a:ext cx="0" cy="0"/>
          <a:chOff x="0" y="0"/>
          <a:chExt cx="0" cy="0"/>
        </a:xfrm>
      </p:grpSpPr>
      <p:sp>
        <p:nvSpPr>
          <p:cNvPr id="258" name="Google Shape;258;p8: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59" name="Google Shape;259;p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4" name="Shape 264"/>
        <p:cNvGrpSpPr/>
        <p:nvPr/>
      </p:nvGrpSpPr>
      <p:grpSpPr>
        <a:xfrm>
          <a:off x="0" y="0"/>
          <a:ext cx="0" cy="0"/>
          <a:chOff x="0" y="0"/>
          <a:chExt cx="0" cy="0"/>
        </a:xfrm>
      </p:grpSpPr>
      <p:sp>
        <p:nvSpPr>
          <p:cNvPr id="265" name="Google Shape;265;p7: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66" name="Google Shape;266;p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1" name="Shape 271"/>
        <p:cNvGrpSpPr/>
        <p:nvPr/>
      </p:nvGrpSpPr>
      <p:grpSpPr>
        <a:xfrm>
          <a:off x="0" y="0"/>
          <a:ext cx="0" cy="0"/>
          <a:chOff x="0" y="0"/>
          <a:chExt cx="0" cy="0"/>
        </a:xfrm>
      </p:grpSpPr>
      <p:sp>
        <p:nvSpPr>
          <p:cNvPr id="272" name="Google Shape;272;p6: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73" name="Google Shape;273;p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8" name="Shape 278"/>
        <p:cNvGrpSpPr/>
        <p:nvPr/>
      </p:nvGrpSpPr>
      <p:grpSpPr>
        <a:xfrm>
          <a:off x="0" y="0"/>
          <a:ext cx="0" cy="0"/>
          <a:chOff x="0" y="0"/>
          <a:chExt cx="0" cy="0"/>
        </a:xfrm>
      </p:grpSpPr>
      <p:sp>
        <p:nvSpPr>
          <p:cNvPr id="279" name="Google Shape;279;p9: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80" name="Google Shape;280;p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7.png"/><Relationship Id="rId3" Type="http://schemas.openxmlformats.org/officeDocument/2006/relationships/image" Target="../media/image16.png"/><Relationship Id="rId4" Type="http://schemas.openxmlformats.org/officeDocument/2006/relationships/image" Target="../media/image14.png"/><Relationship Id="rId11" Type="http://schemas.openxmlformats.org/officeDocument/2006/relationships/image" Target="../media/image8.png"/><Relationship Id="rId10" Type="http://schemas.openxmlformats.org/officeDocument/2006/relationships/image" Target="../media/image15.png"/><Relationship Id="rId9" Type="http://schemas.openxmlformats.org/officeDocument/2006/relationships/image" Target="../media/image11.png"/><Relationship Id="rId5" Type="http://schemas.openxmlformats.org/officeDocument/2006/relationships/image" Target="../media/image10.png"/><Relationship Id="rId6" Type="http://schemas.openxmlformats.org/officeDocument/2006/relationships/image" Target="../media/image19.png"/><Relationship Id="rId7" Type="http://schemas.openxmlformats.org/officeDocument/2006/relationships/image" Target="../media/image13.png"/><Relationship Id="rId8" Type="http://schemas.openxmlformats.org/officeDocument/2006/relationships/image" Target="../media/image1.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8.png"/><Relationship Id="rId3" Type="http://schemas.openxmlformats.org/officeDocument/2006/relationships/image" Target="../media/image26.png"/><Relationship Id="rId4" Type="http://schemas.openxmlformats.org/officeDocument/2006/relationships/image" Target="../media/image9.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 Id="rId3" Type="http://schemas.openxmlformats.org/officeDocument/2006/relationships/image" Target="../media/image22.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9.png"/><Relationship Id="rId3" Type="http://schemas.openxmlformats.org/officeDocument/2006/relationships/image" Target="../media/image5.png"/><Relationship Id="rId4" Type="http://schemas.openxmlformats.org/officeDocument/2006/relationships/image" Target="../media/image2.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 Id="rId3" Type="http://schemas.openxmlformats.org/officeDocument/2006/relationships/image" Target="../media/image6.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2.png"/><Relationship Id="rId3" Type="http://schemas.openxmlformats.org/officeDocument/2006/relationships/image" Target="../media/image18.png"/><Relationship Id="rId4" Type="http://schemas.openxmlformats.org/officeDocument/2006/relationships/image" Target="../media/image21.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 Id="rId3" Type="http://schemas.openxmlformats.org/officeDocument/2006/relationships/image" Target="../media/image20.pn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3.png"/><Relationship Id="rId3" Type="http://schemas.openxmlformats.org/officeDocument/2006/relationships/image" Target="../media/image25.pn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 Id="rId3" Type="http://schemas.openxmlformats.org/officeDocument/2006/relationships/image" Target="../media/image29.pn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 Id="rId3" Type="http://schemas.openxmlformats.org/officeDocument/2006/relationships/image" Target="../media/image24.png"/></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9" name="Shape 9"/>
        <p:cNvGrpSpPr/>
        <p:nvPr/>
      </p:nvGrpSpPr>
      <p:grpSpPr>
        <a:xfrm>
          <a:off x="0" y="0"/>
          <a:ext cx="0" cy="0"/>
          <a:chOff x="0" y="0"/>
          <a:chExt cx="0" cy="0"/>
        </a:xfrm>
      </p:grpSpPr>
      <p:sp>
        <p:nvSpPr>
          <p:cNvPr id="10" name="Google Shape;10;p20"/>
          <p:cNvSpPr txBox="1"/>
          <p:nvPr>
            <p:ph idx="12" type="sldNum"/>
          </p:nvPr>
        </p:nvSpPr>
        <p:spPr>
          <a:xfrm>
            <a:off x="8404384" y="199526"/>
            <a:ext cx="548700" cy="393600"/>
          </a:xfrm>
          <a:prstGeom prst="rect">
            <a:avLst/>
          </a:prstGeom>
          <a:noFill/>
          <a:ln>
            <a:noFill/>
          </a:ln>
        </p:spPr>
        <p:txBody>
          <a:bodyPr anchorCtr="0" anchor="t" bIns="0" lIns="0" spcFirstLastPara="1" rIns="0" wrap="square" tIns="0">
            <a:noAutofit/>
          </a:bodyPr>
          <a:lstStyle>
            <a:lvl1pPr indent="0" lvl="0" marL="0" marR="0" algn="r">
              <a:lnSpc>
                <a:spcPct val="100000"/>
              </a:lnSpc>
              <a:spcBef>
                <a:spcPts val="0"/>
              </a:spcBef>
              <a:spcAft>
                <a:spcPts val="0"/>
              </a:spcAft>
              <a:buClr>
                <a:srgbClr val="000000"/>
              </a:buClr>
              <a:buSzPts val="1300"/>
              <a:buFont typeface="Arial"/>
              <a:buNone/>
              <a:defRPr b="0" i="0" sz="1300" u="none" cap="none" strike="noStrike">
                <a:solidFill>
                  <a:schemeClr val="lt2"/>
                </a:solidFill>
                <a:latin typeface="Walter Turncoat"/>
                <a:ea typeface="Walter Turncoat"/>
                <a:cs typeface="Walter Turncoat"/>
                <a:sym typeface="Walter Turncoat"/>
              </a:defRPr>
            </a:lvl1pPr>
            <a:lvl2pPr indent="0" lvl="1" marL="0" marR="0" algn="r">
              <a:lnSpc>
                <a:spcPct val="100000"/>
              </a:lnSpc>
              <a:spcBef>
                <a:spcPts val="0"/>
              </a:spcBef>
              <a:spcAft>
                <a:spcPts val="0"/>
              </a:spcAft>
              <a:buClr>
                <a:srgbClr val="000000"/>
              </a:buClr>
              <a:buSzPts val="1300"/>
              <a:buFont typeface="Arial"/>
              <a:buNone/>
              <a:defRPr b="0" i="0" sz="1300" u="none" cap="none" strike="noStrike">
                <a:solidFill>
                  <a:schemeClr val="lt2"/>
                </a:solidFill>
                <a:latin typeface="Walter Turncoat"/>
                <a:ea typeface="Walter Turncoat"/>
                <a:cs typeface="Walter Turncoat"/>
                <a:sym typeface="Walter Turncoat"/>
              </a:defRPr>
            </a:lvl2pPr>
            <a:lvl3pPr indent="0" lvl="2" marL="0" marR="0" algn="r">
              <a:lnSpc>
                <a:spcPct val="100000"/>
              </a:lnSpc>
              <a:spcBef>
                <a:spcPts val="0"/>
              </a:spcBef>
              <a:spcAft>
                <a:spcPts val="0"/>
              </a:spcAft>
              <a:buClr>
                <a:srgbClr val="000000"/>
              </a:buClr>
              <a:buSzPts val="1300"/>
              <a:buFont typeface="Arial"/>
              <a:buNone/>
              <a:defRPr b="0" i="0" sz="1300" u="none" cap="none" strike="noStrike">
                <a:solidFill>
                  <a:schemeClr val="lt2"/>
                </a:solidFill>
                <a:latin typeface="Walter Turncoat"/>
                <a:ea typeface="Walter Turncoat"/>
                <a:cs typeface="Walter Turncoat"/>
                <a:sym typeface="Walter Turncoat"/>
              </a:defRPr>
            </a:lvl3pPr>
            <a:lvl4pPr indent="0" lvl="3" marL="0" marR="0" algn="r">
              <a:lnSpc>
                <a:spcPct val="100000"/>
              </a:lnSpc>
              <a:spcBef>
                <a:spcPts val="0"/>
              </a:spcBef>
              <a:spcAft>
                <a:spcPts val="0"/>
              </a:spcAft>
              <a:buClr>
                <a:srgbClr val="000000"/>
              </a:buClr>
              <a:buSzPts val="1300"/>
              <a:buFont typeface="Arial"/>
              <a:buNone/>
              <a:defRPr b="0" i="0" sz="1300" u="none" cap="none" strike="noStrike">
                <a:solidFill>
                  <a:schemeClr val="lt2"/>
                </a:solidFill>
                <a:latin typeface="Walter Turncoat"/>
                <a:ea typeface="Walter Turncoat"/>
                <a:cs typeface="Walter Turncoat"/>
                <a:sym typeface="Walter Turncoat"/>
              </a:defRPr>
            </a:lvl4pPr>
            <a:lvl5pPr indent="0" lvl="4" marL="0" marR="0" algn="r">
              <a:lnSpc>
                <a:spcPct val="100000"/>
              </a:lnSpc>
              <a:spcBef>
                <a:spcPts val="0"/>
              </a:spcBef>
              <a:spcAft>
                <a:spcPts val="0"/>
              </a:spcAft>
              <a:buClr>
                <a:srgbClr val="000000"/>
              </a:buClr>
              <a:buSzPts val="1300"/>
              <a:buFont typeface="Arial"/>
              <a:buNone/>
              <a:defRPr b="0" i="0" sz="1300" u="none" cap="none" strike="noStrike">
                <a:solidFill>
                  <a:schemeClr val="lt2"/>
                </a:solidFill>
                <a:latin typeface="Walter Turncoat"/>
                <a:ea typeface="Walter Turncoat"/>
                <a:cs typeface="Walter Turncoat"/>
                <a:sym typeface="Walter Turncoat"/>
              </a:defRPr>
            </a:lvl5pPr>
            <a:lvl6pPr indent="0" lvl="5" marL="0" marR="0" algn="r">
              <a:lnSpc>
                <a:spcPct val="100000"/>
              </a:lnSpc>
              <a:spcBef>
                <a:spcPts val="0"/>
              </a:spcBef>
              <a:spcAft>
                <a:spcPts val="0"/>
              </a:spcAft>
              <a:buClr>
                <a:srgbClr val="000000"/>
              </a:buClr>
              <a:buSzPts val="1300"/>
              <a:buFont typeface="Arial"/>
              <a:buNone/>
              <a:defRPr b="0" i="0" sz="1300" u="none" cap="none" strike="noStrike">
                <a:solidFill>
                  <a:schemeClr val="lt2"/>
                </a:solidFill>
                <a:latin typeface="Walter Turncoat"/>
                <a:ea typeface="Walter Turncoat"/>
                <a:cs typeface="Walter Turncoat"/>
                <a:sym typeface="Walter Turncoat"/>
              </a:defRPr>
            </a:lvl6pPr>
            <a:lvl7pPr indent="0" lvl="6" marL="0" marR="0" algn="r">
              <a:lnSpc>
                <a:spcPct val="100000"/>
              </a:lnSpc>
              <a:spcBef>
                <a:spcPts val="0"/>
              </a:spcBef>
              <a:spcAft>
                <a:spcPts val="0"/>
              </a:spcAft>
              <a:buClr>
                <a:srgbClr val="000000"/>
              </a:buClr>
              <a:buSzPts val="1300"/>
              <a:buFont typeface="Arial"/>
              <a:buNone/>
              <a:defRPr b="0" i="0" sz="1300" u="none" cap="none" strike="noStrike">
                <a:solidFill>
                  <a:schemeClr val="lt2"/>
                </a:solidFill>
                <a:latin typeface="Walter Turncoat"/>
                <a:ea typeface="Walter Turncoat"/>
                <a:cs typeface="Walter Turncoat"/>
                <a:sym typeface="Walter Turncoat"/>
              </a:defRPr>
            </a:lvl7pPr>
            <a:lvl8pPr indent="0" lvl="7" marL="0" marR="0" algn="r">
              <a:lnSpc>
                <a:spcPct val="100000"/>
              </a:lnSpc>
              <a:spcBef>
                <a:spcPts val="0"/>
              </a:spcBef>
              <a:spcAft>
                <a:spcPts val="0"/>
              </a:spcAft>
              <a:buClr>
                <a:srgbClr val="000000"/>
              </a:buClr>
              <a:buSzPts val="1300"/>
              <a:buFont typeface="Arial"/>
              <a:buNone/>
              <a:defRPr b="0" i="0" sz="1300" u="none" cap="none" strike="noStrike">
                <a:solidFill>
                  <a:schemeClr val="lt2"/>
                </a:solidFill>
                <a:latin typeface="Walter Turncoat"/>
                <a:ea typeface="Walter Turncoat"/>
                <a:cs typeface="Walter Turncoat"/>
                <a:sym typeface="Walter Turncoat"/>
              </a:defRPr>
            </a:lvl8pPr>
            <a:lvl9pPr indent="0" lvl="8" marL="0" marR="0" algn="r">
              <a:lnSpc>
                <a:spcPct val="100000"/>
              </a:lnSpc>
              <a:spcBef>
                <a:spcPts val="0"/>
              </a:spcBef>
              <a:spcAft>
                <a:spcPts val="0"/>
              </a:spcAft>
              <a:buClr>
                <a:srgbClr val="000000"/>
              </a:buClr>
              <a:buSzPts val="1300"/>
              <a:buFont typeface="Arial"/>
              <a:buNone/>
              <a:defRPr b="0" i="0" sz="1300" u="none" cap="none" strike="noStrike">
                <a:solidFill>
                  <a:schemeClr val="lt2"/>
                </a:solidFill>
                <a:latin typeface="Walter Turncoat"/>
                <a:ea typeface="Walter Turncoat"/>
                <a:cs typeface="Walter Turncoat"/>
                <a:sym typeface="Walter Turncoat"/>
              </a:defRPr>
            </a:lvl9pPr>
          </a:lstStyle>
          <a:p>
            <a:pPr indent="0" lvl="0" marL="0" rtl="0" algn="r">
              <a:spcBef>
                <a:spcPts val="0"/>
              </a:spcBef>
              <a:spcAft>
                <a:spcPts val="0"/>
              </a:spcAft>
              <a:buNone/>
            </a:pPr>
            <a:fld id="{00000000-1234-1234-1234-123412341234}" type="slidenum">
              <a:rPr lang="en-US"/>
              <a:t>‹#›</a:t>
            </a:fld>
            <a:endParaRPr/>
          </a:p>
        </p:txBody>
      </p:sp>
      <p:grpSp>
        <p:nvGrpSpPr>
          <p:cNvPr id="11" name="Google Shape;11;p20"/>
          <p:cNvGrpSpPr/>
          <p:nvPr/>
        </p:nvGrpSpPr>
        <p:grpSpPr>
          <a:xfrm>
            <a:off x="329788" y="4081200"/>
            <a:ext cx="8484418" cy="1041759"/>
            <a:chOff x="329788" y="4081200"/>
            <a:chExt cx="8484418" cy="1041759"/>
          </a:xfrm>
        </p:grpSpPr>
        <p:sp>
          <p:nvSpPr>
            <p:cNvPr id="12" name="Google Shape;12;p20"/>
            <p:cNvSpPr/>
            <p:nvPr/>
          </p:nvSpPr>
          <p:spPr>
            <a:xfrm flipH="1">
              <a:off x="2483177" y="4904497"/>
              <a:ext cx="73292" cy="218462"/>
            </a:xfrm>
            <a:custGeom>
              <a:rect b="b" l="l" r="r" t="t"/>
              <a:pathLst>
                <a:path extrusionOk="0" h="13716" w="4857">
                  <a:moveTo>
                    <a:pt x="4857" y="0"/>
                  </a:moveTo>
                  <a:lnTo>
                    <a:pt x="1714" y="6858"/>
                  </a:lnTo>
                  <a:lnTo>
                    <a:pt x="4857" y="13716"/>
                  </a:lnTo>
                  <a:lnTo>
                    <a:pt x="0" y="13716"/>
                  </a:lnTo>
                </a:path>
              </a:pathLst>
            </a:custGeom>
            <a:noFill/>
            <a:ln cap="rnd" cmpd="sng" w="38100">
              <a:solidFill>
                <a:schemeClr val="dk1"/>
              </a:solidFill>
              <a:prstDash val="solid"/>
              <a:round/>
              <a:headEnd len="sm" w="sm" type="none"/>
              <a:tailEnd len="sm" w="sm" type="none"/>
            </a:ln>
          </p:spPr>
        </p:sp>
        <p:sp>
          <p:nvSpPr>
            <p:cNvPr id="13" name="Google Shape;13;p20"/>
            <p:cNvSpPr/>
            <p:nvPr/>
          </p:nvSpPr>
          <p:spPr>
            <a:xfrm flipH="1">
              <a:off x="2290603" y="4904497"/>
              <a:ext cx="73292" cy="218462"/>
            </a:xfrm>
            <a:custGeom>
              <a:rect b="b" l="l" r="r" t="t"/>
              <a:pathLst>
                <a:path extrusionOk="0" h="13716" w="4857">
                  <a:moveTo>
                    <a:pt x="4857" y="0"/>
                  </a:moveTo>
                  <a:lnTo>
                    <a:pt x="1714" y="6858"/>
                  </a:lnTo>
                  <a:lnTo>
                    <a:pt x="4857" y="13716"/>
                  </a:lnTo>
                  <a:lnTo>
                    <a:pt x="0" y="13716"/>
                  </a:lnTo>
                </a:path>
              </a:pathLst>
            </a:custGeom>
            <a:noFill/>
            <a:ln cap="rnd" cmpd="sng" w="38100">
              <a:solidFill>
                <a:schemeClr val="dk1"/>
              </a:solidFill>
              <a:prstDash val="solid"/>
              <a:round/>
              <a:headEnd len="sm" w="sm" type="none"/>
              <a:tailEnd len="sm" w="sm" type="none"/>
            </a:ln>
          </p:spPr>
        </p:sp>
        <p:sp>
          <p:nvSpPr>
            <p:cNvPr id="14" name="Google Shape;14;p20"/>
            <p:cNvSpPr/>
            <p:nvPr/>
          </p:nvSpPr>
          <p:spPr>
            <a:xfrm>
              <a:off x="501300" y="4904497"/>
              <a:ext cx="73292" cy="218462"/>
            </a:xfrm>
            <a:custGeom>
              <a:rect b="b" l="l" r="r" t="t"/>
              <a:pathLst>
                <a:path extrusionOk="0" h="13716" w="4857">
                  <a:moveTo>
                    <a:pt x="4857" y="0"/>
                  </a:moveTo>
                  <a:lnTo>
                    <a:pt x="1714" y="6858"/>
                  </a:lnTo>
                  <a:lnTo>
                    <a:pt x="4857" y="13716"/>
                  </a:lnTo>
                  <a:lnTo>
                    <a:pt x="0" y="13716"/>
                  </a:lnTo>
                </a:path>
              </a:pathLst>
            </a:custGeom>
            <a:noFill/>
            <a:ln cap="rnd" cmpd="sng" w="38100">
              <a:solidFill>
                <a:schemeClr val="dk1"/>
              </a:solidFill>
              <a:prstDash val="solid"/>
              <a:round/>
              <a:headEnd len="sm" w="sm" type="none"/>
              <a:tailEnd len="sm" w="sm" type="none"/>
            </a:ln>
          </p:spPr>
        </p:sp>
        <p:sp>
          <p:nvSpPr>
            <p:cNvPr id="15" name="Google Shape;15;p20"/>
            <p:cNvSpPr/>
            <p:nvPr/>
          </p:nvSpPr>
          <p:spPr>
            <a:xfrm flipH="1">
              <a:off x="758564" y="4904497"/>
              <a:ext cx="73292" cy="218462"/>
            </a:xfrm>
            <a:custGeom>
              <a:rect b="b" l="l" r="r" t="t"/>
              <a:pathLst>
                <a:path extrusionOk="0" h="13716" w="4857">
                  <a:moveTo>
                    <a:pt x="4857" y="0"/>
                  </a:moveTo>
                  <a:lnTo>
                    <a:pt x="1714" y="6858"/>
                  </a:lnTo>
                  <a:lnTo>
                    <a:pt x="4857" y="13716"/>
                  </a:lnTo>
                  <a:lnTo>
                    <a:pt x="0" y="13716"/>
                  </a:lnTo>
                </a:path>
              </a:pathLst>
            </a:custGeom>
            <a:noFill/>
            <a:ln cap="rnd" cmpd="sng" w="38100">
              <a:solidFill>
                <a:schemeClr val="dk1"/>
              </a:solidFill>
              <a:prstDash val="solid"/>
              <a:round/>
              <a:headEnd len="sm" w="sm" type="none"/>
              <a:tailEnd len="sm" w="sm" type="none"/>
            </a:ln>
          </p:spPr>
        </p:sp>
        <p:sp>
          <p:nvSpPr>
            <p:cNvPr id="16" name="Google Shape;16;p20"/>
            <p:cNvSpPr/>
            <p:nvPr/>
          </p:nvSpPr>
          <p:spPr>
            <a:xfrm>
              <a:off x="1274015" y="4925729"/>
              <a:ext cx="168163" cy="181080"/>
            </a:xfrm>
            <a:custGeom>
              <a:rect b="b" l="l" r="r" t="t"/>
              <a:pathLst>
                <a:path extrusionOk="0" h="12002" w="11144">
                  <a:moveTo>
                    <a:pt x="11144" y="0"/>
                  </a:moveTo>
                  <a:lnTo>
                    <a:pt x="3429" y="12002"/>
                  </a:lnTo>
                  <a:lnTo>
                    <a:pt x="0" y="9144"/>
                  </a:lnTo>
                </a:path>
              </a:pathLst>
            </a:custGeom>
            <a:noFill/>
            <a:ln cap="rnd" cmpd="sng" w="38100">
              <a:solidFill>
                <a:schemeClr val="dk1"/>
              </a:solidFill>
              <a:prstDash val="solid"/>
              <a:round/>
              <a:headEnd len="sm" w="sm" type="none"/>
              <a:tailEnd len="sm" w="sm" type="none"/>
            </a:ln>
          </p:spPr>
        </p:sp>
        <p:sp>
          <p:nvSpPr>
            <p:cNvPr id="17" name="Google Shape;17;p20"/>
            <p:cNvSpPr/>
            <p:nvPr/>
          </p:nvSpPr>
          <p:spPr>
            <a:xfrm>
              <a:off x="1517285" y="4904497"/>
              <a:ext cx="73292" cy="218462"/>
            </a:xfrm>
            <a:custGeom>
              <a:rect b="b" l="l" r="r" t="t"/>
              <a:pathLst>
                <a:path extrusionOk="0" h="13716" w="4857">
                  <a:moveTo>
                    <a:pt x="4857" y="0"/>
                  </a:moveTo>
                  <a:lnTo>
                    <a:pt x="1714" y="6858"/>
                  </a:lnTo>
                  <a:lnTo>
                    <a:pt x="4857" y="13716"/>
                  </a:lnTo>
                  <a:lnTo>
                    <a:pt x="0" y="13716"/>
                  </a:lnTo>
                </a:path>
              </a:pathLst>
            </a:custGeom>
            <a:noFill/>
            <a:ln cap="rnd" cmpd="sng" w="38100">
              <a:solidFill>
                <a:schemeClr val="dk1"/>
              </a:solidFill>
              <a:prstDash val="solid"/>
              <a:round/>
              <a:headEnd len="sm" w="sm" type="none"/>
              <a:tailEnd len="sm" w="sm" type="none"/>
            </a:ln>
          </p:spPr>
        </p:sp>
        <p:sp>
          <p:nvSpPr>
            <p:cNvPr id="18" name="Google Shape;18;p20"/>
            <p:cNvSpPr/>
            <p:nvPr/>
          </p:nvSpPr>
          <p:spPr>
            <a:xfrm>
              <a:off x="3194293" y="4900109"/>
              <a:ext cx="74300" cy="222850"/>
            </a:xfrm>
            <a:custGeom>
              <a:rect b="b" l="l" r="r" t="t"/>
              <a:pathLst>
                <a:path extrusionOk="0" h="8914" w="2972">
                  <a:moveTo>
                    <a:pt x="0" y="0"/>
                  </a:moveTo>
                  <a:lnTo>
                    <a:pt x="0" y="8914"/>
                  </a:lnTo>
                  <a:lnTo>
                    <a:pt x="2972" y="8914"/>
                  </a:lnTo>
                </a:path>
              </a:pathLst>
            </a:custGeom>
            <a:noFill/>
            <a:ln cap="rnd" cmpd="sng" w="38100">
              <a:solidFill>
                <a:schemeClr val="dk1"/>
              </a:solidFill>
              <a:prstDash val="solid"/>
              <a:round/>
              <a:headEnd len="sm" w="sm" type="none"/>
              <a:tailEnd len="sm" w="sm" type="none"/>
            </a:ln>
          </p:spPr>
        </p:sp>
        <p:sp>
          <p:nvSpPr>
            <p:cNvPr id="19" name="Google Shape;19;p20"/>
            <p:cNvSpPr/>
            <p:nvPr/>
          </p:nvSpPr>
          <p:spPr>
            <a:xfrm>
              <a:off x="3346693" y="4900109"/>
              <a:ext cx="74300" cy="222850"/>
            </a:xfrm>
            <a:custGeom>
              <a:rect b="b" l="l" r="r" t="t"/>
              <a:pathLst>
                <a:path extrusionOk="0" h="8914" w="2972">
                  <a:moveTo>
                    <a:pt x="0" y="0"/>
                  </a:moveTo>
                  <a:lnTo>
                    <a:pt x="0" y="8914"/>
                  </a:lnTo>
                  <a:lnTo>
                    <a:pt x="2972" y="8914"/>
                  </a:lnTo>
                </a:path>
              </a:pathLst>
            </a:custGeom>
            <a:noFill/>
            <a:ln cap="rnd" cmpd="sng" w="38100">
              <a:solidFill>
                <a:schemeClr val="dk1"/>
              </a:solidFill>
              <a:prstDash val="solid"/>
              <a:round/>
              <a:headEnd len="sm" w="sm" type="none"/>
              <a:tailEnd len="sm" w="sm" type="none"/>
            </a:ln>
          </p:spPr>
        </p:sp>
        <p:sp>
          <p:nvSpPr>
            <p:cNvPr id="20" name="Google Shape;20;p20"/>
            <p:cNvSpPr/>
            <p:nvPr/>
          </p:nvSpPr>
          <p:spPr>
            <a:xfrm>
              <a:off x="4121250" y="4918525"/>
              <a:ext cx="242250" cy="122750"/>
            </a:xfrm>
            <a:custGeom>
              <a:rect b="b" l="l" r="r" t="t"/>
              <a:pathLst>
                <a:path extrusionOk="0" h="4910" w="9690">
                  <a:moveTo>
                    <a:pt x="0" y="0"/>
                  </a:moveTo>
                  <a:lnTo>
                    <a:pt x="3747" y="4910"/>
                  </a:lnTo>
                  <a:lnTo>
                    <a:pt x="8140" y="905"/>
                  </a:lnTo>
                  <a:lnTo>
                    <a:pt x="9690" y="3230"/>
                  </a:lnTo>
                </a:path>
              </a:pathLst>
            </a:custGeom>
            <a:noFill/>
            <a:ln cap="rnd" cmpd="sng" w="38100">
              <a:solidFill>
                <a:schemeClr val="dk1"/>
              </a:solidFill>
              <a:prstDash val="solid"/>
              <a:round/>
              <a:headEnd len="sm" w="sm" type="none"/>
              <a:tailEnd len="sm" w="sm" type="none"/>
            </a:ln>
          </p:spPr>
        </p:sp>
        <p:sp>
          <p:nvSpPr>
            <p:cNvPr id="21" name="Google Shape;21;p20"/>
            <p:cNvSpPr/>
            <p:nvPr/>
          </p:nvSpPr>
          <p:spPr>
            <a:xfrm flipH="1">
              <a:off x="3948593" y="4900109"/>
              <a:ext cx="74300" cy="222850"/>
            </a:xfrm>
            <a:custGeom>
              <a:rect b="b" l="l" r="r" t="t"/>
              <a:pathLst>
                <a:path extrusionOk="0" h="8914" w="2972">
                  <a:moveTo>
                    <a:pt x="0" y="0"/>
                  </a:moveTo>
                  <a:lnTo>
                    <a:pt x="0" y="8914"/>
                  </a:lnTo>
                  <a:lnTo>
                    <a:pt x="2972" y="8914"/>
                  </a:lnTo>
                </a:path>
              </a:pathLst>
            </a:custGeom>
            <a:noFill/>
            <a:ln cap="rnd" cmpd="sng" w="38100">
              <a:solidFill>
                <a:schemeClr val="dk1"/>
              </a:solidFill>
              <a:prstDash val="solid"/>
              <a:round/>
              <a:headEnd len="sm" w="sm" type="none"/>
              <a:tailEnd len="sm" w="sm" type="none"/>
            </a:ln>
          </p:spPr>
        </p:sp>
        <p:sp>
          <p:nvSpPr>
            <p:cNvPr id="22" name="Google Shape;22;p20"/>
            <p:cNvSpPr/>
            <p:nvPr/>
          </p:nvSpPr>
          <p:spPr>
            <a:xfrm>
              <a:off x="8284998" y="4904497"/>
              <a:ext cx="73292" cy="218462"/>
            </a:xfrm>
            <a:custGeom>
              <a:rect b="b" l="l" r="r" t="t"/>
              <a:pathLst>
                <a:path extrusionOk="0" h="13716" w="4857">
                  <a:moveTo>
                    <a:pt x="4857" y="0"/>
                  </a:moveTo>
                  <a:lnTo>
                    <a:pt x="1714" y="6858"/>
                  </a:lnTo>
                  <a:lnTo>
                    <a:pt x="4857" y="13716"/>
                  </a:lnTo>
                  <a:lnTo>
                    <a:pt x="0" y="13716"/>
                  </a:lnTo>
                </a:path>
              </a:pathLst>
            </a:custGeom>
            <a:noFill/>
            <a:ln cap="rnd" cmpd="sng" w="38100">
              <a:solidFill>
                <a:schemeClr val="dk1"/>
              </a:solidFill>
              <a:prstDash val="solid"/>
              <a:round/>
              <a:headEnd len="sm" w="sm" type="none"/>
              <a:tailEnd len="sm" w="sm" type="none"/>
            </a:ln>
          </p:spPr>
        </p:sp>
        <p:sp>
          <p:nvSpPr>
            <p:cNvPr id="23" name="Google Shape;23;p20"/>
            <p:cNvSpPr/>
            <p:nvPr/>
          </p:nvSpPr>
          <p:spPr>
            <a:xfrm>
              <a:off x="4958397" y="4904497"/>
              <a:ext cx="73292" cy="218462"/>
            </a:xfrm>
            <a:custGeom>
              <a:rect b="b" l="l" r="r" t="t"/>
              <a:pathLst>
                <a:path extrusionOk="0" h="13716" w="4857">
                  <a:moveTo>
                    <a:pt x="4857" y="0"/>
                  </a:moveTo>
                  <a:lnTo>
                    <a:pt x="1714" y="6858"/>
                  </a:lnTo>
                  <a:lnTo>
                    <a:pt x="4857" y="13716"/>
                  </a:lnTo>
                  <a:lnTo>
                    <a:pt x="0" y="13716"/>
                  </a:lnTo>
                </a:path>
              </a:pathLst>
            </a:custGeom>
            <a:noFill/>
            <a:ln cap="rnd" cmpd="sng" w="38100">
              <a:solidFill>
                <a:schemeClr val="dk1"/>
              </a:solidFill>
              <a:prstDash val="solid"/>
              <a:round/>
              <a:headEnd len="sm" w="sm" type="none"/>
              <a:tailEnd len="sm" w="sm" type="none"/>
            </a:ln>
          </p:spPr>
        </p:sp>
        <p:sp>
          <p:nvSpPr>
            <p:cNvPr id="24" name="Google Shape;24;p20"/>
            <p:cNvSpPr/>
            <p:nvPr/>
          </p:nvSpPr>
          <p:spPr>
            <a:xfrm flipH="1">
              <a:off x="5893602" y="4904497"/>
              <a:ext cx="73292" cy="218462"/>
            </a:xfrm>
            <a:custGeom>
              <a:rect b="b" l="l" r="r" t="t"/>
              <a:pathLst>
                <a:path extrusionOk="0" h="13716" w="4857">
                  <a:moveTo>
                    <a:pt x="4857" y="0"/>
                  </a:moveTo>
                  <a:lnTo>
                    <a:pt x="1714" y="6858"/>
                  </a:lnTo>
                  <a:lnTo>
                    <a:pt x="4857" y="13716"/>
                  </a:lnTo>
                  <a:lnTo>
                    <a:pt x="0" y="13716"/>
                  </a:lnTo>
                </a:path>
              </a:pathLst>
            </a:custGeom>
            <a:noFill/>
            <a:ln cap="rnd" cmpd="sng" w="38100">
              <a:solidFill>
                <a:schemeClr val="dk1"/>
              </a:solidFill>
              <a:prstDash val="solid"/>
              <a:round/>
              <a:headEnd len="sm" w="sm" type="none"/>
              <a:tailEnd len="sm" w="sm" type="none"/>
            </a:ln>
          </p:spPr>
        </p:sp>
        <p:sp>
          <p:nvSpPr>
            <p:cNvPr id="25" name="Google Shape;25;p20"/>
            <p:cNvSpPr/>
            <p:nvPr/>
          </p:nvSpPr>
          <p:spPr>
            <a:xfrm flipH="1">
              <a:off x="5701028" y="4904497"/>
              <a:ext cx="73292" cy="218462"/>
            </a:xfrm>
            <a:custGeom>
              <a:rect b="b" l="l" r="r" t="t"/>
              <a:pathLst>
                <a:path extrusionOk="0" h="13716" w="4857">
                  <a:moveTo>
                    <a:pt x="4857" y="0"/>
                  </a:moveTo>
                  <a:lnTo>
                    <a:pt x="1714" y="6858"/>
                  </a:lnTo>
                  <a:lnTo>
                    <a:pt x="4857" y="13716"/>
                  </a:lnTo>
                  <a:lnTo>
                    <a:pt x="0" y="13716"/>
                  </a:lnTo>
                </a:path>
              </a:pathLst>
            </a:custGeom>
            <a:noFill/>
            <a:ln cap="rnd" cmpd="sng" w="38100">
              <a:solidFill>
                <a:schemeClr val="dk1"/>
              </a:solidFill>
              <a:prstDash val="solid"/>
              <a:round/>
              <a:headEnd len="sm" w="sm" type="none"/>
              <a:tailEnd len="sm" w="sm" type="none"/>
            </a:ln>
          </p:spPr>
        </p:sp>
        <p:sp>
          <p:nvSpPr>
            <p:cNvPr id="26" name="Google Shape;26;p20"/>
            <p:cNvSpPr/>
            <p:nvPr/>
          </p:nvSpPr>
          <p:spPr>
            <a:xfrm>
              <a:off x="4779100" y="4904497"/>
              <a:ext cx="73292" cy="218462"/>
            </a:xfrm>
            <a:custGeom>
              <a:rect b="b" l="l" r="r" t="t"/>
              <a:pathLst>
                <a:path extrusionOk="0" h="13716" w="4857">
                  <a:moveTo>
                    <a:pt x="4857" y="0"/>
                  </a:moveTo>
                  <a:lnTo>
                    <a:pt x="1714" y="6858"/>
                  </a:lnTo>
                  <a:lnTo>
                    <a:pt x="4857" y="13716"/>
                  </a:lnTo>
                  <a:lnTo>
                    <a:pt x="0" y="13716"/>
                  </a:lnTo>
                </a:path>
              </a:pathLst>
            </a:custGeom>
            <a:noFill/>
            <a:ln cap="rnd" cmpd="sng" w="38100">
              <a:solidFill>
                <a:schemeClr val="dk1"/>
              </a:solidFill>
              <a:prstDash val="solid"/>
              <a:round/>
              <a:headEnd len="sm" w="sm" type="none"/>
              <a:tailEnd len="sm" w="sm" type="none"/>
            </a:ln>
          </p:spPr>
        </p:sp>
        <p:sp>
          <p:nvSpPr>
            <p:cNvPr id="27" name="Google Shape;27;p20"/>
            <p:cNvSpPr/>
            <p:nvPr/>
          </p:nvSpPr>
          <p:spPr>
            <a:xfrm flipH="1">
              <a:off x="8479339" y="4904497"/>
              <a:ext cx="73292" cy="218462"/>
            </a:xfrm>
            <a:custGeom>
              <a:rect b="b" l="l" r="r" t="t"/>
              <a:pathLst>
                <a:path extrusionOk="0" h="13716" w="4857">
                  <a:moveTo>
                    <a:pt x="4857" y="0"/>
                  </a:moveTo>
                  <a:lnTo>
                    <a:pt x="1714" y="6858"/>
                  </a:lnTo>
                  <a:lnTo>
                    <a:pt x="4857" y="13716"/>
                  </a:lnTo>
                  <a:lnTo>
                    <a:pt x="0" y="13716"/>
                  </a:lnTo>
                </a:path>
              </a:pathLst>
            </a:custGeom>
            <a:noFill/>
            <a:ln cap="rnd" cmpd="sng" w="38100">
              <a:solidFill>
                <a:schemeClr val="dk1"/>
              </a:solidFill>
              <a:prstDash val="solid"/>
              <a:round/>
              <a:headEnd len="sm" w="sm" type="none"/>
              <a:tailEnd len="sm" w="sm" type="none"/>
            </a:ln>
          </p:spPr>
        </p:sp>
        <p:sp>
          <p:nvSpPr>
            <p:cNvPr id="28" name="Google Shape;28;p20"/>
            <p:cNvSpPr/>
            <p:nvPr/>
          </p:nvSpPr>
          <p:spPr>
            <a:xfrm>
              <a:off x="6413178" y="4925729"/>
              <a:ext cx="168163" cy="181080"/>
            </a:xfrm>
            <a:custGeom>
              <a:rect b="b" l="l" r="r" t="t"/>
              <a:pathLst>
                <a:path extrusionOk="0" h="12002" w="11144">
                  <a:moveTo>
                    <a:pt x="11144" y="0"/>
                  </a:moveTo>
                  <a:lnTo>
                    <a:pt x="3429" y="12002"/>
                  </a:lnTo>
                  <a:lnTo>
                    <a:pt x="0" y="9144"/>
                  </a:lnTo>
                </a:path>
              </a:pathLst>
            </a:custGeom>
            <a:noFill/>
            <a:ln cap="rnd" cmpd="sng" w="38100">
              <a:solidFill>
                <a:schemeClr val="dk1"/>
              </a:solidFill>
              <a:prstDash val="solid"/>
              <a:round/>
              <a:headEnd len="sm" w="sm" type="none"/>
              <a:tailEnd len="sm" w="sm" type="none"/>
            </a:ln>
          </p:spPr>
        </p:sp>
        <p:sp>
          <p:nvSpPr>
            <p:cNvPr id="29" name="Google Shape;29;p20"/>
            <p:cNvSpPr/>
            <p:nvPr/>
          </p:nvSpPr>
          <p:spPr>
            <a:xfrm>
              <a:off x="6656447" y="4904497"/>
              <a:ext cx="73292" cy="218462"/>
            </a:xfrm>
            <a:custGeom>
              <a:rect b="b" l="l" r="r" t="t"/>
              <a:pathLst>
                <a:path extrusionOk="0" h="13716" w="4857">
                  <a:moveTo>
                    <a:pt x="4857" y="0"/>
                  </a:moveTo>
                  <a:lnTo>
                    <a:pt x="1714" y="6858"/>
                  </a:lnTo>
                  <a:lnTo>
                    <a:pt x="4857" y="13716"/>
                  </a:lnTo>
                  <a:lnTo>
                    <a:pt x="0" y="13716"/>
                  </a:lnTo>
                </a:path>
              </a:pathLst>
            </a:custGeom>
            <a:noFill/>
            <a:ln cap="rnd" cmpd="sng" w="38100">
              <a:solidFill>
                <a:schemeClr val="dk1"/>
              </a:solidFill>
              <a:prstDash val="solid"/>
              <a:round/>
              <a:headEnd len="sm" w="sm" type="none"/>
              <a:tailEnd len="sm" w="sm" type="none"/>
            </a:ln>
          </p:spPr>
        </p:sp>
        <p:sp>
          <p:nvSpPr>
            <p:cNvPr id="30" name="Google Shape;30;p20"/>
            <p:cNvSpPr/>
            <p:nvPr/>
          </p:nvSpPr>
          <p:spPr>
            <a:xfrm flipH="1" rot="-772385">
              <a:off x="7297125" y="4931449"/>
              <a:ext cx="242258" cy="122754"/>
            </a:xfrm>
            <a:custGeom>
              <a:rect b="b" l="l" r="r" t="t"/>
              <a:pathLst>
                <a:path extrusionOk="0" h="4910" w="9690">
                  <a:moveTo>
                    <a:pt x="0" y="0"/>
                  </a:moveTo>
                  <a:lnTo>
                    <a:pt x="3747" y="4910"/>
                  </a:lnTo>
                  <a:lnTo>
                    <a:pt x="8140" y="905"/>
                  </a:lnTo>
                  <a:lnTo>
                    <a:pt x="9690" y="3230"/>
                  </a:lnTo>
                </a:path>
              </a:pathLst>
            </a:custGeom>
            <a:noFill/>
            <a:ln cap="rnd" cmpd="sng" w="38100">
              <a:solidFill>
                <a:schemeClr val="dk1"/>
              </a:solidFill>
              <a:prstDash val="solid"/>
              <a:round/>
              <a:headEnd len="sm" w="sm" type="none"/>
              <a:tailEnd len="sm" w="sm" type="none"/>
            </a:ln>
          </p:spPr>
        </p:sp>
        <p:sp>
          <p:nvSpPr>
            <p:cNvPr id="31" name="Google Shape;31;p20"/>
            <p:cNvSpPr/>
            <p:nvPr/>
          </p:nvSpPr>
          <p:spPr>
            <a:xfrm>
              <a:off x="7637737" y="4900109"/>
              <a:ext cx="74300" cy="222850"/>
            </a:xfrm>
            <a:custGeom>
              <a:rect b="b" l="l" r="r" t="t"/>
              <a:pathLst>
                <a:path extrusionOk="0" h="8914" w="2972">
                  <a:moveTo>
                    <a:pt x="0" y="0"/>
                  </a:moveTo>
                  <a:lnTo>
                    <a:pt x="0" y="8914"/>
                  </a:lnTo>
                  <a:lnTo>
                    <a:pt x="2972" y="8914"/>
                  </a:lnTo>
                </a:path>
              </a:pathLst>
            </a:custGeom>
            <a:noFill/>
            <a:ln cap="rnd" cmpd="sng" w="38100">
              <a:solidFill>
                <a:schemeClr val="dk1"/>
              </a:solidFill>
              <a:prstDash val="solid"/>
              <a:round/>
              <a:headEnd len="sm" w="sm" type="none"/>
              <a:tailEnd len="sm" w="sm" type="none"/>
            </a:ln>
          </p:spPr>
        </p:sp>
        <p:pic>
          <p:nvPicPr>
            <p:cNvPr id="32" name="Google Shape;32;p20"/>
            <p:cNvPicPr preferRelativeResize="0"/>
            <p:nvPr/>
          </p:nvPicPr>
          <p:blipFill rotWithShape="1">
            <a:blip r:embed="rId2">
              <a:alphaModFix/>
            </a:blip>
            <a:srcRect b="0" l="0" r="0" t="0"/>
            <a:stretch/>
          </p:blipFill>
          <p:spPr>
            <a:xfrm flipH="1">
              <a:off x="5568301" y="4081200"/>
              <a:ext cx="534466" cy="874375"/>
            </a:xfrm>
            <a:prstGeom prst="rect">
              <a:avLst/>
            </a:prstGeom>
            <a:noFill/>
            <a:ln>
              <a:noFill/>
            </a:ln>
          </p:spPr>
        </p:pic>
        <p:pic>
          <p:nvPicPr>
            <p:cNvPr id="33" name="Google Shape;33;p20"/>
            <p:cNvPicPr preferRelativeResize="0"/>
            <p:nvPr/>
          </p:nvPicPr>
          <p:blipFill rotWithShape="1">
            <a:blip r:embed="rId3">
              <a:alphaModFix/>
            </a:blip>
            <a:srcRect b="0" l="0" r="0" t="0"/>
            <a:stretch/>
          </p:blipFill>
          <p:spPr>
            <a:xfrm>
              <a:off x="2115641" y="4081200"/>
              <a:ext cx="534466" cy="874375"/>
            </a:xfrm>
            <a:prstGeom prst="rect">
              <a:avLst/>
            </a:prstGeom>
            <a:noFill/>
            <a:ln>
              <a:noFill/>
            </a:ln>
          </p:spPr>
        </p:pic>
        <p:pic>
          <p:nvPicPr>
            <p:cNvPr id="34" name="Google Shape;34;p20"/>
            <p:cNvPicPr preferRelativeResize="0"/>
            <p:nvPr/>
          </p:nvPicPr>
          <p:blipFill rotWithShape="1">
            <a:blip r:embed="rId4">
              <a:alphaModFix/>
            </a:blip>
            <a:srcRect b="0" l="0" r="0" t="0"/>
            <a:stretch/>
          </p:blipFill>
          <p:spPr>
            <a:xfrm>
              <a:off x="1188383" y="4278497"/>
              <a:ext cx="653153" cy="677078"/>
            </a:xfrm>
            <a:prstGeom prst="rect">
              <a:avLst/>
            </a:prstGeom>
            <a:noFill/>
            <a:ln>
              <a:noFill/>
            </a:ln>
          </p:spPr>
        </p:pic>
        <p:pic>
          <p:nvPicPr>
            <p:cNvPr id="35" name="Google Shape;35;p20"/>
            <p:cNvPicPr preferRelativeResize="0"/>
            <p:nvPr/>
          </p:nvPicPr>
          <p:blipFill rotWithShape="1">
            <a:blip r:embed="rId5">
              <a:alphaModFix/>
            </a:blip>
            <a:srcRect b="0" l="0" r="0" t="0"/>
            <a:stretch/>
          </p:blipFill>
          <p:spPr>
            <a:xfrm>
              <a:off x="3761275" y="4278497"/>
              <a:ext cx="667508" cy="677078"/>
            </a:xfrm>
            <a:prstGeom prst="rect">
              <a:avLst/>
            </a:prstGeom>
            <a:noFill/>
            <a:ln>
              <a:noFill/>
            </a:ln>
          </p:spPr>
        </p:pic>
        <p:pic>
          <p:nvPicPr>
            <p:cNvPr id="36" name="Google Shape;36;p20"/>
            <p:cNvPicPr preferRelativeResize="0"/>
            <p:nvPr/>
          </p:nvPicPr>
          <p:blipFill rotWithShape="1">
            <a:blip r:embed="rId6">
              <a:alphaModFix/>
            </a:blip>
            <a:srcRect b="0" l="0" r="0" t="0"/>
            <a:stretch/>
          </p:blipFill>
          <p:spPr>
            <a:xfrm flipH="1">
              <a:off x="2924212" y="4256964"/>
              <a:ext cx="715358" cy="698611"/>
            </a:xfrm>
            <a:prstGeom prst="rect">
              <a:avLst/>
            </a:prstGeom>
            <a:noFill/>
            <a:ln>
              <a:noFill/>
            </a:ln>
          </p:spPr>
        </p:pic>
        <p:pic>
          <p:nvPicPr>
            <p:cNvPr id="37" name="Google Shape;37;p20"/>
            <p:cNvPicPr preferRelativeResize="0"/>
            <p:nvPr/>
          </p:nvPicPr>
          <p:blipFill rotWithShape="1">
            <a:blip r:embed="rId7">
              <a:alphaModFix/>
            </a:blip>
            <a:srcRect b="0" l="0" r="0" t="0"/>
            <a:stretch/>
          </p:blipFill>
          <p:spPr>
            <a:xfrm>
              <a:off x="6300672" y="4256964"/>
              <a:ext cx="715358" cy="698611"/>
            </a:xfrm>
            <a:prstGeom prst="rect">
              <a:avLst/>
            </a:prstGeom>
            <a:noFill/>
            <a:ln>
              <a:noFill/>
            </a:ln>
          </p:spPr>
        </p:pic>
        <p:pic>
          <p:nvPicPr>
            <p:cNvPr id="38" name="Google Shape;38;p20"/>
            <p:cNvPicPr preferRelativeResize="0"/>
            <p:nvPr/>
          </p:nvPicPr>
          <p:blipFill rotWithShape="1">
            <a:blip r:embed="rId8">
              <a:alphaModFix/>
            </a:blip>
            <a:srcRect b="0" l="0" r="0" t="0"/>
            <a:stretch/>
          </p:blipFill>
          <p:spPr>
            <a:xfrm>
              <a:off x="8077315" y="4445972"/>
              <a:ext cx="736891" cy="509603"/>
            </a:xfrm>
            <a:prstGeom prst="rect">
              <a:avLst/>
            </a:prstGeom>
            <a:noFill/>
            <a:ln>
              <a:noFill/>
            </a:ln>
          </p:spPr>
        </p:pic>
        <p:pic>
          <p:nvPicPr>
            <p:cNvPr id="39" name="Google Shape;39;p20"/>
            <p:cNvPicPr preferRelativeResize="0"/>
            <p:nvPr/>
          </p:nvPicPr>
          <p:blipFill rotWithShape="1">
            <a:blip r:embed="rId9">
              <a:alphaModFix/>
            </a:blip>
            <a:srcRect b="0" l="0" r="0" t="0"/>
            <a:stretch/>
          </p:blipFill>
          <p:spPr>
            <a:xfrm>
              <a:off x="329788" y="4445972"/>
              <a:ext cx="736891" cy="509603"/>
            </a:xfrm>
            <a:prstGeom prst="rect">
              <a:avLst/>
            </a:prstGeom>
            <a:noFill/>
            <a:ln>
              <a:noFill/>
            </a:ln>
          </p:spPr>
        </p:pic>
        <p:pic>
          <p:nvPicPr>
            <p:cNvPr id="40" name="Google Shape;40;p20"/>
            <p:cNvPicPr preferRelativeResize="0"/>
            <p:nvPr/>
          </p:nvPicPr>
          <p:blipFill rotWithShape="1">
            <a:blip r:embed="rId10">
              <a:alphaModFix/>
            </a:blip>
            <a:srcRect b="0" l="0" r="0" t="0"/>
            <a:stretch/>
          </p:blipFill>
          <p:spPr>
            <a:xfrm>
              <a:off x="4550488" y="4276104"/>
              <a:ext cx="667508" cy="679471"/>
            </a:xfrm>
            <a:prstGeom prst="rect">
              <a:avLst/>
            </a:prstGeom>
            <a:noFill/>
            <a:ln>
              <a:noFill/>
            </a:ln>
          </p:spPr>
        </p:pic>
        <p:pic>
          <p:nvPicPr>
            <p:cNvPr id="41" name="Google Shape;41;p20"/>
            <p:cNvPicPr preferRelativeResize="0"/>
            <p:nvPr/>
          </p:nvPicPr>
          <p:blipFill rotWithShape="1">
            <a:blip r:embed="rId11">
              <a:alphaModFix/>
            </a:blip>
            <a:srcRect b="0" l="0" r="0" t="0"/>
            <a:stretch/>
          </p:blipFill>
          <p:spPr>
            <a:xfrm>
              <a:off x="7213935" y="4276104"/>
              <a:ext cx="741676" cy="679471"/>
            </a:xfrm>
            <a:prstGeom prst="rect">
              <a:avLst/>
            </a:prstGeom>
            <a:noFill/>
            <a:ln>
              <a:noFill/>
            </a:ln>
          </p:spPr>
        </p:pic>
        <p:sp>
          <p:nvSpPr>
            <p:cNvPr id="42" name="Google Shape;42;p20"/>
            <p:cNvSpPr/>
            <p:nvPr/>
          </p:nvSpPr>
          <p:spPr>
            <a:xfrm>
              <a:off x="4896942" y="4662673"/>
              <a:ext cx="69459" cy="69702"/>
            </a:xfrm>
            <a:custGeom>
              <a:rect b="b" l="l" r="r" t="t"/>
              <a:pathLst>
                <a:path extrusionOk="0" h="1267301" w="1262894">
                  <a:moveTo>
                    <a:pt x="231059" y="1122190"/>
                  </a:moveTo>
                  <a:cubicBezTo>
                    <a:pt x="514968" y="1352060"/>
                    <a:pt x="900540" y="1299990"/>
                    <a:pt x="1120059" y="1028464"/>
                  </a:cubicBezTo>
                  <a:cubicBezTo>
                    <a:pt x="1339579" y="756938"/>
                    <a:pt x="1304209" y="308501"/>
                    <a:pt x="1026778" y="139464"/>
                  </a:cubicBezTo>
                  <a:cubicBezTo>
                    <a:pt x="749346" y="-29573"/>
                    <a:pt x="340025" y="-94216"/>
                    <a:pt x="137778" y="233190"/>
                  </a:cubicBezTo>
                  <a:cubicBezTo>
                    <a:pt x="-64469" y="560596"/>
                    <a:pt x="-52785" y="892256"/>
                    <a:pt x="231059" y="1122190"/>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43" name="Google Shape;43;p20"/>
            <p:cNvSpPr/>
            <p:nvPr/>
          </p:nvSpPr>
          <p:spPr>
            <a:xfrm>
              <a:off x="4755021" y="4650887"/>
              <a:ext cx="60144" cy="62448"/>
            </a:xfrm>
            <a:custGeom>
              <a:rect b="b" l="l" r="r" t="t"/>
              <a:pathLst>
                <a:path extrusionOk="0" h="257519" w="248016">
                  <a:moveTo>
                    <a:pt x="34797" y="41482"/>
                  </a:moveTo>
                  <a:cubicBezTo>
                    <a:pt x="-15305" y="89424"/>
                    <a:pt x="-9653" y="162830"/>
                    <a:pt x="41147" y="218393"/>
                  </a:cubicBezTo>
                  <a:cubicBezTo>
                    <a:pt x="91947" y="273955"/>
                    <a:pt x="178624" y="269193"/>
                    <a:pt x="218057" y="211408"/>
                  </a:cubicBezTo>
                  <a:cubicBezTo>
                    <a:pt x="257491" y="153623"/>
                    <a:pt x="260603" y="87011"/>
                    <a:pt x="211707" y="34497"/>
                  </a:cubicBezTo>
                  <a:cubicBezTo>
                    <a:pt x="162813" y="-18017"/>
                    <a:pt x="84962" y="-6460"/>
                    <a:pt x="34797" y="41482"/>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44" name="Google Shape;44;p20"/>
            <p:cNvSpPr/>
            <p:nvPr/>
          </p:nvSpPr>
          <p:spPr>
            <a:xfrm>
              <a:off x="8426917" y="4646004"/>
              <a:ext cx="69459" cy="69702"/>
            </a:xfrm>
            <a:custGeom>
              <a:rect b="b" l="l" r="r" t="t"/>
              <a:pathLst>
                <a:path extrusionOk="0" h="1267301" w="1262894">
                  <a:moveTo>
                    <a:pt x="231059" y="1122190"/>
                  </a:moveTo>
                  <a:cubicBezTo>
                    <a:pt x="514968" y="1352060"/>
                    <a:pt x="900540" y="1299990"/>
                    <a:pt x="1120059" y="1028464"/>
                  </a:cubicBezTo>
                  <a:cubicBezTo>
                    <a:pt x="1339579" y="756938"/>
                    <a:pt x="1304209" y="308501"/>
                    <a:pt x="1026778" y="139464"/>
                  </a:cubicBezTo>
                  <a:cubicBezTo>
                    <a:pt x="749346" y="-29573"/>
                    <a:pt x="340025" y="-94216"/>
                    <a:pt x="137778" y="233190"/>
                  </a:cubicBezTo>
                  <a:cubicBezTo>
                    <a:pt x="-64469" y="560596"/>
                    <a:pt x="-52785" y="892256"/>
                    <a:pt x="231059" y="1122190"/>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45" name="Google Shape;45;p20"/>
            <p:cNvSpPr/>
            <p:nvPr/>
          </p:nvSpPr>
          <p:spPr>
            <a:xfrm>
              <a:off x="8284996" y="4634218"/>
              <a:ext cx="60144" cy="62448"/>
            </a:xfrm>
            <a:custGeom>
              <a:rect b="b" l="l" r="r" t="t"/>
              <a:pathLst>
                <a:path extrusionOk="0" h="257519" w="248016">
                  <a:moveTo>
                    <a:pt x="34797" y="41482"/>
                  </a:moveTo>
                  <a:cubicBezTo>
                    <a:pt x="-15305" y="89424"/>
                    <a:pt x="-9653" y="162830"/>
                    <a:pt x="41147" y="218393"/>
                  </a:cubicBezTo>
                  <a:cubicBezTo>
                    <a:pt x="91947" y="273955"/>
                    <a:pt x="178624" y="269193"/>
                    <a:pt x="218057" y="211408"/>
                  </a:cubicBezTo>
                  <a:cubicBezTo>
                    <a:pt x="257491" y="153623"/>
                    <a:pt x="260603" y="87011"/>
                    <a:pt x="211707" y="34497"/>
                  </a:cubicBezTo>
                  <a:cubicBezTo>
                    <a:pt x="162813" y="-18017"/>
                    <a:pt x="84962" y="-6460"/>
                    <a:pt x="34797" y="41482"/>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46" name="Google Shape;46;p20"/>
            <p:cNvSpPr/>
            <p:nvPr/>
          </p:nvSpPr>
          <p:spPr>
            <a:xfrm>
              <a:off x="1583030" y="4529911"/>
              <a:ext cx="69459" cy="69702"/>
            </a:xfrm>
            <a:custGeom>
              <a:rect b="b" l="l" r="r" t="t"/>
              <a:pathLst>
                <a:path extrusionOk="0" h="1267301" w="1262894">
                  <a:moveTo>
                    <a:pt x="231059" y="1122190"/>
                  </a:moveTo>
                  <a:cubicBezTo>
                    <a:pt x="514968" y="1352060"/>
                    <a:pt x="900540" y="1299990"/>
                    <a:pt x="1120059" y="1028464"/>
                  </a:cubicBezTo>
                  <a:cubicBezTo>
                    <a:pt x="1339579" y="756938"/>
                    <a:pt x="1304209" y="308501"/>
                    <a:pt x="1026778" y="139464"/>
                  </a:cubicBezTo>
                  <a:cubicBezTo>
                    <a:pt x="749346" y="-29573"/>
                    <a:pt x="340025" y="-94216"/>
                    <a:pt x="137778" y="233190"/>
                  </a:cubicBezTo>
                  <a:cubicBezTo>
                    <a:pt x="-64469" y="560596"/>
                    <a:pt x="-52785" y="892256"/>
                    <a:pt x="231059" y="1122190"/>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47" name="Google Shape;47;p20"/>
            <p:cNvSpPr/>
            <p:nvPr/>
          </p:nvSpPr>
          <p:spPr>
            <a:xfrm>
              <a:off x="1441108" y="4518125"/>
              <a:ext cx="60144" cy="62448"/>
            </a:xfrm>
            <a:custGeom>
              <a:rect b="b" l="l" r="r" t="t"/>
              <a:pathLst>
                <a:path extrusionOk="0" h="257519" w="248016">
                  <a:moveTo>
                    <a:pt x="34797" y="41482"/>
                  </a:moveTo>
                  <a:cubicBezTo>
                    <a:pt x="-15305" y="89424"/>
                    <a:pt x="-9653" y="162830"/>
                    <a:pt x="41147" y="218393"/>
                  </a:cubicBezTo>
                  <a:cubicBezTo>
                    <a:pt x="91947" y="273955"/>
                    <a:pt x="178624" y="269193"/>
                    <a:pt x="218057" y="211408"/>
                  </a:cubicBezTo>
                  <a:cubicBezTo>
                    <a:pt x="257491" y="153623"/>
                    <a:pt x="260603" y="87011"/>
                    <a:pt x="211707" y="34497"/>
                  </a:cubicBezTo>
                  <a:cubicBezTo>
                    <a:pt x="162813" y="-18017"/>
                    <a:pt x="84962" y="-6460"/>
                    <a:pt x="34797" y="41482"/>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48" name="Google Shape;48;p20"/>
            <p:cNvSpPr/>
            <p:nvPr/>
          </p:nvSpPr>
          <p:spPr>
            <a:xfrm flipH="1">
              <a:off x="5767046" y="4577317"/>
              <a:ext cx="69459" cy="69702"/>
            </a:xfrm>
            <a:custGeom>
              <a:rect b="b" l="l" r="r" t="t"/>
              <a:pathLst>
                <a:path extrusionOk="0" h="1267301" w="1262894">
                  <a:moveTo>
                    <a:pt x="231059" y="1122190"/>
                  </a:moveTo>
                  <a:cubicBezTo>
                    <a:pt x="514968" y="1352060"/>
                    <a:pt x="900540" y="1299990"/>
                    <a:pt x="1120059" y="1028464"/>
                  </a:cubicBezTo>
                  <a:cubicBezTo>
                    <a:pt x="1339579" y="756938"/>
                    <a:pt x="1304209" y="308501"/>
                    <a:pt x="1026778" y="139464"/>
                  </a:cubicBezTo>
                  <a:cubicBezTo>
                    <a:pt x="749346" y="-29573"/>
                    <a:pt x="340025" y="-94216"/>
                    <a:pt x="137778" y="233190"/>
                  </a:cubicBezTo>
                  <a:cubicBezTo>
                    <a:pt x="-64469" y="560596"/>
                    <a:pt x="-52785" y="892256"/>
                    <a:pt x="231059" y="1122190"/>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49" name="Google Shape;49;p20"/>
            <p:cNvSpPr/>
            <p:nvPr/>
          </p:nvSpPr>
          <p:spPr>
            <a:xfrm flipH="1">
              <a:off x="5918283" y="4565531"/>
              <a:ext cx="60144" cy="62448"/>
            </a:xfrm>
            <a:custGeom>
              <a:rect b="b" l="l" r="r" t="t"/>
              <a:pathLst>
                <a:path extrusionOk="0" h="257519" w="248016">
                  <a:moveTo>
                    <a:pt x="34797" y="41482"/>
                  </a:moveTo>
                  <a:cubicBezTo>
                    <a:pt x="-15305" y="89424"/>
                    <a:pt x="-9653" y="162830"/>
                    <a:pt x="41147" y="218393"/>
                  </a:cubicBezTo>
                  <a:cubicBezTo>
                    <a:pt x="91947" y="273955"/>
                    <a:pt x="178624" y="269193"/>
                    <a:pt x="218057" y="211408"/>
                  </a:cubicBezTo>
                  <a:cubicBezTo>
                    <a:pt x="257491" y="153623"/>
                    <a:pt x="260603" y="87011"/>
                    <a:pt x="211707" y="34497"/>
                  </a:cubicBezTo>
                  <a:cubicBezTo>
                    <a:pt x="162813" y="-18017"/>
                    <a:pt x="84962" y="-6460"/>
                    <a:pt x="34797" y="41482"/>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50" name="Google Shape;50;p20"/>
            <p:cNvSpPr/>
            <p:nvPr/>
          </p:nvSpPr>
          <p:spPr>
            <a:xfrm flipH="1">
              <a:off x="3228777" y="4602367"/>
              <a:ext cx="69459" cy="69702"/>
            </a:xfrm>
            <a:custGeom>
              <a:rect b="b" l="l" r="r" t="t"/>
              <a:pathLst>
                <a:path extrusionOk="0" h="1267301" w="1262894">
                  <a:moveTo>
                    <a:pt x="231059" y="1122190"/>
                  </a:moveTo>
                  <a:cubicBezTo>
                    <a:pt x="514968" y="1352060"/>
                    <a:pt x="900540" y="1299990"/>
                    <a:pt x="1120059" y="1028464"/>
                  </a:cubicBezTo>
                  <a:cubicBezTo>
                    <a:pt x="1339579" y="756938"/>
                    <a:pt x="1304209" y="308501"/>
                    <a:pt x="1026778" y="139464"/>
                  </a:cubicBezTo>
                  <a:cubicBezTo>
                    <a:pt x="749346" y="-29573"/>
                    <a:pt x="340025" y="-94216"/>
                    <a:pt x="137778" y="233190"/>
                  </a:cubicBezTo>
                  <a:cubicBezTo>
                    <a:pt x="-64469" y="560596"/>
                    <a:pt x="-52785" y="892256"/>
                    <a:pt x="231059" y="1122190"/>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51" name="Google Shape;51;p20"/>
            <p:cNvSpPr/>
            <p:nvPr/>
          </p:nvSpPr>
          <p:spPr>
            <a:xfrm flipH="1">
              <a:off x="3380014" y="4590581"/>
              <a:ext cx="60144" cy="62448"/>
            </a:xfrm>
            <a:custGeom>
              <a:rect b="b" l="l" r="r" t="t"/>
              <a:pathLst>
                <a:path extrusionOk="0" h="257519" w="248016">
                  <a:moveTo>
                    <a:pt x="34797" y="41482"/>
                  </a:moveTo>
                  <a:cubicBezTo>
                    <a:pt x="-15305" y="89424"/>
                    <a:pt x="-9653" y="162830"/>
                    <a:pt x="41147" y="218393"/>
                  </a:cubicBezTo>
                  <a:cubicBezTo>
                    <a:pt x="91947" y="273955"/>
                    <a:pt x="178624" y="269193"/>
                    <a:pt x="218057" y="211408"/>
                  </a:cubicBezTo>
                  <a:cubicBezTo>
                    <a:pt x="257491" y="153623"/>
                    <a:pt x="260603" y="87011"/>
                    <a:pt x="211707" y="34497"/>
                  </a:cubicBezTo>
                  <a:cubicBezTo>
                    <a:pt x="162813" y="-18017"/>
                    <a:pt x="84962" y="-6460"/>
                    <a:pt x="34797" y="41482"/>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52" name="Google Shape;52;p20"/>
            <p:cNvSpPr/>
            <p:nvPr/>
          </p:nvSpPr>
          <p:spPr>
            <a:xfrm rot="-311666">
              <a:off x="4096754" y="4630462"/>
              <a:ext cx="69746" cy="69989"/>
            </a:xfrm>
            <a:custGeom>
              <a:rect b="b" l="l" r="r" t="t"/>
              <a:pathLst>
                <a:path extrusionOk="0" h="1267301" w="1262894">
                  <a:moveTo>
                    <a:pt x="231059" y="1122190"/>
                  </a:moveTo>
                  <a:cubicBezTo>
                    <a:pt x="514968" y="1352060"/>
                    <a:pt x="900540" y="1299990"/>
                    <a:pt x="1120059" y="1028464"/>
                  </a:cubicBezTo>
                  <a:cubicBezTo>
                    <a:pt x="1339579" y="756938"/>
                    <a:pt x="1304209" y="308501"/>
                    <a:pt x="1026778" y="139464"/>
                  </a:cubicBezTo>
                  <a:cubicBezTo>
                    <a:pt x="749346" y="-29573"/>
                    <a:pt x="340025" y="-94216"/>
                    <a:pt x="137778" y="233190"/>
                  </a:cubicBezTo>
                  <a:cubicBezTo>
                    <a:pt x="-64469" y="560596"/>
                    <a:pt x="-52785" y="892256"/>
                    <a:pt x="231059" y="1122190"/>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53" name="Google Shape;53;p20"/>
            <p:cNvSpPr/>
            <p:nvPr/>
          </p:nvSpPr>
          <p:spPr>
            <a:xfrm rot="-392198">
              <a:off x="3942938" y="4634457"/>
              <a:ext cx="59913" cy="62209"/>
            </a:xfrm>
            <a:custGeom>
              <a:rect b="b" l="l" r="r" t="t"/>
              <a:pathLst>
                <a:path extrusionOk="0" h="257519" w="248016">
                  <a:moveTo>
                    <a:pt x="34797" y="41482"/>
                  </a:moveTo>
                  <a:cubicBezTo>
                    <a:pt x="-15305" y="89424"/>
                    <a:pt x="-9653" y="162830"/>
                    <a:pt x="41147" y="218393"/>
                  </a:cubicBezTo>
                  <a:cubicBezTo>
                    <a:pt x="91947" y="273955"/>
                    <a:pt x="178624" y="269193"/>
                    <a:pt x="218057" y="211408"/>
                  </a:cubicBezTo>
                  <a:cubicBezTo>
                    <a:pt x="257491" y="153623"/>
                    <a:pt x="260603" y="87011"/>
                    <a:pt x="211707" y="34497"/>
                  </a:cubicBezTo>
                  <a:cubicBezTo>
                    <a:pt x="162813" y="-18017"/>
                    <a:pt x="84962" y="-6460"/>
                    <a:pt x="34797" y="41482"/>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54" name="Google Shape;54;p20"/>
            <p:cNvSpPr/>
            <p:nvPr/>
          </p:nvSpPr>
          <p:spPr>
            <a:xfrm rot="-311666">
              <a:off x="6638372" y="4644749"/>
              <a:ext cx="69746" cy="69989"/>
            </a:xfrm>
            <a:custGeom>
              <a:rect b="b" l="l" r="r" t="t"/>
              <a:pathLst>
                <a:path extrusionOk="0" h="1267301" w="1262894">
                  <a:moveTo>
                    <a:pt x="231059" y="1122190"/>
                  </a:moveTo>
                  <a:cubicBezTo>
                    <a:pt x="514968" y="1352060"/>
                    <a:pt x="900540" y="1299990"/>
                    <a:pt x="1120059" y="1028464"/>
                  </a:cubicBezTo>
                  <a:cubicBezTo>
                    <a:pt x="1339579" y="756938"/>
                    <a:pt x="1304209" y="308501"/>
                    <a:pt x="1026778" y="139464"/>
                  </a:cubicBezTo>
                  <a:cubicBezTo>
                    <a:pt x="749346" y="-29573"/>
                    <a:pt x="340025" y="-94216"/>
                    <a:pt x="137778" y="233190"/>
                  </a:cubicBezTo>
                  <a:cubicBezTo>
                    <a:pt x="-64469" y="560596"/>
                    <a:pt x="-52785" y="892256"/>
                    <a:pt x="231059" y="1122190"/>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55" name="Google Shape;55;p20"/>
            <p:cNvSpPr/>
            <p:nvPr/>
          </p:nvSpPr>
          <p:spPr>
            <a:xfrm rot="-392198">
              <a:off x="6484557" y="4648745"/>
              <a:ext cx="59913" cy="62209"/>
            </a:xfrm>
            <a:custGeom>
              <a:rect b="b" l="l" r="r" t="t"/>
              <a:pathLst>
                <a:path extrusionOk="0" h="257519" w="248016">
                  <a:moveTo>
                    <a:pt x="34797" y="41482"/>
                  </a:moveTo>
                  <a:cubicBezTo>
                    <a:pt x="-15305" y="89424"/>
                    <a:pt x="-9653" y="162830"/>
                    <a:pt x="41147" y="218393"/>
                  </a:cubicBezTo>
                  <a:cubicBezTo>
                    <a:pt x="91947" y="273955"/>
                    <a:pt x="178624" y="269193"/>
                    <a:pt x="218057" y="211408"/>
                  </a:cubicBezTo>
                  <a:cubicBezTo>
                    <a:pt x="257491" y="153623"/>
                    <a:pt x="260603" y="87011"/>
                    <a:pt x="211707" y="34497"/>
                  </a:cubicBezTo>
                  <a:cubicBezTo>
                    <a:pt x="162813" y="-18017"/>
                    <a:pt x="84962" y="-6460"/>
                    <a:pt x="34797" y="41482"/>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56" name="Google Shape;56;p20"/>
            <p:cNvSpPr/>
            <p:nvPr/>
          </p:nvSpPr>
          <p:spPr>
            <a:xfrm rot="-311666">
              <a:off x="7699854" y="4645862"/>
              <a:ext cx="69746" cy="69989"/>
            </a:xfrm>
            <a:custGeom>
              <a:rect b="b" l="l" r="r" t="t"/>
              <a:pathLst>
                <a:path extrusionOk="0" h="1267301" w="1262894">
                  <a:moveTo>
                    <a:pt x="231059" y="1122190"/>
                  </a:moveTo>
                  <a:cubicBezTo>
                    <a:pt x="514968" y="1352060"/>
                    <a:pt x="900540" y="1299990"/>
                    <a:pt x="1120059" y="1028464"/>
                  </a:cubicBezTo>
                  <a:cubicBezTo>
                    <a:pt x="1339579" y="756938"/>
                    <a:pt x="1304209" y="308501"/>
                    <a:pt x="1026778" y="139464"/>
                  </a:cubicBezTo>
                  <a:cubicBezTo>
                    <a:pt x="749346" y="-29573"/>
                    <a:pt x="340025" y="-94216"/>
                    <a:pt x="137778" y="233190"/>
                  </a:cubicBezTo>
                  <a:cubicBezTo>
                    <a:pt x="-64469" y="560596"/>
                    <a:pt x="-52785" y="892256"/>
                    <a:pt x="231059" y="1122190"/>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57" name="Google Shape;57;p20"/>
            <p:cNvSpPr/>
            <p:nvPr/>
          </p:nvSpPr>
          <p:spPr>
            <a:xfrm rot="-392198">
              <a:off x="7546038" y="4649857"/>
              <a:ext cx="59913" cy="62209"/>
            </a:xfrm>
            <a:custGeom>
              <a:rect b="b" l="l" r="r" t="t"/>
              <a:pathLst>
                <a:path extrusionOk="0" h="257519" w="248016">
                  <a:moveTo>
                    <a:pt x="34797" y="41482"/>
                  </a:moveTo>
                  <a:cubicBezTo>
                    <a:pt x="-15305" y="89424"/>
                    <a:pt x="-9653" y="162830"/>
                    <a:pt x="41147" y="218393"/>
                  </a:cubicBezTo>
                  <a:cubicBezTo>
                    <a:pt x="91947" y="273955"/>
                    <a:pt x="178624" y="269193"/>
                    <a:pt x="218057" y="211408"/>
                  </a:cubicBezTo>
                  <a:cubicBezTo>
                    <a:pt x="257491" y="153623"/>
                    <a:pt x="260603" y="87011"/>
                    <a:pt x="211707" y="34497"/>
                  </a:cubicBezTo>
                  <a:cubicBezTo>
                    <a:pt x="162813" y="-18017"/>
                    <a:pt x="84962" y="-6460"/>
                    <a:pt x="34797" y="41482"/>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58" name="Google Shape;58;p20"/>
            <p:cNvSpPr/>
            <p:nvPr/>
          </p:nvSpPr>
          <p:spPr>
            <a:xfrm rot="-311666">
              <a:off x="2463316" y="4605762"/>
              <a:ext cx="69746" cy="69989"/>
            </a:xfrm>
            <a:custGeom>
              <a:rect b="b" l="l" r="r" t="t"/>
              <a:pathLst>
                <a:path extrusionOk="0" h="1267301" w="1262894">
                  <a:moveTo>
                    <a:pt x="231059" y="1122190"/>
                  </a:moveTo>
                  <a:cubicBezTo>
                    <a:pt x="514968" y="1352060"/>
                    <a:pt x="900540" y="1299990"/>
                    <a:pt x="1120059" y="1028464"/>
                  </a:cubicBezTo>
                  <a:cubicBezTo>
                    <a:pt x="1339579" y="756938"/>
                    <a:pt x="1304209" y="308501"/>
                    <a:pt x="1026778" y="139464"/>
                  </a:cubicBezTo>
                  <a:cubicBezTo>
                    <a:pt x="749346" y="-29573"/>
                    <a:pt x="340025" y="-94216"/>
                    <a:pt x="137778" y="233190"/>
                  </a:cubicBezTo>
                  <a:cubicBezTo>
                    <a:pt x="-64469" y="560596"/>
                    <a:pt x="-52785" y="892256"/>
                    <a:pt x="231059" y="1122190"/>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59" name="Google Shape;59;p20"/>
            <p:cNvSpPr/>
            <p:nvPr/>
          </p:nvSpPr>
          <p:spPr>
            <a:xfrm rot="-392198">
              <a:off x="2309500" y="4609757"/>
              <a:ext cx="59913" cy="62209"/>
            </a:xfrm>
            <a:custGeom>
              <a:rect b="b" l="l" r="r" t="t"/>
              <a:pathLst>
                <a:path extrusionOk="0" h="257519" w="248016">
                  <a:moveTo>
                    <a:pt x="34797" y="41482"/>
                  </a:moveTo>
                  <a:cubicBezTo>
                    <a:pt x="-15305" y="89424"/>
                    <a:pt x="-9653" y="162830"/>
                    <a:pt x="41147" y="218393"/>
                  </a:cubicBezTo>
                  <a:cubicBezTo>
                    <a:pt x="91947" y="273955"/>
                    <a:pt x="178624" y="269193"/>
                    <a:pt x="218057" y="211408"/>
                  </a:cubicBezTo>
                  <a:cubicBezTo>
                    <a:pt x="257491" y="153623"/>
                    <a:pt x="260603" y="87011"/>
                    <a:pt x="211707" y="34497"/>
                  </a:cubicBezTo>
                  <a:cubicBezTo>
                    <a:pt x="162813" y="-18017"/>
                    <a:pt x="84962" y="-6460"/>
                    <a:pt x="34797" y="41482"/>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60" name="Google Shape;60;p20"/>
            <p:cNvSpPr/>
            <p:nvPr/>
          </p:nvSpPr>
          <p:spPr>
            <a:xfrm rot="-311666">
              <a:off x="747579" y="4675687"/>
              <a:ext cx="69746" cy="69989"/>
            </a:xfrm>
            <a:custGeom>
              <a:rect b="b" l="l" r="r" t="t"/>
              <a:pathLst>
                <a:path extrusionOk="0" h="1267301" w="1262894">
                  <a:moveTo>
                    <a:pt x="231059" y="1122190"/>
                  </a:moveTo>
                  <a:cubicBezTo>
                    <a:pt x="514968" y="1352060"/>
                    <a:pt x="900540" y="1299990"/>
                    <a:pt x="1120059" y="1028464"/>
                  </a:cubicBezTo>
                  <a:cubicBezTo>
                    <a:pt x="1339579" y="756938"/>
                    <a:pt x="1304209" y="308501"/>
                    <a:pt x="1026778" y="139464"/>
                  </a:cubicBezTo>
                  <a:cubicBezTo>
                    <a:pt x="749346" y="-29573"/>
                    <a:pt x="340025" y="-94216"/>
                    <a:pt x="137778" y="233190"/>
                  </a:cubicBezTo>
                  <a:cubicBezTo>
                    <a:pt x="-64469" y="560596"/>
                    <a:pt x="-52785" y="892256"/>
                    <a:pt x="231059" y="1122190"/>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61" name="Google Shape;61;p20"/>
            <p:cNvSpPr/>
            <p:nvPr/>
          </p:nvSpPr>
          <p:spPr>
            <a:xfrm rot="-392198">
              <a:off x="593763" y="4679682"/>
              <a:ext cx="59913" cy="62209"/>
            </a:xfrm>
            <a:custGeom>
              <a:rect b="b" l="l" r="r" t="t"/>
              <a:pathLst>
                <a:path extrusionOk="0" h="257519" w="248016">
                  <a:moveTo>
                    <a:pt x="34797" y="41482"/>
                  </a:moveTo>
                  <a:cubicBezTo>
                    <a:pt x="-15305" y="89424"/>
                    <a:pt x="-9653" y="162830"/>
                    <a:pt x="41147" y="218393"/>
                  </a:cubicBezTo>
                  <a:cubicBezTo>
                    <a:pt x="91947" y="273955"/>
                    <a:pt x="178624" y="269193"/>
                    <a:pt x="218057" y="211408"/>
                  </a:cubicBezTo>
                  <a:cubicBezTo>
                    <a:pt x="257491" y="153623"/>
                    <a:pt x="260603" y="87011"/>
                    <a:pt x="211707" y="34497"/>
                  </a:cubicBezTo>
                  <a:cubicBezTo>
                    <a:pt x="162813" y="-18017"/>
                    <a:pt x="84962" y="-6460"/>
                    <a:pt x="34797" y="41482"/>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62" name="Google Shape;62;p20"/>
            <p:cNvSpPr/>
            <p:nvPr/>
          </p:nvSpPr>
          <p:spPr>
            <a:xfrm rot="1498374">
              <a:off x="4099383" y="4682386"/>
              <a:ext cx="123962" cy="138116"/>
            </a:xfrm>
            <a:custGeom>
              <a:rect b="b" l="l" r="r" t="t"/>
              <a:pathLst>
                <a:path extrusionOk="0" h="11144" w="10002">
                  <a:moveTo>
                    <a:pt x="0" y="11144"/>
                  </a:moveTo>
                  <a:cubicBezTo>
                    <a:pt x="4895" y="10166"/>
                    <a:pt x="10002" y="4991"/>
                    <a:pt x="10002" y="0"/>
                  </a:cubicBezTo>
                </a:path>
              </a:pathLst>
            </a:custGeom>
            <a:noFill/>
            <a:ln cap="rnd" cmpd="sng" w="381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3" name="Google Shape;63;p20"/>
            <p:cNvSpPr/>
            <p:nvPr/>
          </p:nvSpPr>
          <p:spPr>
            <a:xfrm rot="2700242">
              <a:off x="579912" y="4640102"/>
              <a:ext cx="251162" cy="279858"/>
            </a:xfrm>
            <a:custGeom>
              <a:rect b="b" l="l" r="r" t="t"/>
              <a:pathLst>
                <a:path extrusionOk="0" h="11144" w="10002">
                  <a:moveTo>
                    <a:pt x="0" y="11144"/>
                  </a:moveTo>
                  <a:cubicBezTo>
                    <a:pt x="4895" y="10166"/>
                    <a:pt x="10002" y="4991"/>
                    <a:pt x="10002" y="0"/>
                  </a:cubicBezTo>
                </a:path>
              </a:pathLst>
            </a:custGeom>
            <a:noFill/>
            <a:ln cap="rnd" cmpd="sng" w="381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4" name="Google Shape;64;p20"/>
            <p:cNvSpPr/>
            <p:nvPr/>
          </p:nvSpPr>
          <p:spPr>
            <a:xfrm>
              <a:off x="2328621" y="4644669"/>
              <a:ext cx="170700" cy="170700"/>
            </a:xfrm>
            <a:prstGeom prst="pie">
              <a:avLst>
                <a:gd fmla="val 0" name="adj1"/>
                <a:gd fmla="val 10852930" name="adj2"/>
              </a:avLst>
            </a:pr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5" name="Google Shape;65;p20"/>
            <p:cNvSpPr/>
            <p:nvPr/>
          </p:nvSpPr>
          <p:spPr>
            <a:xfrm>
              <a:off x="6533530" y="4690100"/>
              <a:ext cx="122700" cy="122700"/>
            </a:xfrm>
            <a:prstGeom prst="pie">
              <a:avLst>
                <a:gd fmla="val 0" name="adj1"/>
                <a:gd fmla="val 10852930" name="adj2"/>
              </a:avLst>
            </a:pr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6" name="Google Shape;66;p20"/>
            <p:cNvSpPr/>
            <p:nvPr/>
          </p:nvSpPr>
          <p:spPr>
            <a:xfrm>
              <a:off x="7620925" y="4750629"/>
              <a:ext cx="75900" cy="105600"/>
            </a:xfrm>
            <a:prstGeom prst="roundRect">
              <a:avLst>
                <a:gd fmla="val 50000" name="adj"/>
              </a:avLst>
            </a:pr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ubtitle">
  <p:cSld name="TITLE_1">
    <p:spTree>
      <p:nvGrpSpPr>
        <p:cNvPr id="194" name="Shape 194"/>
        <p:cNvGrpSpPr/>
        <p:nvPr/>
      </p:nvGrpSpPr>
      <p:grpSpPr>
        <a:xfrm>
          <a:off x="0" y="0"/>
          <a:ext cx="0" cy="0"/>
          <a:chOff x="0" y="0"/>
          <a:chExt cx="0" cy="0"/>
        </a:xfrm>
      </p:grpSpPr>
      <p:grpSp>
        <p:nvGrpSpPr>
          <p:cNvPr id="195" name="Google Shape;195;p29"/>
          <p:cNvGrpSpPr/>
          <p:nvPr/>
        </p:nvGrpSpPr>
        <p:grpSpPr>
          <a:xfrm>
            <a:off x="7423694" y="2798737"/>
            <a:ext cx="1617945" cy="1829054"/>
            <a:chOff x="7423694" y="2798737"/>
            <a:chExt cx="1617945" cy="1829054"/>
          </a:xfrm>
        </p:grpSpPr>
        <p:grpSp>
          <p:nvGrpSpPr>
            <p:cNvPr id="196" name="Google Shape;196;p29"/>
            <p:cNvGrpSpPr/>
            <p:nvPr/>
          </p:nvGrpSpPr>
          <p:grpSpPr>
            <a:xfrm flipH="1">
              <a:off x="7859538" y="4235422"/>
              <a:ext cx="477531" cy="392369"/>
              <a:chOff x="3019540" y="1608452"/>
              <a:chExt cx="440487" cy="361931"/>
            </a:xfrm>
          </p:grpSpPr>
          <p:sp>
            <p:nvSpPr>
              <p:cNvPr id="197" name="Google Shape;197;p29"/>
              <p:cNvSpPr/>
              <p:nvPr/>
            </p:nvSpPr>
            <p:spPr>
              <a:xfrm flipH="1">
                <a:off x="3338602" y="1608452"/>
                <a:ext cx="121425" cy="361931"/>
              </a:xfrm>
              <a:custGeom>
                <a:rect b="b" l="l" r="r" t="t"/>
                <a:pathLst>
                  <a:path extrusionOk="0" h="13716" w="4857">
                    <a:moveTo>
                      <a:pt x="4857" y="0"/>
                    </a:moveTo>
                    <a:lnTo>
                      <a:pt x="1714" y="6858"/>
                    </a:lnTo>
                    <a:lnTo>
                      <a:pt x="4857" y="13716"/>
                    </a:lnTo>
                    <a:lnTo>
                      <a:pt x="0" y="13716"/>
                    </a:lnTo>
                  </a:path>
                </a:pathLst>
              </a:custGeom>
              <a:noFill/>
              <a:ln cap="rnd" cmpd="sng" w="38100">
                <a:solidFill>
                  <a:schemeClr val="dk1"/>
                </a:solidFill>
                <a:prstDash val="solid"/>
                <a:round/>
                <a:headEnd len="sm" w="sm" type="none"/>
                <a:tailEnd len="sm" w="sm" type="none"/>
              </a:ln>
            </p:spPr>
          </p:sp>
          <p:sp>
            <p:nvSpPr>
              <p:cNvPr id="198" name="Google Shape;198;p29"/>
              <p:cNvSpPr/>
              <p:nvPr/>
            </p:nvSpPr>
            <p:spPr>
              <a:xfrm flipH="1">
                <a:off x="3019540" y="1608452"/>
                <a:ext cx="121425" cy="361931"/>
              </a:xfrm>
              <a:custGeom>
                <a:rect b="b" l="l" r="r" t="t"/>
                <a:pathLst>
                  <a:path extrusionOk="0" h="13716" w="4857">
                    <a:moveTo>
                      <a:pt x="4857" y="0"/>
                    </a:moveTo>
                    <a:lnTo>
                      <a:pt x="1714" y="6858"/>
                    </a:lnTo>
                    <a:lnTo>
                      <a:pt x="4857" y="13716"/>
                    </a:lnTo>
                    <a:lnTo>
                      <a:pt x="0" y="13716"/>
                    </a:lnTo>
                  </a:path>
                </a:pathLst>
              </a:custGeom>
              <a:noFill/>
              <a:ln cap="rnd" cmpd="sng" w="38100">
                <a:solidFill>
                  <a:schemeClr val="dk1"/>
                </a:solidFill>
                <a:prstDash val="solid"/>
                <a:round/>
                <a:headEnd len="sm" w="sm" type="none"/>
                <a:tailEnd len="sm" w="sm" type="none"/>
              </a:ln>
            </p:spPr>
          </p:sp>
        </p:grpSp>
        <p:pic>
          <p:nvPicPr>
            <p:cNvPr id="199" name="Google Shape;199;p29"/>
            <p:cNvPicPr preferRelativeResize="0"/>
            <p:nvPr/>
          </p:nvPicPr>
          <p:blipFill rotWithShape="1">
            <a:blip r:embed="rId2">
              <a:alphaModFix/>
            </a:blip>
            <a:srcRect b="0" l="0" r="0" t="0"/>
            <a:stretch/>
          </p:blipFill>
          <p:spPr>
            <a:xfrm>
              <a:off x="7423694" y="2798737"/>
              <a:ext cx="1541746" cy="1505664"/>
            </a:xfrm>
            <a:prstGeom prst="rect">
              <a:avLst/>
            </a:prstGeom>
            <a:noFill/>
            <a:ln>
              <a:noFill/>
            </a:ln>
          </p:spPr>
        </p:pic>
        <p:sp>
          <p:nvSpPr>
            <p:cNvPr id="200" name="Google Shape;200;p29"/>
            <p:cNvSpPr/>
            <p:nvPr/>
          </p:nvSpPr>
          <p:spPr>
            <a:xfrm flipH="1" rot="10145659">
              <a:off x="8744442" y="3784239"/>
              <a:ext cx="271074" cy="302024"/>
            </a:xfrm>
            <a:custGeom>
              <a:rect b="b" l="l" r="r" t="t"/>
              <a:pathLst>
                <a:path extrusionOk="0" h="11144" w="10002">
                  <a:moveTo>
                    <a:pt x="0" y="11144"/>
                  </a:moveTo>
                  <a:cubicBezTo>
                    <a:pt x="4895" y="10166"/>
                    <a:pt x="10002" y="4991"/>
                    <a:pt x="10002" y="0"/>
                  </a:cubicBezTo>
                </a:path>
              </a:pathLst>
            </a:custGeom>
            <a:noFill/>
            <a:ln cap="rnd" cmpd="sng" w="38100">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1" name="Google Shape;201;p29"/>
            <p:cNvSpPr/>
            <p:nvPr/>
          </p:nvSpPr>
          <p:spPr>
            <a:xfrm>
              <a:off x="8145101" y="3519597"/>
              <a:ext cx="145233" cy="145740"/>
            </a:xfrm>
            <a:custGeom>
              <a:rect b="b" l="l" r="r" t="t"/>
              <a:pathLst>
                <a:path extrusionOk="0" h="1267301" w="1262894">
                  <a:moveTo>
                    <a:pt x="231059" y="1122190"/>
                  </a:moveTo>
                  <a:cubicBezTo>
                    <a:pt x="514968" y="1352060"/>
                    <a:pt x="900540" y="1299990"/>
                    <a:pt x="1120059" y="1028464"/>
                  </a:cubicBezTo>
                  <a:cubicBezTo>
                    <a:pt x="1339579" y="756938"/>
                    <a:pt x="1304209" y="308501"/>
                    <a:pt x="1026778" y="139464"/>
                  </a:cubicBezTo>
                  <a:cubicBezTo>
                    <a:pt x="749346" y="-29573"/>
                    <a:pt x="340025" y="-94216"/>
                    <a:pt x="137778" y="233190"/>
                  </a:cubicBezTo>
                  <a:cubicBezTo>
                    <a:pt x="-64469" y="560596"/>
                    <a:pt x="-52785" y="892256"/>
                    <a:pt x="231059" y="1122190"/>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202" name="Google Shape;202;p29"/>
            <p:cNvSpPr/>
            <p:nvPr/>
          </p:nvSpPr>
          <p:spPr>
            <a:xfrm>
              <a:off x="7846505" y="3494798"/>
              <a:ext cx="127108" cy="131978"/>
            </a:xfrm>
            <a:custGeom>
              <a:rect b="b" l="l" r="r" t="t"/>
              <a:pathLst>
                <a:path extrusionOk="0" h="257519" w="248016">
                  <a:moveTo>
                    <a:pt x="34797" y="41482"/>
                  </a:moveTo>
                  <a:cubicBezTo>
                    <a:pt x="-15305" y="89424"/>
                    <a:pt x="-9653" y="162830"/>
                    <a:pt x="41147" y="218393"/>
                  </a:cubicBezTo>
                  <a:cubicBezTo>
                    <a:pt x="91947" y="273955"/>
                    <a:pt x="178624" y="269193"/>
                    <a:pt x="218057" y="211408"/>
                  </a:cubicBezTo>
                  <a:cubicBezTo>
                    <a:pt x="257491" y="153623"/>
                    <a:pt x="260603" y="87011"/>
                    <a:pt x="211707" y="34497"/>
                  </a:cubicBezTo>
                  <a:cubicBezTo>
                    <a:pt x="162813" y="-18017"/>
                    <a:pt x="84962" y="-6460"/>
                    <a:pt x="34797" y="41482"/>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grpSp>
      <p:grpSp>
        <p:nvGrpSpPr>
          <p:cNvPr id="203" name="Google Shape;203;p29"/>
          <p:cNvGrpSpPr/>
          <p:nvPr/>
        </p:nvGrpSpPr>
        <p:grpSpPr>
          <a:xfrm>
            <a:off x="234989" y="2839988"/>
            <a:ext cx="1635537" cy="1783192"/>
            <a:chOff x="234989" y="2839988"/>
            <a:chExt cx="1635537" cy="1783192"/>
          </a:xfrm>
        </p:grpSpPr>
        <p:grpSp>
          <p:nvGrpSpPr>
            <p:cNvPr id="204" name="Google Shape;204;p29"/>
            <p:cNvGrpSpPr/>
            <p:nvPr/>
          </p:nvGrpSpPr>
          <p:grpSpPr>
            <a:xfrm>
              <a:off x="782413" y="4230800"/>
              <a:ext cx="593752" cy="392380"/>
              <a:chOff x="7919013" y="4383200"/>
              <a:chExt cx="593752" cy="392380"/>
            </a:xfrm>
          </p:grpSpPr>
          <p:sp>
            <p:nvSpPr>
              <p:cNvPr id="205" name="Google Shape;205;p29"/>
              <p:cNvSpPr/>
              <p:nvPr/>
            </p:nvSpPr>
            <p:spPr>
              <a:xfrm>
                <a:off x="7919013" y="4383200"/>
                <a:ext cx="131637" cy="392380"/>
              </a:xfrm>
              <a:custGeom>
                <a:rect b="b" l="l" r="r" t="t"/>
                <a:pathLst>
                  <a:path extrusionOk="0" h="13716" w="4857">
                    <a:moveTo>
                      <a:pt x="4857" y="0"/>
                    </a:moveTo>
                    <a:lnTo>
                      <a:pt x="1714" y="6858"/>
                    </a:lnTo>
                    <a:lnTo>
                      <a:pt x="4857" y="13716"/>
                    </a:lnTo>
                    <a:lnTo>
                      <a:pt x="0" y="13716"/>
                    </a:lnTo>
                  </a:path>
                </a:pathLst>
              </a:custGeom>
              <a:noFill/>
              <a:ln cap="rnd" cmpd="sng" w="38100">
                <a:solidFill>
                  <a:schemeClr val="dk1"/>
                </a:solidFill>
                <a:prstDash val="solid"/>
                <a:round/>
                <a:headEnd len="sm" w="sm" type="none"/>
                <a:tailEnd len="sm" w="sm" type="none"/>
              </a:ln>
            </p:spPr>
          </p:sp>
          <p:sp>
            <p:nvSpPr>
              <p:cNvPr id="206" name="Google Shape;206;p29"/>
              <p:cNvSpPr/>
              <p:nvPr/>
            </p:nvSpPr>
            <p:spPr>
              <a:xfrm flipH="1">
                <a:off x="8381128" y="4383200"/>
                <a:ext cx="131637" cy="392380"/>
              </a:xfrm>
              <a:custGeom>
                <a:rect b="b" l="l" r="r" t="t"/>
                <a:pathLst>
                  <a:path extrusionOk="0" h="13716" w="4857">
                    <a:moveTo>
                      <a:pt x="4857" y="0"/>
                    </a:moveTo>
                    <a:lnTo>
                      <a:pt x="1714" y="6858"/>
                    </a:lnTo>
                    <a:lnTo>
                      <a:pt x="4857" y="13716"/>
                    </a:lnTo>
                    <a:lnTo>
                      <a:pt x="0" y="13716"/>
                    </a:lnTo>
                  </a:path>
                </a:pathLst>
              </a:custGeom>
              <a:noFill/>
              <a:ln cap="rnd" cmpd="sng" w="38100">
                <a:solidFill>
                  <a:schemeClr val="dk1"/>
                </a:solidFill>
                <a:prstDash val="solid"/>
                <a:round/>
                <a:headEnd len="sm" w="sm" type="none"/>
                <a:tailEnd len="sm" w="sm" type="none"/>
              </a:ln>
            </p:spPr>
          </p:sp>
        </p:grpSp>
        <p:sp>
          <p:nvSpPr>
            <p:cNvPr id="207" name="Google Shape;207;p29"/>
            <p:cNvSpPr/>
            <p:nvPr/>
          </p:nvSpPr>
          <p:spPr>
            <a:xfrm rot="-8639560">
              <a:off x="305426" y="3422808"/>
              <a:ext cx="383356" cy="248314"/>
            </a:xfrm>
            <a:custGeom>
              <a:rect b="b" l="l" r="r" t="t"/>
              <a:pathLst>
                <a:path extrusionOk="0" h="16288" w="25146">
                  <a:moveTo>
                    <a:pt x="0" y="0"/>
                  </a:moveTo>
                  <a:cubicBezTo>
                    <a:pt x="9272" y="3711"/>
                    <a:pt x="18751" y="8617"/>
                    <a:pt x="25146" y="16288"/>
                  </a:cubicBezTo>
                </a:path>
              </a:pathLst>
            </a:custGeom>
            <a:noFill/>
            <a:ln cap="rnd" cmpd="sng" w="38100">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8" name="Google Shape;208;p29"/>
            <p:cNvSpPr/>
            <p:nvPr/>
          </p:nvSpPr>
          <p:spPr>
            <a:xfrm flipH="1" rot="8639560">
              <a:off x="1450801" y="3422808"/>
              <a:ext cx="383356" cy="248314"/>
            </a:xfrm>
            <a:custGeom>
              <a:rect b="b" l="l" r="r" t="t"/>
              <a:pathLst>
                <a:path extrusionOk="0" h="16288" w="25146">
                  <a:moveTo>
                    <a:pt x="0" y="0"/>
                  </a:moveTo>
                  <a:cubicBezTo>
                    <a:pt x="9272" y="3711"/>
                    <a:pt x="18751" y="8617"/>
                    <a:pt x="25146" y="16288"/>
                  </a:cubicBezTo>
                </a:path>
              </a:pathLst>
            </a:custGeom>
            <a:noFill/>
            <a:ln cap="rnd" cmpd="sng" w="38100">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209" name="Google Shape;209;p29"/>
            <p:cNvPicPr preferRelativeResize="0"/>
            <p:nvPr/>
          </p:nvPicPr>
          <p:blipFill rotWithShape="1">
            <a:blip r:embed="rId3">
              <a:alphaModFix/>
            </a:blip>
            <a:srcRect b="0" l="0" r="0" t="0"/>
            <a:stretch/>
          </p:blipFill>
          <p:spPr>
            <a:xfrm>
              <a:off x="234989" y="2839988"/>
              <a:ext cx="1598465" cy="1464413"/>
            </a:xfrm>
            <a:prstGeom prst="rect">
              <a:avLst/>
            </a:prstGeom>
            <a:noFill/>
            <a:ln>
              <a:noFill/>
            </a:ln>
          </p:spPr>
        </p:pic>
        <p:sp>
          <p:nvSpPr>
            <p:cNvPr id="210" name="Google Shape;210;p29"/>
            <p:cNvSpPr/>
            <p:nvPr/>
          </p:nvSpPr>
          <p:spPr>
            <a:xfrm>
              <a:off x="1154950" y="3615576"/>
              <a:ext cx="145233" cy="145740"/>
            </a:xfrm>
            <a:custGeom>
              <a:rect b="b" l="l" r="r" t="t"/>
              <a:pathLst>
                <a:path extrusionOk="0" h="1267301" w="1262894">
                  <a:moveTo>
                    <a:pt x="231059" y="1122190"/>
                  </a:moveTo>
                  <a:cubicBezTo>
                    <a:pt x="514968" y="1352060"/>
                    <a:pt x="900540" y="1299990"/>
                    <a:pt x="1120059" y="1028464"/>
                  </a:cubicBezTo>
                  <a:cubicBezTo>
                    <a:pt x="1339579" y="756938"/>
                    <a:pt x="1304209" y="308501"/>
                    <a:pt x="1026778" y="139464"/>
                  </a:cubicBezTo>
                  <a:cubicBezTo>
                    <a:pt x="749346" y="-29573"/>
                    <a:pt x="340025" y="-94216"/>
                    <a:pt x="137778" y="233190"/>
                  </a:cubicBezTo>
                  <a:cubicBezTo>
                    <a:pt x="-64469" y="560596"/>
                    <a:pt x="-52785" y="892256"/>
                    <a:pt x="231059" y="1122190"/>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211" name="Google Shape;211;p29"/>
            <p:cNvSpPr/>
            <p:nvPr/>
          </p:nvSpPr>
          <p:spPr>
            <a:xfrm>
              <a:off x="865684" y="3628099"/>
              <a:ext cx="127108" cy="131978"/>
            </a:xfrm>
            <a:custGeom>
              <a:rect b="b" l="l" r="r" t="t"/>
              <a:pathLst>
                <a:path extrusionOk="0" h="257519" w="248016">
                  <a:moveTo>
                    <a:pt x="34797" y="41482"/>
                  </a:moveTo>
                  <a:cubicBezTo>
                    <a:pt x="-15305" y="89424"/>
                    <a:pt x="-9653" y="162830"/>
                    <a:pt x="41147" y="218393"/>
                  </a:cubicBezTo>
                  <a:cubicBezTo>
                    <a:pt x="91947" y="273955"/>
                    <a:pt x="178624" y="269193"/>
                    <a:pt x="218057" y="211408"/>
                  </a:cubicBezTo>
                  <a:cubicBezTo>
                    <a:pt x="257491" y="153623"/>
                    <a:pt x="260603" y="87011"/>
                    <a:pt x="211707" y="34497"/>
                  </a:cubicBezTo>
                  <a:cubicBezTo>
                    <a:pt x="162813" y="-18017"/>
                    <a:pt x="84962" y="-6460"/>
                    <a:pt x="34797" y="41482"/>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212" name="Google Shape;212;p29"/>
            <p:cNvSpPr/>
            <p:nvPr/>
          </p:nvSpPr>
          <p:spPr>
            <a:xfrm>
              <a:off x="937638" y="3714775"/>
              <a:ext cx="264300" cy="264300"/>
            </a:xfrm>
            <a:prstGeom prst="pie">
              <a:avLst>
                <a:gd fmla="val 0" name="adj1"/>
                <a:gd fmla="val 10852930" name="adj2"/>
              </a:avLst>
            </a:pr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pic>
        <p:nvPicPr>
          <p:cNvPr id="213" name="Google Shape;213;p29"/>
          <p:cNvPicPr preferRelativeResize="0"/>
          <p:nvPr/>
        </p:nvPicPr>
        <p:blipFill rotWithShape="1">
          <a:blip r:embed="rId4">
            <a:alphaModFix/>
          </a:blip>
          <a:srcRect b="0" l="0" r="0" t="0"/>
          <a:stretch/>
        </p:blipFill>
        <p:spPr>
          <a:xfrm>
            <a:off x="1566608" y="152400"/>
            <a:ext cx="5978616" cy="4838700"/>
          </a:xfrm>
          <a:prstGeom prst="rect">
            <a:avLst/>
          </a:prstGeom>
          <a:noFill/>
          <a:ln>
            <a:noFill/>
          </a:ln>
        </p:spPr>
      </p:pic>
      <p:sp>
        <p:nvSpPr>
          <p:cNvPr id="214" name="Google Shape;214;p29"/>
          <p:cNvSpPr txBox="1"/>
          <p:nvPr>
            <p:ph type="ctrTitle"/>
          </p:nvPr>
        </p:nvSpPr>
        <p:spPr>
          <a:xfrm>
            <a:off x="2332650" y="1867225"/>
            <a:ext cx="4478700" cy="1007700"/>
          </a:xfrm>
          <a:prstGeom prst="rect">
            <a:avLst/>
          </a:prstGeom>
          <a:noFill/>
          <a:ln>
            <a:noFill/>
          </a:ln>
        </p:spPr>
        <p:txBody>
          <a:bodyPr anchorCtr="0" anchor="t" bIns="0" lIns="0" spcFirstLastPara="1" rIns="0" wrap="square" tIns="0">
            <a:noAutofit/>
          </a:bodyPr>
          <a:lstStyle>
            <a:lvl1pPr lvl="0" algn="ctr">
              <a:lnSpc>
                <a:spcPct val="90000"/>
              </a:lnSpc>
              <a:spcBef>
                <a:spcPts val="0"/>
              </a:spcBef>
              <a:spcAft>
                <a:spcPts val="0"/>
              </a:spcAft>
              <a:buSzPts val="3600"/>
              <a:buNone/>
              <a:defRPr sz="3600"/>
            </a:lvl1pPr>
            <a:lvl2pPr lvl="1" algn="ctr">
              <a:lnSpc>
                <a:spcPct val="90000"/>
              </a:lnSpc>
              <a:spcBef>
                <a:spcPts val="0"/>
              </a:spcBef>
              <a:spcAft>
                <a:spcPts val="0"/>
              </a:spcAft>
              <a:buSzPts val="3600"/>
              <a:buNone/>
              <a:defRPr sz="3600"/>
            </a:lvl2pPr>
            <a:lvl3pPr lvl="2" algn="ctr">
              <a:lnSpc>
                <a:spcPct val="90000"/>
              </a:lnSpc>
              <a:spcBef>
                <a:spcPts val="0"/>
              </a:spcBef>
              <a:spcAft>
                <a:spcPts val="0"/>
              </a:spcAft>
              <a:buSzPts val="3600"/>
              <a:buNone/>
              <a:defRPr sz="3600"/>
            </a:lvl3pPr>
            <a:lvl4pPr lvl="3" algn="ctr">
              <a:lnSpc>
                <a:spcPct val="90000"/>
              </a:lnSpc>
              <a:spcBef>
                <a:spcPts val="0"/>
              </a:spcBef>
              <a:spcAft>
                <a:spcPts val="0"/>
              </a:spcAft>
              <a:buSzPts val="3600"/>
              <a:buNone/>
              <a:defRPr sz="3600"/>
            </a:lvl4pPr>
            <a:lvl5pPr lvl="4" algn="ctr">
              <a:lnSpc>
                <a:spcPct val="90000"/>
              </a:lnSpc>
              <a:spcBef>
                <a:spcPts val="0"/>
              </a:spcBef>
              <a:spcAft>
                <a:spcPts val="0"/>
              </a:spcAft>
              <a:buSzPts val="3600"/>
              <a:buNone/>
              <a:defRPr sz="3600"/>
            </a:lvl5pPr>
            <a:lvl6pPr lvl="5" algn="ctr">
              <a:lnSpc>
                <a:spcPct val="90000"/>
              </a:lnSpc>
              <a:spcBef>
                <a:spcPts val="0"/>
              </a:spcBef>
              <a:spcAft>
                <a:spcPts val="0"/>
              </a:spcAft>
              <a:buSzPts val="3600"/>
              <a:buNone/>
              <a:defRPr sz="3600"/>
            </a:lvl6pPr>
            <a:lvl7pPr lvl="6" algn="ctr">
              <a:lnSpc>
                <a:spcPct val="90000"/>
              </a:lnSpc>
              <a:spcBef>
                <a:spcPts val="0"/>
              </a:spcBef>
              <a:spcAft>
                <a:spcPts val="0"/>
              </a:spcAft>
              <a:buSzPts val="3600"/>
              <a:buNone/>
              <a:defRPr sz="3600"/>
            </a:lvl7pPr>
            <a:lvl8pPr lvl="7" algn="ctr">
              <a:lnSpc>
                <a:spcPct val="90000"/>
              </a:lnSpc>
              <a:spcBef>
                <a:spcPts val="0"/>
              </a:spcBef>
              <a:spcAft>
                <a:spcPts val="0"/>
              </a:spcAft>
              <a:buSzPts val="3600"/>
              <a:buNone/>
              <a:defRPr sz="3600"/>
            </a:lvl8pPr>
            <a:lvl9pPr lvl="8" algn="ctr">
              <a:lnSpc>
                <a:spcPct val="90000"/>
              </a:lnSpc>
              <a:spcBef>
                <a:spcPts val="0"/>
              </a:spcBef>
              <a:spcAft>
                <a:spcPts val="0"/>
              </a:spcAft>
              <a:buSzPts val="3600"/>
              <a:buNone/>
              <a:defRPr sz="3600"/>
            </a:lvl9pPr>
          </a:lstStyle>
          <a:p/>
        </p:txBody>
      </p:sp>
      <p:sp>
        <p:nvSpPr>
          <p:cNvPr id="215" name="Google Shape;215;p29"/>
          <p:cNvSpPr txBox="1"/>
          <p:nvPr>
            <p:ph idx="1" type="subTitle"/>
          </p:nvPr>
        </p:nvSpPr>
        <p:spPr>
          <a:xfrm>
            <a:off x="2332650" y="2971775"/>
            <a:ext cx="4478700" cy="304500"/>
          </a:xfrm>
          <a:prstGeom prst="rect">
            <a:avLst/>
          </a:prstGeom>
          <a:noFill/>
          <a:ln>
            <a:noFill/>
          </a:ln>
        </p:spPr>
        <p:txBody>
          <a:bodyPr anchorCtr="0" anchor="t" bIns="0" lIns="0" spcFirstLastPara="1" rIns="0" wrap="square" tIns="0">
            <a:noAutofit/>
          </a:bodyPr>
          <a:lstStyle>
            <a:lvl1pPr lvl="0" algn="ctr">
              <a:lnSpc>
                <a:spcPct val="115000"/>
              </a:lnSpc>
              <a:spcBef>
                <a:spcPts val="0"/>
              </a:spcBef>
              <a:spcAft>
                <a:spcPts val="0"/>
              </a:spcAft>
              <a:buClr>
                <a:schemeClr val="dk2"/>
              </a:buClr>
              <a:buSzPts val="1800"/>
              <a:buNone/>
              <a:defRPr sz="1800">
                <a:solidFill>
                  <a:schemeClr val="dk2"/>
                </a:solidFill>
              </a:defRPr>
            </a:lvl1pPr>
            <a:lvl2pPr lvl="1" algn="ctr">
              <a:lnSpc>
                <a:spcPct val="115000"/>
              </a:lnSpc>
              <a:spcBef>
                <a:spcPts val="800"/>
              </a:spcBef>
              <a:spcAft>
                <a:spcPts val="0"/>
              </a:spcAft>
              <a:buClr>
                <a:schemeClr val="dk2"/>
              </a:buClr>
              <a:buSzPts val="1800"/>
              <a:buNone/>
              <a:defRPr sz="1800">
                <a:solidFill>
                  <a:schemeClr val="dk2"/>
                </a:solidFill>
              </a:defRPr>
            </a:lvl2pPr>
            <a:lvl3pPr lvl="2" algn="ctr">
              <a:lnSpc>
                <a:spcPct val="115000"/>
              </a:lnSpc>
              <a:spcBef>
                <a:spcPts val="800"/>
              </a:spcBef>
              <a:spcAft>
                <a:spcPts val="0"/>
              </a:spcAft>
              <a:buClr>
                <a:schemeClr val="dk2"/>
              </a:buClr>
              <a:buSzPts val="1800"/>
              <a:buNone/>
              <a:defRPr sz="1800">
                <a:solidFill>
                  <a:schemeClr val="dk2"/>
                </a:solidFill>
              </a:defRPr>
            </a:lvl3pPr>
            <a:lvl4pPr lvl="3" algn="ctr">
              <a:lnSpc>
                <a:spcPct val="115000"/>
              </a:lnSpc>
              <a:spcBef>
                <a:spcPts val="800"/>
              </a:spcBef>
              <a:spcAft>
                <a:spcPts val="0"/>
              </a:spcAft>
              <a:buClr>
                <a:schemeClr val="dk2"/>
              </a:buClr>
              <a:buSzPts val="1800"/>
              <a:buNone/>
              <a:defRPr sz="1800">
                <a:solidFill>
                  <a:schemeClr val="dk2"/>
                </a:solidFill>
              </a:defRPr>
            </a:lvl4pPr>
            <a:lvl5pPr lvl="4" algn="ctr">
              <a:lnSpc>
                <a:spcPct val="115000"/>
              </a:lnSpc>
              <a:spcBef>
                <a:spcPts val="800"/>
              </a:spcBef>
              <a:spcAft>
                <a:spcPts val="0"/>
              </a:spcAft>
              <a:buClr>
                <a:schemeClr val="dk2"/>
              </a:buClr>
              <a:buSzPts val="1800"/>
              <a:buNone/>
              <a:defRPr sz="1800">
                <a:solidFill>
                  <a:schemeClr val="dk2"/>
                </a:solidFill>
              </a:defRPr>
            </a:lvl5pPr>
            <a:lvl6pPr lvl="5" algn="ctr">
              <a:lnSpc>
                <a:spcPct val="115000"/>
              </a:lnSpc>
              <a:spcBef>
                <a:spcPts val="800"/>
              </a:spcBef>
              <a:spcAft>
                <a:spcPts val="0"/>
              </a:spcAft>
              <a:buClr>
                <a:schemeClr val="dk2"/>
              </a:buClr>
              <a:buSzPts val="1800"/>
              <a:buNone/>
              <a:defRPr sz="1800">
                <a:solidFill>
                  <a:schemeClr val="dk2"/>
                </a:solidFill>
              </a:defRPr>
            </a:lvl6pPr>
            <a:lvl7pPr lvl="6" algn="ctr">
              <a:lnSpc>
                <a:spcPct val="115000"/>
              </a:lnSpc>
              <a:spcBef>
                <a:spcPts val="800"/>
              </a:spcBef>
              <a:spcAft>
                <a:spcPts val="0"/>
              </a:spcAft>
              <a:buClr>
                <a:schemeClr val="dk2"/>
              </a:buClr>
              <a:buSzPts val="1800"/>
              <a:buNone/>
              <a:defRPr sz="1800">
                <a:solidFill>
                  <a:schemeClr val="dk2"/>
                </a:solidFill>
              </a:defRPr>
            </a:lvl7pPr>
            <a:lvl8pPr lvl="7" algn="ctr">
              <a:lnSpc>
                <a:spcPct val="115000"/>
              </a:lnSpc>
              <a:spcBef>
                <a:spcPts val="800"/>
              </a:spcBef>
              <a:spcAft>
                <a:spcPts val="0"/>
              </a:spcAft>
              <a:buClr>
                <a:schemeClr val="dk2"/>
              </a:buClr>
              <a:buSzPts val="1800"/>
              <a:buNone/>
              <a:defRPr sz="1800">
                <a:solidFill>
                  <a:schemeClr val="dk2"/>
                </a:solidFill>
              </a:defRPr>
            </a:lvl8pPr>
            <a:lvl9pPr lvl="8" algn="ctr">
              <a:lnSpc>
                <a:spcPct val="115000"/>
              </a:lnSpc>
              <a:spcBef>
                <a:spcPts val="800"/>
              </a:spcBef>
              <a:spcAft>
                <a:spcPts val="800"/>
              </a:spcAft>
              <a:buClr>
                <a:schemeClr val="dk2"/>
              </a:buClr>
              <a:buSzPts val="1800"/>
              <a:buNone/>
              <a:defRPr sz="1800">
                <a:solidFill>
                  <a:schemeClr val="dk2"/>
                </a:solidFill>
              </a:defRPr>
            </a:lvl9pPr>
          </a:lstStyle>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 Round">
  <p:cSld name="Title only - Round">
    <p:spTree>
      <p:nvGrpSpPr>
        <p:cNvPr id="67" name="Shape 67"/>
        <p:cNvGrpSpPr/>
        <p:nvPr/>
      </p:nvGrpSpPr>
      <p:grpSpPr>
        <a:xfrm>
          <a:off x="0" y="0"/>
          <a:ext cx="0" cy="0"/>
          <a:chOff x="0" y="0"/>
          <a:chExt cx="0" cy="0"/>
        </a:xfrm>
      </p:grpSpPr>
      <p:pic>
        <p:nvPicPr>
          <p:cNvPr id="68" name="Google Shape;68;p21"/>
          <p:cNvPicPr preferRelativeResize="0"/>
          <p:nvPr/>
        </p:nvPicPr>
        <p:blipFill rotWithShape="1">
          <a:blip r:embed="rId2">
            <a:alphaModFix/>
          </a:blip>
          <a:srcRect b="0" l="0" r="0" t="0"/>
          <a:stretch/>
        </p:blipFill>
        <p:spPr>
          <a:xfrm>
            <a:off x="197168" y="199525"/>
            <a:ext cx="7222809" cy="4791576"/>
          </a:xfrm>
          <a:prstGeom prst="rect">
            <a:avLst/>
          </a:prstGeom>
          <a:noFill/>
          <a:ln>
            <a:noFill/>
          </a:ln>
        </p:spPr>
      </p:pic>
      <p:sp>
        <p:nvSpPr>
          <p:cNvPr id="69" name="Google Shape;69;p21"/>
          <p:cNvSpPr txBox="1"/>
          <p:nvPr>
            <p:ph type="title"/>
          </p:nvPr>
        </p:nvSpPr>
        <p:spPr>
          <a:xfrm>
            <a:off x="1345400" y="774100"/>
            <a:ext cx="4641000" cy="396300"/>
          </a:xfrm>
          <a:prstGeom prst="rect">
            <a:avLst/>
          </a:prstGeom>
          <a:noFill/>
          <a:ln>
            <a:noFill/>
          </a:ln>
        </p:spPr>
        <p:txBody>
          <a:bodyPr anchorCtr="0" anchor="t" bIns="0" lIns="0" spcFirstLastPara="1" rIns="0" wrap="square" tIns="0">
            <a:noAutofit/>
          </a:bodyPr>
          <a:lstStyle>
            <a:lvl1pPr lvl="0" algn="l">
              <a:lnSpc>
                <a:spcPct val="90000"/>
              </a:lnSpc>
              <a:spcBef>
                <a:spcPts val="0"/>
              </a:spcBef>
              <a:spcAft>
                <a:spcPts val="0"/>
              </a:spcAft>
              <a:buSzPts val="3000"/>
              <a:buNone/>
              <a:defRPr/>
            </a:lvl1pPr>
            <a:lvl2pPr lvl="1" algn="l">
              <a:lnSpc>
                <a:spcPct val="90000"/>
              </a:lnSpc>
              <a:spcBef>
                <a:spcPts val="0"/>
              </a:spcBef>
              <a:spcAft>
                <a:spcPts val="0"/>
              </a:spcAft>
              <a:buSzPts val="3000"/>
              <a:buNone/>
              <a:defRPr/>
            </a:lvl2pPr>
            <a:lvl3pPr lvl="2" algn="l">
              <a:lnSpc>
                <a:spcPct val="90000"/>
              </a:lnSpc>
              <a:spcBef>
                <a:spcPts val="0"/>
              </a:spcBef>
              <a:spcAft>
                <a:spcPts val="0"/>
              </a:spcAft>
              <a:buSzPts val="3000"/>
              <a:buNone/>
              <a:defRPr/>
            </a:lvl3pPr>
            <a:lvl4pPr lvl="3" algn="l">
              <a:lnSpc>
                <a:spcPct val="90000"/>
              </a:lnSpc>
              <a:spcBef>
                <a:spcPts val="0"/>
              </a:spcBef>
              <a:spcAft>
                <a:spcPts val="0"/>
              </a:spcAft>
              <a:buSzPts val="3000"/>
              <a:buNone/>
              <a:defRPr/>
            </a:lvl4pPr>
            <a:lvl5pPr lvl="4" algn="l">
              <a:lnSpc>
                <a:spcPct val="90000"/>
              </a:lnSpc>
              <a:spcBef>
                <a:spcPts val="0"/>
              </a:spcBef>
              <a:spcAft>
                <a:spcPts val="0"/>
              </a:spcAft>
              <a:buSzPts val="3000"/>
              <a:buNone/>
              <a:defRPr/>
            </a:lvl5pPr>
            <a:lvl6pPr lvl="5" algn="l">
              <a:lnSpc>
                <a:spcPct val="90000"/>
              </a:lnSpc>
              <a:spcBef>
                <a:spcPts val="0"/>
              </a:spcBef>
              <a:spcAft>
                <a:spcPts val="0"/>
              </a:spcAft>
              <a:buSzPts val="3000"/>
              <a:buNone/>
              <a:defRPr/>
            </a:lvl6pPr>
            <a:lvl7pPr lvl="6" algn="l">
              <a:lnSpc>
                <a:spcPct val="90000"/>
              </a:lnSpc>
              <a:spcBef>
                <a:spcPts val="0"/>
              </a:spcBef>
              <a:spcAft>
                <a:spcPts val="0"/>
              </a:spcAft>
              <a:buSzPts val="3000"/>
              <a:buNone/>
              <a:defRPr/>
            </a:lvl7pPr>
            <a:lvl8pPr lvl="7" algn="l">
              <a:lnSpc>
                <a:spcPct val="90000"/>
              </a:lnSpc>
              <a:spcBef>
                <a:spcPts val="0"/>
              </a:spcBef>
              <a:spcAft>
                <a:spcPts val="0"/>
              </a:spcAft>
              <a:buSzPts val="3000"/>
              <a:buNone/>
              <a:defRPr/>
            </a:lvl8pPr>
            <a:lvl9pPr lvl="8" algn="l">
              <a:lnSpc>
                <a:spcPct val="90000"/>
              </a:lnSpc>
              <a:spcBef>
                <a:spcPts val="0"/>
              </a:spcBef>
              <a:spcAft>
                <a:spcPts val="0"/>
              </a:spcAft>
              <a:buSzPts val="3000"/>
              <a:buNone/>
              <a:defRPr/>
            </a:lvl9pPr>
          </a:lstStyle>
          <a:p/>
        </p:txBody>
      </p:sp>
      <p:sp>
        <p:nvSpPr>
          <p:cNvPr id="70" name="Google Shape;70;p21"/>
          <p:cNvSpPr txBox="1"/>
          <p:nvPr>
            <p:ph idx="12" type="sldNum"/>
          </p:nvPr>
        </p:nvSpPr>
        <p:spPr>
          <a:xfrm>
            <a:off x="8404384" y="199526"/>
            <a:ext cx="548700" cy="393600"/>
          </a:xfrm>
          <a:prstGeom prst="rect">
            <a:avLst/>
          </a:prstGeom>
          <a:noFill/>
          <a:ln>
            <a:noFill/>
          </a:ln>
        </p:spPr>
        <p:txBody>
          <a:bodyPr anchorCtr="0" anchor="t" bIns="0" lIns="0" spcFirstLastPara="1" rIns="0" wrap="square" tIns="0">
            <a:noAutofit/>
          </a:bodyPr>
          <a:lstStyle>
            <a:lvl1pPr indent="0" lvl="0" marL="0" marR="0" algn="r">
              <a:lnSpc>
                <a:spcPct val="100000"/>
              </a:lnSpc>
              <a:spcBef>
                <a:spcPts val="0"/>
              </a:spcBef>
              <a:spcAft>
                <a:spcPts val="0"/>
              </a:spcAft>
              <a:buClr>
                <a:srgbClr val="000000"/>
              </a:buClr>
              <a:buSzPts val="1300"/>
              <a:buFont typeface="Arial"/>
              <a:buNone/>
              <a:defRPr b="0" i="0" sz="1300" u="none" cap="none" strike="noStrike">
                <a:solidFill>
                  <a:schemeClr val="lt2"/>
                </a:solidFill>
                <a:latin typeface="Walter Turncoat"/>
                <a:ea typeface="Walter Turncoat"/>
                <a:cs typeface="Walter Turncoat"/>
                <a:sym typeface="Walter Turncoat"/>
              </a:defRPr>
            </a:lvl1pPr>
            <a:lvl2pPr indent="0" lvl="1" marL="0" marR="0" algn="r">
              <a:lnSpc>
                <a:spcPct val="100000"/>
              </a:lnSpc>
              <a:spcBef>
                <a:spcPts val="0"/>
              </a:spcBef>
              <a:spcAft>
                <a:spcPts val="0"/>
              </a:spcAft>
              <a:buClr>
                <a:srgbClr val="000000"/>
              </a:buClr>
              <a:buSzPts val="1300"/>
              <a:buFont typeface="Arial"/>
              <a:buNone/>
              <a:defRPr b="0" i="0" sz="1300" u="none" cap="none" strike="noStrike">
                <a:solidFill>
                  <a:schemeClr val="lt2"/>
                </a:solidFill>
                <a:latin typeface="Walter Turncoat"/>
                <a:ea typeface="Walter Turncoat"/>
                <a:cs typeface="Walter Turncoat"/>
                <a:sym typeface="Walter Turncoat"/>
              </a:defRPr>
            </a:lvl2pPr>
            <a:lvl3pPr indent="0" lvl="2" marL="0" marR="0" algn="r">
              <a:lnSpc>
                <a:spcPct val="100000"/>
              </a:lnSpc>
              <a:spcBef>
                <a:spcPts val="0"/>
              </a:spcBef>
              <a:spcAft>
                <a:spcPts val="0"/>
              </a:spcAft>
              <a:buClr>
                <a:srgbClr val="000000"/>
              </a:buClr>
              <a:buSzPts val="1300"/>
              <a:buFont typeface="Arial"/>
              <a:buNone/>
              <a:defRPr b="0" i="0" sz="1300" u="none" cap="none" strike="noStrike">
                <a:solidFill>
                  <a:schemeClr val="lt2"/>
                </a:solidFill>
                <a:latin typeface="Walter Turncoat"/>
                <a:ea typeface="Walter Turncoat"/>
                <a:cs typeface="Walter Turncoat"/>
                <a:sym typeface="Walter Turncoat"/>
              </a:defRPr>
            </a:lvl3pPr>
            <a:lvl4pPr indent="0" lvl="3" marL="0" marR="0" algn="r">
              <a:lnSpc>
                <a:spcPct val="100000"/>
              </a:lnSpc>
              <a:spcBef>
                <a:spcPts val="0"/>
              </a:spcBef>
              <a:spcAft>
                <a:spcPts val="0"/>
              </a:spcAft>
              <a:buClr>
                <a:srgbClr val="000000"/>
              </a:buClr>
              <a:buSzPts val="1300"/>
              <a:buFont typeface="Arial"/>
              <a:buNone/>
              <a:defRPr b="0" i="0" sz="1300" u="none" cap="none" strike="noStrike">
                <a:solidFill>
                  <a:schemeClr val="lt2"/>
                </a:solidFill>
                <a:latin typeface="Walter Turncoat"/>
                <a:ea typeface="Walter Turncoat"/>
                <a:cs typeface="Walter Turncoat"/>
                <a:sym typeface="Walter Turncoat"/>
              </a:defRPr>
            </a:lvl4pPr>
            <a:lvl5pPr indent="0" lvl="4" marL="0" marR="0" algn="r">
              <a:lnSpc>
                <a:spcPct val="100000"/>
              </a:lnSpc>
              <a:spcBef>
                <a:spcPts val="0"/>
              </a:spcBef>
              <a:spcAft>
                <a:spcPts val="0"/>
              </a:spcAft>
              <a:buClr>
                <a:srgbClr val="000000"/>
              </a:buClr>
              <a:buSzPts val="1300"/>
              <a:buFont typeface="Arial"/>
              <a:buNone/>
              <a:defRPr b="0" i="0" sz="1300" u="none" cap="none" strike="noStrike">
                <a:solidFill>
                  <a:schemeClr val="lt2"/>
                </a:solidFill>
                <a:latin typeface="Walter Turncoat"/>
                <a:ea typeface="Walter Turncoat"/>
                <a:cs typeface="Walter Turncoat"/>
                <a:sym typeface="Walter Turncoat"/>
              </a:defRPr>
            </a:lvl5pPr>
            <a:lvl6pPr indent="0" lvl="5" marL="0" marR="0" algn="r">
              <a:lnSpc>
                <a:spcPct val="100000"/>
              </a:lnSpc>
              <a:spcBef>
                <a:spcPts val="0"/>
              </a:spcBef>
              <a:spcAft>
                <a:spcPts val="0"/>
              </a:spcAft>
              <a:buClr>
                <a:srgbClr val="000000"/>
              </a:buClr>
              <a:buSzPts val="1300"/>
              <a:buFont typeface="Arial"/>
              <a:buNone/>
              <a:defRPr b="0" i="0" sz="1300" u="none" cap="none" strike="noStrike">
                <a:solidFill>
                  <a:schemeClr val="lt2"/>
                </a:solidFill>
                <a:latin typeface="Walter Turncoat"/>
                <a:ea typeface="Walter Turncoat"/>
                <a:cs typeface="Walter Turncoat"/>
                <a:sym typeface="Walter Turncoat"/>
              </a:defRPr>
            </a:lvl6pPr>
            <a:lvl7pPr indent="0" lvl="6" marL="0" marR="0" algn="r">
              <a:lnSpc>
                <a:spcPct val="100000"/>
              </a:lnSpc>
              <a:spcBef>
                <a:spcPts val="0"/>
              </a:spcBef>
              <a:spcAft>
                <a:spcPts val="0"/>
              </a:spcAft>
              <a:buClr>
                <a:srgbClr val="000000"/>
              </a:buClr>
              <a:buSzPts val="1300"/>
              <a:buFont typeface="Arial"/>
              <a:buNone/>
              <a:defRPr b="0" i="0" sz="1300" u="none" cap="none" strike="noStrike">
                <a:solidFill>
                  <a:schemeClr val="lt2"/>
                </a:solidFill>
                <a:latin typeface="Walter Turncoat"/>
                <a:ea typeface="Walter Turncoat"/>
                <a:cs typeface="Walter Turncoat"/>
                <a:sym typeface="Walter Turncoat"/>
              </a:defRPr>
            </a:lvl7pPr>
            <a:lvl8pPr indent="0" lvl="7" marL="0" marR="0" algn="r">
              <a:lnSpc>
                <a:spcPct val="100000"/>
              </a:lnSpc>
              <a:spcBef>
                <a:spcPts val="0"/>
              </a:spcBef>
              <a:spcAft>
                <a:spcPts val="0"/>
              </a:spcAft>
              <a:buClr>
                <a:srgbClr val="000000"/>
              </a:buClr>
              <a:buSzPts val="1300"/>
              <a:buFont typeface="Arial"/>
              <a:buNone/>
              <a:defRPr b="0" i="0" sz="1300" u="none" cap="none" strike="noStrike">
                <a:solidFill>
                  <a:schemeClr val="lt2"/>
                </a:solidFill>
                <a:latin typeface="Walter Turncoat"/>
                <a:ea typeface="Walter Turncoat"/>
                <a:cs typeface="Walter Turncoat"/>
                <a:sym typeface="Walter Turncoat"/>
              </a:defRPr>
            </a:lvl8pPr>
            <a:lvl9pPr indent="0" lvl="8" marL="0" marR="0" algn="r">
              <a:lnSpc>
                <a:spcPct val="100000"/>
              </a:lnSpc>
              <a:spcBef>
                <a:spcPts val="0"/>
              </a:spcBef>
              <a:spcAft>
                <a:spcPts val="0"/>
              </a:spcAft>
              <a:buClr>
                <a:srgbClr val="000000"/>
              </a:buClr>
              <a:buSzPts val="1300"/>
              <a:buFont typeface="Arial"/>
              <a:buNone/>
              <a:defRPr b="0" i="0" sz="1300" u="none" cap="none" strike="noStrike">
                <a:solidFill>
                  <a:schemeClr val="lt2"/>
                </a:solidFill>
                <a:latin typeface="Walter Turncoat"/>
                <a:ea typeface="Walter Turncoat"/>
                <a:cs typeface="Walter Turncoat"/>
                <a:sym typeface="Walter Turncoat"/>
              </a:defRPr>
            </a:lvl9pPr>
          </a:lstStyle>
          <a:p>
            <a:pPr indent="0" lvl="0" marL="0" rtl="0" algn="r">
              <a:spcBef>
                <a:spcPts val="0"/>
              </a:spcBef>
              <a:spcAft>
                <a:spcPts val="0"/>
              </a:spcAft>
              <a:buNone/>
            </a:pPr>
            <a:fld id="{00000000-1234-1234-1234-123412341234}" type="slidenum">
              <a:rPr lang="en-US"/>
              <a:t>‹#›</a:t>
            </a:fld>
            <a:endParaRPr/>
          </a:p>
        </p:txBody>
      </p:sp>
      <p:grpSp>
        <p:nvGrpSpPr>
          <p:cNvPr id="71" name="Google Shape;71;p21"/>
          <p:cNvGrpSpPr/>
          <p:nvPr/>
        </p:nvGrpSpPr>
        <p:grpSpPr>
          <a:xfrm>
            <a:off x="7342057" y="3031993"/>
            <a:ext cx="1613321" cy="1704313"/>
            <a:chOff x="7342057" y="3031993"/>
            <a:chExt cx="1613321" cy="1704313"/>
          </a:xfrm>
        </p:grpSpPr>
        <p:sp>
          <p:nvSpPr>
            <p:cNvPr id="72" name="Google Shape;72;p21"/>
            <p:cNvSpPr/>
            <p:nvPr/>
          </p:nvSpPr>
          <p:spPr>
            <a:xfrm>
              <a:off x="7655725" y="4421975"/>
              <a:ext cx="278600" cy="300050"/>
            </a:xfrm>
            <a:custGeom>
              <a:rect b="b" l="l" r="r" t="t"/>
              <a:pathLst>
                <a:path extrusionOk="0" h="12002" w="11144">
                  <a:moveTo>
                    <a:pt x="11144" y="0"/>
                  </a:moveTo>
                  <a:lnTo>
                    <a:pt x="3429" y="12002"/>
                  </a:lnTo>
                  <a:lnTo>
                    <a:pt x="0" y="9144"/>
                  </a:lnTo>
                </a:path>
              </a:pathLst>
            </a:custGeom>
            <a:noFill/>
            <a:ln cap="rnd" cmpd="sng" w="38100">
              <a:solidFill>
                <a:schemeClr val="dk1"/>
              </a:solidFill>
              <a:prstDash val="solid"/>
              <a:round/>
              <a:headEnd len="sm" w="sm" type="none"/>
              <a:tailEnd len="sm" w="sm" type="none"/>
            </a:ln>
          </p:spPr>
        </p:sp>
        <p:sp>
          <p:nvSpPr>
            <p:cNvPr id="73" name="Google Shape;73;p21"/>
            <p:cNvSpPr/>
            <p:nvPr/>
          </p:nvSpPr>
          <p:spPr>
            <a:xfrm>
              <a:off x="8085538" y="4374375"/>
              <a:ext cx="121425" cy="361931"/>
            </a:xfrm>
            <a:custGeom>
              <a:rect b="b" l="l" r="r" t="t"/>
              <a:pathLst>
                <a:path extrusionOk="0" h="13716" w="4857">
                  <a:moveTo>
                    <a:pt x="4857" y="0"/>
                  </a:moveTo>
                  <a:lnTo>
                    <a:pt x="1714" y="6858"/>
                  </a:lnTo>
                  <a:lnTo>
                    <a:pt x="4857" y="13716"/>
                  </a:lnTo>
                  <a:lnTo>
                    <a:pt x="0" y="13716"/>
                  </a:lnTo>
                </a:path>
              </a:pathLst>
            </a:custGeom>
            <a:noFill/>
            <a:ln cap="rnd" cmpd="sng" w="38100">
              <a:solidFill>
                <a:schemeClr val="dk1"/>
              </a:solidFill>
              <a:prstDash val="solid"/>
              <a:round/>
              <a:headEnd len="sm" w="sm" type="none"/>
              <a:tailEnd len="sm" w="sm" type="none"/>
            </a:ln>
          </p:spPr>
        </p:sp>
        <p:pic>
          <p:nvPicPr>
            <p:cNvPr id="74" name="Google Shape;74;p21"/>
            <p:cNvPicPr preferRelativeResize="0"/>
            <p:nvPr/>
          </p:nvPicPr>
          <p:blipFill rotWithShape="1">
            <a:blip r:embed="rId3">
              <a:alphaModFix/>
            </a:blip>
            <a:srcRect b="0" l="0" r="0" t="0"/>
            <a:stretch/>
          </p:blipFill>
          <p:spPr>
            <a:xfrm>
              <a:off x="7342057" y="3031993"/>
              <a:ext cx="1407681" cy="1459257"/>
            </a:xfrm>
            <a:prstGeom prst="rect">
              <a:avLst/>
            </a:prstGeom>
            <a:noFill/>
            <a:ln>
              <a:noFill/>
            </a:ln>
          </p:spPr>
        </p:pic>
        <p:sp>
          <p:nvSpPr>
            <p:cNvPr id="75" name="Google Shape;75;p21"/>
            <p:cNvSpPr/>
            <p:nvPr/>
          </p:nvSpPr>
          <p:spPr>
            <a:xfrm>
              <a:off x="8073651" y="3564447"/>
              <a:ext cx="145233" cy="145740"/>
            </a:xfrm>
            <a:custGeom>
              <a:rect b="b" l="l" r="r" t="t"/>
              <a:pathLst>
                <a:path extrusionOk="0" h="1267301" w="1262894">
                  <a:moveTo>
                    <a:pt x="231059" y="1122190"/>
                  </a:moveTo>
                  <a:cubicBezTo>
                    <a:pt x="514968" y="1352060"/>
                    <a:pt x="900540" y="1299990"/>
                    <a:pt x="1120059" y="1028464"/>
                  </a:cubicBezTo>
                  <a:cubicBezTo>
                    <a:pt x="1339579" y="756938"/>
                    <a:pt x="1304209" y="308501"/>
                    <a:pt x="1026778" y="139464"/>
                  </a:cubicBezTo>
                  <a:cubicBezTo>
                    <a:pt x="749346" y="-29573"/>
                    <a:pt x="340025" y="-94216"/>
                    <a:pt x="137778" y="233190"/>
                  </a:cubicBezTo>
                  <a:cubicBezTo>
                    <a:pt x="-64469" y="560596"/>
                    <a:pt x="-52785" y="892256"/>
                    <a:pt x="231059" y="1122190"/>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76" name="Google Shape;76;p21"/>
            <p:cNvSpPr/>
            <p:nvPr/>
          </p:nvSpPr>
          <p:spPr>
            <a:xfrm>
              <a:off x="7775055" y="3539648"/>
              <a:ext cx="127108" cy="131978"/>
            </a:xfrm>
            <a:custGeom>
              <a:rect b="b" l="l" r="r" t="t"/>
              <a:pathLst>
                <a:path extrusionOk="0" h="257519" w="248016">
                  <a:moveTo>
                    <a:pt x="34797" y="41482"/>
                  </a:moveTo>
                  <a:cubicBezTo>
                    <a:pt x="-15305" y="89424"/>
                    <a:pt x="-9653" y="162830"/>
                    <a:pt x="41147" y="218393"/>
                  </a:cubicBezTo>
                  <a:cubicBezTo>
                    <a:pt x="91947" y="273955"/>
                    <a:pt x="178624" y="269193"/>
                    <a:pt x="218057" y="211408"/>
                  </a:cubicBezTo>
                  <a:cubicBezTo>
                    <a:pt x="257491" y="153623"/>
                    <a:pt x="260603" y="87011"/>
                    <a:pt x="211707" y="34497"/>
                  </a:cubicBezTo>
                  <a:cubicBezTo>
                    <a:pt x="162813" y="-18017"/>
                    <a:pt x="84962" y="-6460"/>
                    <a:pt x="34797" y="41482"/>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77" name="Google Shape;77;p21"/>
            <p:cNvSpPr/>
            <p:nvPr/>
          </p:nvSpPr>
          <p:spPr>
            <a:xfrm rot="-702395">
              <a:off x="8679665" y="3633972"/>
              <a:ext cx="250050" cy="278600"/>
            </a:xfrm>
            <a:custGeom>
              <a:rect b="b" l="l" r="r" t="t"/>
              <a:pathLst>
                <a:path extrusionOk="0" h="11144" w="10002">
                  <a:moveTo>
                    <a:pt x="0" y="11144"/>
                  </a:moveTo>
                  <a:cubicBezTo>
                    <a:pt x="4895" y="10166"/>
                    <a:pt x="10002" y="4991"/>
                    <a:pt x="10002" y="0"/>
                  </a:cubicBezTo>
                </a:path>
              </a:pathLst>
            </a:custGeom>
            <a:noFill/>
            <a:ln cap="rnd" cmpd="sng" w="38100">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type="title">
  <p:cSld name="TITLE">
    <p:spTree>
      <p:nvGrpSpPr>
        <p:cNvPr id="78" name="Shape 78"/>
        <p:cNvGrpSpPr/>
        <p:nvPr/>
      </p:nvGrpSpPr>
      <p:grpSpPr>
        <a:xfrm>
          <a:off x="0" y="0"/>
          <a:ext cx="0" cy="0"/>
          <a:chOff x="0" y="0"/>
          <a:chExt cx="0" cy="0"/>
        </a:xfrm>
      </p:grpSpPr>
      <p:pic>
        <p:nvPicPr>
          <p:cNvPr id="79" name="Google Shape;79;p22"/>
          <p:cNvPicPr preferRelativeResize="0"/>
          <p:nvPr/>
        </p:nvPicPr>
        <p:blipFill rotWithShape="1">
          <a:blip r:embed="rId2">
            <a:alphaModFix/>
          </a:blip>
          <a:srcRect b="0" l="0" r="0" t="0"/>
          <a:stretch/>
        </p:blipFill>
        <p:spPr>
          <a:xfrm>
            <a:off x="1566608" y="152400"/>
            <a:ext cx="5978616" cy="4838700"/>
          </a:xfrm>
          <a:prstGeom prst="rect">
            <a:avLst/>
          </a:prstGeom>
          <a:noFill/>
          <a:ln>
            <a:noFill/>
          </a:ln>
        </p:spPr>
      </p:pic>
      <p:sp>
        <p:nvSpPr>
          <p:cNvPr id="80" name="Google Shape;80;p22"/>
          <p:cNvSpPr txBox="1"/>
          <p:nvPr>
            <p:ph type="ctrTitle"/>
          </p:nvPr>
        </p:nvSpPr>
        <p:spPr>
          <a:xfrm>
            <a:off x="2323325" y="793100"/>
            <a:ext cx="4497300" cy="3557400"/>
          </a:xfrm>
          <a:prstGeom prst="rect">
            <a:avLst/>
          </a:prstGeom>
          <a:noFill/>
          <a:ln>
            <a:noFill/>
          </a:ln>
        </p:spPr>
        <p:txBody>
          <a:bodyPr anchorCtr="0" anchor="ctr" bIns="0" lIns="0" spcFirstLastPara="1" rIns="0" wrap="square" tIns="0">
            <a:noAutofit/>
          </a:bodyPr>
          <a:lstStyle>
            <a:lvl1pPr lvl="0" algn="ctr">
              <a:lnSpc>
                <a:spcPct val="90000"/>
              </a:lnSpc>
              <a:spcBef>
                <a:spcPts val="0"/>
              </a:spcBef>
              <a:spcAft>
                <a:spcPts val="0"/>
              </a:spcAft>
              <a:buSzPts val="4800"/>
              <a:buNone/>
              <a:defRPr sz="4800"/>
            </a:lvl1pPr>
            <a:lvl2pPr lvl="1" algn="ctr">
              <a:lnSpc>
                <a:spcPct val="90000"/>
              </a:lnSpc>
              <a:spcBef>
                <a:spcPts val="0"/>
              </a:spcBef>
              <a:spcAft>
                <a:spcPts val="0"/>
              </a:spcAft>
              <a:buSzPts val="4800"/>
              <a:buNone/>
              <a:defRPr sz="4800"/>
            </a:lvl2pPr>
            <a:lvl3pPr lvl="2" algn="ctr">
              <a:lnSpc>
                <a:spcPct val="90000"/>
              </a:lnSpc>
              <a:spcBef>
                <a:spcPts val="0"/>
              </a:spcBef>
              <a:spcAft>
                <a:spcPts val="0"/>
              </a:spcAft>
              <a:buSzPts val="4800"/>
              <a:buNone/>
              <a:defRPr sz="4800"/>
            </a:lvl3pPr>
            <a:lvl4pPr lvl="3" algn="ctr">
              <a:lnSpc>
                <a:spcPct val="90000"/>
              </a:lnSpc>
              <a:spcBef>
                <a:spcPts val="0"/>
              </a:spcBef>
              <a:spcAft>
                <a:spcPts val="0"/>
              </a:spcAft>
              <a:buSzPts val="4800"/>
              <a:buNone/>
              <a:defRPr sz="4800"/>
            </a:lvl4pPr>
            <a:lvl5pPr lvl="4" algn="ctr">
              <a:lnSpc>
                <a:spcPct val="90000"/>
              </a:lnSpc>
              <a:spcBef>
                <a:spcPts val="0"/>
              </a:spcBef>
              <a:spcAft>
                <a:spcPts val="0"/>
              </a:spcAft>
              <a:buSzPts val="4800"/>
              <a:buNone/>
              <a:defRPr sz="4800"/>
            </a:lvl5pPr>
            <a:lvl6pPr lvl="5" algn="ctr">
              <a:lnSpc>
                <a:spcPct val="90000"/>
              </a:lnSpc>
              <a:spcBef>
                <a:spcPts val="0"/>
              </a:spcBef>
              <a:spcAft>
                <a:spcPts val="0"/>
              </a:spcAft>
              <a:buSzPts val="4800"/>
              <a:buNone/>
              <a:defRPr sz="4800"/>
            </a:lvl6pPr>
            <a:lvl7pPr lvl="6" algn="ctr">
              <a:lnSpc>
                <a:spcPct val="90000"/>
              </a:lnSpc>
              <a:spcBef>
                <a:spcPts val="0"/>
              </a:spcBef>
              <a:spcAft>
                <a:spcPts val="0"/>
              </a:spcAft>
              <a:buSzPts val="4800"/>
              <a:buNone/>
              <a:defRPr sz="4800"/>
            </a:lvl7pPr>
            <a:lvl8pPr lvl="7" algn="ctr">
              <a:lnSpc>
                <a:spcPct val="90000"/>
              </a:lnSpc>
              <a:spcBef>
                <a:spcPts val="0"/>
              </a:spcBef>
              <a:spcAft>
                <a:spcPts val="0"/>
              </a:spcAft>
              <a:buSzPts val="4800"/>
              <a:buNone/>
              <a:defRPr sz="4800"/>
            </a:lvl8pPr>
            <a:lvl9pPr lvl="8" algn="ctr">
              <a:lnSpc>
                <a:spcPct val="90000"/>
              </a:lnSpc>
              <a:spcBef>
                <a:spcPts val="0"/>
              </a:spcBef>
              <a:spcAft>
                <a:spcPts val="0"/>
              </a:spcAft>
              <a:buSzPts val="4800"/>
              <a:buNone/>
              <a:defRPr sz="4800"/>
            </a:lvl9pPr>
          </a:lstStyle>
          <a:p/>
        </p:txBody>
      </p:sp>
      <p:grpSp>
        <p:nvGrpSpPr>
          <p:cNvPr id="81" name="Google Shape;81;p22"/>
          <p:cNvGrpSpPr/>
          <p:nvPr/>
        </p:nvGrpSpPr>
        <p:grpSpPr>
          <a:xfrm>
            <a:off x="7408765" y="2591125"/>
            <a:ext cx="1690605" cy="2184455"/>
            <a:chOff x="7408765" y="2591125"/>
            <a:chExt cx="1690605" cy="2184455"/>
          </a:xfrm>
        </p:grpSpPr>
        <p:grpSp>
          <p:nvGrpSpPr>
            <p:cNvPr id="82" name="Google Shape;82;p22"/>
            <p:cNvGrpSpPr/>
            <p:nvPr/>
          </p:nvGrpSpPr>
          <p:grpSpPr>
            <a:xfrm>
              <a:off x="7995213" y="4383200"/>
              <a:ext cx="593752" cy="392380"/>
              <a:chOff x="7995213" y="4383200"/>
              <a:chExt cx="593752" cy="392380"/>
            </a:xfrm>
          </p:grpSpPr>
          <p:sp>
            <p:nvSpPr>
              <p:cNvPr id="83" name="Google Shape;83;p22"/>
              <p:cNvSpPr/>
              <p:nvPr/>
            </p:nvSpPr>
            <p:spPr>
              <a:xfrm>
                <a:off x="7995213" y="4383200"/>
                <a:ext cx="131637" cy="392380"/>
              </a:xfrm>
              <a:custGeom>
                <a:rect b="b" l="l" r="r" t="t"/>
                <a:pathLst>
                  <a:path extrusionOk="0" h="13716" w="4857">
                    <a:moveTo>
                      <a:pt x="4857" y="0"/>
                    </a:moveTo>
                    <a:lnTo>
                      <a:pt x="1714" y="6858"/>
                    </a:lnTo>
                    <a:lnTo>
                      <a:pt x="4857" y="13716"/>
                    </a:lnTo>
                    <a:lnTo>
                      <a:pt x="0" y="13716"/>
                    </a:lnTo>
                  </a:path>
                </a:pathLst>
              </a:custGeom>
              <a:noFill/>
              <a:ln cap="rnd" cmpd="sng" w="38100">
                <a:solidFill>
                  <a:schemeClr val="dk1"/>
                </a:solidFill>
                <a:prstDash val="solid"/>
                <a:round/>
                <a:headEnd len="sm" w="sm" type="none"/>
                <a:tailEnd len="sm" w="sm" type="none"/>
              </a:ln>
            </p:spPr>
          </p:sp>
          <p:sp>
            <p:nvSpPr>
              <p:cNvPr id="84" name="Google Shape;84;p22"/>
              <p:cNvSpPr/>
              <p:nvPr/>
            </p:nvSpPr>
            <p:spPr>
              <a:xfrm flipH="1">
                <a:off x="8457328" y="4383200"/>
                <a:ext cx="131637" cy="392380"/>
              </a:xfrm>
              <a:custGeom>
                <a:rect b="b" l="l" r="r" t="t"/>
                <a:pathLst>
                  <a:path extrusionOk="0" h="13716" w="4857">
                    <a:moveTo>
                      <a:pt x="4857" y="0"/>
                    </a:moveTo>
                    <a:lnTo>
                      <a:pt x="1714" y="6858"/>
                    </a:lnTo>
                    <a:lnTo>
                      <a:pt x="4857" y="13716"/>
                    </a:lnTo>
                    <a:lnTo>
                      <a:pt x="0" y="13716"/>
                    </a:lnTo>
                  </a:path>
                </a:pathLst>
              </a:custGeom>
              <a:noFill/>
              <a:ln cap="rnd" cmpd="sng" w="38100">
                <a:solidFill>
                  <a:schemeClr val="dk1"/>
                </a:solidFill>
                <a:prstDash val="solid"/>
                <a:round/>
                <a:headEnd len="sm" w="sm" type="none"/>
                <a:tailEnd len="sm" w="sm" type="none"/>
              </a:ln>
            </p:spPr>
          </p:sp>
        </p:grpSp>
        <p:sp>
          <p:nvSpPr>
            <p:cNvPr id="85" name="Google Shape;85;p22"/>
            <p:cNvSpPr/>
            <p:nvPr/>
          </p:nvSpPr>
          <p:spPr>
            <a:xfrm rot="1286208">
              <a:off x="8683842" y="4116954"/>
              <a:ext cx="383408" cy="248348"/>
            </a:xfrm>
            <a:custGeom>
              <a:rect b="b" l="l" r="r" t="t"/>
              <a:pathLst>
                <a:path extrusionOk="0" h="16288" w="25146">
                  <a:moveTo>
                    <a:pt x="0" y="0"/>
                  </a:moveTo>
                  <a:cubicBezTo>
                    <a:pt x="9272" y="3711"/>
                    <a:pt x="18751" y="8617"/>
                    <a:pt x="25146" y="16288"/>
                  </a:cubicBezTo>
                </a:path>
              </a:pathLst>
            </a:custGeom>
            <a:noFill/>
            <a:ln cap="rnd" cmpd="sng" w="38100">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6" name="Google Shape;86;p22"/>
            <p:cNvSpPr/>
            <p:nvPr/>
          </p:nvSpPr>
          <p:spPr>
            <a:xfrm rot="7382472">
              <a:off x="7425676" y="4045949"/>
              <a:ext cx="383364" cy="248319"/>
            </a:xfrm>
            <a:custGeom>
              <a:rect b="b" l="l" r="r" t="t"/>
              <a:pathLst>
                <a:path extrusionOk="0" h="16288" w="25146">
                  <a:moveTo>
                    <a:pt x="0" y="0"/>
                  </a:moveTo>
                  <a:cubicBezTo>
                    <a:pt x="9272" y="3711"/>
                    <a:pt x="18751" y="8617"/>
                    <a:pt x="25146" y="16288"/>
                  </a:cubicBezTo>
                </a:path>
              </a:pathLst>
            </a:custGeom>
            <a:noFill/>
            <a:ln cap="rnd" cmpd="sng" w="38100">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87" name="Google Shape;87;p22"/>
            <p:cNvPicPr preferRelativeResize="0"/>
            <p:nvPr/>
          </p:nvPicPr>
          <p:blipFill rotWithShape="1">
            <a:blip r:embed="rId3">
              <a:alphaModFix/>
            </a:blip>
            <a:srcRect b="0" l="0" r="0" t="0"/>
            <a:stretch/>
          </p:blipFill>
          <p:spPr>
            <a:xfrm>
              <a:off x="7716146" y="2591125"/>
              <a:ext cx="1151884" cy="1884475"/>
            </a:xfrm>
            <a:prstGeom prst="rect">
              <a:avLst/>
            </a:prstGeom>
            <a:noFill/>
            <a:ln>
              <a:noFill/>
            </a:ln>
          </p:spPr>
        </p:pic>
        <p:sp>
          <p:nvSpPr>
            <p:cNvPr id="88" name="Google Shape;88;p22"/>
            <p:cNvSpPr/>
            <p:nvPr/>
          </p:nvSpPr>
          <p:spPr>
            <a:xfrm>
              <a:off x="8291550" y="3767976"/>
              <a:ext cx="145233" cy="145740"/>
            </a:xfrm>
            <a:custGeom>
              <a:rect b="b" l="l" r="r" t="t"/>
              <a:pathLst>
                <a:path extrusionOk="0" h="1267301" w="1262894">
                  <a:moveTo>
                    <a:pt x="231059" y="1122190"/>
                  </a:moveTo>
                  <a:cubicBezTo>
                    <a:pt x="514968" y="1352060"/>
                    <a:pt x="900540" y="1299990"/>
                    <a:pt x="1120059" y="1028464"/>
                  </a:cubicBezTo>
                  <a:cubicBezTo>
                    <a:pt x="1339579" y="756938"/>
                    <a:pt x="1304209" y="308501"/>
                    <a:pt x="1026778" y="139464"/>
                  </a:cubicBezTo>
                  <a:cubicBezTo>
                    <a:pt x="749346" y="-29573"/>
                    <a:pt x="340025" y="-94216"/>
                    <a:pt x="137778" y="233190"/>
                  </a:cubicBezTo>
                  <a:cubicBezTo>
                    <a:pt x="-64469" y="560596"/>
                    <a:pt x="-52785" y="892256"/>
                    <a:pt x="231059" y="1122190"/>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89" name="Google Shape;89;p22"/>
            <p:cNvSpPr/>
            <p:nvPr/>
          </p:nvSpPr>
          <p:spPr>
            <a:xfrm>
              <a:off x="8002284" y="3780499"/>
              <a:ext cx="127108" cy="131978"/>
            </a:xfrm>
            <a:custGeom>
              <a:rect b="b" l="l" r="r" t="t"/>
              <a:pathLst>
                <a:path extrusionOk="0" h="257519" w="248016">
                  <a:moveTo>
                    <a:pt x="34797" y="41482"/>
                  </a:moveTo>
                  <a:cubicBezTo>
                    <a:pt x="-15305" y="89424"/>
                    <a:pt x="-9653" y="162830"/>
                    <a:pt x="41147" y="218393"/>
                  </a:cubicBezTo>
                  <a:cubicBezTo>
                    <a:pt x="91947" y="273955"/>
                    <a:pt x="178624" y="269193"/>
                    <a:pt x="218057" y="211408"/>
                  </a:cubicBezTo>
                  <a:cubicBezTo>
                    <a:pt x="257491" y="153623"/>
                    <a:pt x="260603" y="87011"/>
                    <a:pt x="211707" y="34497"/>
                  </a:cubicBezTo>
                  <a:cubicBezTo>
                    <a:pt x="162813" y="-18017"/>
                    <a:pt x="84962" y="-6460"/>
                    <a:pt x="34797" y="41482"/>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90" name="Google Shape;90;p22"/>
            <p:cNvSpPr/>
            <p:nvPr/>
          </p:nvSpPr>
          <p:spPr>
            <a:xfrm rot="2699884">
              <a:off x="7991638" y="3650470"/>
              <a:ext cx="524796" cy="584716"/>
            </a:xfrm>
            <a:custGeom>
              <a:rect b="b" l="l" r="r" t="t"/>
              <a:pathLst>
                <a:path extrusionOk="0" h="11144" w="10002">
                  <a:moveTo>
                    <a:pt x="0" y="11144"/>
                  </a:moveTo>
                  <a:cubicBezTo>
                    <a:pt x="4895" y="10166"/>
                    <a:pt x="10002" y="4991"/>
                    <a:pt x="10002" y="0"/>
                  </a:cubicBezTo>
                </a:path>
              </a:pathLst>
            </a:custGeom>
            <a:noFill/>
            <a:ln cap="rnd" cmpd="sng" w="381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91" name="Google Shape;91;p22"/>
          <p:cNvGrpSpPr/>
          <p:nvPr/>
        </p:nvGrpSpPr>
        <p:grpSpPr>
          <a:xfrm>
            <a:off x="174104" y="3016343"/>
            <a:ext cx="1561059" cy="1763848"/>
            <a:chOff x="174104" y="3016343"/>
            <a:chExt cx="1561059" cy="1763848"/>
          </a:xfrm>
        </p:grpSpPr>
        <p:grpSp>
          <p:nvGrpSpPr>
            <p:cNvPr id="92" name="Google Shape;92;p22"/>
            <p:cNvGrpSpPr/>
            <p:nvPr/>
          </p:nvGrpSpPr>
          <p:grpSpPr>
            <a:xfrm>
              <a:off x="878674" y="4387822"/>
              <a:ext cx="477531" cy="392369"/>
              <a:chOff x="3019540" y="1608452"/>
              <a:chExt cx="440487" cy="361931"/>
            </a:xfrm>
          </p:grpSpPr>
          <p:sp>
            <p:nvSpPr>
              <p:cNvPr id="93" name="Google Shape;93;p22"/>
              <p:cNvSpPr/>
              <p:nvPr/>
            </p:nvSpPr>
            <p:spPr>
              <a:xfrm flipH="1">
                <a:off x="3338602" y="1608452"/>
                <a:ext cx="121425" cy="361931"/>
              </a:xfrm>
              <a:custGeom>
                <a:rect b="b" l="l" r="r" t="t"/>
                <a:pathLst>
                  <a:path extrusionOk="0" h="13716" w="4857">
                    <a:moveTo>
                      <a:pt x="4857" y="0"/>
                    </a:moveTo>
                    <a:lnTo>
                      <a:pt x="1714" y="6858"/>
                    </a:lnTo>
                    <a:lnTo>
                      <a:pt x="4857" y="13716"/>
                    </a:lnTo>
                    <a:lnTo>
                      <a:pt x="0" y="13716"/>
                    </a:lnTo>
                  </a:path>
                </a:pathLst>
              </a:custGeom>
              <a:noFill/>
              <a:ln cap="rnd" cmpd="sng" w="38100">
                <a:solidFill>
                  <a:schemeClr val="dk1"/>
                </a:solidFill>
                <a:prstDash val="solid"/>
                <a:round/>
                <a:headEnd len="sm" w="sm" type="none"/>
                <a:tailEnd len="sm" w="sm" type="none"/>
              </a:ln>
            </p:spPr>
          </p:sp>
          <p:sp>
            <p:nvSpPr>
              <p:cNvPr id="94" name="Google Shape;94;p22"/>
              <p:cNvSpPr/>
              <p:nvPr/>
            </p:nvSpPr>
            <p:spPr>
              <a:xfrm flipH="1">
                <a:off x="3019540" y="1608452"/>
                <a:ext cx="121425" cy="361931"/>
              </a:xfrm>
              <a:custGeom>
                <a:rect b="b" l="l" r="r" t="t"/>
                <a:pathLst>
                  <a:path extrusionOk="0" h="13716" w="4857">
                    <a:moveTo>
                      <a:pt x="4857" y="0"/>
                    </a:moveTo>
                    <a:lnTo>
                      <a:pt x="1714" y="6858"/>
                    </a:lnTo>
                    <a:lnTo>
                      <a:pt x="4857" y="13716"/>
                    </a:lnTo>
                    <a:lnTo>
                      <a:pt x="0" y="13716"/>
                    </a:lnTo>
                  </a:path>
                </a:pathLst>
              </a:custGeom>
              <a:noFill/>
              <a:ln cap="rnd" cmpd="sng" w="38100">
                <a:solidFill>
                  <a:schemeClr val="dk1"/>
                </a:solidFill>
                <a:prstDash val="solid"/>
                <a:round/>
                <a:headEnd len="sm" w="sm" type="none"/>
                <a:tailEnd len="sm" w="sm" type="none"/>
              </a:ln>
            </p:spPr>
          </p:sp>
        </p:grpSp>
        <p:pic>
          <p:nvPicPr>
            <p:cNvPr id="95" name="Google Shape;95;p22"/>
            <p:cNvPicPr preferRelativeResize="0"/>
            <p:nvPr/>
          </p:nvPicPr>
          <p:blipFill rotWithShape="1">
            <a:blip r:embed="rId4">
              <a:alphaModFix/>
            </a:blip>
            <a:srcRect b="0" l="0" r="0" t="0"/>
            <a:stretch/>
          </p:blipFill>
          <p:spPr>
            <a:xfrm flipH="1">
              <a:off x="327482" y="3016343"/>
              <a:ext cx="1407681" cy="1459257"/>
            </a:xfrm>
            <a:prstGeom prst="rect">
              <a:avLst/>
            </a:prstGeom>
            <a:noFill/>
            <a:ln>
              <a:noFill/>
            </a:ln>
          </p:spPr>
        </p:pic>
        <p:sp>
          <p:nvSpPr>
            <p:cNvPr id="96" name="Google Shape;96;p22"/>
            <p:cNvSpPr/>
            <p:nvPr/>
          </p:nvSpPr>
          <p:spPr>
            <a:xfrm rot="-10145659">
              <a:off x="200227" y="3936639"/>
              <a:ext cx="271074" cy="302024"/>
            </a:xfrm>
            <a:custGeom>
              <a:rect b="b" l="l" r="r" t="t"/>
              <a:pathLst>
                <a:path extrusionOk="0" h="11144" w="10002">
                  <a:moveTo>
                    <a:pt x="0" y="11144"/>
                  </a:moveTo>
                  <a:cubicBezTo>
                    <a:pt x="4895" y="10166"/>
                    <a:pt x="10002" y="4991"/>
                    <a:pt x="10002" y="0"/>
                  </a:cubicBezTo>
                </a:path>
              </a:pathLst>
            </a:custGeom>
            <a:noFill/>
            <a:ln cap="rnd" cmpd="sng" w="38100">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7" name="Google Shape;97;p22"/>
            <p:cNvSpPr/>
            <p:nvPr/>
          </p:nvSpPr>
          <p:spPr>
            <a:xfrm flipH="1">
              <a:off x="1077809" y="3443397"/>
              <a:ext cx="145233" cy="145740"/>
            </a:xfrm>
            <a:custGeom>
              <a:rect b="b" l="l" r="r" t="t"/>
              <a:pathLst>
                <a:path extrusionOk="0" h="1267301" w="1262894">
                  <a:moveTo>
                    <a:pt x="231059" y="1122190"/>
                  </a:moveTo>
                  <a:cubicBezTo>
                    <a:pt x="514968" y="1352060"/>
                    <a:pt x="900540" y="1299990"/>
                    <a:pt x="1120059" y="1028464"/>
                  </a:cubicBezTo>
                  <a:cubicBezTo>
                    <a:pt x="1339579" y="756938"/>
                    <a:pt x="1304209" y="308501"/>
                    <a:pt x="1026778" y="139464"/>
                  </a:cubicBezTo>
                  <a:cubicBezTo>
                    <a:pt x="749346" y="-29573"/>
                    <a:pt x="340025" y="-94216"/>
                    <a:pt x="137778" y="233190"/>
                  </a:cubicBezTo>
                  <a:cubicBezTo>
                    <a:pt x="-64469" y="560596"/>
                    <a:pt x="-52785" y="892256"/>
                    <a:pt x="231059" y="1122190"/>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98" name="Google Shape;98;p22"/>
            <p:cNvSpPr/>
            <p:nvPr/>
          </p:nvSpPr>
          <p:spPr>
            <a:xfrm flipH="1">
              <a:off x="1394530" y="3418598"/>
              <a:ext cx="127108" cy="131978"/>
            </a:xfrm>
            <a:custGeom>
              <a:rect b="b" l="l" r="r" t="t"/>
              <a:pathLst>
                <a:path extrusionOk="0" h="257519" w="248016">
                  <a:moveTo>
                    <a:pt x="34797" y="41482"/>
                  </a:moveTo>
                  <a:cubicBezTo>
                    <a:pt x="-15305" y="89424"/>
                    <a:pt x="-9653" y="162830"/>
                    <a:pt x="41147" y="218393"/>
                  </a:cubicBezTo>
                  <a:cubicBezTo>
                    <a:pt x="91947" y="273955"/>
                    <a:pt x="178624" y="269193"/>
                    <a:pt x="218057" y="211408"/>
                  </a:cubicBezTo>
                  <a:cubicBezTo>
                    <a:pt x="257491" y="153623"/>
                    <a:pt x="260603" y="87011"/>
                    <a:pt x="211707" y="34497"/>
                  </a:cubicBezTo>
                  <a:cubicBezTo>
                    <a:pt x="162813" y="-18017"/>
                    <a:pt x="84962" y="-6460"/>
                    <a:pt x="34797" y="41482"/>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gr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 1 column" type="tx">
  <p:cSld name="TITLE_AND_BODY">
    <p:spTree>
      <p:nvGrpSpPr>
        <p:cNvPr id="99" name="Shape 99"/>
        <p:cNvGrpSpPr/>
        <p:nvPr/>
      </p:nvGrpSpPr>
      <p:grpSpPr>
        <a:xfrm>
          <a:off x="0" y="0"/>
          <a:ext cx="0" cy="0"/>
          <a:chOff x="0" y="0"/>
          <a:chExt cx="0" cy="0"/>
        </a:xfrm>
      </p:grpSpPr>
      <p:pic>
        <p:nvPicPr>
          <p:cNvPr id="100" name="Google Shape;100;p23"/>
          <p:cNvPicPr preferRelativeResize="0"/>
          <p:nvPr/>
        </p:nvPicPr>
        <p:blipFill rotWithShape="1">
          <a:blip r:embed="rId2">
            <a:alphaModFix/>
          </a:blip>
          <a:srcRect b="0" l="0" r="0" t="0"/>
          <a:stretch/>
        </p:blipFill>
        <p:spPr>
          <a:xfrm>
            <a:off x="151795" y="152400"/>
            <a:ext cx="7293742" cy="4838700"/>
          </a:xfrm>
          <a:prstGeom prst="rect">
            <a:avLst/>
          </a:prstGeom>
          <a:noFill/>
          <a:ln>
            <a:noFill/>
          </a:ln>
        </p:spPr>
      </p:pic>
      <p:sp>
        <p:nvSpPr>
          <p:cNvPr id="101" name="Google Shape;101;p23"/>
          <p:cNvSpPr txBox="1"/>
          <p:nvPr>
            <p:ph type="title"/>
          </p:nvPr>
        </p:nvSpPr>
        <p:spPr>
          <a:xfrm>
            <a:off x="548125" y="593125"/>
            <a:ext cx="6167100" cy="396300"/>
          </a:xfrm>
          <a:prstGeom prst="rect">
            <a:avLst/>
          </a:prstGeom>
          <a:noFill/>
          <a:ln>
            <a:noFill/>
          </a:ln>
        </p:spPr>
        <p:txBody>
          <a:bodyPr anchorCtr="0" anchor="t" bIns="0" lIns="0" spcFirstLastPara="1" rIns="0" wrap="square" tIns="0">
            <a:noAutofit/>
          </a:bodyPr>
          <a:lstStyle>
            <a:lvl1pPr lvl="0" algn="l">
              <a:lnSpc>
                <a:spcPct val="90000"/>
              </a:lnSpc>
              <a:spcBef>
                <a:spcPts val="0"/>
              </a:spcBef>
              <a:spcAft>
                <a:spcPts val="0"/>
              </a:spcAft>
              <a:buClr>
                <a:schemeClr val="dk1"/>
              </a:buClr>
              <a:buSzPts val="3000"/>
              <a:buNone/>
              <a:defRPr>
                <a:solidFill>
                  <a:schemeClr val="dk1"/>
                </a:solidFill>
              </a:defRPr>
            </a:lvl1pPr>
            <a:lvl2pPr lvl="1" algn="l">
              <a:lnSpc>
                <a:spcPct val="90000"/>
              </a:lnSpc>
              <a:spcBef>
                <a:spcPts val="0"/>
              </a:spcBef>
              <a:spcAft>
                <a:spcPts val="0"/>
              </a:spcAft>
              <a:buClr>
                <a:schemeClr val="dk1"/>
              </a:buClr>
              <a:buSzPts val="3000"/>
              <a:buNone/>
              <a:defRPr>
                <a:solidFill>
                  <a:schemeClr val="dk1"/>
                </a:solidFill>
              </a:defRPr>
            </a:lvl2pPr>
            <a:lvl3pPr lvl="2" algn="l">
              <a:lnSpc>
                <a:spcPct val="90000"/>
              </a:lnSpc>
              <a:spcBef>
                <a:spcPts val="0"/>
              </a:spcBef>
              <a:spcAft>
                <a:spcPts val="0"/>
              </a:spcAft>
              <a:buClr>
                <a:schemeClr val="dk1"/>
              </a:buClr>
              <a:buSzPts val="3000"/>
              <a:buNone/>
              <a:defRPr>
                <a:solidFill>
                  <a:schemeClr val="dk1"/>
                </a:solidFill>
              </a:defRPr>
            </a:lvl3pPr>
            <a:lvl4pPr lvl="3" algn="l">
              <a:lnSpc>
                <a:spcPct val="90000"/>
              </a:lnSpc>
              <a:spcBef>
                <a:spcPts val="0"/>
              </a:spcBef>
              <a:spcAft>
                <a:spcPts val="0"/>
              </a:spcAft>
              <a:buClr>
                <a:schemeClr val="dk1"/>
              </a:buClr>
              <a:buSzPts val="3000"/>
              <a:buNone/>
              <a:defRPr>
                <a:solidFill>
                  <a:schemeClr val="dk1"/>
                </a:solidFill>
              </a:defRPr>
            </a:lvl4pPr>
            <a:lvl5pPr lvl="4" algn="l">
              <a:lnSpc>
                <a:spcPct val="90000"/>
              </a:lnSpc>
              <a:spcBef>
                <a:spcPts val="0"/>
              </a:spcBef>
              <a:spcAft>
                <a:spcPts val="0"/>
              </a:spcAft>
              <a:buClr>
                <a:schemeClr val="dk1"/>
              </a:buClr>
              <a:buSzPts val="3000"/>
              <a:buNone/>
              <a:defRPr>
                <a:solidFill>
                  <a:schemeClr val="dk1"/>
                </a:solidFill>
              </a:defRPr>
            </a:lvl5pPr>
            <a:lvl6pPr lvl="5" algn="l">
              <a:lnSpc>
                <a:spcPct val="90000"/>
              </a:lnSpc>
              <a:spcBef>
                <a:spcPts val="0"/>
              </a:spcBef>
              <a:spcAft>
                <a:spcPts val="0"/>
              </a:spcAft>
              <a:buClr>
                <a:schemeClr val="dk1"/>
              </a:buClr>
              <a:buSzPts val="3000"/>
              <a:buNone/>
              <a:defRPr>
                <a:solidFill>
                  <a:schemeClr val="dk1"/>
                </a:solidFill>
              </a:defRPr>
            </a:lvl6pPr>
            <a:lvl7pPr lvl="6" algn="l">
              <a:lnSpc>
                <a:spcPct val="90000"/>
              </a:lnSpc>
              <a:spcBef>
                <a:spcPts val="0"/>
              </a:spcBef>
              <a:spcAft>
                <a:spcPts val="0"/>
              </a:spcAft>
              <a:buClr>
                <a:schemeClr val="dk1"/>
              </a:buClr>
              <a:buSzPts val="3000"/>
              <a:buNone/>
              <a:defRPr>
                <a:solidFill>
                  <a:schemeClr val="dk1"/>
                </a:solidFill>
              </a:defRPr>
            </a:lvl7pPr>
            <a:lvl8pPr lvl="7" algn="l">
              <a:lnSpc>
                <a:spcPct val="90000"/>
              </a:lnSpc>
              <a:spcBef>
                <a:spcPts val="0"/>
              </a:spcBef>
              <a:spcAft>
                <a:spcPts val="0"/>
              </a:spcAft>
              <a:buClr>
                <a:schemeClr val="dk1"/>
              </a:buClr>
              <a:buSzPts val="3000"/>
              <a:buNone/>
              <a:defRPr>
                <a:solidFill>
                  <a:schemeClr val="dk1"/>
                </a:solidFill>
              </a:defRPr>
            </a:lvl8pPr>
            <a:lvl9pPr lvl="8" algn="l">
              <a:lnSpc>
                <a:spcPct val="90000"/>
              </a:lnSpc>
              <a:spcBef>
                <a:spcPts val="0"/>
              </a:spcBef>
              <a:spcAft>
                <a:spcPts val="0"/>
              </a:spcAft>
              <a:buClr>
                <a:schemeClr val="dk1"/>
              </a:buClr>
              <a:buSzPts val="3000"/>
              <a:buNone/>
              <a:defRPr>
                <a:solidFill>
                  <a:schemeClr val="dk1"/>
                </a:solidFill>
              </a:defRPr>
            </a:lvl9pPr>
          </a:lstStyle>
          <a:p/>
        </p:txBody>
      </p:sp>
      <p:sp>
        <p:nvSpPr>
          <p:cNvPr id="102" name="Google Shape;102;p23"/>
          <p:cNvSpPr txBox="1"/>
          <p:nvPr>
            <p:ph idx="1" type="body"/>
          </p:nvPr>
        </p:nvSpPr>
        <p:spPr>
          <a:xfrm>
            <a:off x="548125" y="1271600"/>
            <a:ext cx="6167100" cy="3297900"/>
          </a:xfrm>
          <a:prstGeom prst="rect">
            <a:avLst/>
          </a:prstGeom>
          <a:noFill/>
          <a:ln>
            <a:noFill/>
          </a:ln>
        </p:spPr>
        <p:txBody>
          <a:bodyPr anchorCtr="0" anchor="t" bIns="0" lIns="0" spcFirstLastPara="1" rIns="0" wrap="square" tIns="0">
            <a:noAutofit/>
          </a:bodyPr>
          <a:lstStyle>
            <a:lvl1pPr indent="-355600" lvl="0" marL="457200" algn="l">
              <a:lnSpc>
                <a:spcPct val="115000"/>
              </a:lnSpc>
              <a:spcBef>
                <a:spcPts val="0"/>
              </a:spcBef>
              <a:spcAft>
                <a:spcPts val="0"/>
              </a:spcAft>
              <a:buSzPts val="2000"/>
              <a:buChar char="➜"/>
              <a:defRPr/>
            </a:lvl1pPr>
            <a:lvl2pPr indent="-381000" lvl="1" marL="914400" algn="l">
              <a:lnSpc>
                <a:spcPct val="115000"/>
              </a:lnSpc>
              <a:spcBef>
                <a:spcPts val="800"/>
              </a:spcBef>
              <a:spcAft>
                <a:spcPts val="0"/>
              </a:spcAft>
              <a:buSzPts val="2400"/>
              <a:buChar char="-"/>
              <a:defRPr/>
            </a:lvl2pPr>
            <a:lvl3pPr indent="-381000" lvl="2" marL="1371600" algn="l">
              <a:lnSpc>
                <a:spcPct val="115000"/>
              </a:lnSpc>
              <a:spcBef>
                <a:spcPts val="800"/>
              </a:spcBef>
              <a:spcAft>
                <a:spcPts val="0"/>
              </a:spcAft>
              <a:buSzPts val="2400"/>
              <a:buChar char="-"/>
              <a:defRPr/>
            </a:lvl3pPr>
            <a:lvl4pPr indent="-381000" lvl="3" marL="1828800" algn="l">
              <a:lnSpc>
                <a:spcPct val="115000"/>
              </a:lnSpc>
              <a:spcBef>
                <a:spcPts val="800"/>
              </a:spcBef>
              <a:spcAft>
                <a:spcPts val="0"/>
              </a:spcAft>
              <a:buSzPts val="2400"/>
              <a:buChar char="-"/>
              <a:defRPr/>
            </a:lvl4pPr>
            <a:lvl5pPr indent="-381000" lvl="4" marL="2286000" algn="l">
              <a:lnSpc>
                <a:spcPct val="115000"/>
              </a:lnSpc>
              <a:spcBef>
                <a:spcPts val="800"/>
              </a:spcBef>
              <a:spcAft>
                <a:spcPts val="0"/>
              </a:spcAft>
              <a:buSzPts val="2400"/>
              <a:buChar char="-"/>
              <a:defRPr/>
            </a:lvl5pPr>
            <a:lvl6pPr indent="-381000" lvl="5" marL="2743200" algn="l">
              <a:lnSpc>
                <a:spcPct val="115000"/>
              </a:lnSpc>
              <a:spcBef>
                <a:spcPts val="800"/>
              </a:spcBef>
              <a:spcAft>
                <a:spcPts val="0"/>
              </a:spcAft>
              <a:buSzPts val="2400"/>
              <a:buChar char="-"/>
              <a:defRPr/>
            </a:lvl6pPr>
            <a:lvl7pPr indent="-381000" lvl="6" marL="3200400" algn="l">
              <a:lnSpc>
                <a:spcPct val="115000"/>
              </a:lnSpc>
              <a:spcBef>
                <a:spcPts val="800"/>
              </a:spcBef>
              <a:spcAft>
                <a:spcPts val="0"/>
              </a:spcAft>
              <a:buSzPts val="2400"/>
              <a:buChar char="●"/>
              <a:defRPr/>
            </a:lvl7pPr>
            <a:lvl8pPr indent="-381000" lvl="7" marL="3657600" algn="l">
              <a:lnSpc>
                <a:spcPct val="115000"/>
              </a:lnSpc>
              <a:spcBef>
                <a:spcPts val="800"/>
              </a:spcBef>
              <a:spcAft>
                <a:spcPts val="0"/>
              </a:spcAft>
              <a:buSzPts val="2400"/>
              <a:buChar char="○"/>
              <a:defRPr/>
            </a:lvl8pPr>
            <a:lvl9pPr indent="-381000" lvl="8" marL="4114800" algn="l">
              <a:lnSpc>
                <a:spcPct val="115000"/>
              </a:lnSpc>
              <a:spcBef>
                <a:spcPts val="800"/>
              </a:spcBef>
              <a:spcAft>
                <a:spcPts val="800"/>
              </a:spcAft>
              <a:buSzPts val="2400"/>
              <a:buChar char="■"/>
              <a:defRPr/>
            </a:lvl9pPr>
          </a:lstStyle>
          <a:p/>
        </p:txBody>
      </p:sp>
      <p:sp>
        <p:nvSpPr>
          <p:cNvPr id="103" name="Google Shape;103;p23"/>
          <p:cNvSpPr txBox="1"/>
          <p:nvPr>
            <p:ph idx="12" type="sldNum"/>
          </p:nvPr>
        </p:nvSpPr>
        <p:spPr>
          <a:xfrm>
            <a:off x="8404384" y="199526"/>
            <a:ext cx="548700" cy="393600"/>
          </a:xfrm>
          <a:prstGeom prst="rect">
            <a:avLst/>
          </a:prstGeom>
          <a:noFill/>
          <a:ln>
            <a:noFill/>
          </a:ln>
        </p:spPr>
        <p:txBody>
          <a:bodyPr anchorCtr="0" anchor="t" bIns="0" lIns="0" spcFirstLastPara="1" rIns="0" wrap="square" tIns="0">
            <a:noAutofit/>
          </a:bodyPr>
          <a:lstStyle>
            <a:lvl1pPr indent="0" lvl="0" marL="0" marR="0" algn="r">
              <a:lnSpc>
                <a:spcPct val="100000"/>
              </a:lnSpc>
              <a:spcBef>
                <a:spcPts val="0"/>
              </a:spcBef>
              <a:spcAft>
                <a:spcPts val="0"/>
              </a:spcAft>
              <a:buClr>
                <a:srgbClr val="000000"/>
              </a:buClr>
              <a:buSzPts val="1300"/>
              <a:buFont typeface="Arial"/>
              <a:buNone/>
              <a:defRPr b="0" i="0" sz="1300" u="none" cap="none" strike="noStrike">
                <a:solidFill>
                  <a:schemeClr val="lt2"/>
                </a:solidFill>
                <a:latin typeface="Walter Turncoat"/>
                <a:ea typeface="Walter Turncoat"/>
                <a:cs typeface="Walter Turncoat"/>
                <a:sym typeface="Walter Turncoat"/>
              </a:defRPr>
            </a:lvl1pPr>
            <a:lvl2pPr indent="0" lvl="1" marL="0" marR="0" algn="r">
              <a:lnSpc>
                <a:spcPct val="100000"/>
              </a:lnSpc>
              <a:spcBef>
                <a:spcPts val="0"/>
              </a:spcBef>
              <a:spcAft>
                <a:spcPts val="0"/>
              </a:spcAft>
              <a:buClr>
                <a:srgbClr val="000000"/>
              </a:buClr>
              <a:buSzPts val="1300"/>
              <a:buFont typeface="Arial"/>
              <a:buNone/>
              <a:defRPr b="0" i="0" sz="1300" u="none" cap="none" strike="noStrike">
                <a:solidFill>
                  <a:schemeClr val="lt2"/>
                </a:solidFill>
                <a:latin typeface="Walter Turncoat"/>
                <a:ea typeface="Walter Turncoat"/>
                <a:cs typeface="Walter Turncoat"/>
                <a:sym typeface="Walter Turncoat"/>
              </a:defRPr>
            </a:lvl2pPr>
            <a:lvl3pPr indent="0" lvl="2" marL="0" marR="0" algn="r">
              <a:lnSpc>
                <a:spcPct val="100000"/>
              </a:lnSpc>
              <a:spcBef>
                <a:spcPts val="0"/>
              </a:spcBef>
              <a:spcAft>
                <a:spcPts val="0"/>
              </a:spcAft>
              <a:buClr>
                <a:srgbClr val="000000"/>
              </a:buClr>
              <a:buSzPts val="1300"/>
              <a:buFont typeface="Arial"/>
              <a:buNone/>
              <a:defRPr b="0" i="0" sz="1300" u="none" cap="none" strike="noStrike">
                <a:solidFill>
                  <a:schemeClr val="lt2"/>
                </a:solidFill>
                <a:latin typeface="Walter Turncoat"/>
                <a:ea typeface="Walter Turncoat"/>
                <a:cs typeface="Walter Turncoat"/>
                <a:sym typeface="Walter Turncoat"/>
              </a:defRPr>
            </a:lvl3pPr>
            <a:lvl4pPr indent="0" lvl="3" marL="0" marR="0" algn="r">
              <a:lnSpc>
                <a:spcPct val="100000"/>
              </a:lnSpc>
              <a:spcBef>
                <a:spcPts val="0"/>
              </a:spcBef>
              <a:spcAft>
                <a:spcPts val="0"/>
              </a:spcAft>
              <a:buClr>
                <a:srgbClr val="000000"/>
              </a:buClr>
              <a:buSzPts val="1300"/>
              <a:buFont typeface="Arial"/>
              <a:buNone/>
              <a:defRPr b="0" i="0" sz="1300" u="none" cap="none" strike="noStrike">
                <a:solidFill>
                  <a:schemeClr val="lt2"/>
                </a:solidFill>
                <a:latin typeface="Walter Turncoat"/>
                <a:ea typeface="Walter Turncoat"/>
                <a:cs typeface="Walter Turncoat"/>
                <a:sym typeface="Walter Turncoat"/>
              </a:defRPr>
            </a:lvl4pPr>
            <a:lvl5pPr indent="0" lvl="4" marL="0" marR="0" algn="r">
              <a:lnSpc>
                <a:spcPct val="100000"/>
              </a:lnSpc>
              <a:spcBef>
                <a:spcPts val="0"/>
              </a:spcBef>
              <a:spcAft>
                <a:spcPts val="0"/>
              </a:spcAft>
              <a:buClr>
                <a:srgbClr val="000000"/>
              </a:buClr>
              <a:buSzPts val="1300"/>
              <a:buFont typeface="Arial"/>
              <a:buNone/>
              <a:defRPr b="0" i="0" sz="1300" u="none" cap="none" strike="noStrike">
                <a:solidFill>
                  <a:schemeClr val="lt2"/>
                </a:solidFill>
                <a:latin typeface="Walter Turncoat"/>
                <a:ea typeface="Walter Turncoat"/>
                <a:cs typeface="Walter Turncoat"/>
                <a:sym typeface="Walter Turncoat"/>
              </a:defRPr>
            </a:lvl5pPr>
            <a:lvl6pPr indent="0" lvl="5" marL="0" marR="0" algn="r">
              <a:lnSpc>
                <a:spcPct val="100000"/>
              </a:lnSpc>
              <a:spcBef>
                <a:spcPts val="0"/>
              </a:spcBef>
              <a:spcAft>
                <a:spcPts val="0"/>
              </a:spcAft>
              <a:buClr>
                <a:srgbClr val="000000"/>
              </a:buClr>
              <a:buSzPts val="1300"/>
              <a:buFont typeface="Arial"/>
              <a:buNone/>
              <a:defRPr b="0" i="0" sz="1300" u="none" cap="none" strike="noStrike">
                <a:solidFill>
                  <a:schemeClr val="lt2"/>
                </a:solidFill>
                <a:latin typeface="Walter Turncoat"/>
                <a:ea typeface="Walter Turncoat"/>
                <a:cs typeface="Walter Turncoat"/>
                <a:sym typeface="Walter Turncoat"/>
              </a:defRPr>
            </a:lvl6pPr>
            <a:lvl7pPr indent="0" lvl="6" marL="0" marR="0" algn="r">
              <a:lnSpc>
                <a:spcPct val="100000"/>
              </a:lnSpc>
              <a:spcBef>
                <a:spcPts val="0"/>
              </a:spcBef>
              <a:spcAft>
                <a:spcPts val="0"/>
              </a:spcAft>
              <a:buClr>
                <a:srgbClr val="000000"/>
              </a:buClr>
              <a:buSzPts val="1300"/>
              <a:buFont typeface="Arial"/>
              <a:buNone/>
              <a:defRPr b="0" i="0" sz="1300" u="none" cap="none" strike="noStrike">
                <a:solidFill>
                  <a:schemeClr val="lt2"/>
                </a:solidFill>
                <a:latin typeface="Walter Turncoat"/>
                <a:ea typeface="Walter Turncoat"/>
                <a:cs typeface="Walter Turncoat"/>
                <a:sym typeface="Walter Turncoat"/>
              </a:defRPr>
            </a:lvl7pPr>
            <a:lvl8pPr indent="0" lvl="7" marL="0" marR="0" algn="r">
              <a:lnSpc>
                <a:spcPct val="100000"/>
              </a:lnSpc>
              <a:spcBef>
                <a:spcPts val="0"/>
              </a:spcBef>
              <a:spcAft>
                <a:spcPts val="0"/>
              </a:spcAft>
              <a:buClr>
                <a:srgbClr val="000000"/>
              </a:buClr>
              <a:buSzPts val="1300"/>
              <a:buFont typeface="Arial"/>
              <a:buNone/>
              <a:defRPr b="0" i="0" sz="1300" u="none" cap="none" strike="noStrike">
                <a:solidFill>
                  <a:schemeClr val="lt2"/>
                </a:solidFill>
                <a:latin typeface="Walter Turncoat"/>
                <a:ea typeface="Walter Turncoat"/>
                <a:cs typeface="Walter Turncoat"/>
                <a:sym typeface="Walter Turncoat"/>
              </a:defRPr>
            </a:lvl8pPr>
            <a:lvl9pPr indent="0" lvl="8" marL="0" marR="0" algn="r">
              <a:lnSpc>
                <a:spcPct val="100000"/>
              </a:lnSpc>
              <a:spcBef>
                <a:spcPts val="0"/>
              </a:spcBef>
              <a:spcAft>
                <a:spcPts val="0"/>
              </a:spcAft>
              <a:buClr>
                <a:srgbClr val="000000"/>
              </a:buClr>
              <a:buSzPts val="1300"/>
              <a:buFont typeface="Arial"/>
              <a:buNone/>
              <a:defRPr b="0" i="0" sz="1300" u="none" cap="none" strike="noStrike">
                <a:solidFill>
                  <a:schemeClr val="lt2"/>
                </a:solidFill>
                <a:latin typeface="Walter Turncoat"/>
                <a:ea typeface="Walter Turncoat"/>
                <a:cs typeface="Walter Turncoat"/>
                <a:sym typeface="Walter Turncoat"/>
              </a:defRPr>
            </a:lvl9pPr>
          </a:lstStyle>
          <a:p>
            <a:pPr indent="0" lvl="0" marL="0" rtl="0" algn="r">
              <a:spcBef>
                <a:spcPts val="0"/>
              </a:spcBef>
              <a:spcAft>
                <a:spcPts val="0"/>
              </a:spcAft>
              <a:buNone/>
            </a:pPr>
            <a:fld id="{00000000-1234-1234-1234-123412341234}" type="slidenum">
              <a:rPr lang="en-US"/>
              <a:t>‹#›</a:t>
            </a:fld>
            <a:endParaRPr/>
          </a:p>
        </p:txBody>
      </p:sp>
      <p:grpSp>
        <p:nvGrpSpPr>
          <p:cNvPr id="104" name="Google Shape;104;p23"/>
          <p:cNvGrpSpPr/>
          <p:nvPr/>
        </p:nvGrpSpPr>
        <p:grpSpPr>
          <a:xfrm>
            <a:off x="7351600" y="2783674"/>
            <a:ext cx="1613839" cy="1779823"/>
            <a:chOff x="7351600" y="2783674"/>
            <a:chExt cx="1613839" cy="1779823"/>
          </a:xfrm>
        </p:grpSpPr>
        <p:grpSp>
          <p:nvGrpSpPr>
            <p:cNvPr id="105" name="Google Shape;105;p23"/>
            <p:cNvGrpSpPr/>
            <p:nvPr/>
          </p:nvGrpSpPr>
          <p:grpSpPr>
            <a:xfrm flipH="1">
              <a:off x="7859538" y="4171128"/>
              <a:ext cx="477531" cy="392369"/>
              <a:chOff x="3019540" y="1549146"/>
              <a:chExt cx="440487" cy="361931"/>
            </a:xfrm>
          </p:grpSpPr>
          <p:sp>
            <p:nvSpPr>
              <p:cNvPr id="106" name="Google Shape;106;p23"/>
              <p:cNvSpPr/>
              <p:nvPr/>
            </p:nvSpPr>
            <p:spPr>
              <a:xfrm flipH="1">
                <a:off x="3338602" y="1549146"/>
                <a:ext cx="121425" cy="361931"/>
              </a:xfrm>
              <a:custGeom>
                <a:rect b="b" l="l" r="r" t="t"/>
                <a:pathLst>
                  <a:path extrusionOk="0" h="13716" w="4857">
                    <a:moveTo>
                      <a:pt x="4857" y="0"/>
                    </a:moveTo>
                    <a:lnTo>
                      <a:pt x="1714" y="6858"/>
                    </a:lnTo>
                    <a:lnTo>
                      <a:pt x="4857" y="13716"/>
                    </a:lnTo>
                    <a:lnTo>
                      <a:pt x="0" y="13716"/>
                    </a:lnTo>
                  </a:path>
                </a:pathLst>
              </a:custGeom>
              <a:noFill/>
              <a:ln cap="rnd" cmpd="sng" w="38100">
                <a:solidFill>
                  <a:schemeClr val="dk1"/>
                </a:solidFill>
                <a:prstDash val="solid"/>
                <a:round/>
                <a:headEnd len="sm" w="sm" type="none"/>
                <a:tailEnd len="sm" w="sm" type="none"/>
              </a:ln>
            </p:spPr>
          </p:sp>
          <p:sp>
            <p:nvSpPr>
              <p:cNvPr id="107" name="Google Shape;107;p23"/>
              <p:cNvSpPr/>
              <p:nvPr/>
            </p:nvSpPr>
            <p:spPr>
              <a:xfrm flipH="1">
                <a:off x="3019540" y="1549146"/>
                <a:ext cx="121425" cy="361931"/>
              </a:xfrm>
              <a:custGeom>
                <a:rect b="b" l="l" r="r" t="t"/>
                <a:pathLst>
                  <a:path extrusionOk="0" h="13716" w="4857">
                    <a:moveTo>
                      <a:pt x="4857" y="0"/>
                    </a:moveTo>
                    <a:lnTo>
                      <a:pt x="1714" y="6858"/>
                    </a:lnTo>
                    <a:lnTo>
                      <a:pt x="4857" y="13716"/>
                    </a:lnTo>
                    <a:lnTo>
                      <a:pt x="0" y="13716"/>
                    </a:lnTo>
                  </a:path>
                </a:pathLst>
              </a:custGeom>
              <a:noFill/>
              <a:ln cap="rnd" cmpd="sng" w="38100">
                <a:solidFill>
                  <a:schemeClr val="dk1"/>
                </a:solidFill>
                <a:prstDash val="solid"/>
                <a:round/>
                <a:headEnd len="sm" w="sm" type="none"/>
                <a:tailEnd len="sm" w="sm" type="none"/>
              </a:ln>
            </p:spPr>
          </p:sp>
        </p:grpSp>
        <p:pic>
          <p:nvPicPr>
            <p:cNvPr id="108" name="Google Shape;108;p23"/>
            <p:cNvPicPr preferRelativeResize="0"/>
            <p:nvPr/>
          </p:nvPicPr>
          <p:blipFill rotWithShape="1">
            <a:blip r:embed="rId3">
              <a:alphaModFix/>
            </a:blip>
            <a:srcRect b="0" l="0" r="0" t="0"/>
            <a:stretch/>
          </p:blipFill>
          <p:spPr>
            <a:xfrm>
              <a:off x="7351600" y="2783674"/>
              <a:ext cx="1457782" cy="1483911"/>
            </a:xfrm>
            <a:prstGeom prst="rect">
              <a:avLst/>
            </a:prstGeom>
            <a:noFill/>
            <a:ln>
              <a:noFill/>
            </a:ln>
          </p:spPr>
        </p:pic>
        <p:sp>
          <p:nvSpPr>
            <p:cNvPr id="109" name="Google Shape;109;p23"/>
            <p:cNvSpPr/>
            <p:nvPr/>
          </p:nvSpPr>
          <p:spPr>
            <a:xfrm flipH="1" rot="10145659">
              <a:off x="8668242" y="3860439"/>
              <a:ext cx="271074" cy="302024"/>
            </a:xfrm>
            <a:custGeom>
              <a:rect b="b" l="l" r="r" t="t"/>
              <a:pathLst>
                <a:path extrusionOk="0" h="11144" w="10002">
                  <a:moveTo>
                    <a:pt x="0" y="11144"/>
                  </a:moveTo>
                  <a:cubicBezTo>
                    <a:pt x="4895" y="10166"/>
                    <a:pt x="10002" y="4991"/>
                    <a:pt x="10002" y="0"/>
                  </a:cubicBezTo>
                </a:path>
              </a:pathLst>
            </a:custGeom>
            <a:noFill/>
            <a:ln cap="rnd" cmpd="sng" w="38100">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0" name="Google Shape;110;p23"/>
            <p:cNvSpPr/>
            <p:nvPr/>
          </p:nvSpPr>
          <p:spPr>
            <a:xfrm>
              <a:off x="8068901" y="3595797"/>
              <a:ext cx="145233" cy="145740"/>
            </a:xfrm>
            <a:custGeom>
              <a:rect b="b" l="l" r="r" t="t"/>
              <a:pathLst>
                <a:path extrusionOk="0" h="1267301" w="1262894">
                  <a:moveTo>
                    <a:pt x="231059" y="1122190"/>
                  </a:moveTo>
                  <a:cubicBezTo>
                    <a:pt x="514968" y="1352060"/>
                    <a:pt x="900540" y="1299990"/>
                    <a:pt x="1120059" y="1028464"/>
                  </a:cubicBezTo>
                  <a:cubicBezTo>
                    <a:pt x="1339579" y="756938"/>
                    <a:pt x="1304209" y="308501"/>
                    <a:pt x="1026778" y="139464"/>
                  </a:cubicBezTo>
                  <a:cubicBezTo>
                    <a:pt x="749346" y="-29573"/>
                    <a:pt x="340025" y="-94216"/>
                    <a:pt x="137778" y="233190"/>
                  </a:cubicBezTo>
                  <a:cubicBezTo>
                    <a:pt x="-64469" y="560596"/>
                    <a:pt x="-52785" y="892256"/>
                    <a:pt x="231059" y="1122190"/>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111" name="Google Shape;111;p23"/>
            <p:cNvSpPr/>
            <p:nvPr/>
          </p:nvSpPr>
          <p:spPr>
            <a:xfrm>
              <a:off x="7770305" y="3570998"/>
              <a:ext cx="127108" cy="131978"/>
            </a:xfrm>
            <a:custGeom>
              <a:rect b="b" l="l" r="r" t="t"/>
              <a:pathLst>
                <a:path extrusionOk="0" h="257519" w="248016">
                  <a:moveTo>
                    <a:pt x="34797" y="41482"/>
                  </a:moveTo>
                  <a:cubicBezTo>
                    <a:pt x="-15305" y="89424"/>
                    <a:pt x="-9653" y="162830"/>
                    <a:pt x="41147" y="218393"/>
                  </a:cubicBezTo>
                  <a:cubicBezTo>
                    <a:pt x="91947" y="273955"/>
                    <a:pt x="178624" y="269193"/>
                    <a:pt x="218057" y="211408"/>
                  </a:cubicBezTo>
                  <a:cubicBezTo>
                    <a:pt x="257491" y="153623"/>
                    <a:pt x="260603" y="87011"/>
                    <a:pt x="211707" y="34497"/>
                  </a:cubicBezTo>
                  <a:cubicBezTo>
                    <a:pt x="162813" y="-18017"/>
                    <a:pt x="84962" y="-6460"/>
                    <a:pt x="34797" y="41482"/>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gr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 2 columns" type="twoColTx">
  <p:cSld name="TITLE_AND_TWO_COLUMNS">
    <p:spTree>
      <p:nvGrpSpPr>
        <p:cNvPr id="112" name="Shape 112"/>
        <p:cNvGrpSpPr/>
        <p:nvPr/>
      </p:nvGrpSpPr>
      <p:grpSpPr>
        <a:xfrm>
          <a:off x="0" y="0"/>
          <a:ext cx="0" cy="0"/>
          <a:chOff x="0" y="0"/>
          <a:chExt cx="0" cy="0"/>
        </a:xfrm>
      </p:grpSpPr>
      <p:pic>
        <p:nvPicPr>
          <p:cNvPr id="113" name="Google Shape;113;p24"/>
          <p:cNvPicPr preferRelativeResize="0"/>
          <p:nvPr/>
        </p:nvPicPr>
        <p:blipFill rotWithShape="1">
          <a:blip r:embed="rId2">
            <a:alphaModFix/>
          </a:blip>
          <a:srcRect b="0" l="0" r="0" t="0"/>
          <a:stretch/>
        </p:blipFill>
        <p:spPr>
          <a:xfrm>
            <a:off x="4393063" y="885825"/>
            <a:ext cx="3603500" cy="3738574"/>
          </a:xfrm>
          <a:prstGeom prst="rect">
            <a:avLst/>
          </a:prstGeom>
          <a:noFill/>
          <a:ln>
            <a:noFill/>
          </a:ln>
        </p:spPr>
      </p:pic>
      <p:pic>
        <p:nvPicPr>
          <p:cNvPr id="114" name="Google Shape;114;p24"/>
          <p:cNvPicPr preferRelativeResize="0"/>
          <p:nvPr/>
        </p:nvPicPr>
        <p:blipFill rotWithShape="1">
          <a:blip r:embed="rId2">
            <a:alphaModFix/>
          </a:blip>
          <a:srcRect b="0" l="0" r="0" t="0"/>
          <a:stretch/>
        </p:blipFill>
        <p:spPr>
          <a:xfrm flipH="1">
            <a:off x="1147438" y="1314450"/>
            <a:ext cx="3603500" cy="3538551"/>
          </a:xfrm>
          <a:prstGeom prst="rect">
            <a:avLst/>
          </a:prstGeom>
          <a:noFill/>
          <a:ln>
            <a:noFill/>
          </a:ln>
        </p:spPr>
      </p:pic>
      <p:sp>
        <p:nvSpPr>
          <p:cNvPr id="115" name="Google Shape;115;p24"/>
          <p:cNvSpPr txBox="1"/>
          <p:nvPr>
            <p:ph type="title"/>
          </p:nvPr>
        </p:nvSpPr>
        <p:spPr>
          <a:xfrm>
            <a:off x="1488450" y="243075"/>
            <a:ext cx="6167100" cy="396300"/>
          </a:xfrm>
          <a:prstGeom prst="rect">
            <a:avLst/>
          </a:prstGeom>
          <a:noFill/>
          <a:ln>
            <a:noFill/>
          </a:ln>
        </p:spPr>
        <p:txBody>
          <a:bodyPr anchorCtr="0" anchor="t" bIns="0" lIns="0" spcFirstLastPara="1" rIns="0" wrap="square" tIns="0">
            <a:noAutofit/>
          </a:bodyPr>
          <a:lstStyle>
            <a:lvl1pPr lvl="0" algn="ctr">
              <a:lnSpc>
                <a:spcPct val="90000"/>
              </a:lnSpc>
              <a:spcBef>
                <a:spcPts val="0"/>
              </a:spcBef>
              <a:spcAft>
                <a:spcPts val="0"/>
              </a:spcAft>
              <a:buSzPts val="3000"/>
              <a:buNone/>
              <a:defRPr/>
            </a:lvl1pPr>
            <a:lvl2pPr lvl="1" algn="ctr">
              <a:lnSpc>
                <a:spcPct val="90000"/>
              </a:lnSpc>
              <a:spcBef>
                <a:spcPts val="0"/>
              </a:spcBef>
              <a:spcAft>
                <a:spcPts val="0"/>
              </a:spcAft>
              <a:buSzPts val="3000"/>
              <a:buNone/>
              <a:defRPr/>
            </a:lvl2pPr>
            <a:lvl3pPr lvl="2" algn="ctr">
              <a:lnSpc>
                <a:spcPct val="90000"/>
              </a:lnSpc>
              <a:spcBef>
                <a:spcPts val="0"/>
              </a:spcBef>
              <a:spcAft>
                <a:spcPts val="0"/>
              </a:spcAft>
              <a:buSzPts val="3000"/>
              <a:buNone/>
              <a:defRPr/>
            </a:lvl3pPr>
            <a:lvl4pPr lvl="3" algn="ctr">
              <a:lnSpc>
                <a:spcPct val="90000"/>
              </a:lnSpc>
              <a:spcBef>
                <a:spcPts val="0"/>
              </a:spcBef>
              <a:spcAft>
                <a:spcPts val="0"/>
              </a:spcAft>
              <a:buSzPts val="3000"/>
              <a:buNone/>
              <a:defRPr/>
            </a:lvl4pPr>
            <a:lvl5pPr lvl="4" algn="ctr">
              <a:lnSpc>
                <a:spcPct val="90000"/>
              </a:lnSpc>
              <a:spcBef>
                <a:spcPts val="0"/>
              </a:spcBef>
              <a:spcAft>
                <a:spcPts val="0"/>
              </a:spcAft>
              <a:buSzPts val="3000"/>
              <a:buNone/>
              <a:defRPr/>
            </a:lvl5pPr>
            <a:lvl6pPr lvl="5" algn="ctr">
              <a:lnSpc>
                <a:spcPct val="90000"/>
              </a:lnSpc>
              <a:spcBef>
                <a:spcPts val="0"/>
              </a:spcBef>
              <a:spcAft>
                <a:spcPts val="0"/>
              </a:spcAft>
              <a:buSzPts val="3000"/>
              <a:buNone/>
              <a:defRPr/>
            </a:lvl6pPr>
            <a:lvl7pPr lvl="6" algn="ctr">
              <a:lnSpc>
                <a:spcPct val="90000"/>
              </a:lnSpc>
              <a:spcBef>
                <a:spcPts val="0"/>
              </a:spcBef>
              <a:spcAft>
                <a:spcPts val="0"/>
              </a:spcAft>
              <a:buSzPts val="3000"/>
              <a:buNone/>
              <a:defRPr/>
            </a:lvl7pPr>
            <a:lvl8pPr lvl="7" algn="ctr">
              <a:lnSpc>
                <a:spcPct val="90000"/>
              </a:lnSpc>
              <a:spcBef>
                <a:spcPts val="0"/>
              </a:spcBef>
              <a:spcAft>
                <a:spcPts val="0"/>
              </a:spcAft>
              <a:buSzPts val="3000"/>
              <a:buNone/>
              <a:defRPr/>
            </a:lvl8pPr>
            <a:lvl9pPr lvl="8" algn="ctr">
              <a:lnSpc>
                <a:spcPct val="90000"/>
              </a:lnSpc>
              <a:spcBef>
                <a:spcPts val="0"/>
              </a:spcBef>
              <a:spcAft>
                <a:spcPts val="0"/>
              </a:spcAft>
              <a:buSzPts val="3000"/>
              <a:buNone/>
              <a:defRPr/>
            </a:lvl9pPr>
          </a:lstStyle>
          <a:p/>
        </p:txBody>
      </p:sp>
      <p:sp>
        <p:nvSpPr>
          <p:cNvPr id="116" name="Google Shape;116;p24"/>
          <p:cNvSpPr txBox="1"/>
          <p:nvPr>
            <p:ph idx="1" type="body"/>
          </p:nvPr>
        </p:nvSpPr>
        <p:spPr>
          <a:xfrm>
            <a:off x="1693075" y="1618400"/>
            <a:ext cx="2509800" cy="2889300"/>
          </a:xfrm>
          <a:prstGeom prst="rect">
            <a:avLst/>
          </a:prstGeom>
          <a:noFill/>
          <a:ln>
            <a:noFill/>
          </a:ln>
        </p:spPr>
        <p:txBody>
          <a:bodyPr anchorCtr="0" anchor="t" bIns="0" lIns="0" spcFirstLastPara="1" rIns="0" wrap="square" tIns="0">
            <a:noAutofit/>
          </a:bodyPr>
          <a:lstStyle>
            <a:lvl1pPr indent="-355600" lvl="0" marL="457200" algn="l">
              <a:lnSpc>
                <a:spcPct val="115000"/>
              </a:lnSpc>
              <a:spcBef>
                <a:spcPts val="0"/>
              </a:spcBef>
              <a:spcAft>
                <a:spcPts val="0"/>
              </a:spcAft>
              <a:buSzPts val="2000"/>
              <a:buChar char="➜"/>
              <a:defRPr sz="2000"/>
            </a:lvl1pPr>
            <a:lvl2pPr indent="-355600" lvl="1" marL="914400" algn="l">
              <a:lnSpc>
                <a:spcPct val="115000"/>
              </a:lnSpc>
              <a:spcBef>
                <a:spcPts val="800"/>
              </a:spcBef>
              <a:spcAft>
                <a:spcPts val="0"/>
              </a:spcAft>
              <a:buSzPts val="2000"/>
              <a:buChar char="-"/>
              <a:defRPr sz="2000"/>
            </a:lvl2pPr>
            <a:lvl3pPr indent="-355600" lvl="2" marL="1371600" algn="l">
              <a:lnSpc>
                <a:spcPct val="115000"/>
              </a:lnSpc>
              <a:spcBef>
                <a:spcPts val="800"/>
              </a:spcBef>
              <a:spcAft>
                <a:spcPts val="0"/>
              </a:spcAft>
              <a:buSzPts val="2000"/>
              <a:buChar char="-"/>
              <a:defRPr sz="2000"/>
            </a:lvl3pPr>
            <a:lvl4pPr indent="-355600" lvl="3" marL="1828800" algn="l">
              <a:lnSpc>
                <a:spcPct val="115000"/>
              </a:lnSpc>
              <a:spcBef>
                <a:spcPts val="800"/>
              </a:spcBef>
              <a:spcAft>
                <a:spcPts val="0"/>
              </a:spcAft>
              <a:buSzPts val="2000"/>
              <a:buChar char="-"/>
              <a:defRPr sz="2000"/>
            </a:lvl4pPr>
            <a:lvl5pPr indent="-355600" lvl="4" marL="2286000" algn="l">
              <a:lnSpc>
                <a:spcPct val="115000"/>
              </a:lnSpc>
              <a:spcBef>
                <a:spcPts val="800"/>
              </a:spcBef>
              <a:spcAft>
                <a:spcPts val="0"/>
              </a:spcAft>
              <a:buSzPts val="2000"/>
              <a:buChar char="-"/>
              <a:defRPr sz="2000"/>
            </a:lvl5pPr>
            <a:lvl6pPr indent="-355600" lvl="5" marL="2743200" algn="l">
              <a:lnSpc>
                <a:spcPct val="115000"/>
              </a:lnSpc>
              <a:spcBef>
                <a:spcPts val="800"/>
              </a:spcBef>
              <a:spcAft>
                <a:spcPts val="0"/>
              </a:spcAft>
              <a:buSzPts val="2000"/>
              <a:buChar char="-"/>
              <a:defRPr sz="2000"/>
            </a:lvl6pPr>
            <a:lvl7pPr indent="-355600" lvl="6" marL="3200400" algn="l">
              <a:lnSpc>
                <a:spcPct val="115000"/>
              </a:lnSpc>
              <a:spcBef>
                <a:spcPts val="800"/>
              </a:spcBef>
              <a:spcAft>
                <a:spcPts val="0"/>
              </a:spcAft>
              <a:buSzPts val="2000"/>
              <a:buChar char="●"/>
              <a:defRPr sz="2000"/>
            </a:lvl7pPr>
            <a:lvl8pPr indent="-355600" lvl="7" marL="3657600" algn="l">
              <a:lnSpc>
                <a:spcPct val="115000"/>
              </a:lnSpc>
              <a:spcBef>
                <a:spcPts val="800"/>
              </a:spcBef>
              <a:spcAft>
                <a:spcPts val="0"/>
              </a:spcAft>
              <a:buSzPts val="2000"/>
              <a:buChar char="○"/>
              <a:defRPr sz="2000"/>
            </a:lvl8pPr>
            <a:lvl9pPr indent="-355600" lvl="8" marL="4114800" algn="l">
              <a:lnSpc>
                <a:spcPct val="115000"/>
              </a:lnSpc>
              <a:spcBef>
                <a:spcPts val="800"/>
              </a:spcBef>
              <a:spcAft>
                <a:spcPts val="800"/>
              </a:spcAft>
              <a:buSzPts val="2000"/>
              <a:buChar char="■"/>
              <a:defRPr sz="2000"/>
            </a:lvl9pPr>
          </a:lstStyle>
          <a:p/>
        </p:txBody>
      </p:sp>
      <p:sp>
        <p:nvSpPr>
          <p:cNvPr id="117" name="Google Shape;117;p24"/>
          <p:cNvSpPr txBox="1"/>
          <p:nvPr>
            <p:ph idx="2" type="body"/>
          </p:nvPr>
        </p:nvSpPr>
        <p:spPr>
          <a:xfrm>
            <a:off x="4939924" y="1313600"/>
            <a:ext cx="2509800" cy="2889300"/>
          </a:xfrm>
          <a:prstGeom prst="rect">
            <a:avLst/>
          </a:prstGeom>
          <a:noFill/>
          <a:ln>
            <a:noFill/>
          </a:ln>
        </p:spPr>
        <p:txBody>
          <a:bodyPr anchorCtr="0" anchor="t" bIns="0" lIns="0" spcFirstLastPara="1" rIns="0" wrap="square" tIns="0">
            <a:noAutofit/>
          </a:bodyPr>
          <a:lstStyle>
            <a:lvl1pPr indent="-355600" lvl="0" marL="457200" algn="l">
              <a:lnSpc>
                <a:spcPct val="115000"/>
              </a:lnSpc>
              <a:spcBef>
                <a:spcPts val="0"/>
              </a:spcBef>
              <a:spcAft>
                <a:spcPts val="0"/>
              </a:spcAft>
              <a:buSzPts val="2000"/>
              <a:buChar char="➜"/>
              <a:defRPr sz="2000"/>
            </a:lvl1pPr>
            <a:lvl2pPr indent="-355600" lvl="1" marL="914400" algn="l">
              <a:lnSpc>
                <a:spcPct val="115000"/>
              </a:lnSpc>
              <a:spcBef>
                <a:spcPts val="800"/>
              </a:spcBef>
              <a:spcAft>
                <a:spcPts val="0"/>
              </a:spcAft>
              <a:buSzPts val="2000"/>
              <a:buChar char="-"/>
              <a:defRPr sz="2000"/>
            </a:lvl2pPr>
            <a:lvl3pPr indent="-355600" lvl="2" marL="1371600" algn="l">
              <a:lnSpc>
                <a:spcPct val="115000"/>
              </a:lnSpc>
              <a:spcBef>
                <a:spcPts val="800"/>
              </a:spcBef>
              <a:spcAft>
                <a:spcPts val="0"/>
              </a:spcAft>
              <a:buSzPts val="2000"/>
              <a:buChar char="-"/>
              <a:defRPr sz="2000"/>
            </a:lvl3pPr>
            <a:lvl4pPr indent="-355600" lvl="3" marL="1828800" algn="l">
              <a:lnSpc>
                <a:spcPct val="115000"/>
              </a:lnSpc>
              <a:spcBef>
                <a:spcPts val="800"/>
              </a:spcBef>
              <a:spcAft>
                <a:spcPts val="0"/>
              </a:spcAft>
              <a:buSzPts val="2000"/>
              <a:buChar char="-"/>
              <a:defRPr sz="2000"/>
            </a:lvl4pPr>
            <a:lvl5pPr indent="-355600" lvl="4" marL="2286000" algn="l">
              <a:lnSpc>
                <a:spcPct val="115000"/>
              </a:lnSpc>
              <a:spcBef>
                <a:spcPts val="800"/>
              </a:spcBef>
              <a:spcAft>
                <a:spcPts val="0"/>
              </a:spcAft>
              <a:buSzPts val="2000"/>
              <a:buChar char="-"/>
              <a:defRPr sz="2000"/>
            </a:lvl5pPr>
            <a:lvl6pPr indent="-355600" lvl="5" marL="2743200" algn="l">
              <a:lnSpc>
                <a:spcPct val="115000"/>
              </a:lnSpc>
              <a:spcBef>
                <a:spcPts val="800"/>
              </a:spcBef>
              <a:spcAft>
                <a:spcPts val="0"/>
              </a:spcAft>
              <a:buSzPts val="2000"/>
              <a:buChar char="-"/>
              <a:defRPr sz="2000"/>
            </a:lvl6pPr>
            <a:lvl7pPr indent="-355600" lvl="6" marL="3200400" algn="l">
              <a:lnSpc>
                <a:spcPct val="115000"/>
              </a:lnSpc>
              <a:spcBef>
                <a:spcPts val="800"/>
              </a:spcBef>
              <a:spcAft>
                <a:spcPts val="0"/>
              </a:spcAft>
              <a:buSzPts val="2000"/>
              <a:buChar char="●"/>
              <a:defRPr sz="2000"/>
            </a:lvl7pPr>
            <a:lvl8pPr indent="-355600" lvl="7" marL="3657600" algn="l">
              <a:lnSpc>
                <a:spcPct val="115000"/>
              </a:lnSpc>
              <a:spcBef>
                <a:spcPts val="800"/>
              </a:spcBef>
              <a:spcAft>
                <a:spcPts val="0"/>
              </a:spcAft>
              <a:buSzPts val="2000"/>
              <a:buChar char="○"/>
              <a:defRPr sz="2000"/>
            </a:lvl8pPr>
            <a:lvl9pPr indent="-355600" lvl="8" marL="4114800" algn="l">
              <a:lnSpc>
                <a:spcPct val="115000"/>
              </a:lnSpc>
              <a:spcBef>
                <a:spcPts val="800"/>
              </a:spcBef>
              <a:spcAft>
                <a:spcPts val="800"/>
              </a:spcAft>
              <a:buSzPts val="2000"/>
              <a:buChar char="■"/>
              <a:defRPr sz="2000"/>
            </a:lvl9pPr>
          </a:lstStyle>
          <a:p/>
        </p:txBody>
      </p:sp>
      <p:sp>
        <p:nvSpPr>
          <p:cNvPr id="118" name="Google Shape;118;p24"/>
          <p:cNvSpPr txBox="1"/>
          <p:nvPr>
            <p:ph idx="12" type="sldNum"/>
          </p:nvPr>
        </p:nvSpPr>
        <p:spPr>
          <a:xfrm>
            <a:off x="8404384" y="199526"/>
            <a:ext cx="548700" cy="393600"/>
          </a:xfrm>
          <a:prstGeom prst="rect">
            <a:avLst/>
          </a:prstGeom>
          <a:noFill/>
          <a:ln>
            <a:noFill/>
          </a:ln>
        </p:spPr>
        <p:txBody>
          <a:bodyPr anchorCtr="0" anchor="t" bIns="0" lIns="0" spcFirstLastPara="1" rIns="0" wrap="square" tIns="0">
            <a:noAutofit/>
          </a:bodyPr>
          <a:lstStyle>
            <a:lvl1pPr indent="0" lvl="0" marL="0" marR="0" algn="r">
              <a:lnSpc>
                <a:spcPct val="100000"/>
              </a:lnSpc>
              <a:spcBef>
                <a:spcPts val="0"/>
              </a:spcBef>
              <a:spcAft>
                <a:spcPts val="0"/>
              </a:spcAft>
              <a:buClr>
                <a:srgbClr val="000000"/>
              </a:buClr>
              <a:buSzPts val="1300"/>
              <a:buFont typeface="Arial"/>
              <a:buNone/>
              <a:defRPr b="0" i="0" sz="1300" u="none" cap="none" strike="noStrike">
                <a:solidFill>
                  <a:schemeClr val="lt2"/>
                </a:solidFill>
                <a:latin typeface="Walter Turncoat"/>
                <a:ea typeface="Walter Turncoat"/>
                <a:cs typeface="Walter Turncoat"/>
                <a:sym typeface="Walter Turncoat"/>
              </a:defRPr>
            </a:lvl1pPr>
            <a:lvl2pPr indent="0" lvl="1" marL="0" marR="0" algn="r">
              <a:lnSpc>
                <a:spcPct val="100000"/>
              </a:lnSpc>
              <a:spcBef>
                <a:spcPts val="0"/>
              </a:spcBef>
              <a:spcAft>
                <a:spcPts val="0"/>
              </a:spcAft>
              <a:buClr>
                <a:srgbClr val="000000"/>
              </a:buClr>
              <a:buSzPts val="1300"/>
              <a:buFont typeface="Arial"/>
              <a:buNone/>
              <a:defRPr b="0" i="0" sz="1300" u="none" cap="none" strike="noStrike">
                <a:solidFill>
                  <a:schemeClr val="lt2"/>
                </a:solidFill>
                <a:latin typeface="Walter Turncoat"/>
                <a:ea typeface="Walter Turncoat"/>
                <a:cs typeface="Walter Turncoat"/>
                <a:sym typeface="Walter Turncoat"/>
              </a:defRPr>
            </a:lvl2pPr>
            <a:lvl3pPr indent="0" lvl="2" marL="0" marR="0" algn="r">
              <a:lnSpc>
                <a:spcPct val="100000"/>
              </a:lnSpc>
              <a:spcBef>
                <a:spcPts val="0"/>
              </a:spcBef>
              <a:spcAft>
                <a:spcPts val="0"/>
              </a:spcAft>
              <a:buClr>
                <a:srgbClr val="000000"/>
              </a:buClr>
              <a:buSzPts val="1300"/>
              <a:buFont typeface="Arial"/>
              <a:buNone/>
              <a:defRPr b="0" i="0" sz="1300" u="none" cap="none" strike="noStrike">
                <a:solidFill>
                  <a:schemeClr val="lt2"/>
                </a:solidFill>
                <a:latin typeface="Walter Turncoat"/>
                <a:ea typeface="Walter Turncoat"/>
                <a:cs typeface="Walter Turncoat"/>
                <a:sym typeface="Walter Turncoat"/>
              </a:defRPr>
            </a:lvl3pPr>
            <a:lvl4pPr indent="0" lvl="3" marL="0" marR="0" algn="r">
              <a:lnSpc>
                <a:spcPct val="100000"/>
              </a:lnSpc>
              <a:spcBef>
                <a:spcPts val="0"/>
              </a:spcBef>
              <a:spcAft>
                <a:spcPts val="0"/>
              </a:spcAft>
              <a:buClr>
                <a:srgbClr val="000000"/>
              </a:buClr>
              <a:buSzPts val="1300"/>
              <a:buFont typeface="Arial"/>
              <a:buNone/>
              <a:defRPr b="0" i="0" sz="1300" u="none" cap="none" strike="noStrike">
                <a:solidFill>
                  <a:schemeClr val="lt2"/>
                </a:solidFill>
                <a:latin typeface="Walter Turncoat"/>
                <a:ea typeface="Walter Turncoat"/>
                <a:cs typeface="Walter Turncoat"/>
                <a:sym typeface="Walter Turncoat"/>
              </a:defRPr>
            </a:lvl4pPr>
            <a:lvl5pPr indent="0" lvl="4" marL="0" marR="0" algn="r">
              <a:lnSpc>
                <a:spcPct val="100000"/>
              </a:lnSpc>
              <a:spcBef>
                <a:spcPts val="0"/>
              </a:spcBef>
              <a:spcAft>
                <a:spcPts val="0"/>
              </a:spcAft>
              <a:buClr>
                <a:srgbClr val="000000"/>
              </a:buClr>
              <a:buSzPts val="1300"/>
              <a:buFont typeface="Arial"/>
              <a:buNone/>
              <a:defRPr b="0" i="0" sz="1300" u="none" cap="none" strike="noStrike">
                <a:solidFill>
                  <a:schemeClr val="lt2"/>
                </a:solidFill>
                <a:latin typeface="Walter Turncoat"/>
                <a:ea typeface="Walter Turncoat"/>
                <a:cs typeface="Walter Turncoat"/>
                <a:sym typeface="Walter Turncoat"/>
              </a:defRPr>
            </a:lvl5pPr>
            <a:lvl6pPr indent="0" lvl="5" marL="0" marR="0" algn="r">
              <a:lnSpc>
                <a:spcPct val="100000"/>
              </a:lnSpc>
              <a:spcBef>
                <a:spcPts val="0"/>
              </a:spcBef>
              <a:spcAft>
                <a:spcPts val="0"/>
              </a:spcAft>
              <a:buClr>
                <a:srgbClr val="000000"/>
              </a:buClr>
              <a:buSzPts val="1300"/>
              <a:buFont typeface="Arial"/>
              <a:buNone/>
              <a:defRPr b="0" i="0" sz="1300" u="none" cap="none" strike="noStrike">
                <a:solidFill>
                  <a:schemeClr val="lt2"/>
                </a:solidFill>
                <a:latin typeface="Walter Turncoat"/>
                <a:ea typeface="Walter Turncoat"/>
                <a:cs typeface="Walter Turncoat"/>
                <a:sym typeface="Walter Turncoat"/>
              </a:defRPr>
            </a:lvl6pPr>
            <a:lvl7pPr indent="0" lvl="6" marL="0" marR="0" algn="r">
              <a:lnSpc>
                <a:spcPct val="100000"/>
              </a:lnSpc>
              <a:spcBef>
                <a:spcPts val="0"/>
              </a:spcBef>
              <a:spcAft>
                <a:spcPts val="0"/>
              </a:spcAft>
              <a:buClr>
                <a:srgbClr val="000000"/>
              </a:buClr>
              <a:buSzPts val="1300"/>
              <a:buFont typeface="Arial"/>
              <a:buNone/>
              <a:defRPr b="0" i="0" sz="1300" u="none" cap="none" strike="noStrike">
                <a:solidFill>
                  <a:schemeClr val="lt2"/>
                </a:solidFill>
                <a:latin typeface="Walter Turncoat"/>
                <a:ea typeface="Walter Turncoat"/>
                <a:cs typeface="Walter Turncoat"/>
                <a:sym typeface="Walter Turncoat"/>
              </a:defRPr>
            </a:lvl7pPr>
            <a:lvl8pPr indent="0" lvl="7" marL="0" marR="0" algn="r">
              <a:lnSpc>
                <a:spcPct val="100000"/>
              </a:lnSpc>
              <a:spcBef>
                <a:spcPts val="0"/>
              </a:spcBef>
              <a:spcAft>
                <a:spcPts val="0"/>
              </a:spcAft>
              <a:buClr>
                <a:srgbClr val="000000"/>
              </a:buClr>
              <a:buSzPts val="1300"/>
              <a:buFont typeface="Arial"/>
              <a:buNone/>
              <a:defRPr b="0" i="0" sz="1300" u="none" cap="none" strike="noStrike">
                <a:solidFill>
                  <a:schemeClr val="lt2"/>
                </a:solidFill>
                <a:latin typeface="Walter Turncoat"/>
                <a:ea typeface="Walter Turncoat"/>
                <a:cs typeface="Walter Turncoat"/>
                <a:sym typeface="Walter Turncoat"/>
              </a:defRPr>
            </a:lvl8pPr>
            <a:lvl9pPr indent="0" lvl="8" marL="0" marR="0" algn="r">
              <a:lnSpc>
                <a:spcPct val="100000"/>
              </a:lnSpc>
              <a:spcBef>
                <a:spcPts val="0"/>
              </a:spcBef>
              <a:spcAft>
                <a:spcPts val="0"/>
              </a:spcAft>
              <a:buClr>
                <a:srgbClr val="000000"/>
              </a:buClr>
              <a:buSzPts val="1300"/>
              <a:buFont typeface="Arial"/>
              <a:buNone/>
              <a:defRPr b="0" i="0" sz="1300" u="none" cap="none" strike="noStrike">
                <a:solidFill>
                  <a:schemeClr val="lt2"/>
                </a:solidFill>
                <a:latin typeface="Walter Turncoat"/>
                <a:ea typeface="Walter Turncoat"/>
                <a:cs typeface="Walter Turncoat"/>
                <a:sym typeface="Walter Turncoat"/>
              </a:defRPr>
            </a:lvl9pPr>
          </a:lstStyle>
          <a:p>
            <a:pPr indent="0" lvl="0" marL="0" rtl="0" algn="r">
              <a:spcBef>
                <a:spcPts val="0"/>
              </a:spcBef>
              <a:spcAft>
                <a:spcPts val="0"/>
              </a:spcAft>
              <a:buNone/>
            </a:pPr>
            <a:fld id="{00000000-1234-1234-1234-123412341234}" type="slidenum">
              <a:rPr lang="en-US"/>
              <a:t>‹#›</a:t>
            </a:fld>
            <a:endParaRPr/>
          </a:p>
        </p:txBody>
      </p:sp>
      <p:grpSp>
        <p:nvGrpSpPr>
          <p:cNvPr id="119" name="Google Shape;119;p24"/>
          <p:cNvGrpSpPr/>
          <p:nvPr/>
        </p:nvGrpSpPr>
        <p:grpSpPr>
          <a:xfrm>
            <a:off x="7863411" y="2967400"/>
            <a:ext cx="1420590" cy="1275975"/>
            <a:chOff x="7863411" y="2967400"/>
            <a:chExt cx="1420590" cy="1275975"/>
          </a:xfrm>
        </p:grpSpPr>
        <p:grpSp>
          <p:nvGrpSpPr>
            <p:cNvPr id="120" name="Google Shape;120;p24"/>
            <p:cNvGrpSpPr/>
            <p:nvPr/>
          </p:nvGrpSpPr>
          <p:grpSpPr>
            <a:xfrm>
              <a:off x="8277250" y="3881444"/>
              <a:ext cx="440488" cy="361931"/>
              <a:chOff x="8277250" y="3881444"/>
              <a:chExt cx="440488" cy="361931"/>
            </a:xfrm>
          </p:grpSpPr>
          <p:sp>
            <p:nvSpPr>
              <p:cNvPr id="121" name="Google Shape;121;p24"/>
              <p:cNvSpPr/>
              <p:nvPr/>
            </p:nvSpPr>
            <p:spPr>
              <a:xfrm>
                <a:off x="8277250" y="3881444"/>
                <a:ext cx="121425" cy="361931"/>
              </a:xfrm>
              <a:custGeom>
                <a:rect b="b" l="l" r="r" t="t"/>
                <a:pathLst>
                  <a:path extrusionOk="0" h="13716" w="4857">
                    <a:moveTo>
                      <a:pt x="4857" y="0"/>
                    </a:moveTo>
                    <a:lnTo>
                      <a:pt x="1714" y="6858"/>
                    </a:lnTo>
                    <a:lnTo>
                      <a:pt x="4857" y="13716"/>
                    </a:lnTo>
                    <a:lnTo>
                      <a:pt x="0" y="13716"/>
                    </a:lnTo>
                  </a:path>
                </a:pathLst>
              </a:custGeom>
              <a:noFill/>
              <a:ln cap="rnd" cmpd="sng" w="38100">
                <a:solidFill>
                  <a:schemeClr val="dk1"/>
                </a:solidFill>
                <a:prstDash val="solid"/>
                <a:round/>
                <a:headEnd len="sm" w="sm" type="none"/>
                <a:tailEnd len="sm" w="sm" type="none"/>
              </a:ln>
            </p:spPr>
          </p:sp>
          <p:sp>
            <p:nvSpPr>
              <p:cNvPr id="122" name="Google Shape;122;p24"/>
              <p:cNvSpPr/>
              <p:nvPr/>
            </p:nvSpPr>
            <p:spPr>
              <a:xfrm>
                <a:off x="8596313" y="3881444"/>
                <a:ext cx="121425" cy="361931"/>
              </a:xfrm>
              <a:custGeom>
                <a:rect b="b" l="l" r="r" t="t"/>
                <a:pathLst>
                  <a:path extrusionOk="0" h="13716" w="4857">
                    <a:moveTo>
                      <a:pt x="4857" y="0"/>
                    </a:moveTo>
                    <a:lnTo>
                      <a:pt x="1714" y="6858"/>
                    </a:lnTo>
                    <a:lnTo>
                      <a:pt x="4857" y="13716"/>
                    </a:lnTo>
                    <a:lnTo>
                      <a:pt x="0" y="13716"/>
                    </a:lnTo>
                  </a:path>
                </a:pathLst>
              </a:custGeom>
              <a:noFill/>
              <a:ln cap="rnd" cmpd="sng" w="38100">
                <a:solidFill>
                  <a:schemeClr val="dk1"/>
                </a:solidFill>
                <a:prstDash val="solid"/>
                <a:round/>
                <a:headEnd len="sm" w="sm" type="none"/>
                <a:tailEnd len="sm" w="sm" type="none"/>
              </a:ln>
            </p:spPr>
          </p:sp>
        </p:grpSp>
        <p:pic>
          <p:nvPicPr>
            <p:cNvPr id="123" name="Google Shape;123;p24"/>
            <p:cNvPicPr preferRelativeResize="0"/>
            <p:nvPr/>
          </p:nvPicPr>
          <p:blipFill rotWithShape="1">
            <a:blip r:embed="rId3">
              <a:alphaModFix/>
            </a:blip>
            <a:srcRect b="0" l="0" r="0" t="0"/>
            <a:stretch/>
          </p:blipFill>
          <p:spPr>
            <a:xfrm>
              <a:off x="7863411" y="2967400"/>
              <a:ext cx="1420590" cy="982427"/>
            </a:xfrm>
            <a:prstGeom prst="rect">
              <a:avLst/>
            </a:prstGeom>
            <a:noFill/>
            <a:ln>
              <a:noFill/>
            </a:ln>
          </p:spPr>
        </p:pic>
        <p:sp>
          <p:nvSpPr>
            <p:cNvPr id="124" name="Google Shape;124;p24"/>
            <p:cNvSpPr/>
            <p:nvPr/>
          </p:nvSpPr>
          <p:spPr>
            <a:xfrm>
              <a:off x="8535376" y="3335872"/>
              <a:ext cx="145233" cy="145740"/>
            </a:xfrm>
            <a:custGeom>
              <a:rect b="b" l="l" r="r" t="t"/>
              <a:pathLst>
                <a:path extrusionOk="0" h="1267301" w="1262894">
                  <a:moveTo>
                    <a:pt x="231059" y="1122190"/>
                  </a:moveTo>
                  <a:cubicBezTo>
                    <a:pt x="514968" y="1352060"/>
                    <a:pt x="900540" y="1299990"/>
                    <a:pt x="1120059" y="1028464"/>
                  </a:cubicBezTo>
                  <a:cubicBezTo>
                    <a:pt x="1339579" y="756938"/>
                    <a:pt x="1304209" y="308501"/>
                    <a:pt x="1026778" y="139464"/>
                  </a:cubicBezTo>
                  <a:cubicBezTo>
                    <a:pt x="749346" y="-29573"/>
                    <a:pt x="340025" y="-94216"/>
                    <a:pt x="137778" y="233190"/>
                  </a:cubicBezTo>
                  <a:cubicBezTo>
                    <a:pt x="-64469" y="560596"/>
                    <a:pt x="-52785" y="892256"/>
                    <a:pt x="231059" y="1122190"/>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125" name="Google Shape;125;p24"/>
            <p:cNvSpPr/>
            <p:nvPr/>
          </p:nvSpPr>
          <p:spPr>
            <a:xfrm>
              <a:off x="8236780" y="3311073"/>
              <a:ext cx="127108" cy="131978"/>
            </a:xfrm>
            <a:custGeom>
              <a:rect b="b" l="l" r="r" t="t"/>
              <a:pathLst>
                <a:path extrusionOk="0" h="257519" w="248016">
                  <a:moveTo>
                    <a:pt x="34797" y="41482"/>
                  </a:moveTo>
                  <a:cubicBezTo>
                    <a:pt x="-15305" y="89424"/>
                    <a:pt x="-9653" y="162830"/>
                    <a:pt x="41147" y="218393"/>
                  </a:cubicBezTo>
                  <a:cubicBezTo>
                    <a:pt x="91947" y="273955"/>
                    <a:pt x="178624" y="269193"/>
                    <a:pt x="218057" y="211408"/>
                  </a:cubicBezTo>
                  <a:cubicBezTo>
                    <a:pt x="257491" y="153623"/>
                    <a:pt x="260603" y="87011"/>
                    <a:pt x="211707" y="34497"/>
                  </a:cubicBezTo>
                  <a:cubicBezTo>
                    <a:pt x="162813" y="-18017"/>
                    <a:pt x="84962" y="-6460"/>
                    <a:pt x="34797" y="41482"/>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grpSp>
      <p:grpSp>
        <p:nvGrpSpPr>
          <p:cNvPr id="126" name="Google Shape;126;p24"/>
          <p:cNvGrpSpPr/>
          <p:nvPr/>
        </p:nvGrpSpPr>
        <p:grpSpPr>
          <a:xfrm>
            <a:off x="-207150" y="2962110"/>
            <a:ext cx="1286833" cy="1586084"/>
            <a:chOff x="-207150" y="2962110"/>
            <a:chExt cx="1286833" cy="1586084"/>
          </a:xfrm>
        </p:grpSpPr>
        <p:grpSp>
          <p:nvGrpSpPr>
            <p:cNvPr id="127" name="Google Shape;127;p24"/>
            <p:cNvGrpSpPr/>
            <p:nvPr/>
          </p:nvGrpSpPr>
          <p:grpSpPr>
            <a:xfrm>
              <a:off x="120475" y="4186263"/>
              <a:ext cx="547675" cy="361931"/>
              <a:chOff x="120475" y="4186263"/>
              <a:chExt cx="547675" cy="361931"/>
            </a:xfrm>
          </p:grpSpPr>
          <p:sp>
            <p:nvSpPr>
              <p:cNvPr id="128" name="Google Shape;128;p24"/>
              <p:cNvSpPr/>
              <p:nvPr/>
            </p:nvSpPr>
            <p:spPr>
              <a:xfrm>
                <a:off x="120475" y="4186263"/>
                <a:ext cx="121425" cy="361931"/>
              </a:xfrm>
              <a:custGeom>
                <a:rect b="b" l="l" r="r" t="t"/>
                <a:pathLst>
                  <a:path extrusionOk="0" h="13716" w="4857">
                    <a:moveTo>
                      <a:pt x="4857" y="0"/>
                    </a:moveTo>
                    <a:lnTo>
                      <a:pt x="1714" y="6858"/>
                    </a:lnTo>
                    <a:lnTo>
                      <a:pt x="4857" y="13716"/>
                    </a:lnTo>
                    <a:lnTo>
                      <a:pt x="0" y="13716"/>
                    </a:lnTo>
                  </a:path>
                </a:pathLst>
              </a:custGeom>
              <a:noFill/>
              <a:ln cap="rnd" cmpd="sng" w="38100">
                <a:solidFill>
                  <a:schemeClr val="dk1"/>
                </a:solidFill>
                <a:prstDash val="solid"/>
                <a:round/>
                <a:headEnd len="sm" w="sm" type="none"/>
                <a:tailEnd len="sm" w="sm" type="none"/>
              </a:ln>
            </p:spPr>
          </p:sp>
          <p:sp>
            <p:nvSpPr>
              <p:cNvPr id="129" name="Google Shape;129;p24"/>
              <p:cNvSpPr/>
              <p:nvPr/>
            </p:nvSpPr>
            <p:spPr>
              <a:xfrm flipH="1">
                <a:off x="546725" y="4186263"/>
                <a:ext cx="121425" cy="361931"/>
              </a:xfrm>
              <a:custGeom>
                <a:rect b="b" l="l" r="r" t="t"/>
                <a:pathLst>
                  <a:path extrusionOk="0" h="13716" w="4857">
                    <a:moveTo>
                      <a:pt x="4857" y="0"/>
                    </a:moveTo>
                    <a:lnTo>
                      <a:pt x="1714" y="6858"/>
                    </a:lnTo>
                    <a:lnTo>
                      <a:pt x="4857" y="13716"/>
                    </a:lnTo>
                    <a:lnTo>
                      <a:pt x="0" y="13716"/>
                    </a:lnTo>
                  </a:path>
                </a:pathLst>
              </a:custGeom>
              <a:noFill/>
              <a:ln cap="rnd" cmpd="sng" w="38100">
                <a:solidFill>
                  <a:schemeClr val="dk1"/>
                </a:solidFill>
                <a:prstDash val="solid"/>
                <a:round/>
                <a:headEnd len="sm" w="sm" type="none"/>
                <a:tailEnd len="sm" w="sm" type="none"/>
              </a:ln>
            </p:spPr>
          </p:sp>
        </p:grpSp>
        <p:pic>
          <p:nvPicPr>
            <p:cNvPr id="130" name="Google Shape;130;p24"/>
            <p:cNvPicPr preferRelativeResize="0"/>
            <p:nvPr/>
          </p:nvPicPr>
          <p:blipFill rotWithShape="1">
            <a:blip r:embed="rId4">
              <a:alphaModFix/>
            </a:blip>
            <a:srcRect b="0" l="0" r="0" t="0"/>
            <a:stretch/>
          </p:blipFill>
          <p:spPr>
            <a:xfrm>
              <a:off x="-207150" y="2962110"/>
              <a:ext cx="1286833" cy="1305290"/>
            </a:xfrm>
            <a:prstGeom prst="rect">
              <a:avLst/>
            </a:prstGeom>
            <a:noFill/>
            <a:ln>
              <a:noFill/>
            </a:ln>
          </p:spPr>
        </p:pic>
        <p:sp>
          <p:nvSpPr>
            <p:cNvPr id="131" name="Google Shape;131;p24"/>
            <p:cNvSpPr/>
            <p:nvPr/>
          </p:nvSpPr>
          <p:spPr>
            <a:xfrm rot="10576116">
              <a:off x="213730" y="3649426"/>
              <a:ext cx="145541" cy="146049"/>
            </a:xfrm>
            <a:custGeom>
              <a:rect b="b" l="l" r="r" t="t"/>
              <a:pathLst>
                <a:path extrusionOk="0" h="1267301" w="1262894">
                  <a:moveTo>
                    <a:pt x="231059" y="1122190"/>
                  </a:moveTo>
                  <a:cubicBezTo>
                    <a:pt x="514968" y="1352060"/>
                    <a:pt x="900540" y="1299990"/>
                    <a:pt x="1120059" y="1028464"/>
                  </a:cubicBezTo>
                  <a:cubicBezTo>
                    <a:pt x="1339579" y="756938"/>
                    <a:pt x="1304209" y="308501"/>
                    <a:pt x="1026778" y="139464"/>
                  </a:cubicBezTo>
                  <a:cubicBezTo>
                    <a:pt x="749346" y="-29573"/>
                    <a:pt x="340025" y="-94216"/>
                    <a:pt x="137778" y="233190"/>
                  </a:cubicBezTo>
                  <a:cubicBezTo>
                    <a:pt x="-64469" y="560596"/>
                    <a:pt x="-52785" y="892256"/>
                    <a:pt x="231059" y="1122190"/>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132" name="Google Shape;132;p24"/>
            <p:cNvSpPr/>
            <p:nvPr/>
          </p:nvSpPr>
          <p:spPr>
            <a:xfrm rot="10598995">
              <a:off x="532326" y="3669443"/>
              <a:ext cx="127326" cy="132204"/>
            </a:xfrm>
            <a:custGeom>
              <a:rect b="b" l="l" r="r" t="t"/>
              <a:pathLst>
                <a:path extrusionOk="0" h="257519" w="248016">
                  <a:moveTo>
                    <a:pt x="34797" y="41482"/>
                  </a:moveTo>
                  <a:cubicBezTo>
                    <a:pt x="-15305" y="89424"/>
                    <a:pt x="-9653" y="162830"/>
                    <a:pt x="41147" y="218393"/>
                  </a:cubicBezTo>
                  <a:cubicBezTo>
                    <a:pt x="91947" y="273955"/>
                    <a:pt x="178624" y="269193"/>
                    <a:pt x="218057" y="211408"/>
                  </a:cubicBezTo>
                  <a:cubicBezTo>
                    <a:pt x="257491" y="153623"/>
                    <a:pt x="260603" y="87011"/>
                    <a:pt x="211707" y="34497"/>
                  </a:cubicBezTo>
                  <a:cubicBezTo>
                    <a:pt x="162813" y="-18017"/>
                    <a:pt x="84962" y="-6460"/>
                    <a:pt x="34797" y="41482"/>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133" name="Google Shape;133;p24"/>
            <p:cNvSpPr/>
            <p:nvPr/>
          </p:nvSpPr>
          <p:spPr>
            <a:xfrm rot="2878168">
              <a:off x="140003" y="3477827"/>
              <a:ext cx="592515" cy="660127"/>
            </a:xfrm>
            <a:custGeom>
              <a:rect b="b" l="l" r="r" t="t"/>
              <a:pathLst>
                <a:path extrusionOk="0" h="11144" w="10002">
                  <a:moveTo>
                    <a:pt x="0" y="11144"/>
                  </a:moveTo>
                  <a:cubicBezTo>
                    <a:pt x="4895" y="10166"/>
                    <a:pt x="10002" y="4991"/>
                    <a:pt x="10002" y="0"/>
                  </a:cubicBezTo>
                </a:path>
              </a:pathLst>
            </a:custGeom>
            <a:noFill/>
            <a:ln cap="rnd" cmpd="sng" w="381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134" name="Shape 134"/>
        <p:cNvGrpSpPr/>
        <p:nvPr/>
      </p:nvGrpSpPr>
      <p:grpSpPr>
        <a:xfrm>
          <a:off x="0" y="0"/>
          <a:ext cx="0" cy="0"/>
          <a:chOff x="0" y="0"/>
          <a:chExt cx="0" cy="0"/>
        </a:xfrm>
      </p:grpSpPr>
      <p:pic>
        <p:nvPicPr>
          <p:cNvPr id="135" name="Google Shape;135;p25"/>
          <p:cNvPicPr preferRelativeResize="0"/>
          <p:nvPr/>
        </p:nvPicPr>
        <p:blipFill rotWithShape="1">
          <a:blip r:embed="rId2">
            <a:alphaModFix/>
          </a:blip>
          <a:srcRect b="0" l="0" r="0" t="0"/>
          <a:stretch/>
        </p:blipFill>
        <p:spPr>
          <a:xfrm>
            <a:off x="151795" y="152400"/>
            <a:ext cx="7293742" cy="4838700"/>
          </a:xfrm>
          <a:prstGeom prst="rect">
            <a:avLst/>
          </a:prstGeom>
          <a:noFill/>
          <a:ln>
            <a:noFill/>
          </a:ln>
        </p:spPr>
      </p:pic>
      <p:sp>
        <p:nvSpPr>
          <p:cNvPr id="136" name="Google Shape;136;p25"/>
          <p:cNvSpPr txBox="1"/>
          <p:nvPr>
            <p:ph type="title"/>
          </p:nvPr>
        </p:nvSpPr>
        <p:spPr>
          <a:xfrm>
            <a:off x="548125" y="593125"/>
            <a:ext cx="6167100" cy="396300"/>
          </a:xfrm>
          <a:prstGeom prst="rect">
            <a:avLst/>
          </a:prstGeom>
          <a:noFill/>
          <a:ln>
            <a:noFill/>
          </a:ln>
        </p:spPr>
        <p:txBody>
          <a:bodyPr anchorCtr="0" anchor="t" bIns="0" lIns="0" spcFirstLastPara="1" rIns="0" wrap="square" tIns="0">
            <a:noAutofit/>
          </a:bodyPr>
          <a:lstStyle>
            <a:lvl1pPr lvl="0" algn="l">
              <a:lnSpc>
                <a:spcPct val="90000"/>
              </a:lnSpc>
              <a:spcBef>
                <a:spcPts val="0"/>
              </a:spcBef>
              <a:spcAft>
                <a:spcPts val="0"/>
              </a:spcAft>
              <a:buSzPts val="3000"/>
              <a:buNone/>
              <a:defRPr/>
            </a:lvl1pPr>
            <a:lvl2pPr lvl="1" algn="l">
              <a:lnSpc>
                <a:spcPct val="90000"/>
              </a:lnSpc>
              <a:spcBef>
                <a:spcPts val="0"/>
              </a:spcBef>
              <a:spcAft>
                <a:spcPts val="0"/>
              </a:spcAft>
              <a:buSzPts val="3000"/>
              <a:buNone/>
              <a:defRPr/>
            </a:lvl2pPr>
            <a:lvl3pPr lvl="2" algn="l">
              <a:lnSpc>
                <a:spcPct val="90000"/>
              </a:lnSpc>
              <a:spcBef>
                <a:spcPts val="0"/>
              </a:spcBef>
              <a:spcAft>
                <a:spcPts val="0"/>
              </a:spcAft>
              <a:buSzPts val="3000"/>
              <a:buNone/>
              <a:defRPr/>
            </a:lvl3pPr>
            <a:lvl4pPr lvl="3" algn="l">
              <a:lnSpc>
                <a:spcPct val="90000"/>
              </a:lnSpc>
              <a:spcBef>
                <a:spcPts val="0"/>
              </a:spcBef>
              <a:spcAft>
                <a:spcPts val="0"/>
              </a:spcAft>
              <a:buSzPts val="3000"/>
              <a:buNone/>
              <a:defRPr/>
            </a:lvl4pPr>
            <a:lvl5pPr lvl="4" algn="l">
              <a:lnSpc>
                <a:spcPct val="90000"/>
              </a:lnSpc>
              <a:spcBef>
                <a:spcPts val="0"/>
              </a:spcBef>
              <a:spcAft>
                <a:spcPts val="0"/>
              </a:spcAft>
              <a:buSzPts val="3000"/>
              <a:buNone/>
              <a:defRPr/>
            </a:lvl5pPr>
            <a:lvl6pPr lvl="5" algn="l">
              <a:lnSpc>
                <a:spcPct val="90000"/>
              </a:lnSpc>
              <a:spcBef>
                <a:spcPts val="0"/>
              </a:spcBef>
              <a:spcAft>
                <a:spcPts val="0"/>
              </a:spcAft>
              <a:buSzPts val="3000"/>
              <a:buNone/>
              <a:defRPr/>
            </a:lvl6pPr>
            <a:lvl7pPr lvl="6" algn="l">
              <a:lnSpc>
                <a:spcPct val="90000"/>
              </a:lnSpc>
              <a:spcBef>
                <a:spcPts val="0"/>
              </a:spcBef>
              <a:spcAft>
                <a:spcPts val="0"/>
              </a:spcAft>
              <a:buSzPts val="3000"/>
              <a:buNone/>
              <a:defRPr/>
            </a:lvl7pPr>
            <a:lvl8pPr lvl="7" algn="l">
              <a:lnSpc>
                <a:spcPct val="90000"/>
              </a:lnSpc>
              <a:spcBef>
                <a:spcPts val="0"/>
              </a:spcBef>
              <a:spcAft>
                <a:spcPts val="0"/>
              </a:spcAft>
              <a:buSzPts val="3000"/>
              <a:buNone/>
              <a:defRPr/>
            </a:lvl8pPr>
            <a:lvl9pPr lvl="8" algn="l">
              <a:lnSpc>
                <a:spcPct val="90000"/>
              </a:lnSpc>
              <a:spcBef>
                <a:spcPts val="0"/>
              </a:spcBef>
              <a:spcAft>
                <a:spcPts val="0"/>
              </a:spcAft>
              <a:buSzPts val="3000"/>
              <a:buNone/>
              <a:defRPr/>
            </a:lvl9pPr>
          </a:lstStyle>
          <a:p/>
        </p:txBody>
      </p:sp>
      <p:sp>
        <p:nvSpPr>
          <p:cNvPr id="137" name="Google Shape;137;p25"/>
          <p:cNvSpPr txBox="1"/>
          <p:nvPr>
            <p:ph idx="12" type="sldNum"/>
          </p:nvPr>
        </p:nvSpPr>
        <p:spPr>
          <a:xfrm>
            <a:off x="8404384" y="199526"/>
            <a:ext cx="548700" cy="393600"/>
          </a:xfrm>
          <a:prstGeom prst="rect">
            <a:avLst/>
          </a:prstGeom>
          <a:noFill/>
          <a:ln>
            <a:noFill/>
          </a:ln>
        </p:spPr>
        <p:txBody>
          <a:bodyPr anchorCtr="0" anchor="t" bIns="0" lIns="0" spcFirstLastPara="1" rIns="0" wrap="square" tIns="0">
            <a:noAutofit/>
          </a:bodyPr>
          <a:lstStyle>
            <a:lvl1pPr indent="0" lvl="0" marL="0" marR="0" algn="r">
              <a:lnSpc>
                <a:spcPct val="100000"/>
              </a:lnSpc>
              <a:spcBef>
                <a:spcPts val="0"/>
              </a:spcBef>
              <a:spcAft>
                <a:spcPts val="0"/>
              </a:spcAft>
              <a:buClr>
                <a:srgbClr val="000000"/>
              </a:buClr>
              <a:buSzPts val="1300"/>
              <a:buFont typeface="Arial"/>
              <a:buNone/>
              <a:defRPr b="0" i="0" sz="1300" u="none" cap="none" strike="noStrike">
                <a:solidFill>
                  <a:schemeClr val="lt2"/>
                </a:solidFill>
                <a:latin typeface="Walter Turncoat"/>
                <a:ea typeface="Walter Turncoat"/>
                <a:cs typeface="Walter Turncoat"/>
                <a:sym typeface="Walter Turncoat"/>
              </a:defRPr>
            </a:lvl1pPr>
            <a:lvl2pPr indent="0" lvl="1" marL="0" marR="0" algn="r">
              <a:lnSpc>
                <a:spcPct val="100000"/>
              </a:lnSpc>
              <a:spcBef>
                <a:spcPts val="0"/>
              </a:spcBef>
              <a:spcAft>
                <a:spcPts val="0"/>
              </a:spcAft>
              <a:buClr>
                <a:srgbClr val="000000"/>
              </a:buClr>
              <a:buSzPts val="1300"/>
              <a:buFont typeface="Arial"/>
              <a:buNone/>
              <a:defRPr b="0" i="0" sz="1300" u="none" cap="none" strike="noStrike">
                <a:solidFill>
                  <a:schemeClr val="lt2"/>
                </a:solidFill>
                <a:latin typeface="Walter Turncoat"/>
                <a:ea typeface="Walter Turncoat"/>
                <a:cs typeface="Walter Turncoat"/>
                <a:sym typeface="Walter Turncoat"/>
              </a:defRPr>
            </a:lvl2pPr>
            <a:lvl3pPr indent="0" lvl="2" marL="0" marR="0" algn="r">
              <a:lnSpc>
                <a:spcPct val="100000"/>
              </a:lnSpc>
              <a:spcBef>
                <a:spcPts val="0"/>
              </a:spcBef>
              <a:spcAft>
                <a:spcPts val="0"/>
              </a:spcAft>
              <a:buClr>
                <a:srgbClr val="000000"/>
              </a:buClr>
              <a:buSzPts val="1300"/>
              <a:buFont typeface="Arial"/>
              <a:buNone/>
              <a:defRPr b="0" i="0" sz="1300" u="none" cap="none" strike="noStrike">
                <a:solidFill>
                  <a:schemeClr val="lt2"/>
                </a:solidFill>
                <a:latin typeface="Walter Turncoat"/>
                <a:ea typeface="Walter Turncoat"/>
                <a:cs typeface="Walter Turncoat"/>
                <a:sym typeface="Walter Turncoat"/>
              </a:defRPr>
            </a:lvl3pPr>
            <a:lvl4pPr indent="0" lvl="3" marL="0" marR="0" algn="r">
              <a:lnSpc>
                <a:spcPct val="100000"/>
              </a:lnSpc>
              <a:spcBef>
                <a:spcPts val="0"/>
              </a:spcBef>
              <a:spcAft>
                <a:spcPts val="0"/>
              </a:spcAft>
              <a:buClr>
                <a:srgbClr val="000000"/>
              </a:buClr>
              <a:buSzPts val="1300"/>
              <a:buFont typeface="Arial"/>
              <a:buNone/>
              <a:defRPr b="0" i="0" sz="1300" u="none" cap="none" strike="noStrike">
                <a:solidFill>
                  <a:schemeClr val="lt2"/>
                </a:solidFill>
                <a:latin typeface="Walter Turncoat"/>
                <a:ea typeface="Walter Turncoat"/>
                <a:cs typeface="Walter Turncoat"/>
                <a:sym typeface="Walter Turncoat"/>
              </a:defRPr>
            </a:lvl4pPr>
            <a:lvl5pPr indent="0" lvl="4" marL="0" marR="0" algn="r">
              <a:lnSpc>
                <a:spcPct val="100000"/>
              </a:lnSpc>
              <a:spcBef>
                <a:spcPts val="0"/>
              </a:spcBef>
              <a:spcAft>
                <a:spcPts val="0"/>
              </a:spcAft>
              <a:buClr>
                <a:srgbClr val="000000"/>
              </a:buClr>
              <a:buSzPts val="1300"/>
              <a:buFont typeface="Arial"/>
              <a:buNone/>
              <a:defRPr b="0" i="0" sz="1300" u="none" cap="none" strike="noStrike">
                <a:solidFill>
                  <a:schemeClr val="lt2"/>
                </a:solidFill>
                <a:latin typeface="Walter Turncoat"/>
                <a:ea typeface="Walter Turncoat"/>
                <a:cs typeface="Walter Turncoat"/>
                <a:sym typeface="Walter Turncoat"/>
              </a:defRPr>
            </a:lvl5pPr>
            <a:lvl6pPr indent="0" lvl="5" marL="0" marR="0" algn="r">
              <a:lnSpc>
                <a:spcPct val="100000"/>
              </a:lnSpc>
              <a:spcBef>
                <a:spcPts val="0"/>
              </a:spcBef>
              <a:spcAft>
                <a:spcPts val="0"/>
              </a:spcAft>
              <a:buClr>
                <a:srgbClr val="000000"/>
              </a:buClr>
              <a:buSzPts val="1300"/>
              <a:buFont typeface="Arial"/>
              <a:buNone/>
              <a:defRPr b="0" i="0" sz="1300" u="none" cap="none" strike="noStrike">
                <a:solidFill>
                  <a:schemeClr val="lt2"/>
                </a:solidFill>
                <a:latin typeface="Walter Turncoat"/>
                <a:ea typeface="Walter Turncoat"/>
                <a:cs typeface="Walter Turncoat"/>
                <a:sym typeface="Walter Turncoat"/>
              </a:defRPr>
            </a:lvl6pPr>
            <a:lvl7pPr indent="0" lvl="6" marL="0" marR="0" algn="r">
              <a:lnSpc>
                <a:spcPct val="100000"/>
              </a:lnSpc>
              <a:spcBef>
                <a:spcPts val="0"/>
              </a:spcBef>
              <a:spcAft>
                <a:spcPts val="0"/>
              </a:spcAft>
              <a:buClr>
                <a:srgbClr val="000000"/>
              </a:buClr>
              <a:buSzPts val="1300"/>
              <a:buFont typeface="Arial"/>
              <a:buNone/>
              <a:defRPr b="0" i="0" sz="1300" u="none" cap="none" strike="noStrike">
                <a:solidFill>
                  <a:schemeClr val="lt2"/>
                </a:solidFill>
                <a:latin typeface="Walter Turncoat"/>
                <a:ea typeface="Walter Turncoat"/>
                <a:cs typeface="Walter Turncoat"/>
                <a:sym typeface="Walter Turncoat"/>
              </a:defRPr>
            </a:lvl7pPr>
            <a:lvl8pPr indent="0" lvl="7" marL="0" marR="0" algn="r">
              <a:lnSpc>
                <a:spcPct val="100000"/>
              </a:lnSpc>
              <a:spcBef>
                <a:spcPts val="0"/>
              </a:spcBef>
              <a:spcAft>
                <a:spcPts val="0"/>
              </a:spcAft>
              <a:buClr>
                <a:srgbClr val="000000"/>
              </a:buClr>
              <a:buSzPts val="1300"/>
              <a:buFont typeface="Arial"/>
              <a:buNone/>
              <a:defRPr b="0" i="0" sz="1300" u="none" cap="none" strike="noStrike">
                <a:solidFill>
                  <a:schemeClr val="lt2"/>
                </a:solidFill>
                <a:latin typeface="Walter Turncoat"/>
                <a:ea typeface="Walter Turncoat"/>
                <a:cs typeface="Walter Turncoat"/>
                <a:sym typeface="Walter Turncoat"/>
              </a:defRPr>
            </a:lvl8pPr>
            <a:lvl9pPr indent="0" lvl="8" marL="0" marR="0" algn="r">
              <a:lnSpc>
                <a:spcPct val="100000"/>
              </a:lnSpc>
              <a:spcBef>
                <a:spcPts val="0"/>
              </a:spcBef>
              <a:spcAft>
                <a:spcPts val="0"/>
              </a:spcAft>
              <a:buClr>
                <a:srgbClr val="000000"/>
              </a:buClr>
              <a:buSzPts val="1300"/>
              <a:buFont typeface="Arial"/>
              <a:buNone/>
              <a:defRPr b="0" i="0" sz="1300" u="none" cap="none" strike="noStrike">
                <a:solidFill>
                  <a:schemeClr val="lt2"/>
                </a:solidFill>
                <a:latin typeface="Walter Turncoat"/>
                <a:ea typeface="Walter Turncoat"/>
                <a:cs typeface="Walter Turncoat"/>
                <a:sym typeface="Walter Turncoat"/>
              </a:defRPr>
            </a:lvl9pPr>
          </a:lstStyle>
          <a:p>
            <a:pPr indent="0" lvl="0" marL="0" rtl="0" algn="r">
              <a:spcBef>
                <a:spcPts val="0"/>
              </a:spcBef>
              <a:spcAft>
                <a:spcPts val="0"/>
              </a:spcAft>
              <a:buNone/>
            </a:pPr>
            <a:fld id="{00000000-1234-1234-1234-123412341234}" type="slidenum">
              <a:rPr lang="en-US"/>
              <a:t>‹#›</a:t>
            </a:fld>
            <a:endParaRPr/>
          </a:p>
        </p:txBody>
      </p:sp>
      <p:grpSp>
        <p:nvGrpSpPr>
          <p:cNvPr id="138" name="Google Shape;138;p25"/>
          <p:cNvGrpSpPr/>
          <p:nvPr/>
        </p:nvGrpSpPr>
        <p:grpSpPr>
          <a:xfrm>
            <a:off x="7445525" y="3242253"/>
            <a:ext cx="1588153" cy="1365478"/>
            <a:chOff x="7445525" y="3242253"/>
            <a:chExt cx="1588153" cy="1365478"/>
          </a:xfrm>
        </p:grpSpPr>
        <p:sp>
          <p:nvSpPr>
            <p:cNvPr id="139" name="Google Shape;139;p25"/>
            <p:cNvSpPr/>
            <p:nvPr/>
          </p:nvSpPr>
          <p:spPr>
            <a:xfrm rot="-5872103">
              <a:off x="8672932" y="4104027"/>
              <a:ext cx="250054" cy="278604"/>
            </a:xfrm>
            <a:custGeom>
              <a:rect b="b" l="l" r="r" t="t"/>
              <a:pathLst>
                <a:path extrusionOk="0" h="11144" w="10002">
                  <a:moveTo>
                    <a:pt x="0" y="11144"/>
                  </a:moveTo>
                  <a:cubicBezTo>
                    <a:pt x="4895" y="10166"/>
                    <a:pt x="10002" y="4991"/>
                    <a:pt x="10002" y="0"/>
                  </a:cubicBezTo>
                </a:path>
              </a:pathLst>
            </a:custGeom>
            <a:noFill/>
            <a:ln cap="rnd" cmpd="sng" w="38100">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140" name="Google Shape;140;p25"/>
            <p:cNvGrpSpPr/>
            <p:nvPr/>
          </p:nvGrpSpPr>
          <p:grpSpPr>
            <a:xfrm>
              <a:off x="7865288" y="4245800"/>
              <a:ext cx="440487" cy="361931"/>
              <a:chOff x="7865288" y="4245800"/>
              <a:chExt cx="440487" cy="361931"/>
            </a:xfrm>
          </p:grpSpPr>
          <p:sp>
            <p:nvSpPr>
              <p:cNvPr id="141" name="Google Shape;141;p25"/>
              <p:cNvSpPr/>
              <p:nvPr/>
            </p:nvSpPr>
            <p:spPr>
              <a:xfrm>
                <a:off x="7865288" y="4245800"/>
                <a:ext cx="121425" cy="361931"/>
              </a:xfrm>
              <a:custGeom>
                <a:rect b="b" l="l" r="r" t="t"/>
                <a:pathLst>
                  <a:path extrusionOk="0" h="13716" w="4857">
                    <a:moveTo>
                      <a:pt x="4857" y="0"/>
                    </a:moveTo>
                    <a:lnTo>
                      <a:pt x="1714" y="6858"/>
                    </a:lnTo>
                    <a:lnTo>
                      <a:pt x="4857" y="13716"/>
                    </a:lnTo>
                    <a:lnTo>
                      <a:pt x="0" y="13716"/>
                    </a:lnTo>
                  </a:path>
                </a:pathLst>
              </a:custGeom>
              <a:noFill/>
              <a:ln cap="rnd" cmpd="sng" w="38100">
                <a:solidFill>
                  <a:schemeClr val="dk1"/>
                </a:solidFill>
                <a:prstDash val="solid"/>
                <a:round/>
                <a:headEnd len="sm" w="sm" type="none"/>
                <a:tailEnd len="sm" w="sm" type="none"/>
              </a:ln>
            </p:spPr>
          </p:sp>
          <p:sp>
            <p:nvSpPr>
              <p:cNvPr id="142" name="Google Shape;142;p25"/>
              <p:cNvSpPr/>
              <p:nvPr/>
            </p:nvSpPr>
            <p:spPr>
              <a:xfrm>
                <a:off x="8184350" y="4245800"/>
                <a:ext cx="121425" cy="361931"/>
              </a:xfrm>
              <a:custGeom>
                <a:rect b="b" l="l" r="r" t="t"/>
                <a:pathLst>
                  <a:path extrusionOk="0" h="13716" w="4857">
                    <a:moveTo>
                      <a:pt x="4857" y="0"/>
                    </a:moveTo>
                    <a:lnTo>
                      <a:pt x="1714" y="6858"/>
                    </a:lnTo>
                    <a:lnTo>
                      <a:pt x="4857" y="13716"/>
                    </a:lnTo>
                    <a:lnTo>
                      <a:pt x="0" y="13716"/>
                    </a:lnTo>
                  </a:path>
                </a:pathLst>
              </a:custGeom>
              <a:noFill/>
              <a:ln cap="rnd" cmpd="sng" w="38100">
                <a:solidFill>
                  <a:schemeClr val="dk1"/>
                </a:solidFill>
                <a:prstDash val="solid"/>
                <a:round/>
                <a:headEnd len="sm" w="sm" type="none"/>
                <a:tailEnd len="sm" w="sm" type="none"/>
              </a:ln>
            </p:spPr>
          </p:sp>
        </p:grpSp>
        <p:pic>
          <p:nvPicPr>
            <p:cNvPr id="143" name="Google Shape;143;p25"/>
            <p:cNvPicPr preferRelativeResize="0"/>
            <p:nvPr/>
          </p:nvPicPr>
          <p:blipFill rotWithShape="1">
            <a:blip r:embed="rId3">
              <a:alphaModFix/>
            </a:blip>
            <a:srcRect b="0" l="0" r="0" t="0"/>
            <a:stretch/>
          </p:blipFill>
          <p:spPr>
            <a:xfrm>
              <a:off x="7445525" y="3242253"/>
              <a:ext cx="1588153" cy="1098310"/>
            </a:xfrm>
            <a:prstGeom prst="rect">
              <a:avLst/>
            </a:prstGeom>
            <a:noFill/>
            <a:ln>
              <a:noFill/>
            </a:ln>
          </p:spPr>
        </p:pic>
        <p:sp>
          <p:nvSpPr>
            <p:cNvPr id="144" name="Google Shape;144;p25"/>
            <p:cNvSpPr/>
            <p:nvPr/>
          </p:nvSpPr>
          <p:spPr>
            <a:xfrm>
              <a:off x="8118901" y="3800197"/>
              <a:ext cx="145233" cy="145740"/>
            </a:xfrm>
            <a:custGeom>
              <a:rect b="b" l="l" r="r" t="t"/>
              <a:pathLst>
                <a:path extrusionOk="0" h="1267301" w="1262894">
                  <a:moveTo>
                    <a:pt x="231059" y="1122190"/>
                  </a:moveTo>
                  <a:cubicBezTo>
                    <a:pt x="514968" y="1352060"/>
                    <a:pt x="900540" y="1299990"/>
                    <a:pt x="1120059" y="1028464"/>
                  </a:cubicBezTo>
                  <a:cubicBezTo>
                    <a:pt x="1339579" y="756938"/>
                    <a:pt x="1304209" y="308501"/>
                    <a:pt x="1026778" y="139464"/>
                  </a:cubicBezTo>
                  <a:cubicBezTo>
                    <a:pt x="749346" y="-29573"/>
                    <a:pt x="340025" y="-94216"/>
                    <a:pt x="137778" y="233190"/>
                  </a:cubicBezTo>
                  <a:cubicBezTo>
                    <a:pt x="-64469" y="560596"/>
                    <a:pt x="-52785" y="892256"/>
                    <a:pt x="231059" y="1122190"/>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145" name="Google Shape;145;p25"/>
            <p:cNvSpPr/>
            <p:nvPr/>
          </p:nvSpPr>
          <p:spPr>
            <a:xfrm>
              <a:off x="7820305" y="3775398"/>
              <a:ext cx="127108" cy="131978"/>
            </a:xfrm>
            <a:custGeom>
              <a:rect b="b" l="l" r="r" t="t"/>
              <a:pathLst>
                <a:path extrusionOk="0" h="257519" w="248016">
                  <a:moveTo>
                    <a:pt x="34797" y="41482"/>
                  </a:moveTo>
                  <a:cubicBezTo>
                    <a:pt x="-15305" y="89424"/>
                    <a:pt x="-9653" y="162830"/>
                    <a:pt x="41147" y="218393"/>
                  </a:cubicBezTo>
                  <a:cubicBezTo>
                    <a:pt x="91947" y="273955"/>
                    <a:pt x="178624" y="269193"/>
                    <a:pt x="218057" y="211408"/>
                  </a:cubicBezTo>
                  <a:cubicBezTo>
                    <a:pt x="257491" y="153623"/>
                    <a:pt x="260603" y="87011"/>
                    <a:pt x="211707" y="34497"/>
                  </a:cubicBezTo>
                  <a:cubicBezTo>
                    <a:pt x="162813" y="-18017"/>
                    <a:pt x="84962" y="-6460"/>
                    <a:pt x="34797" y="41482"/>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146" name="Google Shape;146;p25"/>
            <p:cNvSpPr/>
            <p:nvPr/>
          </p:nvSpPr>
          <p:spPr>
            <a:xfrm rot="-1604051">
              <a:off x="8055619" y="3998073"/>
              <a:ext cx="123815" cy="80218"/>
            </a:xfrm>
            <a:custGeom>
              <a:rect b="b" l="l" r="r" t="t"/>
              <a:pathLst>
                <a:path extrusionOk="0" h="16288" w="25146">
                  <a:moveTo>
                    <a:pt x="0" y="0"/>
                  </a:moveTo>
                  <a:cubicBezTo>
                    <a:pt x="9272" y="3711"/>
                    <a:pt x="18751" y="8617"/>
                    <a:pt x="25146" y="16288"/>
                  </a:cubicBezTo>
                </a:path>
              </a:pathLst>
            </a:custGeom>
            <a:noFill/>
            <a:ln cap="rnd" cmpd="sng" w="381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7" name="Google Shape;147;p25"/>
            <p:cNvSpPr/>
            <p:nvPr/>
          </p:nvSpPr>
          <p:spPr>
            <a:xfrm>
              <a:off x="7606243" y="4075800"/>
              <a:ext cx="383500" cy="87900"/>
            </a:xfrm>
            <a:custGeom>
              <a:rect b="b" l="l" r="r" t="t"/>
              <a:pathLst>
                <a:path extrusionOk="0" h="3516" w="15340">
                  <a:moveTo>
                    <a:pt x="142" y="0"/>
                  </a:moveTo>
                  <a:cubicBezTo>
                    <a:pt x="-1459" y="4812"/>
                    <a:pt x="11754" y="4305"/>
                    <a:pt x="15340" y="719"/>
                  </a:cubicBezTo>
                </a:path>
              </a:pathLst>
            </a:custGeom>
            <a:noFill/>
            <a:ln cap="rnd" cmpd="sng" w="38100">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Quote">
  <p:cSld name="TITLE_1_1">
    <p:spTree>
      <p:nvGrpSpPr>
        <p:cNvPr id="148" name="Shape 148"/>
        <p:cNvGrpSpPr/>
        <p:nvPr/>
      </p:nvGrpSpPr>
      <p:grpSpPr>
        <a:xfrm>
          <a:off x="0" y="0"/>
          <a:ext cx="0" cy="0"/>
          <a:chOff x="0" y="0"/>
          <a:chExt cx="0" cy="0"/>
        </a:xfrm>
      </p:grpSpPr>
      <p:pic>
        <p:nvPicPr>
          <p:cNvPr id="149" name="Google Shape;149;p26"/>
          <p:cNvPicPr preferRelativeResize="0"/>
          <p:nvPr/>
        </p:nvPicPr>
        <p:blipFill rotWithShape="1">
          <a:blip r:embed="rId2">
            <a:alphaModFix/>
          </a:blip>
          <a:srcRect b="0" l="0" r="0" t="0"/>
          <a:stretch/>
        </p:blipFill>
        <p:spPr>
          <a:xfrm>
            <a:off x="1424513" y="275719"/>
            <a:ext cx="4757423" cy="4551961"/>
          </a:xfrm>
          <a:prstGeom prst="rect">
            <a:avLst/>
          </a:prstGeom>
          <a:noFill/>
          <a:ln>
            <a:noFill/>
          </a:ln>
        </p:spPr>
      </p:pic>
      <p:sp>
        <p:nvSpPr>
          <p:cNvPr id="150" name="Google Shape;150;p26"/>
          <p:cNvSpPr txBox="1"/>
          <p:nvPr>
            <p:ph idx="1" type="body"/>
          </p:nvPr>
        </p:nvSpPr>
        <p:spPr>
          <a:xfrm>
            <a:off x="1821650" y="1014450"/>
            <a:ext cx="3672000" cy="3114600"/>
          </a:xfrm>
          <a:prstGeom prst="rect">
            <a:avLst/>
          </a:prstGeom>
          <a:noFill/>
          <a:ln>
            <a:noFill/>
          </a:ln>
        </p:spPr>
        <p:txBody>
          <a:bodyPr anchorCtr="0" anchor="ctr" bIns="0" lIns="0" spcFirstLastPara="1" rIns="0" wrap="square" tIns="0">
            <a:noAutofit/>
          </a:bodyPr>
          <a:lstStyle>
            <a:lvl1pPr indent="-355600" lvl="0" marL="457200" algn="ctr">
              <a:lnSpc>
                <a:spcPct val="115000"/>
              </a:lnSpc>
              <a:spcBef>
                <a:spcPts val="0"/>
              </a:spcBef>
              <a:spcAft>
                <a:spcPts val="0"/>
              </a:spcAft>
              <a:buClr>
                <a:schemeClr val="dk1"/>
              </a:buClr>
              <a:buSzPts val="2000"/>
              <a:buChar char="➜"/>
              <a:defRPr i="1">
                <a:solidFill>
                  <a:schemeClr val="dk1"/>
                </a:solidFill>
              </a:defRPr>
            </a:lvl1pPr>
            <a:lvl2pPr indent="-381000" lvl="1" marL="914400" algn="ctr">
              <a:lnSpc>
                <a:spcPct val="115000"/>
              </a:lnSpc>
              <a:spcBef>
                <a:spcPts val="800"/>
              </a:spcBef>
              <a:spcAft>
                <a:spcPts val="0"/>
              </a:spcAft>
              <a:buClr>
                <a:schemeClr val="dk1"/>
              </a:buClr>
              <a:buSzPts val="2400"/>
              <a:buChar char="-"/>
              <a:defRPr i="1">
                <a:solidFill>
                  <a:schemeClr val="dk1"/>
                </a:solidFill>
              </a:defRPr>
            </a:lvl2pPr>
            <a:lvl3pPr indent="-381000" lvl="2" marL="1371600" algn="ctr">
              <a:lnSpc>
                <a:spcPct val="115000"/>
              </a:lnSpc>
              <a:spcBef>
                <a:spcPts val="800"/>
              </a:spcBef>
              <a:spcAft>
                <a:spcPts val="0"/>
              </a:spcAft>
              <a:buClr>
                <a:schemeClr val="dk1"/>
              </a:buClr>
              <a:buSzPts val="2400"/>
              <a:buChar char="-"/>
              <a:defRPr i="1">
                <a:solidFill>
                  <a:schemeClr val="dk1"/>
                </a:solidFill>
              </a:defRPr>
            </a:lvl3pPr>
            <a:lvl4pPr indent="-381000" lvl="3" marL="1828800" algn="ctr">
              <a:lnSpc>
                <a:spcPct val="115000"/>
              </a:lnSpc>
              <a:spcBef>
                <a:spcPts val="800"/>
              </a:spcBef>
              <a:spcAft>
                <a:spcPts val="0"/>
              </a:spcAft>
              <a:buClr>
                <a:schemeClr val="dk1"/>
              </a:buClr>
              <a:buSzPts val="2400"/>
              <a:buChar char="-"/>
              <a:defRPr i="1">
                <a:solidFill>
                  <a:schemeClr val="dk1"/>
                </a:solidFill>
              </a:defRPr>
            </a:lvl4pPr>
            <a:lvl5pPr indent="-381000" lvl="4" marL="2286000" algn="ctr">
              <a:lnSpc>
                <a:spcPct val="115000"/>
              </a:lnSpc>
              <a:spcBef>
                <a:spcPts val="800"/>
              </a:spcBef>
              <a:spcAft>
                <a:spcPts val="0"/>
              </a:spcAft>
              <a:buClr>
                <a:schemeClr val="dk1"/>
              </a:buClr>
              <a:buSzPts val="2400"/>
              <a:buChar char="-"/>
              <a:defRPr i="1">
                <a:solidFill>
                  <a:schemeClr val="dk1"/>
                </a:solidFill>
              </a:defRPr>
            </a:lvl5pPr>
            <a:lvl6pPr indent="-381000" lvl="5" marL="2743200" algn="ctr">
              <a:lnSpc>
                <a:spcPct val="115000"/>
              </a:lnSpc>
              <a:spcBef>
                <a:spcPts val="800"/>
              </a:spcBef>
              <a:spcAft>
                <a:spcPts val="0"/>
              </a:spcAft>
              <a:buClr>
                <a:schemeClr val="dk1"/>
              </a:buClr>
              <a:buSzPts val="2400"/>
              <a:buChar char="-"/>
              <a:defRPr i="1">
                <a:solidFill>
                  <a:schemeClr val="dk1"/>
                </a:solidFill>
              </a:defRPr>
            </a:lvl6pPr>
            <a:lvl7pPr indent="-381000" lvl="6" marL="3200400" algn="ctr">
              <a:lnSpc>
                <a:spcPct val="115000"/>
              </a:lnSpc>
              <a:spcBef>
                <a:spcPts val="800"/>
              </a:spcBef>
              <a:spcAft>
                <a:spcPts val="0"/>
              </a:spcAft>
              <a:buClr>
                <a:schemeClr val="dk1"/>
              </a:buClr>
              <a:buSzPts val="2400"/>
              <a:buChar char="●"/>
              <a:defRPr i="1">
                <a:solidFill>
                  <a:schemeClr val="dk1"/>
                </a:solidFill>
              </a:defRPr>
            </a:lvl7pPr>
            <a:lvl8pPr indent="-381000" lvl="7" marL="3657600" algn="ctr">
              <a:lnSpc>
                <a:spcPct val="115000"/>
              </a:lnSpc>
              <a:spcBef>
                <a:spcPts val="800"/>
              </a:spcBef>
              <a:spcAft>
                <a:spcPts val="0"/>
              </a:spcAft>
              <a:buClr>
                <a:schemeClr val="dk1"/>
              </a:buClr>
              <a:buSzPts val="2400"/>
              <a:buChar char="○"/>
              <a:defRPr i="1">
                <a:solidFill>
                  <a:schemeClr val="dk1"/>
                </a:solidFill>
              </a:defRPr>
            </a:lvl8pPr>
            <a:lvl9pPr indent="-381000" lvl="8" marL="4114800" algn="ctr">
              <a:lnSpc>
                <a:spcPct val="115000"/>
              </a:lnSpc>
              <a:spcBef>
                <a:spcPts val="800"/>
              </a:spcBef>
              <a:spcAft>
                <a:spcPts val="800"/>
              </a:spcAft>
              <a:buClr>
                <a:schemeClr val="dk1"/>
              </a:buClr>
              <a:buSzPts val="2400"/>
              <a:buChar char="■"/>
              <a:defRPr i="1">
                <a:solidFill>
                  <a:schemeClr val="dk1"/>
                </a:solidFill>
              </a:defRPr>
            </a:lvl9pPr>
          </a:lstStyle>
          <a:p/>
        </p:txBody>
      </p:sp>
      <p:sp>
        <p:nvSpPr>
          <p:cNvPr id="151" name="Google Shape;151;p26"/>
          <p:cNvSpPr txBox="1"/>
          <p:nvPr/>
        </p:nvSpPr>
        <p:spPr>
          <a:xfrm>
            <a:off x="2679000" y="275719"/>
            <a:ext cx="1957200" cy="653700"/>
          </a:xfrm>
          <a:prstGeom prst="rect">
            <a:avLst/>
          </a:prstGeom>
          <a:noFill/>
          <a:ln>
            <a:noFill/>
          </a:ln>
        </p:spPr>
        <p:txBody>
          <a:bodyPr anchorCtr="0" anchor="t" bIns="0" lIns="0" spcFirstLastPara="1" rIns="0" wrap="square" tIns="0">
            <a:noAutofit/>
          </a:bodyPr>
          <a:lstStyle/>
          <a:p>
            <a:pPr indent="0" lvl="0" marL="0" marR="0" rtl="0" algn="ctr">
              <a:lnSpc>
                <a:spcPct val="100000"/>
              </a:lnSpc>
              <a:spcBef>
                <a:spcPts val="0"/>
              </a:spcBef>
              <a:spcAft>
                <a:spcPts val="0"/>
              </a:spcAft>
              <a:buClr>
                <a:srgbClr val="000000"/>
              </a:buClr>
              <a:buSzPts val="9600"/>
              <a:buFont typeface="Arial"/>
              <a:buNone/>
            </a:pPr>
            <a:r>
              <a:rPr b="0" i="0" lang="en-US" sz="9600" u="none" cap="none" strike="noStrike">
                <a:solidFill>
                  <a:schemeClr val="dk1"/>
                </a:solidFill>
                <a:latin typeface="Walter Turncoat"/>
                <a:ea typeface="Walter Turncoat"/>
                <a:cs typeface="Walter Turncoat"/>
                <a:sym typeface="Walter Turncoat"/>
              </a:rPr>
              <a:t>“</a:t>
            </a:r>
            <a:endParaRPr b="0" i="0" sz="9600" u="none" cap="none" strike="noStrike">
              <a:solidFill>
                <a:schemeClr val="dk1"/>
              </a:solidFill>
              <a:latin typeface="Walter Turncoat"/>
              <a:ea typeface="Walter Turncoat"/>
              <a:cs typeface="Walter Turncoat"/>
              <a:sym typeface="Walter Turncoat"/>
            </a:endParaRPr>
          </a:p>
        </p:txBody>
      </p:sp>
      <p:sp>
        <p:nvSpPr>
          <p:cNvPr id="152" name="Google Shape;152;p26"/>
          <p:cNvSpPr txBox="1"/>
          <p:nvPr>
            <p:ph idx="12" type="sldNum"/>
          </p:nvPr>
        </p:nvSpPr>
        <p:spPr>
          <a:xfrm>
            <a:off x="8404384" y="199526"/>
            <a:ext cx="548700" cy="393600"/>
          </a:xfrm>
          <a:prstGeom prst="rect">
            <a:avLst/>
          </a:prstGeom>
          <a:noFill/>
          <a:ln>
            <a:noFill/>
          </a:ln>
        </p:spPr>
        <p:txBody>
          <a:bodyPr anchorCtr="0" anchor="t" bIns="0" lIns="0" spcFirstLastPara="1" rIns="0" wrap="square" tIns="0">
            <a:noAutofit/>
          </a:bodyPr>
          <a:lstStyle>
            <a:lvl1pPr indent="0" lvl="0" marL="0" marR="0" algn="r">
              <a:lnSpc>
                <a:spcPct val="100000"/>
              </a:lnSpc>
              <a:spcBef>
                <a:spcPts val="0"/>
              </a:spcBef>
              <a:spcAft>
                <a:spcPts val="0"/>
              </a:spcAft>
              <a:buClr>
                <a:srgbClr val="000000"/>
              </a:buClr>
              <a:buSzPts val="1300"/>
              <a:buFont typeface="Arial"/>
              <a:buNone/>
              <a:defRPr b="0" i="0" sz="1300" u="none" cap="none" strike="noStrike">
                <a:solidFill>
                  <a:schemeClr val="lt2"/>
                </a:solidFill>
                <a:latin typeface="Walter Turncoat"/>
                <a:ea typeface="Walter Turncoat"/>
                <a:cs typeface="Walter Turncoat"/>
                <a:sym typeface="Walter Turncoat"/>
              </a:defRPr>
            </a:lvl1pPr>
            <a:lvl2pPr indent="0" lvl="1" marL="0" marR="0" algn="r">
              <a:lnSpc>
                <a:spcPct val="100000"/>
              </a:lnSpc>
              <a:spcBef>
                <a:spcPts val="0"/>
              </a:spcBef>
              <a:spcAft>
                <a:spcPts val="0"/>
              </a:spcAft>
              <a:buClr>
                <a:srgbClr val="000000"/>
              </a:buClr>
              <a:buSzPts val="1300"/>
              <a:buFont typeface="Arial"/>
              <a:buNone/>
              <a:defRPr b="0" i="0" sz="1300" u="none" cap="none" strike="noStrike">
                <a:solidFill>
                  <a:schemeClr val="lt2"/>
                </a:solidFill>
                <a:latin typeface="Walter Turncoat"/>
                <a:ea typeface="Walter Turncoat"/>
                <a:cs typeface="Walter Turncoat"/>
                <a:sym typeface="Walter Turncoat"/>
              </a:defRPr>
            </a:lvl2pPr>
            <a:lvl3pPr indent="0" lvl="2" marL="0" marR="0" algn="r">
              <a:lnSpc>
                <a:spcPct val="100000"/>
              </a:lnSpc>
              <a:spcBef>
                <a:spcPts val="0"/>
              </a:spcBef>
              <a:spcAft>
                <a:spcPts val="0"/>
              </a:spcAft>
              <a:buClr>
                <a:srgbClr val="000000"/>
              </a:buClr>
              <a:buSzPts val="1300"/>
              <a:buFont typeface="Arial"/>
              <a:buNone/>
              <a:defRPr b="0" i="0" sz="1300" u="none" cap="none" strike="noStrike">
                <a:solidFill>
                  <a:schemeClr val="lt2"/>
                </a:solidFill>
                <a:latin typeface="Walter Turncoat"/>
                <a:ea typeface="Walter Turncoat"/>
                <a:cs typeface="Walter Turncoat"/>
                <a:sym typeface="Walter Turncoat"/>
              </a:defRPr>
            </a:lvl3pPr>
            <a:lvl4pPr indent="0" lvl="3" marL="0" marR="0" algn="r">
              <a:lnSpc>
                <a:spcPct val="100000"/>
              </a:lnSpc>
              <a:spcBef>
                <a:spcPts val="0"/>
              </a:spcBef>
              <a:spcAft>
                <a:spcPts val="0"/>
              </a:spcAft>
              <a:buClr>
                <a:srgbClr val="000000"/>
              </a:buClr>
              <a:buSzPts val="1300"/>
              <a:buFont typeface="Arial"/>
              <a:buNone/>
              <a:defRPr b="0" i="0" sz="1300" u="none" cap="none" strike="noStrike">
                <a:solidFill>
                  <a:schemeClr val="lt2"/>
                </a:solidFill>
                <a:latin typeface="Walter Turncoat"/>
                <a:ea typeface="Walter Turncoat"/>
                <a:cs typeface="Walter Turncoat"/>
                <a:sym typeface="Walter Turncoat"/>
              </a:defRPr>
            </a:lvl4pPr>
            <a:lvl5pPr indent="0" lvl="4" marL="0" marR="0" algn="r">
              <a:lnSpc>
                <a:spcPct val="100000"/>
              </a:lnSpc>
              <a:spcBef>
                <a:spcPts val="0"/>
              </a:spcBef>
              <a:spcAft>
                <a:spcPts val="0"/>
              </a:spcAft>
              <a:buClr>
                <a:srgbClr val="000000"/>
              </a:buClr>
              <a:buSzPts val="1300"/>
              <a:buFont typeface="Arial"/>
              <a:buNone/>
              <a:defRPr b="0" i="0" sz="1300" u="none" cap="none" strike="noStrike">
                <a:solidFill>
                  <a:schemeClr val="lt2"/>
                </a:solidFill>
                <a:latin typeface="Walter Turncoat"/>
                <a:ea typeface="Walter Turncoat"/>
                <a:cs typeface="Walter Turncoat"/>
                <a:sym typeface="Walter Turncoat"/>
              </a:defRPr>
            </a:lvl5pPr>
            <a:lvl6pPr indent="0" lvl="5" marL="0" marR="0" algn="r">
              <a:lnSpc>
                <a:spcPct val="100000"/>
              </a:lnSpc>
              <a:spcBef>
                <a:spcPts val="0"/>
              </a:spcBef>
              <a:spcAft>
                <a:spcPts val="0"/>
              </a:spcAft>
              <a:buClr>
                <a:srgbClr val="000000"/>
              </a:buClr>
              <a:buSzPts val="1300"/>
              <a:buFont typeface="Arial"/>
              <a:buNone/>
              <a:defRPr b="0" i="0" sz="1300" u="none" cap="none" strike="noStrike">
                <a:solidFill>
                  <a:schemeClr val="lt2"/>
                </a:solidFill>
                <a:latin typeface="Walter Turncoat"/>
                <a:ea typeface="Walter Turncoat"/>
                <a:cs typeface="Walter Turncoat"/>
                <a:sym typeface="Walter Turncoat"/>
              </a:defRPr>
            </a:lvl6pPr>
            <a:lvl7pPr indent="0" lvl="6" marL="0" marR="0" algn="r">
              <a:lnSpc>
                <a:spcPct val="100000"/>
              </a:lnSpc>
              <a:spcBef>
                <a:spcPts val="0"/>
              </a:spcBef>
              <a:spcAft>
                <a:spcPts val="0"/>
              </a:spcAft>
              <a:buClr>
                <a:srgbClr val="000000"/>
              </a:buClr>
              <a:buSzPts val="1300"/>
              <a:buFont typeface="Arial"/>
              <a:buNone/>
              <a:defRPr b="0" i="0" sz="1300" u="none" cap="none" strike="noStrike">
                <a:solidFill>
                  <a:schemeClr val="lt2"/>
                </a:solidFill>
                <a:latin typeface="Walter Turncoat"/>
                <a:ea typeface="Walter Turncoat"/>
                <a:cs typeface="Walter Turncoat"/>
                <a:sym typeface="Walter Turncoat"/>
              </a:defRPr>
            </a:lvl7pPr>
            <a:lvl8pPr indent="0" lvl="7" marL="0" marR="0" algn="r">
              <a:lnSpc>
                <a:spcPct val="100000"/>
              </a:lnSpc>
              <a:spcBef>
                <a:spcPts val="0"/>
              </a:spcBef>
              <a:spcAft>
                <a:spcPts val="0"/>
              </a:spcAft>
              <a:buClr>
                <a:srgbClr val="000000"/>
              </a:buClr>
              <a:buSzPts val="1300"/>
              <a:buFont typeface="Arial"/>
              <a:buNone/>
              <a:defRPr b="0" i="0" sz="1300" u="none" cap="none" strike="noStrike">
                <a:solidFill>
                  <a:schemeClr val="lt2"/>
                </a:solidFill>
                <a:latin typeface="Walter Turncoat"/>
                <a:ea typeface="Walter Turncoat"/>
                <a:cs typeface="Walter Turncoat"/>
                <a:sym typeface="Walter Turncoat"/>
              </a:defRPr>
            </a:lvl8pPr>
            <a:lvl9pPr indent="0" lvl="8" marL="0" marR="0" algn="r">
              <a:lnSpc>
                <a:spcPct val="100000"/>
              </a:lnSpc>
              <a:spcBef>
                <a:spcPts val="0"/>
              </a:spcBef>
              <a:spcAft>
                <a:spcPts val="0"/>
              </a:spcAft>
              <a:buClr>
                <a:srgbClr val="000000"/>
              </a:buClr>
              <a:buSzPts val="1300"/>
              <a:buFont typeface="Arial"/>
              <a:buNone/>
              <a:defRPr b="0" i="0" sz="1300" u="none" cap="none" strike="noStrike">
                <a:solidFill>
                  <a:schemeClr val="lt2"/>
                </a:solidFill>
                <a:latin typeface="Walter Turncoat"/>
                <a:ea typeface="Walter Turncoat"/>
                <a:cs typeface="Walter Turncoat"/>
                <a:sym typeface="Walter Turncoat"/>
              </a:defRPr>
            </a:lvl9pPr>
          </a:lstStyle>
          <a:p>
            <a:pPr indent="0" lvl="0" marL="0" rtl="0" algn="r">
              <a:spcBef>
                <a:spcPts val="0"/>
              </a:spcBef>
              <a:spcAft>
                <a:spcPts val="0"/>
              </a:spcAft>
              <a:buNone/>
            </a:pPr>
            <a:fld id="{00000000-1234-1234-1234-123412341234}" type="slidenum">
              <a:rPr lang="en-US"/>
              <a:t>‹#›</a:t>
            </a:fld>
            <a:endParaRPr/>
          </a:p>
        </p:txBody>
      </p:sp>
      <p:grpSp>
        <p:nvGrpSpPr>
          <p:cNvPr id="153" name="Google Shape;153;p26"/>
          <p:cNvGrpSpPr/>
          <p:nvPr/>
        </p:nvGrpSpPr>
        <p:grpSpPr>
          <a:xfrm>
            <a:off x="6077345" y="2421525"/>
            <a:ext cx="1652586" cy="2191978"/>
            <a:chOff x="6077345" y="2421525"/>
            <a:chExt cx="1652586" cy="2191978"/>
          </a:xfrm>
        </p:grpSpPr>
        <p:sp>
          <p:nvSpPr>
            <p:cNvPr id="154" name="Google Shape;154;p26"/>
            <p:cNvSpPr/>
            <p:nvPr/>
          </p:nvSpPr>
          <p:spPr>
            <a:xfrm rot="-9402089">
              <a:off x="6110823" y="3129898"/>
              <a:ext cx="383368" cy="248322"/>
            </a:xfrm>
            <a:custGeom>
              <a:rect b="b" l="l" r="r" t="t"/>
              <a:pathLst>
                <a:path extrusionOk="0" h="16288" w="25146">
                  <a:moveTo>
                    <a:pt x="0" y="0"/>
                  </a:moveTo>
                  <a:cubicBezTo>
                    <a:pt x="9272" y="3711"/>
                    <a:pt x="18751" y="8617"/>
                    <a:pt x="25146" y="16288"/>
                  </a:cubicBezTo>
                </a:path>
              </a:pathLst>
            </a:custGeom>
            <a:noFill/>
            <a:ln cap="rnd" cmpd="sng" w="38100">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155" name="Google Shape;155;p26"/>
            <p:cNvGrpSpPr/>
            <p:nvPr/>
          </p:nvGrpSpPr>
          <p:grpSpPr>
            <a:xfrm flipH="1">
              <a:off x="6683849" y="4221134"/>
              <a:ext cx="477532" cy="392369"/>
              <a:chOff x="4104022" y="1595273"/>
              <a:chExt cx="440488" cy="361931"/>
            </a:xfrm>
          </p:grpSpPr>
          <p:sp>
            <p:nvSpPr>
              <p:cNvPr id="156" name="Google Shape;156;p26"/>
              <p:cNvSpPr/>
              <p:nvPr/>
            </p:nvSpPr>
            <p:spPr>
              <a:xfrm flipH="1">
                <a:off x="4423085" y="1595273"/>
                <a:ext cx="121425" cy="361931"/>
              </a:xfrm>
              <a:custGeom>
                <a:rect b="b" l="l" r="r" t="t"/>
                <a:pathLst>
                  <a:path extrusionOk="0" h="13716" w="4857">
                    <a:moveTo>
                      <a:pt x="4857" y="0"/>
                    </a:moveTo>
                    <a:lnTo>
                      <a:pt x="1714" y="6858"/>
                    </a:lnTo>
                    <a:lnTo>
                      <a:pt x="4857" y="13716"/>
                    </a:lnTo>
                    <a:lnTo>
                      <a:pt x="0" y="13716"/>
                    </a:lnTo>
                  </a:path>
                </a:pathLst>
              </a:custGeom>
              <a:noFill/>
              <a:ln cap="rnd" cmpd="sng" w="38100">
                <a:solidFill>
                  <a:schemeClr val="dk1"/>
                </a:solidFill>
                <a:prstDash val="solid"/>
                <a:round/>
                <a:headEnd len="sm" w="sm" type="none"/>
                <a:tailEnd len="sm" w="sm" type="none"/>
              </a:ln>
            </p:spPr>
          </p:sp>
          <p:sp>
            <p:nvSpPr>
              <p:cNvPr id="157" name="Google Shape;157;p26"/>
              <p:cNvSpPr/>
              <p:nvPr/>
            </p:nvSpPr>
            <p:spPr>
              <a:xfrm flipH="1">
                <a:off x="4104022" y="1595273"/>
                <a:ext cx="121425" cy="361931"/>
              </a:xfrm>
              <a:custGeom>
                <a:rect b="b" l="l" r="r" t="t"/>
                <a:pathLst>
                  <a:path extrusionOk="0" h="13716" w="4857">
                    <a:moveTo>
                      <a:pt x="4857" y="0"/>
                    </a:moveTo>
                    <a:lnTo>
                      <a:pt x="1714" y="6858"/>
                    </a:lnTo>
                    <a:lnTo>
                      <a:pt x="4857" y="13716"/>
                    </a:lnTo>
                    <a:lnTo>
                      <a:pt x="0" y="13716"/>
                    </a:lnTo>
                  </a:path>
                </a:pathLst>
              </a:custGeom>
              <a:noFill/>
              <a:ln cap="rnd" cmpd="sng" w="38100">
                <a:solidFill>
                  <a:schemeClr val="dk1"/>
                </a:solidFill>
                <a:prstDash val="solid"/>
                <a:round/>
                <a:headEnd len="sm" w="sm" type="none"/>
                <a:tailEnd len="sm" w="sm" type="none"/>
              </a:ln>
            </p:spPr>
          </p:sp>
        </p:grpSp>
        <p:pic>
          <p:nvPicPr>
            <p:cNvPr id="158" name="Google Shape;158;p26"/>
            <p:cNvPicPr preferRelativeResize="0"/>
            <p:nvPr/>
          </p:nvPicPr>
          <p:blipFill rotWithShape="1">
            <a:blip r:embed="rId3">
              <a:alphaModFix/>
            </a:blip>
            <a:srcRect b="0" l="0" r="0" t="0"/>
            <a:stretch/>
          </p:blipFill>
          <p:spPr>
            <a:xfrm>
              <a:off x="6346671" y="2421525"/>
              <a:ext cx="1151884" cy="1884475"/>
            </a:xfrm>
            <a:prstGeom prst="rect">
              <a:avLst/>
            </a:prstGeom>
            <a:noFill/>
            <a:ln>
              <a:noFill/>
            </a:ln>
          </p:spPr>
        </p:pic>
        <p:sp>
          <p:nvSpPr>
            <p:cNvPr id="159" name="Google Shape;159;p26"/>
            <p:cNvSpPr/>
            <p:nvPr/>
          </p:nvSpPr>
          <p:spPr>
            <a:xfrm flipH="1" rot="10145659">
              <a:off x="7432735" y="3653264"/>
              <a:ext cx="271074" cy="302024"/>
            </a:xfrm>
            <a:custGeom>
              <a:rect b="b" l="l" r="r" t="t"/>
              <a:pathLst>
                <a:path extrusionOk="0" h="11144" w="10002">
                  <a:moveTo>
                    <a:pt x="0" y="11144"/>
                  </a:moveTo>
                  <a:cubicBezTo>
                    <a:pt x="4895" y="10166"/>
                    <a:pt x="10002" y="4991"/>
                    <a:pt x="10002" y="0"/>
                  </a:cubicBezTo>
                </a:path>
              </a:pathLst>
            </a:custGeom>
            <a:noFill/>
            <a:ln cap="rnd" cmpd="sng" w="38100">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0" name="Google Shape;160;p26"/>
            <p:cNvSpPr/>
            <p:nvPr/>
          </p:nvSpPr>
          <p:spPr>
            <a:xfrm>
              <a:off x="6833395" y="3388622"/>
              <a:ext cx="145233" cy="145740"/>
            </a:xfrm>
            <a:custGeom>
              <a:rect b="b" l="l" r="r" t="t"/>
              <a:pathLst>
                <a:path extrusionOk="0" h="1267301" w="1262894">
                  <a:moveTo>
                    <a:pt x="231059" y="1122190"/>
                  </a:moveTo>
                  <a:cubicBezTo>
                    <a:pt x="514968" y="1352060"/>
                    <a:pt x="900540" y="1299990"/>
                    <a:pt x="1120059" y="1028464"/>
                  </a:cubicBezTo>
                  <a:cubicBezTo>
                    <a:pt x="1339579" y="756938"/>
                    <a:pt x="1304209" y="308501"/>
                    <a:pt x="1026778" y="139464"/>
                  </a:cubicBezTo>
                  <a:cubicBezTo>
                    <a:pt x="749346" y="-29573"/>
                    <a:pt x="340025" y="-94216"/>
                    <a:pt x="137778" y="233190"/>
                  </a:cubicBezTo>
                  <a:cubicBezTo>
                    <a:pt x="-64469" y="560596"/>
                    <a:pt x="-52785" y="892256"/>
                    <a:pt x="231059" y="1122190"/>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161" name="Google Shape;161;p26"/>
            <p:cNvSpPr/>
            <p:nvPr/>
          </p:nvSpPr>
          <p:spPr>
            <a:xfrm>
              <a:off x="6534799" y="3363823"/>
              <a:ext cx="127108" cy="131978"/>
            </a:xfrm>
            <a:custGeom>
              <a:rect b="b" l="l" r="r" t="t"/>
              <a:pathLst>
                <a:path extrusionOk="0" h="257519" w="248016">
                  <a:moveTo>
                    <a:pt x="34797" y="41482"/>
                  </a:moveTo>
                  <a:cubicBezTo>
                    <a:pt x="-15305" y="89424"/>
                    <a:pt x="-9653" y="162830"/>
                    <a:pt x="41147" y="218393"/>
                  </a:cubicBezTo>
                  <a:cubicBezTo>
                    <a:pt x="91947" y="273955"/>
                    <a:pt x="178624" y="269193"/>
                    <a:pt x="218057" y="211408"/>
                  </a:cubicBezTo>
                  <a:cubicBezTo>
                    <a:pt x="257491" y="153623"/>
                    <a:pt x="260603" y="87011"/>
                    <a:pt x="211707" y="34497"/>
                  </a:cubicBezTo>
                  <a:cubicBezTo>
                    <a:pt x="162813" y="-18017"/>
                    <a:pt x="84962" y="-6460"/>
                    <a:pt x="34797" y="41482"/>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gr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 3 columns">
  <p:cSld name="TITLE_AND_TWO_COLUMNS_1">
    <p:spTree>
      <p:nvGrpSpPr>
        <p:cNvPr id="162" name="Shape 162"/>
        <p:cNvGrpSpPr/>
        <p:nvPr/>
      </p:nvGrpSpPr>
      <p:grpSpPr>
        <a:xfrm>
          <a:off x="0" y="0"/>
          <a:ext cx="0" cy="0"/>
          <a:chOff x="0" y="0"/>
          <a:chExt cx="0" cy="0"/>
        </a:xfrm>
      </p:grpSpPr>
      <p:pic>
        <p:nvPicPr>
          <p:cNvPr id="163" name="Google Shape;163;p27"/>
          <p:cNvPicPr preferRelativeResize="0"/>
          <p:nvPr/>
        </p:nvPicPr>
        <p:blipFill rotWithShape="1">
          <a:blip r:embed="rId2">
            <a:alphaModFix/>
          </a:blip>
          <a:srcRect b="0" l="0" r="0" t="0"/>
          <a:stretch/>
        </p:blipFill>
        <p:spPr>
          <a:xfrm>
            <a:off x="151795" y="152400"/>
            <a:ext cx="7293742" cy="4838700"/>
          </a:xfrm>
          <a:prstGeom prst="rect">
            <a:avLst/>
          </a:prstGeom>
          <a:noFill/>
          <a:ln>
            <a:noFill/>
          </a:ln>
        </p:spPr>
      </p:pic>
      <p:sp>
        <p:nvSpPr>
          <p:cNvPr id="164" name="Google Shape;164;p27"/>
          <p:cNvSpPr txBox="1"/>
          <p:nvPr>
            <p:ph type="title"/>
          </p:nvPr>
        </p:nvSpPr>
        <p:spPr>
          <a:xfrm>
            <a:off x="548125" y="593125"/>
            <a:ext cx="6167100" cy="396300"/>
          </a:xfrm>
          <a:prstGeom prst="rect">
            <a:avLst/>
          </a:prstGeom>
          <a:noFill/>
          <a:ln>
            <a:noFill/>
          </a:ln>
        </p:spPr>
        <p:txBody>
          <a:bodyPr anchorCtr="0" anchor="t" bIns="0" lIns="0" spcFirstLastPara="1" rIns="0" wrap="square" tIns="0">
            <a:noAutofit/>
          </a:bodyPr>
          <a:lstStyle>
            <a:lvl1pPr lvl="0" algn="l">
              <a:lnSpc>
                <a:spcPct val="90000"/>
              </a:lnSpc>
              <a:spcBef>
                <a:spcPts val="0"/>
              </a:spcBef>
              <a:spcAft>
                <a:spcPts val="0"/>
              </a:spcAft>
              <a:buSzPts val="3000"/>
              <a:buNone/>
              <a:defRPr/>
            </a:lvl1pPr>
            <a:lvl2pPr lvl="1" algn="l">
              <a:lnSpc>
                <a:spcPct val="90000"/>
              </a:lnSpc>
              <a:spcBef>
                <a:spcPts val="0"/>
              </a:spcBef>
              <a:spcAft>
                <a:spcPts val="0"/>
              </a:spcAft>
              <a:buSzPts val="3000"/>
              <a:buNone/>
              <a:defRPr/>
            </a:lvl2pPr>
            <a:lvl3pPr lvl="2" algn="l">
              <a:lnSpc>
                <a:spcPct val="90000"/>
              </a:lnSpc>
              <a:spcBef>
                <a:spcPts val="0"/>
              </a:spcBef>
              <a:spcAft>
                <a:spcPts val="0"/>
              </a:spcAft>
              <a:buSzPts val="3000"/>
              <a:buNone/>
              <a:defRPr/>
            </a:lvl3pPr>
            <a:lvl4pPr lvl="3" algn="l">
              <a:lnSpc>
                <a:spcPct val="90000"/>
              </a:lnSpc>
              <a:spcBef>
                <a:spcPts val="0"/>
              </a:spcBef>
              <a:spcAft>
                <a:spcPts val="0"/>
              </a:spcAft>
              <a:buSzPts val="3000"/>
              <a:buNone/>
              <a:defRPr/>
            </a:lvl4pPr>
            <a:lvl5pPr lvl="4" algn="l">
              <a:lnSpc>
                <a:spcPct val="90000"/>
              </a:lnSpc>
              <a:spcBef>
                <a:spcPts val="0"/>
              </a:spcBef>
              <a:spcAft>
                <a:spcPts val="0"/>
              </a:spcAft>
              <a:buSzPts val="3000"/>
              <a:buNone/>
              <a:defRPr/>
            </a:lvl5pPr>
            <a:lvl6pPr lvl="5" algn="l">
              <a:lnSpc>
                <a:spcPct val="90000"/>
              </a:lnSpc>
              <a:spcBef>
                <a:spcPts val="0"/>
              </a:spcBef>
              <a:spcAft>
                <a:spcPts val="0"/>
              </a:spcAft>
              <a:buSzPts val="3000"/>
              <a:buNone/>
              <a:defRPr/>
            </a:lvl6pPr>
            <a:lvl7pPr lvl="6" algn="l">
              <a:lnSpc>
                <a:spcPct val="90000"/>
              </a:lnSpc>
              <a:spcBef>
                <a:spcPts val="0"/>
              </a:spcBef>
              <a:spcAft>
                <a:spcPts val="0"/>
              </a:spcAft>
              <a:buSzPts val="3000"/>
              <a:buNone/>
              <a:defRPr/>
            </a:lvl7pPr>
            <a:lvl8pPr lvl="7" algn="l">
              <a:lnSpc>
                <a:spcPct val="90000"/>
              </a:lnSpc>
              <a:spcBef>
                <a:spcPts val="0"/>
              </a:spcBef>
              <a:spcAft>
                <a:spcPts val="0"/>
              </a:spcAft>
              <a:buSzPts val="3000"/>
              <a:buNone/>
              <a:defRPr/>
            </a:lvl8pPr>
            <a:lvl9pPr lvl="8" algn="l">
              <a:lnSpc>
                <a:spcPct val="90000"/>
              </a:lnSpc>
              <a:spcBef>
                <a:spcPts val="0"/>
              </a:spcBef>
              <a:spcAft>
                <a:spcPts val="0"/>
              </a:spcAft>
              <a:buSzPts val="3000"/>
              <a:buNone/>
              <a:defRPr/>
            </a:lvl9pPr>
          </a:lstStyle>
          <a:p/>
        </p:txBody>
      </p:sp>
      <p:sp>
        <p:nvSpPr>
          <p:cNvPr id="165" name="Google Shape;165;p27"/>
          <p:cNvSpPr txBox="1"/>
          <p:nvPr>
            <p:ph idx="1" type="body"/>
          </p:nvPr>
        </p:nvSpPr>
        <p:spPr>
          <a:xfrm>
            <a:off x="548125" y="1271600"/>
            <a:ext cx="1921200" cy="3307500"/>
          </a:xfrm>
          <a:prstGeom prst="rect">
            <a:avLst/>
          </a:prstGeom>
          <a:noFill/>
          <a:ln>
            <a:noFill/>
          </a:ln>
        </p:spPr>
        <p:txBody>
          <a:bodyPr anchorCtr="0" anchor="t" bIns="0" lIns="0" spcFirstLastPara="1" rIns="0" wrap="square" tIns="0">
            <a:noAutofit/>
          </a:bodyPr>
          <a:lstStyle>
            <a:lvl1pPr indent="-342900" lvl="0" marL="457200" algn="l">
              <a:lnSpc>
                <a:spcPct val="115000"/>
              </a:lnSpc>
              <a:spcBef>
                <a:spcPts val="0"/>
              </a:spcBef>
              <a:spcAft>
                <a:spcPts val="0"/>
              </a:spcAft>
              <a:buSzPts val="1800"/>
              <a:buChar char="➜"/>
              <a:defRPr sz="1800"/>
            </a:lvl1pPr>
            <a:lvl2pPr indent="-342900" lvl="1" marL="914400" algn="l">
              <a:lnSpc>
                <a:spcPct val="115000"/>
              </a:lnSpc>
              <a:spcBef>
                <a:spcPts val="800"/>
              </a:spcBef>
              <a:spcAft>
                <a:spcPts val="0"/>
              </a:spcAft>
              <a:buSzPts val="1800"/>
              <a:buChar char="-"/>
              <a:defRPr sz="1800"/>
            </a:lvl2pPr>
            <a:lvl3pPr indent="-342900" lvl="2" marL="1371600" algn="l">
              <a:lnSpc>
                <a:spcPct val="115000"/>
              </a:lnSpc>
              <a:spcBef>
                <a:spcPts val="800"/>
              </a:spcBef>
              <a:spcAft>
                <a:spcPts val="0"/>
              </a:spcAft>
              <a:buSzPts val="1800"/>
              <a:buChar char="-"/>
              <a:defRPr sz="1800"/>
            </a:lvl3pPr>
            <a:lvl4pPr indent="-342900" lvl="3" marL="1828800" algn="l">
              <a:lnSpc>
                <a:spcPct val="115000"/>
              </a:lnSpc>
              <a:spcBef>
                <a:spcPts val="800"/>
              </a:spcBef>
              <a:spcAft>
                <a:spcPts val="0"/>
              </a:spcAft>
              <a:buSzPts val="1800"/>
              <a:buChar char="-"/>
              <a:defRPr sz="1800"/>
            </a:lvl4pPr>
            <a:lvl5pPr indent="-342900" lvl="4" marL="2286000" algn="l">
              <a:lnSpc>
                <a:spcPct val="115000"/>
              </a:lnSpc>
              <a:spcBef>
                <a:spcPts val="800"/>
              </a:spcBef>
              <a:spcAft>
                <a:spcPts val="0"/>
              </a:spcAft>
              <a:buSzPts val="1800"/>
              <a:buChar char="-"/>
              <a:defRPr sz="1800"/>
            </a:lvl5pPr>
            <a:lvl6pPr indent="-342900" lvl="5" marL="2743200" algn="l">
              <a:lnSpc>
                <a:spcPct val="115000"/>
              </a:lnSpc>
              <a:spcBef>
                <a:spcPts val="800"/>
              </a:spcBef>
              <a:spcAft>
                <a:spcPts val="0"/>
              </a:spcAft>
              <a:buSzPts val="1800"/>
              <a:buChar char="-"/>
              <a:defRPr sz="1800"/>
            </a:lvl6pPr>
            <a:lvl7pPr indent="-342900" lvl="6" marL="3200400" algn="l">
              <a:lnSpc>
                <a:spcPct val="115000"/>
              </a:lnSpc>
              <a:spcBef>
                <a:spcPts val="800"/>
              </a:spcBef>
              <a:spcAft>
                <a:spcPts val="0"/>
              </a:spcAft>
              <a:buSzPts val="1800"/>
              <a:buChar char="●"/>
              <a:defRPr sz="1800"/>
            </a:lvl7pPr>
            <a:lvl8pPr indent="-342900" lvl="7" marL="3657600" algn="l">
              <a:lnSpc>
                <a:spcPct val="115000"/>
              </a:lnSpc>
              <a:spcBef>
                <a:spcPts val="800"/>
              </a:spcBef>
              <a:spcAft>
                <a:spcPts val="0"/>
              </a:spcAft>
              <a:buSzPts val="1800"/>
              <a:buChar char="○"/>
              <a:defRPr sz="1800"/>
            </a:lvl8pPr>
            <a:lvl9pPr indent="-342900" lvl="8" marL="4114800" algn="l">
              <a:lnSpc>
                <a:spcPct val="115000"/>
              </a:lnSpc>
              <a:spcBef>
                <a:spcPts val="800"/>
              </a:spcBef>
              <a:spcAft>
                <a:spcPts val="800"/>
              </a:spcAft>
              <a:buSzPts val="1800"/>
              <a:buChar char="■"/>
              <a:defRPr sz="1800"/>
            </a:lvl9pPr>
          </a:lstStyle>
          <a:p/>
        </p:txBody>
      </p:sp>
      <p:sp>
        <p:nvSpPr>
          <p:cNvPr id="166" name="Google Shape;166;p27"/>
          <p:cNvSpPr txBox="1"/>
          <p:nvPr>
            <p:ph idx="2" type="body"/>
          </p:nvPr>
        </p:nvSpPr>
        <p:spPr>
          <a:xfrm>
            <a:off x="2671075" y="1271600"/>
            <a:ext cx="1921200" cy="3307500"/>
          </a:xfrm>
          <a:prstGeom prst="rect">
            <a:avLst/>
          </a:prstGeom>
          <a:noFill/>
          <a:ln>
            <a:noFill/>
          </a:ln>
        </p:spPr>
        <p:txBody>
          <a:bodyPr anchorCtr="0" anchor="t" bIns="0" lIns="0" spcFirstLastPara="1" rIns="0" wrap="square" tIns="0">
            <a:noAutofit/>
          </a:bodyPr>
          <a:lstStyle>
            <a:lvl1pPr indent="-342900" lvl="0" marL="457200" algn="l">
              <a:lnSpc>
                <a:spcPct val="115000"/>
              </a:lnSpc>
              <a:spcBef>
                <a:spcPts val="0"/>
              </a:spcBef>
              <a:spcAft>
                <a:spcPts val="0"/>
              </a:spcAft>
              <a:buSzPts val="1800"/>
              <a:buChar char="➜"/>
              <a:defRPr sz="1800"/>
            </a:lvl1pPr>
            <a:lvl2pPr indent="-342900" lvl="1" marL="914400" algn="l">
              <a:lnSpc>
                <a:spcPct val="115000"/>
              </a:lnSpc>
              <a:spcBef>
                <a:spcPts val="800"/>
              </a:spcBef>
              <a:spcAft>
                <a:spcPts val="0"/>
              </a:spcAft>
              <a:buSzPts val="1800"/>
              <a:buChar char="-"/>
              <a:defRPr sz="1800"/>
            </a:lvl2pPr>
            <a:lvl3pPr indent="-342900" lvl="2" marL="1371600" algn="l">
              <a:lnSpc>
                <a:spcPct val="115000"/>
              </a:lnSpc>
              <a:spcBef>
                <a:spcPts val="800"/>
              </a:spcBef>
              <a:spcAft>
                <a:spcPts val="0"/>
              </a:spcAft>
              <a:buSzPts val="1800"/>
              <a:buChar char="-"/>
              <a:defRPr sz="1800"/>
            </a:lvl3pPr>
            <a:lvl4pPr indent="-342900" lvl="3" marL="1828800" algn="l">
              <a:lnSpc>
                <a:spcPct val="115000"/>
              </a:lnSpc>
              <a:spcBef>
                <a:spcPts val="800"/>
              </a:spcBef>
              <a:spcAft>
                <a:spcPts val="0"/>
              </a:spcAft>
              <a:buSzPts val="1800"/>
              <a:buChar char="-"/>
              <a:defRPr sz="1800"/>
            </a:lvl4pPr>
            <a:lvl5pPr indent="-342900" lvl="4" marL="2286000" algn="l">
              <a:lnSpc>
                <a:spcPct val="115000"/>
              </a:lnSpc>
              <a:spcBef>
                <a:spcPts val="800"/>
              </a:spcBef>
              <a:spcAft>
                <a:spcPts val="0"/>
              </a:spcAft>
              <a:buSzPts val="1800"/>
              <a:buChar char="-"/>
              <a:defRPr sz="1800"/>
            </a:lvl5pPr>
            <a:lvl6pPr indent="-342900" lvl="5" marL="2743200" algn="l">
              <a:lnSpc>
                <a:spcPct val="115000"/>
              </a:lnSpc>
              <a:spcBef>
                <a:spcPts val="800"/>
              </a:spcBef>
              <a:spcAft>
                <a:spcPts val="0"/>
              </a:spcAft>
              <a:buSzPts val="1800"/>
              <a:buChar char="-"/>
              <a:defRPr sz="1800"/>
            </a:lvl6pPr>
            <a:lvl7pPr indent="-342900" lvl="6" marL="3200400" algn="l">
              <a:lnSpc>
                <a:spcPct val="115000"/>
              </a:lnSpc>
              <a:spcBef>
                <a:spcPts val="800"/>
              </a:spcBef>
              <a:spcAft>
                <a:spcPts val="0"/>
              </a:spcAft>
              <a:buSzPts val="1800"/>
              <a:buChar char="●"/>
              <a:defRPr sz="1800"/>
            </a:lvl7pPr>
            <a:lvl8pPr indent="-342900" lvl="7" marL="3657600" algn="l">
              <a:lnSpc>
                <a:spcPct val="115000"/>
              </a:lnSpc>
              <a:spcBef>
                <a:spcPts val="800"/>
              </a:spcBef>
              <a:spcAft>
                <a:spcPts val="0"/>
              </a:spcAft>
              <a:buSzPts val="1800"/>
              <a:buChar char="○"/>
              <a:defRPr sz="1800"/>
            </a:lvl8pPr>
            <a:lvl9pPr indent="-342900" lvl="8" marL="4114800" algn="l">
              <a:lnSpc>
                <a:spcPct val="115000"/>
              </a:lnSpc>
              <a:spcBef>
                <a:spcPts val="800"/>
              </a:spcBef>
              <a:spcAft>
                <a:spcPts val="800"/>
              </a:spcAft>
              <a:buSzPts val="1800"/>
              <a:buChar char="■"/>
              <a:defRPr sz="1800"/>
            </a:lvl9pPr>
          </a:lstStyle>
          <a:p/>
        </p:txBody>
      </p:sp>
      <p:sp>
        <p:nvSpPr>
          <p:cNvPr id="167" name="Google Shape;167;p27"/>
          <p:cNvSpPr txBox="1"/>
          <p:nvPr>
            <p:ph idx="12" type="sldNum"/>
          </p:nvPr>
        </p:nvSpPr>
        <p:spPr>
          <a:xfrm>
            <a:off x="8404384" y="199526"/>
            <a:ext cx="548700" cy="393600"/>
          </a:xfrm>
          <a:prstGeom prst="rect">
            <a:avLst/>
          </a:prstGeom>
          <a:noFill/>
          <a:ln>
            <a:noFill/>
          </a:ln>
        </p:spPr>
        <p:txBody>
          <a:bodyPr anchorCtr="0" anchor="t" bIns="0" lIns="0" spcFirstLastPara="1" rIns="0" wrap="square" tIns="0">
            <a:noAutofit/>
          </a:bodyPr>
          <a:lstStyle>
            <a:lvl1pPr indent="0" lvl="0" marL="0" marR="0" algn="r">
              <a:lnSpc>
                <a:spcPct val="100000"/>
              </a:lnSpc>
              <a:spcBef>
                <a:spcPts val="0"/>
              </a:spcBef>
              <a:spcAft>
                <a:spcPts val="0"/>
              </a:spcAft>
              <a:buClr>
                <a:srgbClr val="000000"/>
              </a:buClr>
              <a:buSzPts val="1300"/>
              <a:buFont typeface="Arial"/>
              <a:buNone/>
              <a:defRPr b="0" i="0" sz="1300" u="none" cap="none" strike="noStrike">
                <a:solidFill>
                  <a:schemeClr val="lt2"/>
                </a:solidFill>
                <a:latin typeface="Walter Turncoat"/>
                <a:ea typeface="Walter Turncoat"/>
                <a:cs typeface="Walter Turncoat"/>
                <a:sym typeface="Walter Turncoat"/>
              </a:defRPr>
            </a:lvl1pPr>
            <a:lvl2pPr indent="0" lvl="1" marL="0" marR="0" algn="r">
              <a:lnSpc>
                <a:spcPct val="100000"/>
              </a:lnSpc>
              <a:spcBef>
                <a:spcPts val="0"/>
              </a:spcBef>
              <a:spcAft>
                <a:spcPts val="0"/>
              </a:spcAft>
              <a:buClr>
                <a:srgbClr val="000000"/>
              </a:buClr>
              <a:buSzPts val="1300"/>
              <a:buFont typeface="Arial"/>
              <a:buNone/>
              <a:defRPr b="0" i="0" sz="1300" u="none" cap="none" strike="noStrike">
                <a:solidFill>
                  <a:schemeClr val="lt2"/>
                </a:solidFill>
                <a:latin typeface="Walter Turncoat"/>
                <a:ea typeface="Walter Turncoat"/>
                <a:cs typeface="Walter Turncoat"/>
                <a:sym typeface="Walter Turncoat"/>
              </a:defRPr>
            </a:lvl2pPr>
            <a:lvl3pPr indent="0" lvl="2" marL="0" marR="0" algn="r">
              <a:lnSpc>
                <a:spcPct val="100000"/>
              </a:lnSpc>
              <a:spcBef>
                <a:spcPts val="0"/>
              </a:spcBef>
              <a:spcAft>
                <a:spcPts val="0"/>
              </a:spcAft>
              <a:buClr>
                <a:srgbClr val="000000"/>
              </a:buClr>
              <a:buSzPts val="1300"/>
              <a:buFont typeface="Arial"/>
              <a:buNone/>
              <a:defRPr b="0" i="0" sz="1300" u="none" cap="none" strike="noStrike">
                <a:solidFill>
                  <a:schemeClr val="lt2"/>
                </a:solidFill>
                <a:latin typeface="Walter Turncoat"/>
                <a:ea typeface="Walter Turncoat"/>
                <a:cs typeface="Walter Turncoat"/>
                <a:sym typeface="Walter Turncoat"/>
              </a:defRPr>
            </a:lvl3pPr>
            <a:lvl4pPr indent="0" lvl="3" marL="0" marR="0" algn="r">
              <a:lnSpc>
                <a:spcPct val="100000"/>
              </a:lnSpc>
              <a:spcBef>
                <a:spcPts val="0"/>
              </a:spcBef>
              <a:spcAft>
                <a:spcPts val="0"/>
              </a:spcAft>
              <a:buClr>
                <a:srgbClr val="000000"/>
              </a:buClr>
              <a:buSzPts val="1300"/>
              <a:buFont typeface="Arial"/>
              <a:buNone/>
              <a:defRPr b="0" i="0" sz="1300" u="none" cap="none" strike="noStrike">
                <a:solidFill>
                  <a:schemeClr val="lt2"/>
                </a:solidFill>
                <a:latin typeface="Walter Turncoat"/>
                <a:ea typeface="Walter Turncoat"/>
                <a:cs typeface="Walter Turncoat"/>
                <a:sym typeface="Walter Turncoat"/>
              </a:defRPr>
            </a:lvl4pPr>
            <a:lvl5pPr indent="0" lvl="4" marL="0" marR="0" algn="r">
              <a:lnSpc>
                <a:spcPct val="100000"/>
              </a:lnSpc>
              <a:spcBef>
                <a:spcPts val="0"/>
              </a:spcBef>
              <a:spcAft>
                <a:spcPts val="0"/>
              </a:spcAft>
              <a:buClr>
                <a:srgbClr val="000000"/>
              </a:buClr>
              <a:buSzPts val="1300"/>
              <a:buFont typeface="Arial"/>
              <a:buNone/>
              <a:defRPr b="0" i="0" sz="1300" u="none" cap="none" strike="noStrike">
                <a:solidFill>
                  <a:schemeClr val="lt2"/>
                </a:solidFill>
                <a:latin typeface="Walter Turncoat"/>
                <a:ea typeface="Walter Turncoat"/>
                <a:cs typeface="Walter Turncoat"/>
                <a:sym typeface="Walter Turncoat"/>
              </a:defRPr>
            </a:lvl5pPr>
            <a:lvl6pPr indent="0" lvl="5" marL="0" marR="0" algn="r">
              <a:lnSpc>
                <a:spcPct val="100000"/>
              </a:lnSpc>
              <a:spcBef>
                <a:spcPts val="0"/>
              </a:spcBef>
              <a:spcAft>
                <a:spcPts val="0"/>
              </a:spcAft>
              <a:buClr>
                <a:srgbClr val="000000"/>
              </a:buClr>
              <a:buSzPts val="1300"/>
              <a:buFont typeface="Arial"/>
              <a:buNone/>
              <a:defRPr b="0" i="0" sz="1300" u="none" cap="none" strike="noStrike">
                <a:solidFill>
                  <a:schemeClr val="lt2"/>
                </a:solidFill>
                <a:latin typeface="Walter Turncoat"/>
                <a:ea typeface="Walter Turncoat"/>
                <a:cs typeface="Walter Turncoat"/>
                <a:sym typeface="Walter Turncoat"/>
              </a:defRPr>
            </a:lvl6pPr>
            <a:lvl7pPr indent="0" lvl="6" marL="0" marR="0" algn="r">
              <a:lnSpc>
                <a:spcPct val="100000"/>
              </a:lnSpc>
              <a:spcBef>
                <a:spcPts val="0"/>
              </a:spcBef>
              <a:spcAft>
                <a:spcPts val="0"/>
              </a:spcAft>
              <a:buClr>
                <a:srgbClr val="000000"/>
              </a:buClr>
              <a:buSzPts val="1300"/>
              <a:buFont typeface="Arial"/>
              <a:buNone/>
              <a:defRPr b="0" i="0" sz="1300" u="none" cap="none" strike="noStrike">
                <a:solidFill>
                  <a:schemeClr val="lt2"/>
                </a:solidFill>
                <a:latin typeface="Walter Turncoat"/>
                <a:ea typeface="Walter Turncoat"/>
                <a:cs typeface="Walter Turncoat"/>
                <a:sym typeface="Walter Turncoat"/>
              </a:defRPr>
            </a:lvl7pPr>
            <a:lvl8pPr indent="0" lvl="7" marL="0" marR="0" algn="r">
              <a:lnSpc>
                <a:spcPct val="100000"/>
              </a:lnSpc>
              <a:spcBef>
                <a:spcPts val="0"/>
              </a:spcBef>
              <a:spcAft>
                <a:spcPts val="0"/>
              </a:spcAft>
              <a:buClr>
                <a:srgbClr val="000000"/>
              </a:buClr>
              <a:buSzPts val="1300"/>
              <a:buFont typeface="Arial"/>
              <a:buNone/>
              <a:defRPr b="0" i="0" sz="1300" u="none" cap="none" strike="noStrike">
                <a:solidFill>
                  <a:schemeClr val="lt2"/>
                </a:solidFill>
                <a:latin typeface="Walter Turncoat"/>
                <a:ea typeface="Walter Turncoat"/>
                <a:cs typeface="Walter Turncoat"/>
                <a:sym typeface="Walter Turncoat"/>
              </a:defRPr>
            </a:lvl8pPr>
            <a:lvl9pPr indent="0" lvl="8" marL="0" marR="0" algn="r">
              <a:lnSpc>
                <a:spcPct val="100000"/>
              </a:lnSpc>
              <a:spcBef>
                <a:spcPts val="0"/>
              </a:spcBef>
              <a:spcAft>
                <a:spcPts val="0"/>
              </a:spcAft>
              <a:buClr>
                <a:srgbClr val="000000"/>
              </a:buClr>
              <a:buSzPts val="1300"/>
              <a:buFont typeface="Arial"/>
              <a:buNone/>
              <a:defRPr b="0" i="0" sz="1300" u="none" cap="none" strike="noStrike">
                <a:solidFill>
                  <a:schemeClr val="lt2"/>
                </a:solidFill>
                <a:latin typeface="Walter Turncoat"/>
                <a:ea typeface="Walter Turncoat"/>
                <a:cs typeface="Walter Turncoat"/>
                <a:sym typeface="Walter Turncoat"/>
              </a:defRPr>
            </a:lvl9pPr>
          </a:lstStyle>
          <a:p>
            <a:pPr indent="0" lvl="0" marL="0" rtl="0" algn="r">
              <a:spcBef>
                <a:spcPts val="0"/>
              </a:spcBef>
              <a:spcAft>
                <a:spcPts val="0"/>
              </a:spcAft>
              <a:buNone/>
            </a:pPr>
            <a:fld id="{00000000-1234-1234-1234-123412341234}" type="slidenum">
              <a:rPr lang="en-US"/>
              <a:t>‹#›</a:t>
            </a:fld>
            <a:endParaRPr/>
          </a:p>
        </p:txBody>
      </p:sp>
      <p:sp>
        <p:nvSpPr>
          <p:cNvPr id="168" name="Google Shape;168;p27"/>
          <p:cNvSpPr txBox="1"/>
          <p:nvPr>
            <p:ph idx="3" type="body"/>
          </p:nvPr>
        </p:nvSpPr>
        <p:spPr>
          <a:xfrm>
            <a:off x="4794026" y="1271600"/>
            <a:ext cx="1921200" cy="3307500"/>
          </a:xfrm>
          <a:prstGeom prst="rect">
            <a:avLst/>
          </a:prstGeom>
          <a:noFill/>
          <a:ln>
            <a:noFill/>
          </a:ln>
        </p:spPr>
        <p:txBody>
          <a:bodyPr anchorCtr="0" anchor="t" bIns="0" lIns="0" spcFirstLastPara="1" rIns="0" wrap="square" tIns="0">
            <a:noAutofit/>
          </a:bodyPr>
          <a:lstStyle>
            <a:lvl1pPr indent="-342900" lvl="0" marL="457200" algn="l">
              <a:lnSpc>
                <a:spcPct val="115000"/>
              </a:lnSpc>
              <a:spcBef>
                <a:spcPts val="0"/>
              </a:spcBef>
              <a:spcAft>
                <a:spcPts val="0"/>
              </a:spcAft>
              <a:buSzPts val="1800"/>
              <a:buChar char="➜"/>
              <a:defRPr sz="1800"/>
            </a:lvl1pPr>
            <a:lvl2pPr indent="-342900" lvl="1" marL="914400" algn="l">
              <a:lnSpc>
                <a:spcPct val="115000"/>
              </a:lnSpc>
              <a:spcBef>
                <a:spcPts val="800"/>
              </a:spcBef>
              <a:spcAft>
                <a:spcPts val="0"/>
              </a:spcAft>
              <a:buSzPts val="1800"/>
              <a:buChar char="-"/>
              <a:defRPr sz="1800"/>
            </a:lvl2pPr>
            <a:lvl3pPr indent="-342900" lvl="2" marL="1371600" algn="l">
              <a:lnSpc>
                <a:spcPct val="115000"/>
              </a:lnSpc>
              <a:spcBef>
                <a:spcPts val="800"/>
              </a:spcBef>
              <a:spcAft>
                <a:spcPts val="0"/>
              </a:spcAft>
              <a:buSzPts val="1800"/>
              <a:buChar char="-"/>
              <a:defRPr sz="1800"/>
            </a:lvl3pPr>
            <a:lvl4pPr indent="-342900" lvl="3" marL="1828800" algn="l">
              <a:lnSpc>
                <a:spcPct val="115000"/>
              </a:lnSpc>
              <a:spcBef>
                <a:spcPts val="800"/>
              </a:spcBef>
              <a:spcAft>
                <a:spcPts val="0"/>
              </a:spcAft>
              <a:buSzPts val="1800"/>
              <a:buChar char="-"/>
              <a:defRPr sz="1800"/>
            </a:lvl4pPr>
            <a:lvl5pPr indent="-342900" lvl="4" marL="2286000" algn="l">
              <a:lnSpc>
                <a:spcPct val="115000"/>
              </a:lnSpc>
              <a:spcBef>
                <a:spcPts val="800"/>
              </a:spcBef>
              <a:spcAft>
                <a:spcPts val="0"/>
              </a:spcAft>
              <a:buSzPts val="1800"/>
              <a:buChar char="-"/>
              <a:defRPr sz="1800"/>
            </a:lvl5pPr>
            <a:lvl6pPr indent="-342900" lvl="5" marL="2743200" algn="l">
              <a:lnSpc>
                <a:spcPct val="115000"/>
              </a:lnSpc>
              <a:spcBef>
                <a:spcPts val="800"/>
              </a:spcBef>
              <a:spcAft>
                <a:spcPts val="0"/>
              </a:spcAft>
              <a:buSzPts val="1800"/>
              <a:buChar char="-"/>
              <a:defRPr sz="1800"/>
            </a:lvl6pPr>
            <a:lvl7pPr indent="-342900" lvl="6" marL="3200400" algn="l">
              <a:lnSpc>
                <a:spcPct val="115000"/>
              </a:lnSpc>
              <a:spcBef>
                <a:spcPts val="800"/>
              </a:spcBef>
              <a:spcAft>
                <a:spcPts val="0"/>
              </a:spcAft>
              <a:buSzPts val="1800"/>
              <a:buChar char="●"/>
              <a:defRPr sz="1800"/>
            </a:lvl7pPr>
            <a:lvl8pPr indent="-342900" lvl="7" marL="3657600" algn="l">
              <a:lnSpc>
                <a:spcPct val="115000"/>
              </a:lnSpc>
              <a:spcBef>
                <a:spcPts val="800"/>
              </a:spcBef>
              <a:spcAft>
                <a:spcPts val="0"/>
              </a:spcAft>
              <a:buSzPts val="1800"/>
              <a:buChar char="○"/>
              <a:defRPr sz="1800"/>
            </a:lvl8pPr>
            <a:lvl9pPr indent="-342900" lvl="8" marL="4114800" algn="l">
              <a:lnSpc>
                <a:spcPct val="115000"/>
              </a:lnSpc>
              <a:spcBef>
                <a:spcPts val="800"/>
              </a:spcBef>
              <a:spcAft>
                <a:spcPts val="800"/>
              </a:spcAft>
              <a:buSzPts val="1800"/>
              <a:buChar char="■"/>
              <a:defRPr sz="1800"/>
            </a:lvl9pPr>
          </a:lstStyle>
          <a:p/>
        </p:txBody>
      </p:sp>
      <p:grpSp>
        <p:nvGrpSpPr>
          <p:cNvPr id="169" name="Google Shape;169;p27"/>
          <p:cNvGrpSpPr/>
          <p:nvPr/>
        </p:nvGrpSpPr>
        <p:grpSpPr>
          <a:xfrm>
            <a:off x="7403273" y="2876096"/>
            <a:ext cx="1631624" cy="1782784"/>
            <a:chOff x="7403273" y="2876096"/>
            <a:chExt cx="1631624" cy="1782784"/>
          </a:xfrm>
        </p:grpSpPr>
        <p:sp>
          <p:nvSpPr>
            <p:cNvPr id="170" name="Google Shape;170;p27"/>
            <p:cNvSpPr/>
            <p:nvPr/>
          </p:nvSpPr>
          <p:spPr>
            <a:xfrm flipH="1" rot="5652216">
              <a:off x="7426337" y="4025462"/>
              <a:ext cx="250048" cy="278597"/>
            </a:xfrm>
            <a:custGeom>
              <a:rect b="b" l="l" r="r" t="t"/>
              <a:pathLst>
                <a:path extrusionOk="0" h="11144" w="10002">
                  <a:moveTo>
                    <a:pt x="0" y="11144"/>
                  </a:moveTo>
                  <a:cubicBezTo>
                    <a:pt x="4895" y="10166"/>
                    <a:pt x="10002" y="4991"/>
                    <a:pt x="10002" y="0"/>
                  </a:cubicBezTo>
                </a:path>
              </a:pathLst>
            </a:custGeom>
            <a:noFill/>
            <a:ln cap="rnd" cmpd="sng" w="38100">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1" name="Google Shape;171;p27"/>
            <p:cNvSpPr/>
            <p:nvPr/>
          </p:nvSpPr>
          <p:spPr>
            <a:xfrm rot="682371">
              <a:off x="8759823" y="3818276"/>
              <a:ext cx="250059" cy="278610"/>
            </a:xfrm>
            <a:custGeom>
              <a:rect b="b" l="l" r="r" t="t"/>
              <a:pathLst>
                <a:path extrusionOk="0" h="11144" w="10002">
                  <a:moveTo>
                    <a:pt x="0" y="11144"/>
                  </a:moveTo>
                  <a:cubicBezTo>
                    <a:pt x="4895" y="10166"/>
                    <a:pt x="10002" y="4991"/>
                    <a:pt x="10002" y="0"/>
                  </a:cubicBezTo>
                </a:path>
              </a:pathLst>
            </a:custGeom>
            <a:noFill/>
            <a:ln cap="rnd" cmpd="sng" w="38100">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2" name="Google Shape;172;p27"/>
            <p:cNvSpPr/>
            <p:nvPr/>
          </p:nvSpPr>
          <p:spPr>
            <a:xfrm>
              <a:off x="7919513" y="4266500"/>
              <a:ext cx="131637" cy="392380"/>
            </a:xfrm>
            <a:custGeom>
              <a:rect b="b" l="l" r="r" t="t"/>
              <a:pathLst>
                <a:path extrusionOk="0" h="13716" w="4857">
                  <a:moveTo>
                    <a:pt x="4857" y="0"/>
                  </a:moveTo>
                  <a:lnTo>
                    <a:pt x="1714" y="6858"/>
                  </a:lnTo>
                  <a:lnTo>
                    <a:pt x="4857" y="13716"/>
                  </a:lnTo>
                  <a:lnTo>
                    <a:pt x="0" y="13716"/>
                  </a:lnTo>
                </a:path>
              </a:pathLst>
            </a:custGeom>
            <a:noFill/>
            <a:ln cap="rnd" cmpd="sng" w="38100">
              <a:solidFill>
                <a:schemeClr val="dk1"/>
              </a:solidFill>
              <a:prstDash val="solid"/>
              <a:round/>
              <a:headEnd len="sm" w="sm" type="none"/>
              <a:tailEnd len="sm" w="sm" type="none"/>
            </a:ln>
          </p:spPr>
        </p:sp>
        <p:sp>
          <p:nvSpPr>
            <p:cNvPr id="173" name="Google Shape;173;p27"/>
            <p:cNvSpPr/>
            <p:nvPr/>
          </p:nvSpPr>
          <p:spPr>
            <a:xfrm flipH="1">
              <a:off x="8381628" y="4266500"/>
              <a:ext cx="131637" cy="392380"/>
            </a:xfrm>
            <a:custGeom>
              <a:rect b="b" l="l" r="r" t="t"/>
              <a:pathLst>
                <a:path extrusionOk="0" h="13716" w="4857">
                  <a:moveTo>
                    <a:pt x="4857" y="0"/>
                  </a:moveTo>
                  <a:lnTo>
                    <a:pt x="1714" y="6858"/>
                  </a:lnTo>
                  <a:lnTo>
                    <a:pt x="4857" y="13716"/>
                  </a:lnTo>
                  <a:lnTo>
                    <a:pt x="0" y="13716"/>
                  </a:lnTo>
                </a:path>
              </a:pathLst>
            </a:custGeom>
            <a:noFill/>
            <a:ln cap="rnd" cmpd="sng" w="38100">
              <a:solidFill>
                <a:schemeClr val="dk1"/>
              </a:solidFill>
              <a:prstDash val="solid"/>
              <a:round/>
              <a:headEnd len="sm" w="sm" type="none"/>
              <a:tailEnd len="sm" w="sm" type="none"/>
            </a:ln>
          </p:spPr>
        </p:sp>
        <p:pic>
          <p:nvPicPr>
            <p:cNvPr id="174" name="Google Shape;174;p27"/>
            <p:cNvPicPr preferRelativeResize="0"/>
            <p:nvPr/>
          </p:nvPicPr>
          <p:blipFill rotWithShape="1">
            <a:blip r:embed="rId3">
              <a:alphaModFix/>
            </a:blip>
            <a:srcRect b="0" l="0" r="0" t="0"/>
            <a:stretch/>
          </p:blipFill>
          <p:spPr>
            <a:xfrm>
              <a:off x="7445529" y="2876096"/>
              <a:ext cx="1541746" cy="1505664"/>
            </a:xfrm>
            <a:prstGeom prst="rect">
              <a:avLst/>
            </a:prstGeom>
            <a:noFill/>
            <a:ln>
              <a:noFill/>
            </a:ln>
          </p:spPr>
        </p:pic>
        <p:sp>
          <p:nvSpPr>
            <p:cNvPr id="175" name="Google Shape;175;p27"/>
            <p:cNvSpPr/>
            <p:nvPr/>
          </p:nvSpPr>
          <p:spPr>
            <a:xfrm rot="-372207">
              <a:off x="8259436" y="3705061"/>
              <a:ext cx="146088" cy="146598"/>
            </a:xfrm>
            <a:custGeom>
              <a:rect b="b" l="l" r="r" t="t"/>
              <a:pathLst>
                <a:path extrusionOk="0" h="1267301" w="1262894">
                  <a:moveTo>
                    <a:pt x="231059" y="1122190"/>
                  </a:moveTo>
                  <a:cubicBezTo>
                    <a:pt x="514968" y="1352060"/>
                    <a:pt x="900540" y="1299990"/>
                    <a:pt x="1120059" y="1028464"/>
                  </a:cubicBezTo>
                  <a:cubicBezTo>
                    <a:pt x="1339579" y="756938"/>
                    <a:pt x="1304209" y="308501"/>
                    <a:pt x="1026778" y="139464"/>
                  </a:cubicBezTo>
                  <a:cubicBezTo>
                    <a:pt x="749346" y="-29573"/>
                    <a:pt x="340025" y="-94216"/>
                    <a:pt x="137778" y="233190"/>
                  </a:cubicBezTo>
                  <a:cubicBezTo>
                    <a:pt x="-64469" y="560596"/>
                    <a:pt x="-52785" y="892256"/>
                    <a:pt x="231059" y="1122190"/>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176" name="Google Shape;176;p27"/>
            <p:cNvSpPr/>
            <p:nvPr/>
          </p:nvSpPr>
          <p:spPr>
            <a:xfrm rot="-335960">
              <a:off x="7958498" y="3711971"/>
              <a:ext cx="127095" cy="131964"/>
            </a:xfrm>
            <a:custGeom>
              <a:rect b="b" l="l" r="r" t="t"/>
              <a:pathLst>
                <a:path extrusionOk="0" h="257519" w="248016">
                  <a:moveTo>
                    <a:pt x="34797" y="41482"/>
                  </a:moveTo>
                  <a:cubicBezTo>
                    <a:pt x="-15305" y="89424"/>
                    <a:pt x="-9653" y="162830"/>
                    <a:pt x="41147" y="218393"/>
                  </a:cubicBezTo>
                  <a:cubicBezTo>
                    <a:pt x="91947" y="273955"/>
                    <a:pt x="178624" y="269193"/>
                    <a:pt x="218057" y="211408"/>
                  </a:cubicBezTo>
                  <a:cubicBezTo>
                    <a:pt x="257491" y="153623"/>
                    <a:pt x="260603" y="87011"/>
                    <a:pt x="211707" y="34497"/>
                  </a:cubicBezTo>
                  <a:cubicBezTo>
                    <a:pt x="162813" y="-18017"/>
                    <a:pt x="84962" y="-6460"/>
                    <a:pt x="34797" y="41482"/>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177" name="Google Shape;177;p27"/>
            <p:cNvSpPr/>
            <p:nvPr/>
          </p:nvSpPr>
          <p:spPr>
            <a:xfrm>
              <a:off x="8101006" y="3969538"/>
              <a:ext cx="139200" cy="207300"/>
            </a:xfrm>
            <a:prstGeom prst="roundRect">
              <a:avLst>
                <a:gd fmla="val 50000" name="adj"/>
              </a:avLst>
            </a:pr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
    <p:spTree>
      <p:nvGrpSpPr>
        <p:cNvPr id="178" name="Shape 178"/>
        <p:cNvGrpSpPr/>
        <p:nvPr/>
      </p:nvGrpSpPr>
      <p:grpSpPr>
        <a:xfrm>
          <a:off x="0" y="0"/>
          <a:ext cx="0" cy="0"/>
          <a:chOff x="0" y="0"/>
          <a:chExt cx="0" cy="0"/>
        </a:xfrm>
      </p:grpSpPr>
      <p:pic>
        <p:nvPicPr>
          <p:cNvPr id="179" name="Google Shape;179;p28"/>
          <p:cNvPicPr preferRelativeResize="0"/>
          <p:nvPr/>
        </p:nvPicPr>
        <p:blipFill rotWithShape="1">
          <a:blip r:embed="rId2">
            <a:alphaModFix/>
          </a:blip>
          <a:srcRect b="0" l="0" r="0" t="0"/>
          <a:stretch/>
        </p:blipFill>
        <p:spPr>
          <a:xfrm>
            <a:off x="151795" y="152400"/>
            <a:ext cx="7293742" cy="4838700"/>
          </a:xfrm>
          <a:prstGeom prst="rect">
            <a:avLst/>
          </a:prstGeom>
          <a:noFill/>
          <a:ln>
            <a:noFill/>
          </a:ln>
        </p:spPr>
      </p:pic>
      <p:sp>
        <p:nvSpPr>
          <p:cNvPr id="180" name="Google Shape;180;p28"/>
          <p:cNvSpPr txBox="1"/>
          <p:nvPr>
            <p:ph idx="1" type="body"/>
          </p:nvPr>
        </p:nvSpPr>
        <p:spPr>
          <a:xfrm>
            <a:off x="435775" y="4406300"/>
            <a:ext cx="6350700" cy="315600"/>
          </a:xfrm>
          <a:prstGeom prst="rect">
            <a:avLst/>
          </a:prstGeom>
          <a:noFill/>
          <a:ln>
            <a:noFill/>
          </a:ln>
        </p:spPr>
        <p:txBody>
          <a:bodyPr anchorCtr="0" anchor="t" bIns="0" lIns="0" spcFirstLastPara="1" rIns="0" wrap="square" tIns="0">
            <a:noAutofit/>
          </a:bodyPr>
          <a:lstStyle>
            <a:lvl1pPr indent="-228600" lvl="0" marL="457200" algn="l">
              <a:lnSpc>
                <a:spcPct val="115000"/>
              </a:lnSpc>
              <a:spcBef>
                <a:spcPts val="0"/>
              </a:spcBef>
              <a:spcAft>
                <a:spcPts val="0"/>
              </a:spcAft>
              <a:buSzPts val="1800"/>
              <a:buNone/>
              <a:defRPr sz="1800"/>
            </a:lvl1pPr>
            <a:lvl2pPr indent="-381000" lvl="1" marL="914400" algn="l">
              <a:lnSpc>
                <a:spcPct val="115000"/>
              </a:lnSpc>
              <a:spcBef>
                <a:spcPts val="800"/>
              </a:spcBef>
              <a:spcAft>
                <a:spcPts val="0"/>
              </a:spcAft>
              <a:buSzPts val="2400"/>
              <a:buChar char="-"/>
              <a:defRPr/>
            </a:lvl2pPr>
            <a:lvl3pPr indent="-381000" lvl="2" marL="1371600" algn="l">
              <a:lnSpc>
                <a:spcPct val="115000"/>
              </a:lnSpc>
              <a:spcBef>
                <a:spcPts val="800"/>
              </a:spcBef>
              <a:spcAft>
                <a:spcPts val="0"/>
              </a:spcAft>
              <a:buSzPts val="2400"/>
              <a:buChar char="-"/>
              <a:defRPr/>
            </a:lvl3pPr>
            <a:lvl4pPr indent="-381000" lvl="3" marL="1828800" algn="l">
              <a:lnSpc>
                <a:spcPct val="115000"/>
              </a:lnSpc>
              <a:spcBef>
                <a:spcPts val="800"/>
              </a:spcBef>
              <a:spcAft>
                <a:spcPts val="0"/>
              </a:spcAft>
              <a:buSzPts val="2400"/>
              <a:buChar char="-"/>
              <a:defRPr/>
            </a:lvl4pPr>
            <a:lvl5pPr indent="-381000" lvl="4" marL="2286000" algn="l">
              <a:lnSpc>
                <a:spcPct val="115000"/>
              </a:lnSpc>
              <a:spcBef>
                <a:spcPts val="800"/>
              </a:spcBef>
              <a:spcAft>
                <a:spcPts val="0"/>
              </a:spcAft>
              <a:buSzPts val="2400"/>
              <a:buChar char="-"/>
              <a:defRPr/>
            </a:lvl5pPr>
            <a:lvl6pPr indent="-381000" lvl="5" marL="2743200" algn="l">
              <a:lnSpc>
                <a:spcPct val="115000"/>
              </a:lnSpc>
              <a:spcBef>
                <a:spcPts val="800"/>
              </a:spcBef>
              <a:spcAft>
                <a:spcPts val="0"/>
              </a:spcAft>
              <a:buSzPts val="2400"/>
              <a:buChar char="-"/>
              <a:defRPr/>
            </a:lvl6pPr>
            <a:lvl7pPr indent="-381000" lvl="6" marL="3200400" algn="l">
              <a:lnSpc>
                <a:spcPct val="115000"/>
              </a:lnSpc>
              <a:spcBef>
                <a:spcPts val="800"/>
              </a:spcBef>
              <a:spcAft>
                <a:spcPts val="0"/>
              </a:spcAft>
              <a:buSzPts val="2400"/>
              <a:buChar char="●"/>
              <a:defRPr/>
            </a:lvl7pPr>
            <a:lvl8pPr indent="-381000" lvl="7" marL="3657600" algn="l">
              <a:lnSpc>
                <a:spcPct val="115000"/>
              </a:lnSpc>
              <a:spcBef>
                <a:spcPts val="800"/>
              </a:spcBef>
              <a:spcAft>
                <a:spcPts val="0"/>
              </a:spcAft>
              <a:buSzPts val="2400"/>
              <a:buChar char="○"/>
              <a:defRPr/>
            </a:lvl8pPr>
            <a:lvl9pPr indent="-381000" lvl="8" marL="4114800" algn="l">
              <a:lnSpc>
                <a:spcPct val="115000"/>
              </a:lnSpc>
              <a:spcBef>
                <a:spcPts val="800"/>
              </a:spcBef>
              <a:spcAft>
                <a:spcPts val="800"/>
              </a:spcAft>
              <a:buSzPts val="2400"/>
              <a:buChar char="■"/>
              <a:defRPr/>
            </a:lvl9pPr>
          </a:lstStyle>
          <a:p/>
        </p:txBody>
      </p:sp>
      <p:sp>
        <p:nvSpPr>
          <p:cNvPr id="181" name="Google Shape;181;p28"/>
          <p:cNvSpPr txBox="1"/>
          <p:nvPr>
            <p:ph idx="12" type="sldNum"/>
          </p:nvPr>
        </p:nvSpPr>
        <p:spPr>
          <a:xfrm>
            <a:off x="8404384" y="199526"/>
            <a:ext cx="548700" cy="393600"/>
          </a:xfrm>
          <a:prstGeom prst="rect">
            <a:avLst/>
          </a:prstGeom>
          <a:noFill/>
          <a:ln>
            <a:noFill/>
          </a:ln>
        </p:spPr>
        <p:txBody>
          <a:bodyPr anchorCtr="0" anchor="t" bIns="0" lIns="0" spcFirstLastPara="1" rIns="0" wrap="square" tIns="0">
            <a:noAutofit/>
          </a:bodyPr>
          <a:lstStyle>
            <a:lvl1pPr indent="0" lvl="0" marL="0" marR="0" algn="r">
              <a:lnSpc>
                <a:spcPct val="100000"/>
              </a:lnSpc>
              <a:spcBef>
                <a:spcPts val="0"/>
              </a:spcBef>
              <a:spcAft>
                <a:spcPts val="0"/>
              </a:spcAft>
              <a:buClr>
                <a:srgbClr val="000000"/>
              </a:buClr>
              <a:buSzPts val="1300"/>
              <a:buFont typeface="Arial"/>
              <a:buNone/>
              <a:defRPr b="0" i="0" sz="1300" u="none" cap="none" strike="noStrike">
                <a:solidFill>
                  <a:schemeClr val="lt2"/>
                </a:solidFill>
                <a:latin typeface="Walter Turncoat"/>
                <a:ea typeface="Walter Turncoat"/>
                <a:cs typeface="Walter Turncoat"/>
                <a:sym typeface="Walter Turncoat"/>
              </a:defRPr>
            </a:lvl1pPr>
            <a:lvl2pPr indent="0" lvl="1" marL="0" marR="0" algn="r">
              <a:lnSpc>
                <a:spcPct val="100000"/>
              </a:lnSpc>
              <a:spcBef>
                <a:spcPts val="0"/>
              </a:spcBef>
              <a:spcAft>
                <a:spcPts val="0"/>
              </a:spcAft>
              <a:buClr>
                <a:srgbClr val="000000"/>
              </a:buClr>
              <a:buSzPts val="1300"/>
              <a:buFont typeface="Arial"/>
              <a:buNone/>
              <a:defRPr b="0" i="0" sz="1300" u="none" cap="none" strike="noStrike">
                <a:solidFill>
                  <a:schemeClr val="lt2"/>
                </a:solidFill>
                <a:latin typeface="Walter Turncoat"/>
                <a:ea typeface="Walter Turncoat"/>
                <a:cs typeface="Walter Turncoat"/>
                <a:sym typeface="Walter Turncoat"/>
              </a:defRPr>
            </a:lvl2pPr>
            <a:lvl3pPr indent="0" lvl="2" marL="0" marR="0" algn="r">
              <a:lnSpc>
                <a:spcPct val="100000"/>
              </a:lnSpc>
              <a:spcBef>
                <a:spcPts val="0"/>
              </a:spcBef>
              <a:spcAft>
                <a:spcPts val="0"/>
              </a:spcAft>
              <a:buClr>
                <a:srgbClr val="000000"/>
              </a:buClr>
              <a:buSzPts val="1300"/>
              <a:buFont typeface="Arial"/>
              <a:buNone/>
              <a:defRPr b="0" i="0" sz="1300" u="none" cap="none" strike="noStrike">
                <a:solidFill>
                  <a:schemeClr val="lt2"/>
                </a:solidFill>
                <a:latin typeface="Walter Turncoat"/>
                <a:ea typeface="Walter Turncoat"/>
                <a:cs typeface="Walter Turncoat"/>
                <a:sym typeface="Walter Turncoat"/>
              </a:defRPr>
            </a:lvl3pPr>
            <a:lvl4pPr indent="0" lvl="3" marL="0" marR="0" algn="r">
              <a:lnSpc>
                <a:spcPct val="100000"/>
              </a:lnSpc>
              <a:spcBef>
                <a:spcPts val="0"/>
              </a:spcBef>
              <a:spcAft>
                <a:spcPts val="0"/>
              </a:spcAft>
              <a:buClr>
                <a:srgbClr val="000000"/>
              </a:buClr>
              <a:buSzPts val="1300"/>
              <a:buFont typeface="Arial"/>
              <a:buNone/>
              <a:defRPr b="0" i="0" sz="1300" u="none" cap="none" strike="noStrike">
                <a:solidFill>
                  <a:schemeClr val="lt2"/>
                </a:solidFill>
                <a:latin typeface="Walter Turncoat"/>
                <a:ea typeface="Walter Turncoat"/>
                <a:cs typeface="Walter Turncoat"/>
                <a:sym typeface="Walter Turncoat"/>
              </a:defRPr>
            </a:lvl4pPr>
            <a:lvl5pPr indent="0" lvl="4" marL="0" marR="0" algn="r">
              <a:lnSpc>
                <a:spcPct val="100000"/>
              </a:lnSpc>
              <a:spcBef>
                <a:spcPts val="0"/>
              </a:spcBef>
              <a:spcAft>
                <a:spcPts val="0"/>
              </a:spcAft>
              <a:buClr>
                <a:srgbClr val="000000"/>
              </a:buClr>
              <a:buSzPts val="1300"/>
              <a:buFont typeface="Arial"/>
              <a:buNone/>
              <a:defRPr b="0" i="0" sz="1300" u="none" cap="none" strike="noStrike">
                <a:solidFill>
                  <a:schemeClr val="lt2"/>
                </a:solidFill>
                <a:latin typeface="Walter Turncoat"/>
                <a:ea typeface="Walter Turncoat"/>
                <a:cs typeface="Walter Turncoat"/>
                <a:sym typeface="Walter Turncoat"/>
              </a:defRPr>
            </a:lvl5pPr>
            <a:lvl6pPr indent="0" lvl="5" marL="0" marR="0" algn="r">
              <a:lnSpc>
                <a:spcPct val="100000"/>
              </a:lnSpc>
              <a:spcBef>
                <a:spcPts val="0"/>
              </a:spcBef>
              <a:spcAft>
                <a:spcPts val="0"/>
              </a:spcAft>
              <a:buClr>
                <a:srgbClr val="000000"/>
              </a:buClr>
              <a:buSzPts val="1300"/>
              <a:buFont typeface="Arial"/>
              <a:buNone/>
              <a:defRPr b="0" i="0" sz="1300" u="none" cap="none" strike="noStrike">
                <a:solidFill>
                  <a:schemeClr val="lt2"/>
                </a:solidFill>
                <a:latin typeface="Walter Turncoat"/>
                <a:ea typeface="Walter Turncoat"/>
                <a:cs typeface="Walter Turncoat"/>
                <a:sym typeface="Walter Turncoat"/>
              </a:defRPr>
            </a:lvl6pPr>
            <a:lvl7pPr indent="0" lvl="6" marL="0" marR="0" algn="r">
              <a:lnSpc>
                <a:spcPct val="100000"/>
              </a:lnSpc>
              <a:spcBef>
                <a:spcPts val="0"/>
              </a:spcBef>
              <a:spcAft>
                <a:spcPts val="0"/>
              </a:spcAft>
              <a:buClr>
                <a:srgbClr val="000000"/>
              </a:buClr>
              <a:buSzPts val="1300"/>
              <a:buFont typeface="Arial"/>
              <a:buNone/>
              <a:defRPr b="0" i="0" sz="1300" u="none" cap="none" strike="noStrike">
                <a:solidFill>
                  <a:schemeClr val="lt2"/>
                </a:solidFill>
                <a:latin typeface="Walter Turncoat"/>
                <a:ea typeface="Walter Turncoat"/>
                <a:cs typeface="Walter Turncoat"/>
                <a:sym typeface="Walter Turncoat"/>
              </a:defRPr>
            </a:lvl7pPr>
            <a:lvl8pPr indent="0" lvl="7" marL="0" marR="0" algn="r">
              <a:lnSpc>
                <a:spcPct val="100000"/>
              </a:lnSpc>
              <a:spcBef>
                <a:spcPts val="0"/>
              </a:spcBef>
              <a:spcAft>
                <a:spcPts val="0"/>
              </a:spcAft>
              <a:buClr>
                <a:srgbClr val="000000"/>
              </a:buClr>
              <a:buSzPts val="1300"/>
              <a:buFont typeface="Arial"/>
              <a:buNone/>
              <a:defRPr b="0" i="0" sz="1300" u="none" cap="none" strike="noStrike">
                <a:solidFill>
                  <a:schemeClr val="lt2"/>
                </a:solidFill>
                <a:latin typeface="Walter Turncoat"/>
                <a:ea typeface="Walter Turncoat"/>
                <a:cs typeface="Walter Turncoat"/>
                <a:sym typeface="Walter Turncoat"/>
              </a:defRPr>
            </a:lvl8pPr>
            <a:lvl9pPr indent="0" lvl="8" marL="0" marR="0" algn="r">
              <a:lnSpc>
                <a:spcPct val="100000"/>
              </a:lnSpc>
              <a:spcBef>
                <a:spcPts val="0"/>
              </a:spcBef>
              <a:spcAft>
                <a:spcPts val="0"/>
              </a:spcAft>
              <a:buClr>
                <a:srgbClr val="000000"/>
              </a:buClr>
              <a:buSzPts val="1300"/>
              <a:buFont typeface="Arial"/>
              <a:buNone/>
              <a:defRPr b="0" i="0" sz="1300" u="none" cap="none" strike="noStrike">
                <a:solidFill>
                  <a:schemeClr val="lt2"/>
                </a:solidFill>
                <a:latin typeface="Walter Turncoat"/>
                <a:ea typeface="Walter Turncoat"/>
                <a:cs typeface="Walter Turncoat"/>
                <a:sym typeface="Walter Turncoat"/>
              </a:defRPr>
            </a:lvl9pPr>
          </a:lstStyle>
          <a:p>
            <a:pPr indent="0" lvl="0" marL="0" rtl="0" algn="r">
              <a:spcBef>
                <a:spcPts val="0"/>
              </a:spcBef>
              <a:spcAft>
                <a:spcPts val="0"/>
              </a:spcAft>
              <a:buNone/>
            </a:pPr>
            <a:fld id="{00000000-1234-1234-1234-123412341234}" type="slidenum">
              <a:rPr lang="en-US"/>
              <a:t>‹#›</a:t>
            </a:fld>
            <a:endParaRPr/>
          </a:p>
        </p:txBody>
      </p:sp>
      <p:grpSp>
        <p:nvGrpSpPr>
          <p:cNvPr id="182" name="Google Shape;182;p28"/>
          <p:cNvGrpSpPr/>
          <p:nvPr/>
        </p:nvGrpSpPr>
        <p:grpSpPr>
          <a:xfrm>
            <a:off x="7185170" y="2671550"/>
            <a:ext cx="1677505" cy="2096681"/>
            <a:chOff x="7185170" y="2671550"/>
            <a:chExt cx="1677505" cy="2096681"/>
          </a:xfrm>
        </p:grpSpPr>
        <p:sp>
          <p:nvSpPr>
            <p:cNvPr id="183" name="Google Shape;183;p28"/>
            <p:cNvSpPr/>
            <p:nvPr/>
          </p:nvSpPr>
          <p:spPr>
            <a:xfrm>
              <a:off x="7185170" y="4136225"/>
              <a:ext cx="430080" cy="200025"/>
            </a:xfrm>
            <a:custGeom>
              <a:rect b="b" l="l" r="r" t="t"/>
              <a:pathLst>
                <a:path extrusionOk="0" h="5715" w="12288">
                  <a:moveTo>
                    <a:pt x="12288" y="0"/>
                  </a:moveTo>
                  <a:cubicBezTo>
                    <a:pt x="9576" y="3613"/>
                    <a:pt x="4517" y="5715"/>
                    <a:pt x="0" y="5715"/>
                  </a:cubicBezTo>
                </a:path>
              </a:pathLst>
            </a:custGeom>
            <a:noFill/>
            <a:ln cap="rnd" cmpd="sng" w="38100">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4" name="Google Shape;184;p28"/>
            <p:cNvSpPr/>
            <p:nvPr/>
          </p:nvSpPr>
          <p:spPr>
            <a:xfrm>
              <a:off x="8608225" y="4085363"/>
              <a:ext cx="254450" cy="250875"/>
            </a:xfrm>
            <a:custGeom>
              <a:rect b="b" l="l" r="r" t="t"/>
              <a:pathLst>
                <a:path extrusionOk="0" h="10035" w="10178">
                  <a:moveTo>
                    <a:pt x="0" y="1177"/>
                  </a:moveTo>
                  <a:cubicBezTo>
                    <a:pt x="2720" y="-862"/>
                    <a:pt x="9177" y="-121"/>
                    <a:pt x="10001" y="3177"/>
                  </a:cubicBezTo>
                  <a:cubicBezTo>
                    <a:pt x="10708" y="6006"/>
                    <a:pt x="7488" y="10035"/>
                    <a:pt x="4572" y="10035"/>
                  </a:cubicBezTo>
                </a:path>
              </a:pathLst>
            </a:custGeom>
            <a:noFill/>
            <a:ln cap="rnd" cmpd="sng" w="38100">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5" name="Google Shape;185;p28"/>
            <p:cNvSpPr/>
            <p:nvPr/>
          </p:nvSpPr>
          <p:spPr>
            <a:xfrm>
              <a:off x="7891813" y="4406300"/>
              <a:ext cx="121425" cy="361931"/>
            </a:xfrm>
            <a:custGeom>
              <a:rect b="b" l="l" r="r" t="t"/>
              <a:pathLst>
                <a:path extrusionOk="0" h="13716" w="4857">
                  <a:moveTo>
                    <a:pt x="4857" y="0"/>
                  </a:moveTo>
                  <a:lnTo>
                    <a:pt x="1714" y="6858"/>
                  </a:lnTo>
                  <a:lnTo>
                    <a:pt x="4857" y="13716"/>
                  </a:lnTo>
                  <a:lnTo>
                    <a:pt x="0" y="13716"/>
                  </a:lnTo>
                </a:path>
              </a:pathLst>
            </a:custGeom>
            <a:noFill/>
            <a:ln cap="rnd" cmpd="sng" w="38100">
              <a:solidFill>
                <a:schemeClr val="dk1"/>
              </a:solidFill>
              <a:prstDash val="solid"/>
              <a:round/>
              <a:headEnd len="sm" w="sm" type="none"/>
              <a:tailEnd len="sm" w="sm" type="none"/>
            </a:ln>
          </p:spPr>
        </p:sp>
        <p:sp>
          <p:nvSpPr>
            <p:cNvPr id="186" name="Google Shape;186;p28"/>
            <p:cNvSpPr/>
            <p:nvPr/>
          </p:nvSpPr>
          <p:spPr>
            <a:xfrm>
              <a:off x="8210875" y="4406300"/>
              <a:ext cx="121425" cy="361931"/>
            </a:xfrm>
            <a:custGeom>
              <a:rect b="b" l="l" r="r" t="t"/>
              <a:pathLst>
                <a:path extrusionOk="0" h="13716" w="4857">
                  <a:moveTo>
                    <a:pt x="4857" y="0"/>
                  </a:moveTo>
                  <a:lnTo>
                    <a:pt x="1714" y="6858"/>
                  </a:lnTo>
                  <a:lnTo>
                    <a:pt x="4857" y="13716"/>
                  </a:lnTo>
                  <a:lnTo>
                    <a:pt x="0" y="13716"/>
                  </a:lnTo>
                </a:path>
              </a:pathLst>
            </a:custGeom>
            <a:noFill/>
            <a:ln cap="rnd" cmpd="sng" w="38100">
              <a:solidFill>
                <a:schemeClr val="dk1"/>
              </a:solidFill>
              <a:prstDash val="solid"/>
              <a:round/>
              <a:headEnd len="sm" w="sm" type="none"/>
              <a:tailEnd len="sm" w="sm" type="none"/>
            </a:ln>
          </p:spPr>
        </p:sp>
        <p:pic>
          <p:nvPicPr>
            <p:cNvPr id="187" name="Google Shape;187;p28"/>
            <p:cNvPicPr preferRelativeResize="0"/>
            <p:nvPr/>
          </p:nvPicPr>
          <p:blipFill rotWithShape="1">
            <a:blip r:embed="rId3">
              <a:alphaModFix/>
            </a:blip>
            <a:srcRect b="0" l="0" r="0" t="0"/>
            <a:stretch/>
          </p:blipFill>
          <p:spPr>
            <a:xfrm>
              <a:off x="7536121" y="2671550"/>
              <a:ext cx="1151884" cy="1884475"/>
            </a:xfrm>
            <a:prstGeom prst="rect">
              <a:avLst/>
            </a:prstGeom>
            <a:noFill/>
            <a:ln>
              <a:noFill/>
            </a:ln>
          </p:spPr>
        </p:pic>
        <p:sp>
          <p:nvSpPr>
            <p:cNvPr id="188" name="Google Shape;188;p28"/>
            <p:cNvSpPr/>
            <p:nvPr/>
          </p:nvSpPr>
          <p:spPr>
            <a:xfrm>
              <a:off x="8118926" y="3754947"/>
              <a:ext cx="145233" cy="145740"/>
            </a:xfrm>
            <a:custGeom>
              <a:rect b="b" l="l" r="r" t="t"/>
              <a:pathLst>
                <a:path extrusionOk="0" h="1267301" w="1262894">
                  <a:moveTo>
                    <a:pt x="231059" y="1122190"/>
                  </a:moveTo>
                  <a:cubicBezTo>
                    <a:pt x="514968" y="1352060"/>
                    <a:pt x="900540" y="1299990"/>
                    <a:pt x="1120059" y="1028464"/>
                  </a:cubicBezTo>
                  <a:cubicBezTo>
                    <a:pt x="1339579" y="756938"/>
                    <a:pt x="1304209" y="308501"/>
                    <a:pt x="1026778" y="139464"/>
                  </a:cubicBezTo>
                  <a:cubicBezTo>
                    <a:pt x="749346" y="-29573"/>
                    <a:pt x="340025" y="-94216"/>
                    <a:pt x="137778" y="233190"/>
                  </a:cubicBezTo>
                  <a:cubicBezTo>
                    <a:pt x="-64469" y="560596"/>
                    <a:pt x="-52785" y="892256"/>
                    <a:pt x="231059" y="1122190"/>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189" name="Google Shape;189;p28"/>
            <p:cNvSpPr/>
            <p:nvPr/>
          </p:nvSpPr>
          <p:spPr>
            <a:xfrm>
              <a:off x="7820330" y="3730148"/>
              <a:ext cx="127108" cy="131978"/>
            </a:xfrm>
            <a:custGeom>
              <a:rect b="b" l="l" r="r" t="t"/>
              <a:pathLst>
                <a:path extrusionOk="0" h="257519" w="248016">
                  <a:moveTo>
                    <a:pt x="34797" y="41482"/>
                  </a:moveTo>
                  <a:cubicBezTo>
                    <a:pt x="-15305" y="89424"/>
                    <a:pt x="-9653" y="162830"/>
                    <a:pt x="41147" y="218393"/>
                  </a:cubicBezTo>
                  <a:cubicBezTo>
                    <a:pt x="91947" y="273955"/>
                    <a:pt x="178624" y="269193"/>
                    <a:pt x="218057" y="211408"/>
                  </a:cubicBezTo>
                  <a:cubicBezTo>
                    <a:pt x="257491" y="153623"/>
                    <a:pt x="260603" y="87011"/>
                    <a:pt x="211707" y="34497"/>
                  </a:cubicBezTo>
                  <a:cubicBezTo>
                    <a:pt x="162813" y="-18017"/>
                    <a:pt x="84962" y="-6460"/>
                    <a:pt x="34797" y="41482"/>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190" name="Google Shape;190;p28"/>
            <p:cNvSpPr/>
            <p:nvPr/>
          </p:nvSpPr>
          <p:spPr>
            <a:xfrm rot="7381212">
              <a:off x="8216847" y="4057606"/>
              <a:ext cx="123784" cy="80190"/>
            </a:xfrm>
            <a:custGeom>
              <a:rect b="b" l="l" r="r" t="t"/>
              <a:pathLst>
                <a:path extrusionOk="0" h="16288" w="25146">
                  <a:moveTo>
                    <a:pt x="0" y="0"/>
                  </a:moveTo>
                  <a:cubicBezTo>
                    <a:pt x="9272" y="3711"/>
                    <a:pt x="18751" y="8617"/>
                    <a:pt x="25146" y="16288"/>
                  </a:cubicBezTo>
                </a:path>
              </a:pathLst>
            </a:custGeom>
            <a:noFill/>
            <a:ln cap="rnd" cmpd="sng" w="381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1" name="Google Shape;191;p28"/>
            <p:cNvSpPr/>
            <p:nvPr/>
          </p:nvSpPr>
          <p:spPr>
            <a:xfrm>
              <a:off x="8068455" y="3653557"/>
              <a:ext cx="347296" cy="348508"/>
            </a:xfrm>
            <a:custGeom>
              <a:rect b="b" l="l" r="r" t="t"/>
              <a:pathLst>
                <a:path extrusionOk="0" h="1267301" w="1262894">
                  <a:moveTo>
                    <a:pt x="231059" y="1122190"/>
                  </a:moveTo>
                  <a:cubicBezTo>
                    <a:pt x="514968" y="1352060"/>
                    <a:pt x="900540" y="1299990"/>
                    <a:pt x="1120059" y="1028464"/>
                  </a:cubicBezTo>
                  <a:cubicBezTo>
                    <a:pt x="1339579" y="756938"/>
                    <a:pt x="1304209" y="308501"/>
                    <a:pt x="1026778" y="139464"/>
                  </a:cubicBezTo>
                  <a:cubicBezTo>
                    <a:pt x="749346" y="-29573"/>
                    <a:pt x="340025" y="-94216"/>
                    <a:pt x="137778" y="233190"/>
                  </a:cubicBezTo>
                  <a:cubicBezTo>
                    <a:pt x="-64469" y="560596"/>
                    <a:pt x="-52785" y="892256"/>
                    <a:pt x="231059" y="1122190"/>
                  </a:cubicBezTo>
                  <a:close/>
                </a:path>
              </a:pathLst>
            </a:custGeom>
            <a:noFill/>
            <a:ln cap="flat" cmpd="sng" w="38100">
              <a:solidFill>
                <a:schemeClr val="l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192" name="Google Shape;192;p28"/>
            <p:cNvSpPr/>
            <p:nvPr/>
          </p:nvSpPr>
          <p:spPr>
            <a:xfrm>
              <a:off x="7687269" y="3637756"/>
              <a:ext cx="305060" cy="316748"/>
            </a:xfrm>
            <a:custGeom>
              <a:rect b="b" l="l" r="r" t="t"/>
              <a:pathLst>
                <a:path extrusionOk="0" h="257519" w="248016">
                  <a:moveTo>
                    <a:pt x="34797" y="41482"/>
                  </a:moveTo>
                  <a:cubicBezTo>
                    <a:pt x="-15305" y="89424"/>
                    <a:pt x="-9653" y="162830"/>
                    <a:pt x="41147" y="218393"/>
                  </a:cubicBezTo>
                  <a:cubicBezTo>
                    <a:pt x="91947" y="273955"/>
                    <a:pt x="178624" y="269193"/>
                    <a:pt x="218057" y="211408"/>
                  </a:cubicBezTo>
                  <a:cubicBezTo>
                    <a:pt x="257491" y="153623"/>
                    <a:pt x="260603" y="87011"/>
                    <a:pt x="211707" y="34497"/>
                  </a:cubicBezTo>
                  <a:cubicBezTo>
                    <a:pt x="162813" y="-18017"/>
                    <a:pt x="84962" y="-6460"/>
                    <a:pt x="34797" y="41482"/>
                  </a:cubicBezTo>
                  <a:close/>
                </a:path>
              </a:pathLst>
            </a:custGeom>
            <a:noFill/>
            <a:ln cap="flat" cmpd="sng" w="38100">
              <a:solidFill>
                <a:schemeClr val="l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193" name="Google Shape;193;p28"/>
            <p:cNvSpPr/>
            <p:nvPr/>
          </p:nvSpPr>
          <p:spPr>
            <a:xfrm>
              <a:off x="7990150" y="3797472"/>
              <a:ext cx="82950" cy="15000"/>
            </a:xfrm>
            <a:custGeom>
              <a:rect b="b" l="l" r="r" t="t"/>
              <a:pathLst>
                <a:path extrusionOk="0" h="600" w="3318">
                  <a:moveTo>
                    <a:pt x="0" y="600"/>
                  </a:moveTo>
                  <a:cubicBezTo>
                    <a:pt x="955" y="38"/>
                    <a:pt x="2431" y="-279"/>
                    <a:pt x="3318" y="386"/>
                  </a:cubicBezTo>
                </a:path>
              </a:pathLst>
            </a:custGeom>
            <a:noFill/>
            <a:ln cap="rnd" cmpd="sng" w="381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image" Target="../media/image17.jpg"/><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11" Type="http://schemas.openxmlformats.org/officeDocument/2006/relationships/slideLayout" Target="../slideLayouts/slideLayout10.xml"/><Relationship Id="rId10" Type="http://schemas.openxmlformats.org/officeDocument/2006/relationships/slideLayout" Target="../slideLayouts/slideLayout9.xml"/><Relationship Id="rId12" Type="http://schemas.openxmlformats.org/officeDocument/2006/relationships/theme" Target="../theme/theme2.xml"/><Relationship Id="rId9" Type="http://schemas.openxmlformats.org/officeDocument/2006/relationships/slideLayout" Target="../slideLayouts/slideLayout8.xml"/><Relationship Id="rId5" Type="http://schemas.openxmlformats.org/officeDocument/2006/relationships/slideLayout" Target="../slideLayouts/slideLayout4.xml"/><Relationship Id="rId6" Type="http://schemas.openxmlformats.org/officeDocument/2006/relationships/slideLayout" Target="../slideLayouts/slideLayout5.xml"/><Relationship Id="rId7" Type="http://schemas.openxmlformats.org/officeDocument/2006/relationships/slideLayout" Target="../slideLayouts/slideLayout6.xml"/><Relationship Id="rId8" Type="http://schemas.openxmlformats.org/officeDocument/2006/relationships/slideLayout" Target="../slideLayouts/slideLayout7.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
    <p:bg>
      <p:bgPr>
        <a:blipFill>
          <a:blip r:embed="rId1">
            <a:alphaModFix/>
          </a:blip>
          <a:stretch>
            <a:fillRect/>
          </a:stretch>
        </a:blipFill>
      </p:bgPr>
    </p:bg>
    <p:spTree>
      <p:nvGrpSpPr>
        <p:cNvPr id="5" name="Shape 5"/>
        <p:cNvGrpSpPr/>
        <p:nvPr/>
      </p:nvGrpSpPr>
      <p:grpSpPr>
        <a:xfrm>
          <a:off x="0" y="0"/>
          <a:ext cx="0" cy="0"/>
          <a:chOff x="0" y="0"/>
          <a:chExt cx="0" cy="0"/>
        </a:xfrm>
      </p:grpSpPr>
      <p:sp>
        <p:nvSpPr>
          <p:cNvPr id="6" name="Google Shape;6;p19"/>
          <p:cNvSpPr txBox="1"/>
          <p:nvPr>
            <p:ph type="title"/>
          </p:nvPr>
        </p:nvSpPr>
        <p:spPr>
          <a:xfrm>
            <a:off x="548125" y="593125"/>
            <a:ext cx="6167100" cy="396300"/>
          </a:xfrm>
          <a:prstGeom prst="rect">
            <a:avLst/>
          </a:prstGeom>
          <a:noFill/>
          <a:ln>
            <a:noFill/>
          </a:ln>
        </p:spPr>
        <p:txBody>
          <a:bodyPr anchorCtr="0" anchor="t" bIns="0" lIns="0" spcFirstLastPara="1" rIns="0" wrap="square" tIns="0">
            <a:noAutofit/>
          </a:bodyPr>
          <a:lstStyle>
            <a:lvl1pPr lvl="0" marR="0" rtl="0" algn="l">
              <a:lnSpc>
                <a:spcPct val="90000"/>
              </a:lnSpc>
              <a:spcBef>
                <a:spcPts val="0"/>
              </a:spcBef>
              <a:spcAft>
                <a:spcPts val="0"/>
              </a:spcAft>
              <a:buClr>
                <a:schemeClr val="dk1"/>
              </a:buClr>
              <a:buSzPts val="3000"/>
              <a:buFont typeface="Walter Turncoat"/>
              <a:buNone/>
              <a:defRPr b="0" i="0" sz="3000" u="none" cap="none" strike="noStrike">
                <a:solidFill>
                  <a:schemeClr val="dk1"/>
                </a:solidFill>
                <a:latin typeface="Walter Turncoat"/>
                <a:ea typeface="Walter Turncoat"/>
                <a:cs typeface="Walter Turncoat"/>
                <a:sym typeface="Walter Turncoat"/>
              </a:defRPr>
            </a:lvl1pPr>
            <a:lvl2pPr lvl="1" marR="0" rtl="0" algn="l">
              <a:lnSpc>
                <a:spcPct val="90000"/>
              </a:lnSpc>
              <a:spcBef>
                <a:spcPts val="0"/>
              </a:spcBef>
              <a:spcAft>
                <a:spcPts val="0"/>
              </a:spcAft>
              <a:buClr>
                <a:schemeClr val="dk1"/>
              </a:buClr>
              <a:buSzPts val="3000"/>
              <a:buFont typeface="Walter Turncoat"/>
              <a:buNone/>
              <a:defRPr b="0" i="0" sz="3000" u="none" cap="none" strike="noStrike">
                <a:solidFill>
                  <a:schemeClr val="dk1"/>
                </a:solidFill>
                <a:latin typeface="Walter Turncoat"/>
                <a:ea typeface="Walter Turncoat"/>
                <a:cs typeface="Walter Turncoat"/>
                <a:sym typeface="Walter Turncoat"/>
              </a:defRPr>
            </a:lvl2pPr>
            <a:lvl3pPr lvl="2" marR="0" rtl="0" algn="l">
              <a:lnSpc>
                <a:spcPct val="90000"/>
              </a:lnSpc>
              <a:spcBef>
                <a:spcPts val="0"/>
              </a:spcBef>
              <a:spcAft>
                <a:spcPts val="0"/>
              </a:spcAft>
              <a:buClr>
                <a:schemeClr val="dk1"/>
              </a:buClr>
              <a:buSzPts val="3000"/>
              <a:buFont typeface="Walter Turncoat"/>
              <a:buNone/>
              <a:defRPr b="0" i="0" sz="3000" u="none" cap="none" strike="noStrike">
                <a:solidFill>
                  <a:schemeClr val="dk1"/>
                </a:solidFill>
                <a:latin typeface="Walter Turncoat"/>
                <a:ea typeface="Walter Turncoat"/>
                <a:cs typeface="Walter Turncoat"/>
                <a:sym typeface="Walter Turncoat"/>
              </a:defRPr>
            </a:lvl3pPr>
            <a:lvl4pPr lvl="3" marR="0" rtl="0" algn="l">
              <a:lnSpc>
                <a:spcPct val="90000"/>
              </a:lnSpc>
              <a:spcBef>
                <a:spcPts val="0"/>
              </a:spcBef>
              <a:spcAft>
                <a:spcPts val="0"/>
              </a:spcAft>
              <a:buClr>
                <a:schemeClr val="dk1"/>
              </a:buClr>
              <a:buSzPts val="3000"/>
              <a:buFont typeface="Walter Turncoat"/>
              <a:buNone/>
              <a:defRPr b="0" i="0" sz="3000" u="none" cap="none" strike="noStrike">
                <a:solidFill>
                  <a:schemeClr val="dk1"/>
                </a:solidFill>
                <a:latin typeface="Walter Turncoat"/>
                <a:ea typeface="Walter Turncoat"/>
                <a:cs typeface="Walter Turncoat"/>
                <a:sym typeface="Walter Turncoat"/>
              </a:defRPr>
            </a:lvl4pPr>
            <a:lvl5pPr lvl="4" marR="0" rtl="0" algn="l">
              <a:lnSpc>
                <a:spcPct val="90000"/>
              </a:lnSpc>
              <a:spcBef>
                <a:spcPts val="0"/>
              </a:spcBef>
              <a:spcAft>
                <a:spcPts val="0"/>
              </a:spcAft>
              <a:buClr>
                <a:schemeClr val="dk1"/>
              </a:buClr>
              <a:buSzPts val="3000"/>
              <a:buFont typeface="Walter Turncoat"/>
              <a:buNone/>
              <a:defRPr b="0" i="0" sz="3000" u="none" cap="none" strike="noStrike">
                <a:solidFill>
                  <a:schemeClr val="dk1"/>
                </a:solidFill>
                <a:latin typeface="Walter Turncoat"/>
                <a:ea typeface="Walter Turncoat"/>
                <a:cs typeface="Walter Turncoat"/>
                <a:sym typeface="Walter Turncoat"/>
              </a:defRPr>
            </a:lvl5pPr>
            <a:lvl6pPr lvl="5" marR="0" rtl="0" algn="l">
              <a:lnSpc>
                <a:spcPct val="90000"/>
              </a:lnSpc>
              <a:spcBef>
                <a:spcPts val="0"/>
              </a:spcBef>
              <a:spcAft>
                <a:spcPts val="0"/>
              </a:spcAft>
              <a:buClr>
                <a:schemeClr val="dk1"/>
              </a:buClr>
              <a:buSzPts val="3000"/>
              <a:buFont typeface="Walter Turncoat"/>
              <a:buNone/>
              <a:defRPr b="0" i="0" sz="3000" u="none" cap="none" strike="noStrike">
                <a:solidFill>
                  <a:schemeClr val="dk1"/>
                </a:solidFill>
                <a:latin typeface="Walter Turncoat"/>
                <a:ea typeface="Walter Turncoat"/>
                <a:cs typeface="Walter Turncoat"/>
                <a:sym typeface="Walter Turncoat"/>
              </a:defRPr>
            </a:lvl6pPr>
            <a:lvl7pPr lvl="6" marR="0" rtl="0" algn="l">
              <a:lnSpc>
                <a:spcPct val="90000"/>
              </a:lnSpc>
              <a:spcBef>
                <a:spcPts val="0"/>
              </a:spcBef>
              <a:spcAft>
                <a:spcPts val="0"/>
              </a:spcAft>
              <a:buClr>
                <a:schemeClr val="dk1"/>
              </a:buClr>
              <a:buSzPts val="3000"/>
              <a:buFont typeface="Walter Turncoat"/>
              <a:buNone/>
              <a:defRPr b="0" i="0" sz="3000" u="none" cap="none" strike="noStrike">
                <a:solidFill>
                  <a:schemeClr val="dk1"/>
                </a:solidFill>
                <a:latin typeface="Walter Turncoat"/>
                <a:ea typeface="Walter Turncoat"/>
                <a:cs typeface="Walter Turncoat"/>
                <a:sym typeface="Walter Turncoat"/>
              </a:defRPr>
            </a:lvl7pPr>
            <a:lvl8pPr lvl="7" marR="0" rtl="0" algn="l">
              <a:lnSpc>
                <a:spcPct val="90000"/>
              </a:lnSpc>
              <a:spcBef>
                <a:spcPts val="0"/>
              </a:spcBef>
              <a:spcAft>
                <a:spcPts val="0"/>
              </a:spcAft>
              <a:buClr>
                <a:schemeClr val="dk1"/>
              </a:buClr>
              <a:buSzPts val="3000"/>
              <a:buFont typeface="Walter Turncoat"/>
              <a:buNone/>
              <a:defRPr b="0" i="0" sz="3000" u="none" cap="none" strike="noStrike">
                <a:solidFill>
                  <a:schemeClr val="dk1"/>
                </a:solidFill>
                <a:latin typeface="Walter Turncoat"/>
                <a:ea typeface="Walter Turncoat"/>
                <a:cs typeface="Walter Turncoat"/>
                <a:sym typeface="Walter Turncoat"/>
              </a:defRPr>
            </a:lvl8pPr>
            <a:lvl9pPr lvl="8" marR="0" rtl="0" algn="l">
              <a:lnSpc>
                <a:spcPct val="90000"/>
              </a:lnSpc>
              <a:spcBef>
                <a:spcPts val="0"/>
              </a:spcBef>
              <a:spcAft>
                <a:spcPts val="0"/>
              </a:spcAft>
              <a:buClr>
                <a:schemeClr val="dk1"/>
              </a:buClr>
              <a:buSzPts val="3000"/>
              <a:buFont typeface="Walter Turncoat"/>
              <a:buNone/>
              <a:defRPr b="0" i="0" sz="3000" u="none" cap="none" strike="noStrike">
                <a:solidFill>
                  <a:schemeClr val="dk1"/>
                </a:solidFill>
                <a:latin typeface="Walter Turncoat"/>
                <a:ea typeface="Walter Turncoat"/>
                <a:cs typeface="Walter Turncoat"/>
                <a:sym typeface="Walter Turncoat"/>
              </a:defRPr>
            </a:lvl9pPr>
          </a:lstStyle>
          <a:p/>
        </p:txBody>
      </p:sp>
      <p:sp>
        <p:nvSpPr>
          <p:cNvPr id="7" name="Google Shape;7;p19"/>
          <p:cNvSpPr txBox="1"/>
          <p:nvPr>
            <p:ph idx="1" type="body"/>
          </p:nvPr>
        </p:nvSpPr>
        <p:spPr>
          <a:xfrm>
            <a:off x="548125" y="1271600"/>
            <a:ext cx="6167100" cy="3297900"/>
          </a:xfrm>
          <a:prstGeom prst="rect">
            <a:avLst/>
          </a:prstGeom>
          <a:noFill/>
          <a:ln>
            <a:noFill/>
          </a:ln>
        </p:spPr>
        <p:txBody>
          <a:bodyPr anchorCtr="0" anchor="t" bIns="0" lIns="0" spcFirstLastPara="1" rIns="0" wrap="square" tIns="0">
            <a:noAutofit/>
          </a:bodyPr>
          <a:lstStyle>
            <a:lvl1pPr indent="-355600" lvl="0" marL="457200" marR="0" rtl="0" algn="l">
              <a:lnSpc>
                <a:spcPct val="115000"/>
              </a:lnSpc>
              <a:spcBef>
                <a:spcPts val="0"/>
              </a:spcBef>
              <a:spcAft>
                <a:spcPts val="0"/>
              </a:spcAft>
              <a:buClr>
                <a:schemeClr val="accent1"/>
              </a:buClr>
              <a:buSzPts val="2000"/>
              <a:buFont typeface="Nunito"/>
              <a:buChar char="➜"/>
              <a:defRPr b="0" i="0" sz="2400" u="none" cap="none" strike="noStrike">
                <a:solidFill>
                  <a:schemeClr val="dk2"/>
                </a:solidFill>
                <a:latin typeface="Nunito"/>
                <a:ea typeface="Nunito"/>
                <a:cs typeface="Nunito"/>
                <a:sym typeface="Nunito"/>
              </a:defRPr>
            </a:lvl1pPr>
            <a:lvl2pPr indent="-381000" lvl="1" marL="914400" marR="0" rtl="0" algn="l">
              <a:lnSpc>
                <a:spcPct val="115000"/>
              </a:lnSpc>
              <a:spcBef>
                <a:spcPts val="800"/>
              </a:spcBef>
              <a:spcAft>
                <a:spcPts val="0"/>
              </a:spcAft>
              <a:buClr>
                <a:schemeClr val="accent1"/>
              </a:buClr>
              <a:buSzPts val="2400"/>
              <a:buFont typeface="Nunito"/>
              <a:buChar char="-"/>
              <a:defRPr b="0" i="0" sz="2400" u="none" cap="none" strike="noStrike">
                <a:solidFill>
                  <a:schemeClr val="dk2"/>
                </a:solidFill>
                <a:latin typeface="Nunito"/>
                <a:ea typeface="Nunito"/>
                <a:cs typeface="Nunito"/>
                <a:sym typeface="Nunito"/>
              </a:defRPr>
            </a:lvl2pPr>
            <a:lvl3pPr indent="-381000" lvl="2" marL="1371600" marR="0" rtl="0" algn="l">
              <a:lnSpc>
                <a:spcPct val="115000"/>
              </a:lnSpc>
              <a:spcBef>
                <a:spcPts val="800"/>
              </a:spcBef>
              <a:spcAft>
                <a:spcPts val="0"/>
              </a:spcAft>
              <a:buClr>
                <a:schemeClr val="accent1"/>
              </a:buClr>
              <a:buSzPts val="2400"/>
              <a:buFont typeface="Nunito"/>
              <a:buChar char="-"/>
              <a:defRPr b="0" i="0" sz="2400" u="none" cap="none" strike="noStrike">
                <a:solidFill>
                  <a:schemeClr val="dk2"/>
                </a:solidFill>
                <a:latin typeface="Nunito"/>
                <a:ea typeface="Nunito"/>
                <a:cs typeface="Nunito"/>
                <a:sym typeface="Nunito"/>
              </a:defRPr>
            </a:lvl3pPr>
            <a:lvl4pPr indent="-381000" lvl="3" marL="1828800" marR="0" rtl="0" algn="l">
              <a:lnSpc>
                <a:spcPct val="115000"/>
              </a:lnSpc>
              <a:spcBef>
                <a:spcPts val="800"/>
              </a:spcBef>
              <a:spcAft>
                <a:spcPts val="0"/>
              </a:spcAft>
              <a:buClr>
                <a:schemeClr val="dk2"/>
              </a:buClr>
              <a:buSzPts val="2400"/>
              <a:buFont typeface="Nunito"/>
              <a:buChar char="-"/>
              <a:defRPr b="0" i="0" sz="2400" u="none" cap="none" strike="noStrike">
                <a:solidFill>
                  <a:schemeClr val="dk2"/>
                </a:solidFill>
                <a:latin typeface="Nunito"/>
                <a:ea typeface="Nunito"/>
                <a:cs typeface="Nunito"/>
                <a:sym typeface="Nunito"/>
              </a:defRPr>
            </a:lvl4pPr>
            <a:lvl5pPr indent="-381000" lvl="4" marL="2286000" marR="0" rtl="0" algn="l">
              <a:lnSpc>
                <a:spcPct val="115000"/>
              </a:lnSpc>
              <a:spcBef>
                <a:spcPts val="800"/>
              </a:spcBef>
              <a:spcAft>
                <a:spcPts val="0"/>
              </a:spcAft>
              <a:buClr>
                <a:schemeClr val="dk2"/>
              </a:buClr>
              <a:buSzPts val="2400"/>
              <a:buFont typeface="Nunito"/>
              <a:buChar char="-"/>
              <a:defRPr b="0" i="0" sz="2400" u="none" cap="none" strike="noStrike">
                <a:solidFill>
                  <a:schemeClr val="dk2"/>
                </a:solidFill>
                <a:latin typeface="Nunito"/>
                <a:ea typeface="Nunito"/>
                <a:cs typeface="Nunito"/>
                <a:sym typeface="Nunito"/>
              </a:defRPr>
            </a:lvl5pPr>
            <a:lvl6pPr indent="-381000" lvl="5" marL="2743200" marR="0" rtl="0" algn="l">
              <a:lnSpc>
                <a:spcPct val="115000"/>
              </a:lnSpc>
              <a:spcBef>
                <a:spcPts val="800"/>
              </a:spcBef>
              <a:spcAft>
                <a:spcPts val="0"/>
              </a:spcAft>
              <a:buClr>
                <a:schemeClr val="dk2"/>
              </a:buClr>
              <a:buSzPts val="2400"/>
              <a:buFont typeface="Nunito"/>
              <a:buChar char="-"/>
              <a:defRPr b="0" i="0" sz="2400" u="none" cap="none" strike="noStrike">
                <a:solidFill>
                  <a:schemeClr val="dk2"/>
                </a:solidFill>
                <a:latin typeface="Nunito"/>
                <a:ea typeface="Nunito"/>
                <a:cs typeface="Nunito"/>
                <a:sym typeface="Nunito"/>
              </a:defRPr>
            </a:lvl6pPr>
            <a:lvl7pPr indent="-381000" lvl="6" marL="3200400" marR="0" rtl="0" algn="l">
              <a:lnSpc>
                <a:spcPct val="115000"/>
              </a:lnSpc>
              <a:spcBef>
                <a:spcPts val="800"/>
              </a:spcBef>
              <a:spcAft>
                <a:spcPts val="0"/>
              </a:spcAft>
              <a:buClr>
                <a:schemeClr val="dk2"/>
              </a:buClr>
              <a:buSzPts val="2400"/>
              <a:buFont typeface="Nunito"/>
              <a:buChar char="●"/>
              <a:defRPr b="0" i="0" sz="2400" u="none" cap="none" strike="noStrike">
                <a:solidFill>
                  <a:schemeClr val="dk2"/>
                </a:solidFill>
                <a:latin typeface="Nunito"/>
                <a:ea typeface="Nunito"/>
                <a:cs typeface="Nunito"/>
                <a:sym typeface="Nunito"/>
              </a:defRPr>
            </a:lvl7pPr>
            <a:lvl8pPr indent="-381000" lvl="7" marL="3657600" marR="0" rtl="0" algn="l">
              <a:lnSpc>
                <a:spcPct val="115000"/>
              </a:lnSpc>
              <a:spcBef>
                <a:spcPts val="800"/>
              </a:spcBef>
              <a:spcAft>
                <a:spcPts val="0"/>
              </a:spcAft>
              <a:buClr>
                <a:schemeClr val="dk2"/>
              </a:buClr>
              <a:buSzPts val="2400"/>
              <a:buFont typeface="Nunito"/>
              <a:buChar char="○"/>
              <a:defRPr b="0" i="0" sz="2400" u="none" cap="none" strike="noStrike">
                <a:solidFill>
                  <a:schemeClr val="dk2"/>
                </a:solidFill>
                <a:latin typeface="Nunito"/>
                <a:ea typeface="Nunito"/>
                <a:cs typeface="Nunito"/>
                <a:sym typeface="Nunito"/>
              </a:defRPr>
            </a:lvl8pPr>
            <a:lvl9pPr indent="-381000" lvl="8" marL="4114800" marR="0" rtl="0" algn="l">
              <a:lnSpc>
                <a:spcPct val="115000"/>
              </a:lnSpc>
              <a:spcBef>
                <a:spcPts val="800"/>
              </a:spcBef>
              <a:spcAft>
                <a:spcPts val="800"/>
              </a:spcAft>
              <a:buClr>
                <a:schemeClr val="dk2"/>
              </a:buClr>
              <a:buSzPts val="2400"/>
              <a:buFont typeface="Nunito"/>
              <a:buChar char="■"/>
              <a:defRPr b="0" i="0" sz="2400" u="none" cap="none" strike="noStrike">
                <a:solidFill>
                  <a:schemeClr val="dk2"/>
                </a:solidFill>
                <a:latin typeface="Nunito"/>
                <a:ea typeface="Nunito"/>
                <a:cs typeface="Nunito"/>
                <a:sym typeface="Nunito"/>
              </a:defRPr>
            </a:lvl9pPr>
          </a:lstStyle>
          <a:p/>
        </p:txBody>
      </p:sp>
      <p:sp>
        <p:nvSpPr>
          <p:cNvPr id="8" name="Google Shape;8;p19"/>
          <p:cNvSpPr txBox="1"/>
          <p:nvPr>
            <p:ph idx="12" type="sldNum"/>
          </p:nvPr>
        </p:nvSpPr>
        <p:spPr>
          <a:xfrm>
            <a:off x="8404384" y="199526"/>
            <a:ext cx="548700" cy="393600"/>
          </a:xfrm>
          <a:prstGeom prst="rect">
            <a:avLst/>
          </a:prstGeom>
          <a:noFill/>
          <a:ln>
            <a:noFill/>
          </a:ln>
        </p:spPr>
        <p:txBody>
          <a:bodyPr anchorCtr="0" anchor="t" bIns="0" lIns="0" spcFirstLastPara="1" rIns="0" wrap="square" tIns="0">
            <a:noAutofit/>
          </a:bodyPr>
          <a:lstStyle>
            <a:lvl1pPr indent="0" lvl="0" marL="0" marR="0" rtl="0" algn="r">
              <a:lnSpc>
                <a:spcPct val="100000"/>
              </a:lnSpc>
              <a:spcBef>
                <a:spcPts val="0"/>
              </a:spcBef>
              <a:spcAft>
                <a:spcPts val="0"/>
              </a:spcAft>
              <a:buClr>
                <a:srgbClr val="000000"/>
              </a:buClr>
              <a:buSzPts val="1300"/>
              <a:buFont typeface="Arial"/>
              <a:buNone/>
              <a:defRPr b="0" i="0" sz="1300" u="none" cap="none" strike="noStrike">
                <a:solidFill>
                  <a:schemeClr val="lt2"/>
                </a:solidFill>
                <a:latin typeface="Walter Turncoat"/>
                <a:ea typeface="Walter Turncoat"/>
                <a:cs typeface="Walter Turncoat"/>
                <a:sym typeface="Walter Turncoat"/>
              </a:defRPr>
            </a:lvl1pPr>
            <a:lvl2pPr indent="0" lvl="1" marL="0" marR="0" rtl="0" algn="r">
              <a:lnSpc>
                <a:spcPct val="100000"/>
              </a:lnSpc>
              <a:spcBef>
                <a:spcPts val="0"/>
              </a:spcBef>
              <a:spcAft>
                <a:spcPts val="0"/>
              </a:spcAft>
              <a:buClr>
                <a:srgbClr val="000000"/>
              </a:buClr>
              <a:buSzPts val="1300"/>
              <a:buFont typeface="Arial"/>
              <a:buNone/>
              <a:defRPr b="0" i="0" sz="1300" u="none" cap="none" strike="noStrike">
                <a:solidFill>
                  <a:schemeClr val="lt2"/>
                </a:solidFill>
                <a:latin typeface="Walter Turncoat"/>
                <a:ea typeface="Walter Turncoat"/>
                <a:cs typeface="Walter Turncoat"/>
                <a:sym typeface="Walter Turncoat"/>
              </a:defRPr>
            </a:lvl2pPr>
            <a:lvl3pPr indent="0" lvl="2" marL="0" marR="0" rtl="0" algn="r">
              <a:lnSpc>
                <a:spcPct val="100000"/>
              </a:lnSpc>
              <a:spcBef>
                <a:spcPts val="0"/>
              </a:spcBef>
              <a:spcAft>
                <a:spcPts val="0"/>
              </a:spcAft>
              <a:buClr>
                <a:srgbClr val="000000"/>
              </a:buClr>
              <a:buSzPts val="1300"/>
              <a:buFont typeface="Arial"/>
              <a:buNone/>
              <a:defRPr b="0" i="0" sz="1300" u="none" cap="none" strike="noStrike">
                <a:solidFill>
                  <a:schemeClr val="lt2"/>
                </a:solidFill>
                <a:latin typeface="Walter Turncoat"/>
                <a:ea typeface="Walter Turncoat"/>
                <a:cs typeface="Walter Turncoat"/>
                <a:sym typeface="Walter Turncoat"/>
              </a:defRPr>
            </a:lvl3pPr>
            <a:lvl4pPr indent="0" lvl="3" marL="0" marR="0" rtl="0" algn="r">
              <a:lnSpc>
                <a:spcPct val="100000"/>
              </a:lnSpc>
              <a:spcBef>
                <a:spcPts val="0"/>
              </a:spcBef>
              <a:spcAft>
                <a:spcPts val="0"/>
              </a:spcAft>
              <a:buClr>
                <a:srgbClr val="000000"/>
              </a:buClr>
              <a:buSzPts val="1300"/>
              <a:buFont typeface="Arial"/>
              <a:buNone/>
              <a:defRPr b="0" i="0" sz="1300" u="none" cap="none" strike="noStrike">
                <a:solidFill>
                  <a:schemeClr val="lt2"/>
                </a:solidFill>
                <a:latin typeface="Walter Turncoat"/>
                <a:ea typeface="Walter Turncoat"/>
                <a:cs typeface="Walter Turncoat"/>
                <a:sym typeface="Walter Turncoat"/>
              </a:defRPr>
            </a:lvl4pPr>
            <a:lvl5pPr indent="0" lvl="4" marL="0" marR="0" rtl="0" algn="r">
              <a:lnSpc>
                <a:spcPct val="100000"/>
              </a:lnSpc>
              <a:spcBef>
                <a:spcPts val="0"/>
              </a:spcBef>
              <a:spcAft>
                <a:spcPts val="0"/>
              </a:spcAft>
              <a:buClr>
                <a:srgbClr val="000000"/>
              </a:buClr>
              <a:buSzPts val="1300"/>
              <a:buFont typeface="Arial"/>
              <a:buNone/>
              <a:defRPr b="0" i="0" sz="1300" u="none" cap="none" strike="noStrike">
                <a:solidFill>
                  <a:schemeClr val="lt2"/>
                </a:solidFill>
                <a:latin typeface="Walter Turncoat"/>
                <a:ea typeface="Walter Turncoat"/>
                <a:cs typeface="Walter Turncoat"/>
                <a:sym typeface="Walter Turncoat"/>
              </a:defRPr>
            </a:lvl5pPr>
            <a:lvl6pPr indent="0" lvl="5" marL="0" marR="0" rtl="0" algn="r">
              <a:lnSpc>
                <a:spcPct val="100000"/>
              </a:lnSpc>
              <a:spcBef>
                <a:spcPts val="0"/>
              </a:spcBef>
              <a:spcAft>
                <a:spcPts val="0"/>
              </a:spcAft>
              <a:buClr>
                <a:srgbClr val="000000"/>
              </a:buClr>
              <a:buSzPts val="1300"/>
              <a:buFont typeface="Arial"/>
              <a:buNone/>
              <a:defRPr b="0" i="0" sz="1300" u="none" cap="none" strike="noStrike">
                <a:solidFill>
                  <a:schemeClr val="lt2"/>
                </a:solidFill>
                <a:latin typeface="Walter Turncoat"/>
                <a:ea typeface="Walter Turncoat"/>
                <a:cs typeface="Walter Turncoat"/>
                <a:sym typeface="Walter Turncoat"/>
              </a:defRPr>
            </a:lvl6pPr>
            <a:lvl7pPr indent="0" lvl="6" marL="0" marR="0" rtl="0" algn="r">
              <a:lnSpc>
                <a:spcPct val="100000"/>
              </a:lnSpc>
              <a:spcBef>
                <a:spcPts val="0"/>
              </a:spcBef>
              <a:spcAft>
                <a:spcPts val="0"/>
              </a:spcAft>
              <a:buClr>
                <a:srgbClr val="000000"/>
              </a:buClr>
              <a:buSzPts val="1300"/>
              <a:buFont typeface="Arial"/>
              <a:buNone/>
              <a:defRPr b="0" i="0" sz="1300" u="none" cap="none" strike="noStrike">
                <a:solidFill>
                  <a:schemeClr val="lt2"/>
                </a:solidFill>
                <a:latin typeface="Walter Turncoat"/>
                <a:ea typeface="Walter Turncoat"/>
                <a:cs typeface="Walter Turncoat"/>
                <a:sym typeface="Walter Turncoat"/>
              </a:defRPr>
            </a:lvl7pPr>
            <a:lvl8pPr indent="0" lvl="7" marL="0" marR="0" rtl="0" algn="r">
              <a:lnSpc>
                <a:spcPct val="100000"/>
              </a:lnSpc>
              <a:spcBef>
                <a:spcPts val="0"/>
              </a:spcBef>
              <a:spcAft>
                <a:spcPts val="0"/>
              </a:spcAft>
              <a:buClr>
                <a:srgbClr val="000000"/>
              </a:buClr>
              <a:buSzPts val="1300"/>
              <a:buFont typeface="Arial"/>
              <a:buNone/>
              <a:defRPr b="0" i="0" sz="1300" u="none" cap="none" strike="noStrike">
                <a:solidFill>
                  <a:schemeClr val="lt2"/>
                </a:solidFill>
                <a:latin typeface="Walter Turncoat"/>
                <a:ea typeface="Walter Turncoat"/>
                <a:cs typeface="Walter Turncoat"/>
                <a:sym typeface="Walter Turncoat"/>
              </a:defRPr>
            </a:lvl8pPr>
            <a:lvl9pPr indent="0" lvl="8" marL="0" marR="0" rtl="0" algn="r">
              <a:lnSpc>
                <a:spcPct val="100000"/>
              </a:lnSpc>
              <a:spcBef>
                <a:spcPts val="0"/>
              </a:spcBef>
              <a:spcAft>
                <a:spcPts val="0"/>
              </a:spcAft>
              <a:buClr>
                <a:srgbClr val="000000"/>
              </a:buClr>
              <a:buSzPts val="1300"/>
              <a:buFont typeface="Arial"/>
              <a:buNone/>
              <a:defRPr b="0" i="0" sz="1300" u="none" cap="none" strike="noStrike">
                <a:solidFill>
                  <a:schemeClr val="lt2"/>
                </a:solidFill>
                <a:latin typeface="Walter Turncoat"/>
                <a:ea typeface="Walter Turncoat"/>
                <a:cs typeface="Walter Turncoat"/>
                <a:sym typeface="Walter Turncoat"/>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transition>
    <p:fade thruBlk="1"/>
  </p:transition>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27.jpg"/><Relationship Id="rId4" Type="http://schemas.openxmlformats.org/officeDocument/2006/relationships/image" Target="../media/image34.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0.xml"/><Relationship Id="rId3" Type="http://schemas.openxmlformats.org/officeDocument/2006/relationships/image" Target="../media/image34.jp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1.xml"/><Relationship Id="rId3" Type="http://schemas.openxmlformats.org/officeDocument/2006/relationships/image" Target="../media/image34.jp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2.xml"/><Relationship Id="rId3" Type="http://schemas.openxmlformats.org/officeDocument/2006/relationships/image" Target="../media/image34.jp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13.xml"/><Relationship Id="rId3" Type="http://schemas.openxmlformats.org/officeDocument/2006/relationships/image" Target="../media/image27.jpg"/><Relationship Id="rId4" Type="http://schemas.openxmlformats.org/officeDocument/2006/relationships/image" Target="../media/image34.jp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14.xml"/><Relationship Id="rId3" Type="http://schemas.openxmlformats.org/officeDocument/2006/relationships/image" Target="../media/image34.jp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15.xml"/><Relationship Id="rId3" Type="http://schemas.openxmlformats.org/officeDocument/2006/relationships/image" Target="../media/image31.jpg"/><Relationship Id="rId4" Type="http://schemas.openxmlformats.org/officeDocument/2006/relationships/image" Target="../media/image32.jpg"/><Relationship Id="rId5" Type="http://schemas.openxmlformats.org/officeDocument/2006/relationships/image" Target="../media/image34.jp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16.xml"/><Relationship Id="rId3" Type="http://schemas.openxmlformats.org/officeDocument/2006/relationships/image" Target="../media/image34.jp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8.xml"/><Relationship Id="rId3" Type="http://schemas.openxmlformats.org/officeDocument/2006/relationships/image" Target="../media/image33.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34.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 Id="rId3" Type="http://schemas.openxmlformats.org/officeDocument/2006/relationships/image" Target="../media/image34.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4.xml"/><Relationship Id="rId3" Type="http://schemas.openxmlformats.org/officeDocument/2006/relationships/image" Target="../media/image34.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5.xml"/><Relationship Id="rId3" Type="http://schemas.openxmlformats.org/officeDocument/2006/relationships/image" Target="../media/image34.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6.xml"/><Relationship Id="rId3" Type="http://schemas.openxmlformats.org/officeDocument/2006/relationships/image" Target="../media/image34.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7.xml"/><Relationship Id="rId3" Type="http://schemas.openxmlformats.org/officeDocument/2006/relationships/image" Target="../media/image34.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8.xml"/><Relationship Id="rId3" Type="http://schemas.openxmlformats.org/officeDocument/2006/relationships/image" Target="../media/image34.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9.xml"/><Relationship Id="rId3" Type="http://schemas.openxmlformats.org/officeDocument/2006/relationships/image" Target="../media/image30.jpg"/><Relationship Id="rId4" Type="http://schemas.openxmlformats.org/officeDocument/2006/relationships/image" Target="../media/image34.jp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9" name="Shape 219"/>
        <p:cNvGrpSpPr/>
        <p:nvPr/>
      </p:nvGrpSpPr>
      <p:grpSpPr>
        <a:xfrm>
          <a:off x="0" y="0"/>
          <a:ext cx="0" cy="0"/>
          <a:chOff x="0" y="0"/>
          <a:chExt cx="0" cy="0"/>
        </a:xfrm>
      </p:grpSpPr>
      <p:sp>
        <p:nvSpPr>
          <p:cNvPr id="220" name="Google Shape;220;p1"/>
          <p:cNvSpPr txBox="1"/>
          <p:nvPr>
            <p:ph idx="4294967295" type="ctrTitle"/>
          </p:nvPr>
        </p:nvSpPr>
        <p:spPr>
          <a:xfrm>
            <a:off x="-180528" y="1059582"/>
            <a:ext cx="6408712" cy="1800200"/>
          </a:xfrm>
          <a:prstGeom prst="rect">
            <a:avLst/>
          </a:prstGeom>
          <a:noFill/>
          <a:ln>
            <a:noFill/>
          </a:ln>
        </p:spPr>
        <p:txBody>
          <a:bodyPr anchorCtr="0" anchor="t" bIns="0" lIns="0" spcFirstLastPara="1" rIns="0" wrap="square" tIns="0">
            <a:noAutofit/>
          </a:bodyPr>
          <a:lstStyle/>
          <a:p>
            <a:pPr indent="0" lvl="0" marL="0" marR="0" rtl="0" algn="ctr">
              <a:lnSpc>
                <a:spcPct val="150000"/>
              </a:lnSpc>
              <a:spcBef>
                <a:spcPts val="0"/>
              </a:spcBef>
              <a:spcAft>
                <a:spcPts val="0"/>
              </a:spcAft>
              <a:buClr>
                <a:schemeClr val="dk1"/>
              </a:buClr>
              <a:buSzPts val="3000"/>
              <a:buFont typeface="Walter Turncoat"/>
              <a:buNone/>
            </a:pPr>
            <a:r>
              <a:rPr b="1" i="0" lang="en-US" sz="4400" u="none" cap="none" strike="noStrike">
                <a:solidFill>
                  <a:schemeClr val="accent2"/>
                </a:solidFill>
                <a:latin typeface="Tahoma"/>
                <a:ea typeface="Tahoma"/>
                <a:cs typeface="Tahoma"/>
                <a:sym typeface="Tahoma"/>
              </a:rPr>
              <a:t>CUỘC PHẢN CÔNG Ở KINH THÀNH HUẾ</a:t>
            </a:r>
            <a:endParaRPr b="1" i="0" sz="4400" u="none" cap="none" strike="noStrike">
              <a:solidFill>
                <a:schemeClr val="accent2"/>
              </a:solidFill>
              <a:latin typeface="Tahoma"/>
              <a:ea typeface="Tahoma"/>
              <a:cs typeface="Tahoma"/>
              <a:sym typeface="Tahoma"/>
            </a:endParaRPr>
          </a:p>
        </p:txBody>
      </p:sp>
      <p:pic>
        <p:nvPicPr>
          <p:cNvPr id="221" name="Google Shape;221;p1"/>
          <p:cNvPicPr preferRelativeResize="0"/>
          <p:nvPr/>
        </p:nvPicPr>
        <p:blipFill rotWithShape="1">
          <a:blip r:embed="rId3">
            <a:alphaModFix/>
          </a:blip>
          <a:srcRect b="0" l="0" r="0" t="0"/>
          <a:stretch/>
        </p:blipFill>
        <p:spPr>
          <a:xfrm>
            <a:off x="6084168" y="699542"/>
            <a:ext cx="2936047" cy="2736304"/>
          </a:xfrm>
          <a:prstGeom prst="pentagon">
            <a:avLst>
              <a:gd fmla="val 105146" name="hf"/>
              <a:gd fmla="val 110557" name="vf"/>
            </a:avLst>
          </a:prstGeom>
          <a:noFill/>
          <a:ln cap="flat" cmpd="sng" w="38100">
            <a:solidFill>
              <a:schemeClr val="dk1"/>
            </a:solidFill>
            <a:prstDash val="solid"/>
            <a:round/>
            <a:headEnd len="sm" w="sm" type="none"/>
            <a:tailEnd len="sm" w="sm" type="none"/>
          </a:ln>
        </p:spPr>
      </p:pic>
      <p:sp>
        <p:nvSpPr>
          <p:cNvPr id="222" name="Google Shape;222;p1"/>
          <p:cNvSpPr txBox="1"/>
          <p:nvPr/>
        </p:nvSpPr>
        <p:spPr>
          <a:xfrm>
            <a:off x="1332326" y="3056642"/>
            <a:ext cx="3359916" cy="52322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0" i="0" lang="en-US" sz="2800" u="none" cap="none" strike="noStrike">
                <a:solidFill>
                  <a:schemeClr val="dk1"/>
                </a:solidFill>
                <a:latin typeface="Tahoma"/>
                <a:ea typeface="Tahoma"/>
                <a:cs typeface="Tahoma"/>
                <a:sym typeface="Tahoma"/>
              </a:rPr>
              <a:t>Thực hiện: EduFive</a:t>
            </a:r>
            <a:endParaRPr b="0" i="0" sz="2800" u="none" cap="none" strike="noStrike">
              <a:solidFill>
                <a:schemeClr val="dk1"/>
              </a:solidFill>
              <a:latin typeface="Tahoma"/>
              <a:ea typeface="Tahoma"/>
              <a:cs typeface="Tahoma"/>
              <a:sym typeface="Tahoma"/>
            </a:endParaRPr>
          </a:p>
        </p:txBody>
      </p:sp>
      <p:sp>
        <p:nvSpPr>
          <p:cNvPr id="223" name="Google Shape;223;p1"/>
          <p:cNvSpPr txBox="1"/>
          <p:nvPr/>
        </p:nvSpPr>
        <p:spPr>
          <a:xfrm>
            <a:off x="0" y="3723878"/>
            <a:ext cx="2724074" cy="40011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0" i="0" lang="en-US" sz="2000" u="none" cap="none" strike="noStrike">
                <a:solidFill>
                  <a:schemeClr val="dk1"/>
                </a:solidFill>
                <a:latin typeface="Tahoma"/>
                <a:ea typeface="Tahoma"/>
                <a:cs typeface="Tahoma"/>
                <a:sym typeface="Tahoma"/>
              </a:rPr>
              <a:t>Giảm tải theo CV 3969</a:t>
            </a:r>
            <a:endParaRPr b="0" i="0" sz="2000" u="none" cap="none" strike="noStrike">
              <a:solidFill>
                <a:schemeClr val="dk1"/>
              </a:solidFill>
              <a:latin typeface="Tahoma"/>
              <a:ea typeface="Tahoma"/>
              <a:cs typeface="Tahoma"/>
              <a:sym typeface="Tahoma"/>
            </a:endParaRPr>
          </a:p>
        </p:txBody>
      </p:sp>
      <p:pic>
        <p:nvPicPr>
          <p:cNvPr id="224" name="Google Shape;224;p1"/>
          <p:cNvPicPr preferRelativeResize="0"/>
          <p:nvPr/>
        </p:nvPicPr>
        <p:blipFill rotWithShape="1">
          <a:blip r:embed="rId4">
            <a:alphaModFix/>
          </a:blip>
          <a:srcRect b="0" l="0" r="0" t="0"/>
          <a:stretch/>
        </p:blipFill>
        <p:spPr>
          <a:xfrm>
            <a:off x="8172400" y="51470"/>
            <a:ext cx="936104" cy="936104"/>
          </a:xfrm>
          <a:prstGeom prst="rect">
            <a:avLst/>
          </a:prstGeom>
          <a:noFill/>
          <a:ln>
            <a:noFill/>
          </a:ln>
        </p:spPr>
      </p:pic>
      <p:sp>
        <p:nvSpPr>
          <p:cNvPr id="225" name="Google Shape;225;p1"/>
          <p:cNvSpPr txBox="1"/>
          <p:nvPr/>
        </p:nvSpPr>
        <p:spPr>
          <a:xfrm>
            <a:off x="3491880" y="51470"/>
            <a:ext cx="1800200" cy="52322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1" i="0" lang="en-US" sz="2800" u="none" cap="none" strike="noStrike">
                <a:solidFill>
                  <a:schemeClr val="dk1"/>
                </a:solidFill>
                <a:latin typeface="Tahoma"/>
                <a:ea typeface="Tahoma"/>
                <a:cs typeface="Tahoma"/>
                <a:sym typeface="Tahoma"/>
              </a:rPr>
              <a:t>Lịch sử 5</a:t>
            </a:r>
            <a:endParaRPr b="1" i="0" sz="2800" u="none" cap="none" strike="noStrike">
              <a:solidFill>
                <a:schemeClr val="dk1"/>
              </a:solidFill>
              <a:latin typeface="Tahoma"/>
              <a:ea typeface="Tahoma"/>
              <a:cs typeface="Tahoma"/>
              <a:sym typeface="Tahoma"/>
            </a:endParaRPr>
          </a:p>
        </p:txBody>
      </p:sp>
    </p:spTree>
  </p:cSld>
  <p:clrMapOvr>
    <a:masterClrMapping/>
  </p:clrMapOvr>
  <p:transition spd="slow" p14:dur="800">
    <p:circle/>
  </p:transition>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23" presetSubtype="16">
                                  <p:stCondLst>
                                    <p:cond delay="0"/>
                                  </p:stCondLst>
                                  <p:childTnLst>
                                    <p:set>
                                      <p:cBhvr>
                                        <p:cTn dur="1" fill="hold">
                                          <p:stCondLst>
                                            <p:cond delay="0"/>
                                          </p:stCondLst>
                                        </p:cTn>
                                        <p:tgtEl>
                                          <p:spTgt spid="220"/>
                                        </p:tgtEl>
                                        <p:attrNameLst>
                                          <p:attrName>style.visibility</p:attrName>
                                        </p:attrNameLst>
                                      </p:cBhvr>
                                      <p:to>
                                        <p:strVal val="visible"/>
                                      </p:to>
                                    </p:set>
                                    <p:anim calcmode="lin" valueType="num">
                                      <p:cBhvr additive="base">
                                        <p:cTn dur="500"/>
                                        <p:tgtEl>
                                          <p:spTgt spid="220"/>
                                        </p:tgtEl>
                                        <p:attrNameLst>
                                          <p:attrName>ppt_w</p:attrName>
                                        </p:attrNameLst>
                                      </p:cBhvr>
                                      <p:tavLst>
                                        <p:tav fmla="" tm="0">
                                          <p:val>
                                            <p:strVal val="0"/>
                                          </p:val>
                                        </p:tav>
                                        <p:tav fmla="" tm="100000">
                                          <p:val>
                                            <p:strVal val="#ppt_w"/>
                                          </p:val>
                                        </p:tav>
                                      </p:tavLst>
                                    </p:anim>
                                    <p:anim calcmode="lin" valueType="num">
                                      <p:cBhvr additive="base">
                                        <p:cTn dur="500"/>
                                        <p:tgtEl>
                                          <p:spTgt spid="220"/>
                                        </p:tgtEl>
                                        <p:attrNameLst>
                                          <p:attrName>ppt_h</p:attrName>
                                        </p:attrNameLst>
                                      </p:cBhvr>
                                      <p:tavLst>
                                        <p:tav fmla="" tm="0">
                                          <p:val>
                                            <p:strVal val="0"/>
                                          </p:val>
                                        </p:tav>
                                        <p:tav fmla="" tm="100000">
                                          <p:val>
                                            <p:strVal val="#ppt_h"/>
                                          </p:val>
                                        </p:tav>
                                      </p:tavLst>
                                    </p:anim>
                                  </p:childTnLst>
                                </p:cTn>
                              </p:par>
                              <p:par>
                                <p:cTn fill="hold" nodeType="withEffect" presetClass="entr" presetID="23" presetSubtype="16">
                                  <p:stCondLst>
                                    <p:cond delay="0"/>
                                  </p:stCondLst>
                                  <p:childTnLst>
                                    <p:set>
                                      <p:cBhvr>
                                        <p:cTn dur="1" fill="hold">
                                          <p:stCondLst>
                                            <p:cond delay="0"/>
                                          </p:stCondLst>
                                        </p:cTn>
                                        <p:tgtEl>
                                          <p:spTgt spid="221"/>
                                        </p:tgtEl>
                                        <p:attrNameLst>
                                          <p:attrName>style.visibility</p:attrName>
                                        </p:attrNameLst>
                                      </p:cBhvr>
                                      <p:to>
                                        <p:strVal val="visible"/>
                                      </p:to>
                                    </p:set>
                                    <p:anim calcmode="lin" valueType="num">
                                      <p:cBhvr additive="base">
                                        <p:cTn dur="500"/>
                                        <p:tgtEl>
                                          <p:spTgt spid="221"/>
                                        </p:tgtEl>
                                        <p:attrNameLst>
                                          <p:attrName>ppt_w</p:attrName>
                                        </p:attrNameLst>
                                      </p:cBhvr>
                                      <p:tavLst>
                                        <p:tav fmla="" tm="0">
                                          <p:val>
                                            <p:strVal val="0"/>
                                          </p:val>
                                        </p:tav>
                                        <p:tav fmla="" tm="100000">
                                          <p:val>
                                            <p:strVal val="#ppt_w"/>
                                          </p:val>
                                        </p:tav>
                                      </p:tavLst>
                                    </p:anim>
                                    <p:anim calcmode="lin" valueType="num">
                                      <p:cBhvr additive="base">
                                        <p:cTn dur="500"/>
                                        <p:tgtEl>
                                          <p:spTgt spid="221"/>
                                        </p:tgtEl>
                                        <p:attrNameLst>
                                          <p:attrName>ppt_h</p:attrName>
                                        </p:attrNameLst>
                                      </p:cBhvr>
                                      <p:tavLst>
                                        <p:tav fmla="" tm="0">
                                          <p:val>
                                            <p:strVal val="0"/>
                                          </p:val>
                                        </p:tav>
                                        <p:tav fmla="" tm="100000">
                                          <p:val>
                                            <p:strVal val="#ppt_h"/>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22"/>
                                        </p:tgtEl>
                                        <p:attrNameLst>
                                          <p:attrName>style.visibility</p:attrName>
                                        </p:attrNameLst>
                                      </p:cBhvr>
                                      <p:to>
                                        <p:strVal val="visible"/>
                                      </p:to>
                                    </p:set>
                                    <p:animEffect filter="fade" transition="in">
                                      <p:cBhvr>
                                        <p:cTn dur="500"/>
                                        <p:tgtEl>
                                          <p:spTgt spid="222"/>
                                        </p:tgtEl>
                                      </p:cBhvr>
                                    </p:animEffect>
                                  </p:childTnLst>
                                </p:cTn>
                              </p:par>
                              <p:par>
                                <p:cTn fill="hold" nodeType="withEffect" presetClass="entr" presetID="10" presetSubtype="0">
                                  <p:stCondLst>
                                    <p:cond delay="0"/>
                                  </p:stCondLst>
                                  <p:childTnLst>
                                    <p:set>
                                      <p:cBhvr>
                                        <p:cTn dur="1" fill="hold">
                                          <p:stCondLst>
                                            <p:cond delay="0"/>
                                          </p:stCondLst>
                                        </p:cTn>
                                        <p:tgtEl>
                                          <p:spTgt spid="223"/>
                                        </p:tgtEl>
                                        <p:attrNameLst>
                                          <p:attrName>style.visibility</p:attrName>
                                        </p:attrNameLst>
                                      </p:cBhvr>
                                      <p:to>
                                        <p:strVal val="visible"/>
                                      </p:to>
                                    </p:set>
                                    <p:animEffect filter="fade" transition="in">
                                      <p:cBhvr>
                                        <p:cTn dur="500"/>
                                        <p:tgtEl>
                                          <p:spTgt spid="223"/>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1" name="Shape 291"/>
        <p:cNvGrpSpPr/>
        <p:nvPr/>
      </p:nvGrpSpPr>
      <p:grpSpPr>
        <a:xfrm>
          <a:off x="0" y="0"/>
          <a:ext cx="0" cy="0"/>
          <a:chOff x="0" y="0"/>
          <a:chExt cx="0" cy="0"/>
        </a:xfrm>
      </p:grpSpPr>
      <p:sp>
        <p:nvSpPr>
          <p:cNvPr id="292" name="Google Shape;292;p10"/>
          <p:cNvSpPr txBox="1"/>
          <p:nvPr>
            <p:ph idx="1" type="body"/>
          </p:nvPr>
        </p:nvSpPr>
        <p:spPr>
          <a:xfrm>
            <a:off x="2555776" y="2139702"/>
            <a:ext cx="2016224" cy="864096"/>
          </a:xfrm>
          <a:prstGeom prst="rect">
            <a:avLst/>
          </a:prstGeom>
          <a:noFill/>
          <a:ln>
            <a:noFill/>
          </a:ln>
        </p:spPr>
        <p:txBody>
          <a:bodyPr anchorCtr="0" anchor="t" bIns="0" lIns="0" spcFirstLastPara="1" rIns="0" wrap="square" tIns="0">
            <a:noAutofit/>
          </a:bodyPr>
          <a:lstStyle/>
          <a:p>
            <a:pPr indent="0" lvl="0" marL="101600" rtl="0" algn="l">
              <a:lnSpc>
                <a:spcPct val="115000"/>
              </a:lnSpc>
              <a:spcBef>
                <a:spcPts val="0"/>
              </a:spcBef>
              <a:spcAft>
                <a:spcPts val="0"/>
              </a:spcAft>
              <a:buSzPts val="2000"/>
              <a:buNone/>
            </a:pPr>
            <a:r>
              <a:rPr lang="en-US" sz="4000">
                <a:latin typeface="Tahoma"/>
                <a:ea typeface="Tahoma"/>
                <a:cs typeface="Tahoma"/>
                <a:sym typeface="Tahoma"/>
              </a:rPr>
              <a:t>Video 2</a:t>
            </a:r>
            <a:endParaRPr sz="4000">
              <a:latin typeface="Tahoma"/>
              <a:ea typeface="Tahoma"/>
              <a:cs typeface="Tahoma"/>
              <a:sym typeface="Tahoma"/>
            </a:endParaRPr>
          </a:p>
        </p:txBody>
      </p:sp>
      <p:pic>
        <p:nvPicPr>
          <p:cNvPr id="293" name="Google Shape;293;p10"/>
          <p:cNvPicPr preferRelativeResize="0"/>
          <p:nvPr/>
        </p:nvPicPr>
        <p:blipFill rotWithShape="1">
          <a:blip r:embed="rId3">
            <a:alphaModFix/>
          </a:blip>
          <a:srcRect b="0" l="0" r="0" t="0"/>
          <a:stretch/>
        </p:blipFill>
        <p:spPr>
          <a:xfrm>
            <a:off x="8172400" y="36736"/>
            <a:ext cx="936104" cy="936104"/>
          </a:xfrm>
          <a:prstGeom prst="rect">
            <a:avLst/>
          </a:prstGeom>
          <a:noFill/>
          <a:ln>
            <a:noFill/>
          </a:ln>
        </p:spPr>
      </p:pic>
    </p:spTree>
  </p:cSld>
  <p:clrMapOvr>
    <a:masterClrMapping/>
  </p:clrMapOvr>
  <p:transition spd="slow" p14:dur="1500">
    <p:split orient="vert"/>
  </p:transition>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7" name="Shape 297"/>
        <p:cNvGrpSpPr/>
        <p:nvPr/>
      </p:nvGrpSpPr>
      <p:grpSpPr>
        <a:xfrm>
          <a:off x="0" y="0"/>
          <a:ext cx="0" cy="0"/>
          <a:chOff x="0" y="0"/>
          <a:chExt cx="0" cy="0"/>
        </a:xfrm>
      </p:grpSpPr>
      <p:sp>
        <p:nvSpPr>
          <p:cNvPr id="298" name="Google Shape;298;p11"/>
          <p:cNvSpPr txBox="1"/>
          <p:nvPr>
            <p:ph idx="1" type="body"/>
          </p:nvPr>
        </p:nvSpPr>
        <p:spPr>
          <a:xfrm>
            <a:off x="1979712" y="987574"/>
            <a:ext cx="3240360" cy="3114600"/>
          </a:xfrm>
          <a:prstGeom prst="rect">
            <a:avLst/>
          </a:prstGeom>
          <a:noFill/>
          <a:ln>
            <a:noFill/>
          </a:ln>
        </p:spPr>
        <p:txBody>
          <a:bodyPr anchorCtr="0" anchor="ctr" bIns="0" lIns="0" spcFirstLastPara="1" rIns="0" wrap="square" tIns="0">
            <a:noAutofit/>
          </a:bodyPr>
          <a:lstStyle/>
          <a:p>
            <a:pPr indent="0" lvl="0" marL="0" rtl="0" algn="just">
              <a:lnSpc>
                <a:spcPct val="115000"/>
              </a:lnSpc>
              <a:spcBef>
                <a:spcPts val="0"/>
              </a:spcBef>
              <a:spcAft>
                <a:spcPts val="800"/>
              </a:spcAft>
              <a:buSzPts val="2000"/>
              <a:buNone/>
            </a:pPr>
            <a:r>
              <a:rPr i="0" lang="en-US" sz="2300">
                <a:latin typeface="Tahoma"/>
                <a:ea typeface="Tahoma"/>
                <a:cs typeface="Tahoma"/>
                <a:sym typeface="Tahoma"/>
              </a:rPr>
              <a:t>Sau khi triều đình nhà Nguyễn kí hiệp ước công nhận quyền đô hộ của thực dân Pháp, nhân dân ta vẫn kiên quyết chiến đấu. Các quan lại nhà Nguyễn chia thành hai phái đối đầu nhau.</a:t>
            </a:r>
            <a:endParaRPr i="0" sz="2300">
              <a:latin typeface="Tahoma"/>
              <a:ea typeface="Tahoma"/>
              <a:cs typeface="Tahoma"/>
              <a:sym typeface="Tahoma"/>
            </a:endParaRPr>
          </a:p>
        </p:txBody>
      </p:sp>
      <p:pic>
        <p:nvPicPr>
          <p:cNvPr id="299" name="Google Shape;299;p11"/>
          <p:cNvPicPr preferRelativeResize="0"/>
          <p:nvPr/>
        </p:nvPicPr>
        <p:blipFill rotWithShape="1">
          <a:blip r:embed="rId3">
            <a:alphaModFix/>
          </a:blip>
          <a:srcRect b="0" l="0" r="0" t="0"/>
          <a:stretch/>
        </p:blipFill>
        <p:spPr>
          <a:xfrm>
            <a:off x="8172400" y="36736"/>
            <a:ext cx="936104" cy="936104"/>
          </a:xfrm>
          <a:prstGeom prst="rect">
            <a:avLst/>
          </a:prstGeom>
          <a:noFill/>
          <a:ln>
            <a:noFill/>
          </a:ln>
        </p:spPr>
      </p:pic>
    </p:spTree>
  </p:cSld>
  <p:clrMapOvr>
    <a:masterClrMapping/>
  </p:clrMapOvr>
  <p:transition spd="slow" p14:dur="1500">
    <p:split orient="vert"/>
  </p:transition>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98">
                                            <p:txEl>
                                              <p:pRg end="0" st="0"/>
                                            </p:txEl>
                                          </p:spTgt>
                                        </p:tgtEl>
                                        <p:attrNameLst>
                                          <p:attrName>style.visibility</p:attrName>
                                        </p:attrNameLst>
                                      </p:cBhvr>
                                      <p:to>
                                        <p:strVal val="visible"/>
                                      </p:to>
                                    </p:set>
                                    <p:animEffect filter="fade" transition="in">
                                      <p:cBhvr>
                                        <p:cTn dur="500"/>
                                        <p:tgtEl>
                                          <p:spTgt spid="298">
                                            <p:txEl>
                                              <p:pRg end="0" st="0"/>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3" name="Shape 303"/>
        <p:cNvGrpSpPr/>
        <p:nvPr/>
      </p:nvGrpSpPr>
      <p:grpSpPr>
        <a:xfrm>
          <a:off x="0" y="0"/>
          <a:ext cx="0" cy="0"/>
          <a:chOff x="0" y="0"/>
          <a:chExt cx="0" cy="0"/>
        </a:xfrm>
      </p:grpSpPr>
      <p:sp>
        <p:nvSpPr>
          <p:cNvPr id="304" name="Google Shape;304;p12"/>
          <p:cNvSpPr txBox="1"/>
          <p:nvPr>
            <p:ph idx="1" type="body"/>
          </p:nvPr>
        </p:nvSpPr>
        <p:spPr>
          <a:xfrm>
            <a:off x="1475656" y="2139702"/>
            <a:ext cx="2880319" cy="2033470"/>
          </a:xfrm>
          <a:prstGeom prst="rect">
            <a:avLst/>
          </a:prstGeom>
          <a:noFill/>
          <a:ln>
            <a:noFill/>
          </a:ln>
        </p:spPr>
        <p:txBody>
          <a:bodyPr anchorCtr="0" anchor="t" bIns="0" lIns="0" spcFirstLastPara="1" rIns="0" wrap="square" tIns="0">
            <a:noAutofit/>
          </a:bodyPr>
          <a:lstStyle/>
          <a:p>
            <a:pPr indent="0" lvl="0" marL="101600" rtl="0" algn="just">
              <a:lnSpc>
                <a:spcPct val="115000"/>
              </a:lnSpc>
              <a:spcBef>
                <a:spcPts val="0"/>
              </a:spcBef>
              <a:spcAft>
                <a:spcPts val="0"/>
              </a:spcAft>
              <a:buSzPts val="2000"/>
              <a:buNone/>
            </a:pPr>
            <a:r>
              <a:t/>
            </a:r>
            <a:endParaRPr/>
          </a:p>
          <a:p>
            <a:pPr indent="0" lvl="0" marL="101600" rtl="0" algn="just">
              <a:lnSpc>
                <a:spcPct val="115000"/>
              </a:lnSpc>
              <a:spcBef>
                <a:spcPts val="0"/>
              </a:spcBef>
              <a:spcAft>
                <a:spcPts val="0"/>
              </a:spcAft>
              <a:buSzPts val="2000"/>
              <a:buNone/>
            </a:pPr>
            <a:r>
              <a:rPr lang="en-US" sz="2200">
                <a:latin typeface="Tahoma"/>
                <a:ea typeface="Tahoma"/>
                <a:cs typeface="Tahoma"/>
                <a:sym typeface="Tahoma"/>
              </a:rPr>
              <a:t>Nguyên nhân nào dẫn đến cuộc phản công ở kinh thành Huế?</a:t>
            </a:r>
            <a:endParaRPr sz="2200">
              <a:latin typeface="Tahoma"/>
              <a:ea typeface="Tahoma"/>
              <a:cs typeface="Tahoma"/>
              <a:sym typeface="Tahoma"/>
            </a:endParaRPr>
          </a:p>
        </p:txBody>
      </p:sp>
      <p:sp>
        <p:nvSpPr>
          <p:cNvPr id="305" name="Google Shape;305;p12"/>
          <p:cNvSpPr txBox="1"/>
          <p:nvPr>
            <p:ph type="title"/>
          </p:nvPr>
        </p:nvSpPr>
        <p:spPr>
          <a:xfrm>
            <a:off x="35496" y="267494"/>
            <a:ext cx="7956376" cy="720080"/>
          </a:xfrm>
          <a:prstGeom prst="rect">
            <a:avLst/>
          </a:prstGeom>
          <a:noFill/>
          <a:ln>
            <a:noFill/>
          </a:ln>
        </p:spPr>
        <p:txBody>
          <a:bodyPr anchorCtr="0" anchor="t" bIns="0" lIns="0" spcFirstLastPara="1" rIns="0" wrap="square" tIns="0">
            <a:noAutofit/>
          </a:bodyPr>
          <a:lstStyle/>
          <a:p>
            <a:pPr indent="0" lvl="0" marL="0" rtl="0" algn="ctr">
              <a:lnSpc>
                <a:spcPct val="90000"/>
              </a:lnSpc>
              <a:spcBef>
                <a:spcPts val="0"/>
              </a:spcBef>
              <a:spcAft>
                <a:spcPts val="0"/>
              </a:spcAft>
              <a:buSzPts val="3000"/>
              <a:buNone/>
            </a:pPr>
            <a:r>
              <a:rPr b="1" lang="en-US" sz="3200">
                <a:solidFill>
                  <a:srgbClr val="FFC000"/>
                </a:solidFill>
                <a:latin typeface="Tahoma"/>
                <a:ea typeface="Tahoma"/>
                <a:cs typeface="Tahoma"/>
                <a:sym typeface="Tahoma"/>
              </a:rPr>
              <a:t>II. Cuộc phản công ở kinh thành Huế:</a:t>
            </a:r>
            <a:endParaRPr b="1" sz="4800">
              <a:solidFill>
                <a:srgbClr val="FFC000"/>
              </a:solidFill>
              <a:latin typeface="Tahoma"/>
              <a:ea typeface="Tahoma"/>
              <a:cs typeface="Tahoma"/>
              <a:sym typeface="Tahoma"/>
            </a:endParaRPr>
          </a:p>
        </p:txBody>
      </p:sp>
      <p:sp>
        <p:nvSpPr>
          <p:cNvPr id="306" name="Google Shape;306;p12"/>
          <p:cNvSpPr txBox="1"/>
          <p:nvPr>
            <p:ph idx="2" type="body"/>
          </p:nvPr>
        </p:nvSpPr>
        <p:spPr>
          <a:xfrm>
            <a:off x="4716016" y="987574"/>
            <a:ext cx="2880320" cy="3600400"/>
          </a:xfrm>
          <a:prstGeom prst="rect">
            <a:avLst/>
          </a:prstGeom>
          <a:noFill/>
          <a:ln>
            <a:noFill/>
          </a:ln>
        </p:spPr>
        <p:txBody>
          <a:bodyPr anchorCtr="0" anchor="t" bIns="0" lIns="0" spcFirstLastPara="1" rIns="0" wrap="square" tIns="0">
            <a:noAutofit/>
          </a:bodyPr>
          <a:lstStyle/>
          <a:p>
            <a:pPr indent="0" lvl="0" marL="101600" rtl="0" algn="l">
              <a:lnSpc>
                <a:spcPct val="115000"/>
              </a:lnSpc>
              <a:spcBef>
                <a:spcPts val="0"/>
              </a:spcBef>
              <a:spcAft>
                <a:spcPts val="0"/>
              </a:spcAft>
              <a:buSzPts val="2000"/>
              <a:buNone/>
            </a:pPr>
            <a:r>
              <a:rPr lang="en-US">
                <a:latin typeface="Tahoma"/>
                <a:ea typeface="Tahoma"/>
                <a:cs typeface="Tahoma"/>
                <a:sym typeface="Tahoma"/>
              </a:rPr>
              <a:t>2. Thuật lại cuộc phản công ở kinh thành Huế: </a:t>
            </a:r>
            <a:endParaRPr/>
          </a:p>
          <a:p>
            <a:pPr indent="-355600" lvl="0" marL="457200" rtl="0" algn="l">
              <a:lnSpc>
                <a:spcPct val="115000"/>
              </a:lnSpc>
              <a:spcBef>
                <a:spcPts val="0"/>
              </a:spcBef>
              <a:spcAft>
                <a:spcPts val="0"/>
              </a:spcAft>
              <a:buSzPts val="2000"/>
              <a:buFont typeface="Noto Sans Symbols"/>
              <a:buChar char="⮚"/>
            </a:pPr>
            <a:r>
              <a:rPr lang="en-US">
                <a:latin typeface="Tahoma"/>
                <a:ea typeface="Tahoma"/>
                <a:cs typeface="Tahoma"/>
                <a:sym typeface="Tahoma"/>
              </a:rPr>
              <a:t>Cuộc phản công diễn ra khi nào? </a:t>
            </a:r>
            <a:endParaRPr>
              <a:latin typeface="Tahoma"/>
              <a:ea typeface="Tahoma"/>
              <a:cs typeface="Tahoma"/>
              <a:sym typeface="Tahoma"/>
            </a:endParaRPr>
          </a:p>
          <a:p>
            <a:pPr indent="-355600" lvl="0" marL="457200" rtl="0" algn="l">
              <a:lnSpc>
                <a:spcPct val="115000"/>
              </a:lnSpc>
              <a:spcBef>
                <a:spcPts val="0"/>
              </a:spcBef>
              <a:spcAft>
                <a:spcPts val="0"/>
              </a:spcAft>
              <a:buSzPts val="2000"/>
              <a:buFont typeface="Noto Sans Symbols"/>
              <a:buChar char="⮚"/>
            </a:pPr>
            <a:r>
              <a:rPr lang="en-US">
                <a:latin typeface="Tahoma"/>
                <a:ea typeface="Tahoma"/>
                <a:cs typeface="Tahoma"/>
                <a:sym typeface="Tahoma"/>
              </a:rPr>
              <a:t>Ai là người lãnh đạo?</a:t>
            </a:r>
            <a:endParaRPr/>
          </a:p>
          <a:p>
            <a:pPr indent="-355600" lvl="0" marL="457200" rtl="0" algn="l">
              <a:lnSpc>
                <a:spcPct val="115000"/>
              </a:lnSpc>
              <a:spcBef>
                <a:spcPts val="0"/>
              </a:spcBef>
              <a:spcAft>
                <a:spcPts val="0"/>
              </a:spcAft>
              <a:buSzPts val="2000"/>
              <a:buFont typeface="Noto Sans Symbols"/>
              <a:buChar char="⮚"/>
            </a:pPr>
            <a:r>
              <a:rPr lang="en-US">
                <a:latin typeface="Tahoma"/>
                <a:ea typeface="Tahoma"/>
                <a:cs typeface="Tahoma"/>
                <a:sym typeface="Tahoma"/>
              </a:rPr>
              <a:t>Tinh thần phản công của quân ta như thế nào? </a:t>
            </a:r>
            <a:endParaRPr>
              <a:latin typeface="Tahoma"/>
              <a:ea typeface="Tahoma"/>
              <a:cs typeface="Tahoma"/>
              <a:sym typeface="Tahoma"/>
            </a:endParaRPr>
          </a:p>
          <a:p>
            <a:pPr indent="-355600" lvl="0" marL="457200" rtl="0" algn="l">
              <a:lnSpc>
                <a:spcPct val="115000"/>
              </a:lnSpc>
              <a:spcBef>
                <a:spcPts val="0"/>
              </a:spcBef>
              <a:spcAft>
                <a:spcPts val="0"/>
              </a:spcAft>
              <a:buSzPts val="2000"/>
              <a:buFont typeface="Noto Sans Symbols"/>
              <a:buChar char="⮚"/>
            </a:pPr>
            <a:r>
              <a:rPr lang="en-US">
                <a:latin typeface="Tahoma"/>
                <a:ea typeface="Tahoma"/>
                <a:cs typeface="Tahoma"/>
                <a:sym typeface="Tahoma"/>
              </a:rPr>
              <a:t>Vì sao cuộc phản công thất bại ?</a:t>
            </a:r>
            <a:endParaRPr>
              <a:latin typeface="Tahoma"/>
              <a:ea typeface="Tahoma"/>
              <a:cs typeface="Tahoma"/>
              <a:sym typeface="Tahoma"/>
            </a:endParaRPr>
          </a:p>
        </p:txBody>
      </p:sp>
      <p:pic>
        <p:nvPicPr>
          <p:cNvPr id="307" name="Google Shape;307;p12"/>
          <p:cNvPicPr preferRelativeResize="0"/>
          <p:nvPr/>
        </p:nvPicPr>
        <p:blipFill rotWithShape="1">
          <a:blip r:embed="rId3">
            <a:alphaModFix/>
          </a:blip>
          <a:srcRect b="0" l="0" r="0" t="0"/>
          <a:stretch/>
        </p:blipFill>
        <p:spPr>
          <a:xfrm>
            <a:off x="8172400" y="36736"/>
            <a:ext cx="936104" cy="936104"/>
          </a:xfrm>
          <a:prstGeom prst="rect">
            <a:avLst/>
          </a:prstGeom>
          <a:noFill/>
          <a:ln>
            <a:noFill/>
          </a:ln>
        </p:spPr>
      </p:pic>
    </p:spTree>
  </p:cSld>
  <p:clrMapOvr>
    <a:masterClrMapping/>
  </p:clrMapOvr>
  <p:transition spd="slow" p14:dur="1500">
    <p:split orient="vert"/>
  </p:transition>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05"/>
                                        </p:tgtEl>
                                        <p:attrNameLst>
                                          <p:attrName>style.visibility</p:attrName>
                                        </p:attrNameLst>
                                      </p:cBhvr>
                                      <p:to>
                                        <p:strVal val="visible"/>
                                      </p:to>
                                    </p:set>
                                    <p:animEffect filter="fade" transition="in">
                                      <p:cBhvr>
                                        <p:cTn dur="500"/>
                                        <p:tgtEl>
                                          <p:spTgt spid="305"/>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04">
                                            <p:txEl>
                                              <p:pRg end="0" st="0"/>
                                            </p:txEl>
                                          </p:spTgt>
                                        </p:tgtEl>
                                        <p:attrNameLst>
                                          <p:attrName>style.visibility</p:attrName>
                                        </p:attrNameLst>
                                      </p:cBhvr>
                                      <p:to>
                                        <p:strVal val="visible"/>
                                      </p:to>
                                    </p:set>
                                    <p:animEffect filter="fade" transition="in">
                                      <p:cBhvr>
                                        <p:cTn dur="500"/>
                                        <p:tgtEl>
                                          <p:spTgt spid="304">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04">
                                            <p:txEl>
                                              <p:pRg end="1" st="1"/>
                                            </p:txEl>
                                          </p:spTgt>
                                        </p:tgtEl>
                                        <p:attrNameLst>
                                          <p:attrName>style.visibility</p:attrName>
                                        </p:attrNameLst>
                                      </p:cBhvr>
                                      <p:to>
                                        <p:strVal val="visible"/>
                                      </p:to>
                                    </p:set>
                                    <p:animEffect filter="fade" transition="in">
                                      <p:cBhvr>
                                        <p:cTn dur="500"/>
                                        <p:tgtEl>
                                          <p:spTgt spid="304">
                                            <p:txEl>
                                              <p:pRg end="1" st="1"/>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06">
                                            <p:txEl>
                                              <p:pRg end="0" st="0"/>
                                            </p:txEl>
                                          </p:spTgt>
                                        </p:tgtEl>
                                        <p:attrNameLst>
                                          <p:attrName>style.visibility</p:attrName>
                                        </p:attrNameLst>
                                      </p:cBhvr>
                                      <p:to>
                                        <p:strVal val="visible"/>
                                      </p:to>
                                    </p:set>
                                    <p:animEffect filter="fade" transition="in">
                                      <p:cBhvr>
                                        <p:cTn dur="500"/>
                                        <p:tgtEl>
                                          <p:spTgt spid="306">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06">
                                            <p:txEl>
                                              <p:pRg end="1" st="1"/>
                                            </p:txEl>
                                          </p:spTgt>
                                        </p:tgtEl>
                                        <p:attrNameLst>
                                          <p:attrName>style.visibility</p:attrName>
                                        </p:attrNameLst>
                                      </p:cBhvr>
                                      <p:to>
                                        <p:strVal val="visible"/>
                                      </p:to>
                                    </p:set>
                                    <p:animEffect filter="fade" transition="in">
                                      <p:cBhvr>
                                        <p:cTn dur="500"/>
                                        <p:tgtEl>
                                          <p:spTgt spid="306">
                                            <p:txEl>
                                              <p:pRg end="1" st="1"/>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06">
                                            <p:txEl>
                                              <p:pRg end="2" st="2"/>
                                            </p:txEl>
                                          </p:spTgt>
                                        </p:tgtEl>
                                        <p:attrNameLst>
                                          <p:attrName>style.visibility</p:attrName>
                                        </p:attrNameLst>
                                      </p:cBhvr>
                                      <p:to>
                                        <p:strVal val="visible"/>
                                      </p:to>
                                    </p:set>
                                    <p:animEffect filter="fade" transition="in">
                                      <p:cBhvr>
                                        <p:cTn dur="500"/>
                                        <p:tgtEl>
                                          <p:spTgt spid="306">
                                            <p:txEl>
                                              <p:pRg end="2" st="2"/>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06">
                                            <p:txEl>
                                              <p:pRg end="3" st="3"/>
                                            </p:txEl>
                                          </p:spTgt>
                                        </p:tgtEl>
                                        <p:attrNameLst>
                                          <p:attrName>style.visibility</p:attrName>
                                        </p:attrNameLst>
                                      </p:cBhvr>
                                      <p:to>
                                        <p:strVal val="visible"/>
                                      </p:to>
                                    </p:set>
                                    <p:animEffect filter="fade" transition="in">
                                      <p:cBhvr>
                                        <p:cTn dur="500"/>
                                        <p:tgtEl>
                                          <p:spTgt spid="306">
                                            <p:txEl>
                                              <p:pRg end="3" st="3"/>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06">
                                            <p:txEl>
                                              <p:pRg end="4" st="4"/>
                                            </p:txEl>
                                          </p:spTgt>
                                        </p:tgtEl>
                                        <p:attrNameLst>
                                          <p:attrName>style.visibility</p:attrName>
                                        </p:attrNameLst>
                                      </p:cBhvr>
                                      <p:to>
                                        <p:strVal val="visible"/>
                                      </p:to>
                                    </p:set>
                                    <p:animEffect filter="fade" transition="in">
                                      <p:cBhvr>
                                        <p:cTn dur="500"/>
                                        <p:tgtEl>
                                          <p:spTgt spid="306">
                                            <p:txEl>
                                              <p:pRg end="4" st="4"/>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1" name="Shape 311"/>
        <p:cNvGrpSpPr/>
        <p:nvPr/>
      </p:nvGrpSpPr>
      <p:grpSpPr>
        <a:xfrm>
          <a:off x="0" y="0"/>
          <a:ext cx="0" cy="0"/>
          <a:chOff x="0" y="0"/>
          <a:chExt cx="0" cy="0"/>
        </a:xfrm>
      </p:grpSpPr>
      <p:sp>
        <p:nvSpPr>
          <p:cNvPr id="312" name="Google Shape;312;p13"/>
          <p:cNvSpPr txBox="1"/>
          <p:nvPr>
            <p:ph idx="1" type="body"/>
          </p:nvPr>
        </p:nvSpPr>
        <p:spPr>
          <a:xfrm>
            <a:off x="251525" y="3084199"/>
            <a:ext cx="6696900" cy="1778400"/>
          </a:xfrm>
          <a:prstGeom prst="rect">
            <a:avLst/>
          </a:prstGeom>
          <a:noFill/>
          <a:ln>
            <a:noFill/>
          </a:ln>
        </p:spPr>
        <p:txBody>
          <a:bodyPr anchorCtr="0" anchor="t" bIns="0" lIns="0" spcFirstLastPara="1" rIns="0" wrap="square" tIns="0">
            <a:noAutofit/>
          </a:bodyPr>
          <a:lstStyle/>
          <a:p>
            <a:pPr indent="0" lvl="0" marL="114300" rtl="0" algn="just">
              <a:lnSpc>
                <a:spcPct val="115000"/>
              </a:lnSpc>
              <a:spcBef>
                <a:spcPts val="1200"/>
              </a:spcBef>
              <a:spcAft>
                <a:spcPts val="0"/>
              </a:spcAft>
              <a:buSzPts val="1800"/>
              <a:buNone/>
            </a:pPr>
            <a:r>
              <a:rPr lang="en-US" sz="2400">
                <a:solidFill>
                  <a:srgbClr val="F2F2F2"/>
                </a:solidFill>
                <a:latin typeface="Tahoma"/>
                <a:ea typeface="Tahoma"/>
                <a:cs typeface="Tahoma"/>
                <a:sym typeface="Tahoma"/>
              </a:rPr>
              <a:t>Đêm mồng 4 rạng sáng mồng 5-7-1885, quân ta bất ngờ tấn công vào kinh thành Huế → Quân Pháp phản công dữ dội → Nghĩa quân rút lên vùng núi Quảng Trị.</a:t>
            </a:r>
            <a:endParaRPr sz="1600">
              <a:latin typeface="Tahoma"/>
              <a:ea typeface="Tahoma"/>
              <a:cs typeface="Tahoma"/>
              <a:sym typeface="Tahoma"/>
            </a:endParaRPr>
          </a:p>
        </p:txBody>
      </p:sp>
      <p:pic>
        <p:nvPicPr>
          <p:cNvPr id="313" name="Google Shape;313;p13"/>
          <p:cNvPicPr preferRelativeResize="0"/>
          <p:nvPr/>
        </p:nvPicPr>
        <p:blipFill rotWithShape="1">
          <a:blip r:embed="rId3">
            <a:alphaModFix/>
          </a:blip>
          <a:srcRect b="0" l="0" r="0" t="0"/>
          <a:stretch/>
        </p:blipFill>
        <p:spPr>
          <a:xfrm>
            <a:off x="1331640" y="360040"/>
            <a:ext cx="4464496" cy="2653017"/>
          </a:xfrm>
          <a:prstGeom prst="rect">
            <a:avLst/>
          </a:prstGeom>
          <a:noFill/>
          <a:ln>
            <a:noFill/>
          </a:ln>
        </p:spPr>
      </p:pic>
      <p:pic>
        <p:nvPicPr>
          <p:cNvPr id="314" name="Google Shape;314;p13"/>
          <p:cNvPicPr preferRelativeResize="0"/>
          <p:nvPr/>
        </p:nvPicPr>
        <p:blipFill rotWithShape="1">
          <a:blip r:embed="rId4">
            <a:alphaModFix/>
          </a:blip>
          <a:srcRect b="0" l="0" r="0" t="0"/>
          <a:stretch/>
        </p:blipFill>
        <p:spPr>
          <a:xfrm>
            <a:off x="8172400" y="36736"/>
            <a:ext cx="936104" cy="936104"/>
          </a:xfrm>
          <a:prstGeom prst="rect">
            <a:avLst/>
          </a:prstGeom>
          <a:noFill/>
          <a:ln>
            <a:noFill/>
          </a:ln>
        </p:spPr>
      </p:pic>
    </p:spTree>
  </p:cSld>
  <p:clrMapOvr>
    <a:masterClrMapping/>
  </p:clrMapOvr>
  <p:transition spd="slow" p14:dur="1500">
    <p:split orient="vert"/>
  </p:transition>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13"/>
                                        </p:tgtEl>
                                        <p:attrNameLst>
                                          <p:attrName>style.visibility</p:attrName>
                                        </p:attrNameLst>
                                      </p:cBhvr>
                                      <p:to>
                                        <p:strVal val="visible"/>
                                      </p:to>
                                    </p:set>
                                    <p:animEffect filter="fade" transition="in">
                                      <p:cBhvr>
                                        <p:cTn dur="1000"/>
                                        <p:tgtEl>
                                          <p:spTgt spid="313"/>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12">
                                            <p:txEl>
                                              <p:pRg end="0" st="0"/>
                                            </p:txEl>
                                          </p:spTgt>
                                        </p:tgtEl>
                                        <p:attrNameLst>
                                          <p:attrName>style.visibility</p:attrName>
                                        </p:attrNameLst>
                                      </p:cBhvr>
                                      <p:to>
                                        <p:strVal val="visible"/>
                                      </p:to>
                                    </p:set>
                                    <p:animEffect filter="fade" transition="in">
                                      <p:cBhvr>
                                        <p:cTn dur="500"/>
                                        <p:tgtEl>
                                          <p:spTgt spid="312">
                                            <p:txEl>
                                              <p:pRg end="0" st="0"/>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8" name="Shape 318"/>
        <p:cNvGrpSpPr/>
        <p:nvPr/>
      </p:nvGrpSpPr>
      <p:grpSpPr>
        <a:xfrm>
          <a:off x="0" y="0"/>
          <a:ext cx="0" cy="0"/>
          <a:chOff x="0" y="0"/>
          <a:chExt cx="0" cy="0"/>
        </a:xfrm>
      </p:grpSpPr>
      <p:sp>
        <p:nvSpPr>
          <p:cNvPr id="319" name="Google Shape;319;p14"/>
          <p:cNvSpPr txBox="1"/>
          <p:nvPr>
            <p:ph idx="1" type="body"/>
          </p:nvPr>
        </p:nvSpPr>
        <p:spPr>
          <a:xfrm>
            <a:off x="467544" y="847750"/>
            <a:ext cx="6264600" cy="3600300"/>
          </a:xfrm>
          <a:prstGeom prst="rect">
            <a:avLst/>
          </a:prstGeom>
          <a:noFill/>
          <a:ln>
            <a:noFill/>
          </a:ln>
        </p:spPr>
        <p:txBody>
          <a:bodyPr anchorCtr="0" anchor="t" bIns="0" lIns="0" spcFirstLastPara="1" rIns="0" wrap="square" tIns="0">
            <a:noAutofit/>
          </a:bodyPr>
          <a:lstStyle/>
          <a:p>
            <a:pPr indent="-457200" lvl="0" marL="571500" rtl="0" algn="just">
              <a:lnSpc>
                <a:spcPct val="115000"/>
              </a:lnSpc>
              <a:spcBef>
                <a:spcPts val="1400"/>
              </a:spcBef>
              <a:spcAft>
                <a:spcPts val="0"/>
              </a:spcAft>
              <a:buSzPts val="1800"/>
              <a:buFont typeface="Noto Sans Symbols"/>
              <a:buChar char="❖"/>
            </a:pPr>
            <a:r>
              <a:rPr lang="en-US" sz="2800">
                <a:solidFill>
                  <a:srgbClr val="F2F2F2"/>
                </a:solidFill>
                <a:latin typeface="Tahoma"/>
                <a:ea typeface="Tahoma"/>
                <a:cs typeface="Tahoma"/>
                <a:sym typeface="Tahoma"/>
              </a:rPr>
              <a:t>Sau khi cuộc phản công ở kinh thành Huế thất bại, Tôn Thất Thuyết đã làm gì? </a:t>
            </a:r>
            <a:endParaRPr/>
          </a:p>
          <a:p>
            <a:pPr indent="-457200" lvl="0" marL="571500" rtl="0" algn="just">
              <a:lnSpc>
                <a:spcPct val="115000"/>
              </a:lnSpc>
              <a:spcBef>
                <a:spcPts val="2200"/>
              </a:spcBef>
              <a:spcAft>
                <a:spcPts val="800"/>
              </a:spcAft>
              <a:buSzPts val="1800"/>
              <a:buFont typeface="Noto Sans Symbols"/>
              <a:buChar char="❖"/>
            </a:pPr>
            <a:r>
              <a:rPr lang="en-US" sz="2800">
                <a:solidFill>
                  <a:srgbClr val="F2F2F2"/>
                </a:solidFill>
                <a:latin typeface="Tahoma"/>
                <a:ea typeface="Tahoma"/>
                <a:cs typeface="Tahoma"/>
                <a:sym typeface="Tahoma"/>
              </a:rPr>
              <a:t>Việc làm đó có ý nghĩa như thế nào đối với phong trào chống Pháp của nhân dân ta?</a:t>
            </a:r>
            <a:endParaRPr>
              <a:solidFill>
                <a:srgbClr val="F2F2F2"/>
              </a:solidFill>
              <a:latin typeface="Tahoma"/>
              <a:ea typeface="Tahoma"/>
              <a:cs typeface="Tahoma"/>
              <a:sym typeface="Tahoma"/>
            </a:endParaRPr>
          </a:p>
        </p:txBody>
      </p:sp>
      <p:pic>
        <p:nvPicPr>
          <p:cNvPr id="320" name="Google Shape;320;p14"/>
          <p:cNvPicPr preferRelativeResize="0"/>
          <p:nvPr/>
        </p:nvPicPr>
        <p:blipFill rotWithShape="1">
          <a:blip r:embed="rId3">
            <a:alphaModFix/>
          </a:blip>
          <a:srcRect b="0" l="0" r="0" t="0"/>
          <a:stretch/>
        </p:blipFill>
        <p:spPr>
          <a:xfrm>
            <a:off x="8172400" y="36736"/>
            <a:ext cx="936104" cy="936104"/>
          </a:xfrm>
          <a:prstGeom prst="rect">
            <a:avLst/>
          </a:prstGeom>
          <a:noFill/>
          <a:ln>
            <a:noFill/>
          </a:ln>
        </p:spPr>
      </p:pic>
      <p:sp>
        <p:nvSpPr>
          <p:cNvPr id="321" name="Google Shape;321;p14"/>
          <p:cNvSpPr txBox="1"/>
          <p:nvPr/>
        </p:nvSpPr>
        <p:spPr>
          <a:xfrm>
            <a:off x="889250" y="295150"/>
            <a:ext cx="5421300" cy="4464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US" sz="1700">
                <a:solidFill>
                  <a:srgbClr val="FF0000"/>
                </a:solidFill>
                <a:latin typeface="Nunito"/>
                <a:ea typeface="Nunito"/>
                <a:cs typeface="Nunito"/>
                <a:sym typeface="Nunito"/>
              </a:rPr>
              <a:t>Câu hỏi mở rộng: GV có thể tùy chỉnh giữ lại hoặc bỏ</a:t>
            </a:r>
            <a:endParaRPr b="1" sz="1700">
              <a:solidFill>
                <a:srgbClr val="FF0000"/>
              </a:solidFill>
              <a:latin typeface="Nunito"/>
              <a:ea typeface="Nunito"/>
              <a:cs typeface="Nunito"/>
              <a:sym typeface="Nunito"/>
            </a:endParaRPr>
          </a:p>
        </p:txBody>
      </p:sp>
    </p:spTree>
  </p:cSld>
  <p:clrMapOvr>
    <a:masterClrMapping/>
  </p:clrMapOvr>
  <p:transition spd="slow" p14:dur="2500">
    <p:checker/>
  </p:transition>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19">
                                            <p:txEl>
                                              <p:pRg end="0" st="0"/>
                                            </p:txEl>
                                          </p:spTgt>
                                        </p:tgtEl>
                                        <p:attrNameLst>
                                          <p:attrName>style.visibility</p:attrName>
                                        </p:attrNameLst>
                                      </p:cBhvr>
                                      <p:to>
                                        <p:strVal val="visible"/>
                                      </p:to>
                                    </p:set>
                                    <p:animEffect filter="fade" transition="in">
                                      <p:cBhvr>
                                        <p:cTn dur="500"/>
                                        <p:tgtEl>
                                          <p:spTgt spid="319">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19">
                                            <p:txEl>
                                              <p:pRg end="1" st="1"/>
                                            </p:txEl>
                                          </p:spTgt>
                                        </p:tgtEl>
                                        <p:attrNameLst>
                                          <p:attrName>style.visibility</p:attrName>
                                        </p:attrNameLst>
                                      </p:cBhvr>
                                      <p:to>
                                        <p:strVal val="visible"/>
                                      </p:to>
                                    </p:set>
                                    <p:animEffect filter="fade" transition="in">
                                      <p:cBhvr>
                                        <p:cTn dur="500"/>
                                        <p:tgtEl>
                                          <p:spTgt spid="319">
                                            <p:txEl>
                                              <p:pRg end="1" st="1"/>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5" name="Shape 325"/>
        <p:cNvGrpSpPr/>
        <p:nvPr/>
      </p:nvGrpSpPr>
      <p:grpSpPr>
        <a:xfrm>
          <a:off x="0" y="0"/>
          <a:ext cx="0" cy="0"/>
          <a:chOff x="0" y="0"/>
          <a:chExt cx="0" cy="0"/>
        </a:xfrm>
      </p:grpSpPr>
      <p:grpSp>
        <p:nvGrpSpPr>
          <p:cNvPr id="326" name="Google Shape;326;p15"/>
          <p:cNvGrpSpPr/>
          <p:nvPr/>
        </p:nvGrpSpPr>
        <p:grpSpPr>
          <a:xfrm>
            <a:off x="395536" y="339502"/>
            <a:ext cx="3123344" cy="2540819"/>
            <a:chOff x="395536" y="339502"/>
            <a:chExt cx="3123344" cy="2540819"/>
          </a:xfrm>
        </p:grpSpPr>
        <p:pic>
          <p:nvPicPr>
            <p:cNvPr id="327" name="Google Shape;327;p15"/>
            <p:cNvPicPr preferRelativeResize="0"/>
            <p:nvPr/>
          </p:nvPicPr>
          <p:blipFill rotWithShape="1">
            <a:blip r:embed="rId3">
              <a:alphaModFix/>
            </a:blip>
            <a:srcRect b="0" l="5732" r="10394" t="0"/>
            <a:stretch/>
          </p:blipFill>
          <p:spPr>
            <a:xfrm>
              <a:off x="395536" y="339502"/>
              <a:ext cx="3123344" cy="2016224"/>
            </a:xfrm>
            <a:prstGeom prst="rect">
              <a:avLst/>
            </a:prstGeom>
            <a:noFill/>
            <a:ln>
              <a:noFill/>
            </a:ln>
          </p:spPr>
        </p:pic>
        <p:sp>
          <p:nvSpPr>
            <p:cNvPr id="328" name="Google Shape;328;p15"/>
            <p:cNvSpPr txBox="1"/>
            <p:nvPr/>
          </p:nvSpPr>
          <p:spPr>
            <a:xfrm>
              <a:off x="664290" y="2357101"/>
              <a:ext cx="2585836" cy="52322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0" i="0" lang="en-US" sz="2800" u="none" cap="none" strike="noStrike">
                  <a:solidFill>
                    <a:schemeClr val="dk1"/>
                  </a:solidFill>
                  <a:latin typeface="Tahoma"/>
                  <a:ea typeface="Tahoma"/>
                  <a:cs typeface="Tahoma"/>
                  <a:sym typeface="Tahoma"/>
                </a:rPr>
                <a:t>vua Hàm Nghi</a:t>
              </a:r>
              <a:endParaRPr b="0" i="0" sz="2800" u="none" cap="none" strike="noStrike">
                <a:solidFill>
                  <a:schemeClr val="dk1"/>
                </a:solidFill>
                <a:latin typeface="Tahoma"/>
                <a:ea typeface="Tahoma"/>
                <a:cs typeface="Tahoma"/>
                <a:sym typeface="Tahoma"/>
              </a:endParaRPr>
            </a:p>
          </p:txBody>
        </p:sp>
      </p:grpSp>
      <p:grpSp>
        <p:nvGrpSpPr>
          <p:cNvPr id="329" name="Google Shape;329;p15"/>
          <p:cNvGrpSpPr/>
          <p:nvPr/>
        </p:nvGrpSpPr>
        <p:grpSpPr>
          <a:xfrm>
            <a:off x="3707904" y="1563638"/>
            <a:ext cx="3096344" cy="2827476"/>
            <a:chOff x="3707904" y="1563638"/>
            <a:chExt cx="3096344" cy="2827476"/>
          </a:xfrm>
        </p:grpSpPr>
        <p:pic>
          <p:nvPicPr>
            <p:cNvPr id="330" name="Google Shape;330;p15"/>
            <p:cNvPicPr preferRelativeResize="0"/>
            <p:nvPr/>
          </p:nvPicPr>
          <p:blipFill rotWithShape="1">
            <a:blip r:embed="rId4">
              <a:alphaModFix/>
            </a:blip>
            <a:srcRect b="0" l="0" r="0" t="0"/>
            <a:stretch/>
          </p:blipFill>
          <p:spPr>
            <a:xfrm>
              <a:off x="3707904" y="1563638"/>
              <a:ext cx="3096344" cy="2331815"/>
            </a:xfrm>
            <a:prstGeom prst="rect">
              <a:avLst/>
            </a:prstGeom>
            <a:noFill/>
            <a:ln>
              <a:noFill/>
            </a:ln>
          </p:spPr>
        </p:pic>
        <p:sp>
          <p:nvSpPr>
            <p:cNvPr id="331" name="Google Shape;331;p15"/>
            <p:cNvSpPr txBox="1"/>
            <p:nvPr/>
          </p:nvSpPr>
          <p:spPr>
            <a:xfrm>
              <a:off x="3779912" y="3867894"/>
              <a:ext cx="2952328" cy="52322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0" i="0" lang="en-US" sz="2800" u="none" cap="none" strike="noStrike">
                  <a:solidFill>
                    <a:schemeClr val="dk1"/>
                  </a:solidFill>
                  <a:latin typeface="Tahoma"/>
                  <a:ea typeface="Tahoma"/>
                  <a:cs typeface="Tahoma"/>
                  <a:sym typeface="Tahoma"/>
                </a:rPr>
                <a:t>chiếu Cần Vương</a:t>
              </a:r>
              <a:endParaRPr b="0" i="0" sz="2800" u="none" cap="none" strike="noStrike">
                <a:solidFill>
                  <a:schemeClr val="dk1"/>
                </a:solidFill>
                <a:latin typeface="Tahoma"/>
                <a:ea typeface="Tahoma"/>
                <a:cs typeface="Tahoma"/>
                <a:sym typeface="Tahoma"/>
              </a:endParaRPr>
            </a:p>
          </p:txBody>
        </p:sp>
      </p:grpSp>
      <p:pic>
        <p:nvPicPr>
          <p:cNvPr id="332" name="Google Shape;332;p15"/>
          <p:cNvPicPr preferRelativeResize="0"/>
          <p:nvPr/>
        </p:nvPicPr>
        <p:blipFill rotWithShape="1">
          <a:blip r:embed="rId5">
            <a:alphaModFix/>
          </a:blip>
          <a:srcRect b="0" l="0" r="0" t="0"/>
          <a:stretch/>
        </p:blipFill>
        <p:spPr>
          <a:xfrm>
            <a:off x="8172400" y="36736"/>
            <a:ext cx="936104" cy="936104"/>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26"/>
                                        </p:tgtEl>
                                        <p:attrNameLst>
                                          <p:attrName>style.visibility</p:attrName>
                                        </p:attrNameLst>
                                      </p:cBhvr>
                                      <p:to>
                                        <p:strVal val="visible"/>
                                      </p:to>
                                    </p:set>
                                    <p:animEffect filter="fade" transition="in">
                                      <p:cBhvr>
                                        <p:cTn dur="1000"/>
                                        <p:tgtEl>
                                          <p:spTgt spid="326"/>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29"/>
                                        </p:tgtEl>
                                        <p:attrNameLst>
                                          <p:attrName>style.visibility</p:attrName>
                                        </p:attrNameLst>
                                      </p:cBhvr>
                                      <p:to>
                                        <p:strVal val="visible"/>
                                      </p:to>
                                    </p:set>
                                    <p:animEffect filter="fade" transition="in">
                                      <p:cBhvr>
                                        <p:cTn dur="1000"/>
                                        <p:tgtEl>
                                          <p:spTgt spid="329"/>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36" name="Shape 336"/>
        <p:cNvGrpSpPr/>
        <p:nvPr/>
      </p:nvGrpSpPr>
      <p:grpSpPr>
        <a:xfrm>
          <a:off x="0" y="0"/>
          <a:ext cx="0" cy="0"/>
          <a:chOff x="0" y="0"/>
          <a:chExt cx="0" cy="0"/>
        </a:xfrm>
      </p:grpSpPr>
      <p:sp>
        <p:nvSpPr>
          <p:cNvPr id="337" name="Google Shape;337;p16"/>
          <p:cNvSpPr txBox="1"/>
          <p:nvPr>
            <p:ph idx="1" type="subTitle"/>
          </p:nvPr>
        </p:nvSpPr>
        <p:spPr>
          <a:xfrm>
            <a:off x="3635896" y="2139702"/>
            <a:ext cx="2016224" cy="792088"/>
          </a:xfrm>
          <a:prstGeom prst="rect">
            <a:avLst/>
          </a:prstGeom>
          <a:noFill/>
          <a:ln>
            <a:noFill/>
          </a:ln>
        </p:spPr>
        <p:txBody>
          <a:bodyPr anchorCtr="0" anchor="t" bIns="0" lIns="0" spcFirstLastPara="1" rIns="0" wrap="square" tIns="0">
            <a:noAutofit/>
          </a:bodyPr>
          <a:lstStyle/>
          <a:p>
            <a:pPr indent="-355600" lvl="0" marL="457200" rtl="0" algn="l">
              <a:lnSpc>
                <a:spcPct val="115000"/>
              </a:lnSpc>
              <a:spcBef>
                <a:spcPts val="0"/>
              </a:spcBef>
              <a:spcAft>
                <a:spcPts val="0"/>
              </a:spcAft>
              <a:buSzPts val="1800"/>
              <a:buNone/>
            </a:pPr>
            <a:r>
              <a:rPr lang="en-US" sz="3600">
                <a:solidFill>
                  <a:srgbClr val="F2F2F2"/>
                </a:solidFill>
                <a:latin typeface="Tahoma"/>
                <a:ea typeface="Tahoma"/>
                <a:cs typeface="Tahoma"/>
                <a:sym typeface="Tahoma"/>
              </a:rPr>
              <a:t>Video 3</a:t>
            </a:r>
            <a:endParaRPr sz="3600">
              <a:solidFill>
                <a:srgbClr val="F2F2F2"/>
              </a:solidFill>
              <a:latin typeface="Tahoma"/>
              <a:ea typeface="Tahoma"/>
              <a:cs typeface="Tahoma"/>
              <a:sym typeface="Tahoma"/>
            </a:endParaRPr>
          </a:p>
        </p:txBody>
      </p:sp>
      <p:pic>
        <p:nvPicPr>
          <p:cNvPr id="338" name="Google Shape;338;p16"/>
          <p:cNvPicPr preferRelativeResize="0"/>
          <p:nvPr/>
        </p:nvPicPr>
        <p:blipFill rotWithShape="1">
          <a:blip r:embed="rId3">
            <a:alphaModFix/>
          </a:blip>
          <a:srcRect b="0" l="0" r="0" t="0"/>
          <a:stretch/>
        </p:blipFill>
        <p:spPr>
          <a:xfrm>
            <a:off x="8172400" y="36736"/>
            <a:ext cx="936104" cy="936104"/>
          </a:xfrm>
          <a:prstGeom prst="rect">
            <a:avLst/>
          </a:prstGeom>
          <a:noFill/>
          <a:ln>
            <a:noFill/>
          </a:ln>
        </p:spPr>
      </p:pic>
    </p:spTree>
  </p:cSld>
  <p:clrMapOvr>
    <a:masterClrMapping/>
  </p:clrMapOvr>
  <p:transition spd="slow" p14:dur="1500">
    <p:split orient="vert"/>
  </p:transition>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42" name="Shape 342"/>
        <p:cNvGrpSpPr/>
        <p:nvPr/>
      </p:nvGrpSpPr>
      <p:grpSpPr>
        <a:xfrm>
          <a:off x="0" y="0"/>
          <a:ext cx="0" cy="0"/>
          <a:chOff x="0" y="0"/>
          <a:chExt cx="0" cy="0"/>
        </a:xfrm>
      </p:grpSpPr>
      <p:sp>
        <p:nvSpPr>
          <p:cNvPr id="343" name="Google Shape;343;p17"/>
          <p:cNvSpPr/>
          <p:nvPr/>
        </p:nvSpPr>
        <p:spPr>
          <a:xfrm>
            <a:off x="683568" y="483518"/>
            <a:ext cx="7704856" cy="3528392"/>
          </a:xfrm>
          <a:prstGeom prst="roundRect">
            <a:avLst>
              <a:gd fmla="val 16667" name="adj"/>
            </a:avLst>
          </a:prstGeom>
          <a:solidFill>
            <a:srgbClr val="FFF1B3"/>
          </a:solidFill>
          <a:ln cap="flat" cmpd="sng" w="114300">
            <a:solidFill>
              <a:srgbClr val="BAA12F"/>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chemeClr val="lt1"/>
              </a:solidFill>
              <a:latin typeface="Arial"/>
              <a:ea typeface="Arial"/>
              <a:cs typeface="Arial"/>
              <a:sym typeface="Arial"/>
            </a:endParaRPr>
          </a:p>
        </p:txBody>
      </p:sp>
      <p:sp>
        <p:nvSpPr>
          <p:cNvPr id="344" name="Google Shape;344;p17"/>
          <p:cNvSpPr txBox="1"/>
          <p:nvPr>
            <p:ph idx="4294967295" type="ctrTitle"/>
          </p:nvPr>
        </p:nvSpPr>
        <p:spPr>
          <a:xfrm>
            <a:off x="899592" y="1428459"/>
            <a:ext cx="7200800" cy="2511443"/>
          </a:xfrm>
          <a:prstGeom prst="rect">
            <a:avLst/>
          </a:prstGeom>
          <a:noFill/>
          <a:ln>
            <a:noFill/>
          </a:ln>
        </p:spPr>
        <p:txBody>
          <a:bodyPr anchorCtr="0" anchor="t" bIns="0" lIns="0" spcFirstLastPara="1" rIns="0" wrap="square" tIns="0">
            <a:noAutofit/>
          </a:bodyPr>
          <a:lstStyle/>
          <a:p>
            <a:pPr indent="0" lvl="0" marL="0" marR="0" rtl="0" algn="just">
              <a:lnSpc>
                <a:spcPct val="90000"/>
              </a:lnSpc>
              <a:spcBef>
                <a:spcPts val="0"/>
              </a:spcBef>
              <a:spcAft>
                <a:spcPts val="0"/>
              </a:spcAft>
              <a:buClr>
                <a:schemeClr val="dk1"/>
              </a:buClr>
              <a:buSzPts val="3000"/>
              <a:buFont typeface="Walter Turncoat"/>
              <a:buNone/>
            </a:pPr>
            <a:r>
              <a:rPr b="0" i="0" lang="en-US" sz="2800" u="none" cap="none" strike="noStrike">
                <a:solidFill>
                  <a:srgbClr val="A08300"/>
                </a:solidFill>
                <a:latin typeface="Tahoma"/>
                <a:ea typeface="Tahoma"/>
                <a:cs typeface="Tahoma"/>
                <a:sym typeface="Tahoma"/>
              </a:rPr>
              <a:t>Năm 1885, sau cuộc phản công ở kinh thành Huế, Tôn Thất Thuyết đưa vua Hàm Nghi lên vùng rừng núi Quảng Trị, ra Chiếu Cần vương. Từ đó, bùng nổ một phong trào chống Pháp mạnh mẽ kéo dài đến cuối thế kỉ XIX, gọi là phong trào Cần vương. </a:t>
            </a:r>
            <a:endParaRPr b="0" i="0" sz="2800" u="none" cap="none" strike="noStrike">
              <a:solidFill>
                <a:srgbClr val="A08300"/>
              </a:solidFill>
              <a:latin typeface="Tahoma"/>
              <a:ea typeface="Tahoma"/>
              <a:cs typeface="Tahoma"/>
              <a:sym typeface="Tahoma"/>
            </a:endParaRPr>
          </a:p>
        </p:txBody>
      </p:sp>
      <p:sp>
        <p:nvSpPr>
          <p:cNvPr id="345" name="Google Shape;345;p17"/>
          <p:cNvSpPr txBox="1"/>
          <p:nvPr/>
        </p:nvSpPr>
        <p:spPr>
          <a:xfrm>
            <a:off x="2771800" y="699542"/>
            <a:ext cx="3456384" cy="648072"/>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rPr b="1" i="0" lang="en-US" sz="3200" u="none" cap="none" strike="noStrike">
                <a:solidFill>
                  <a:srgbClr val="A08300"/>
                </a:solidFill>
                <a:latin typeface="Tahoma"/>
                <a:ea typeface="Tahoma"/>
                <a:cs typeface="Tahoma"/>
                <a:sym typeface="Tahoma"/>
              </a:rPr>
              <a:t>NỘI DUNG BÀI:</a:t>
            </a:r>
            <a:endParaRPr b="1" i="0" sz="3200" u="none" cap="none" strike="noStrike">
              <a:solidFill>
                <a:srgbClr val="A08300"/>
              </a:solidFill>
              <a:latin typeface="Tahoma"/>
              <a:ea typeface="Tahoma"/>
              <a:cs typeface="Tahoma"/>
              <a:sym typeface="Tahoma"/>
            </a:endParaRPr>
          </a:p>
        </p:txBody>
      </p:sp>
    </p:spTree>
  </p:cSld>
  <p:clrMapOvr>
    <a:masterClrMapping/>
  </p:clrMapOvr>
  <p:transition spd="slow" p14:dur="1500">
    <p:split orient="vert"/>
  </p:transition>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43"/>
                                        </p:tgtEl>
                                        <p:attrNameLst>
                                          <p:attrName>style.visibility</p:attrName>
                                        </p:attrNameLst>
                                      </p:cBhvr>
                                      <p:to>
                                        <p:strVal val="visible"/>
                                      </p:to>
                                    </p:set>
                                    <p:animEffect filter="fade" transition="in">
                                      <p:cBhvr>
                                        <p:cTn dur="1000"/>
                                        <p:tgtEl>
                                          <p:spTgt spid="343"/>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45"/>
                                        </p:tgtEl>
                                        <p:attrNameLst>
                                          <p:attrName>style.visibility</p:attrName>
                                        </p:attrNameLst>
                                      </p:cBhvr>
                                      <p:to>
                                        <p:strVal val="visible"/>
                                      </p:to>
                                    </p:set>
                                    <p:animEffect filter="fade" transition="in">
                                      <p:cBhvr>
                                        <p:cTn dur="500"/>
                                        <p:tgtEl>
                                          <p:spTgt spid="345"/>
                                        </p:tgtEl>
                                      </p:cBhvr>
                                    </p:animEffect>
                                  </p:childTnLst>
                                </p:cTn>
                              </p:par>
                              <p:par>
                                <p:cTn fill="hold" nodeType="withEffect" presetClass="entr" presetID="10" presetSubtype="0">
                                  <p:stCondLst>
                                    <p:cond delay="0"/>
                                  </p:stCondLst>
                                  <p:childTnLst>
                                    <p:set>
                                      <p:cBhvr>
                                        <p:cTn dur="1" fill="hold">
                                          <p:stCondLst>
                                            <p:cond delay="0"/>
                                          </p:stCondLst>
                                        </p:cTn>
                                        <p:tgtEl>
                                          <p:spTgt spid="344"/>
                                        </p:tgtEl>
                                        <p:attrNameLst>
                                          <p:attrName>style.visibility</p:attrName>
                                        </p:attrNameLst>
                                      </p:cBhvr>
                                      <p:to>
                                        <p:strVal val="visible"/>
                                      </p:to>
                                    </p:set>
                                    <p:animEffect filter="fade" transition="in">
                                      <p:cBhvr>
                                        <p:cTn dur="500"/>
                                        <p:tgtEl>
                                          <p:spTgt spid="344"/>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49" name="Shape 349"/>
        <p:cNvGrpSpPr/>
        <p:nvPr/>
      </p:nvGrpSpPr>
      <p:grpSpPr>
        <a:xfrm>
          <a:off x="0" y="0"/>
          <a:ext cx="0" cy="0"/>
          <a:chOff x="0" y="0"/>
          <a:chExt cx="0" cy="0"/>
        </a:xfrm>
      </p:grpSpPr>
      <p:sp>
        <p:nvSpPr>
          <p:cNvPr id="350" name="Google Shape;350;p18"/>
          <p:cNvSpPr txBox="1"/>
          <p:nvPr>
            <p:ph idx="4294967295" type="ctrTitle"/>
          </p:nvPr>
        </p:nvSpPr>
        <p:spPr>
          <a:xfrm>
            <a:off x="1287892" y="3219822"/>
            <a:ext cx="6596476" cy="936104"/>
          </a:xfrm>
          <a:prstGeom prst="rect">
            <a:avLst/>
          </a:prstGeom>
          <a:noFill/>
          <a:ln>
            <a:noFill/>
          </a:ln>
        </p:spPr>
        <p:txBody>
          <a:bodyPr anchorCtr="0" anchor="t" bIns="0" lIns="0" spcFirstLastPara="1" rIns="0" wrap="square" tIns="0">
            <a:noAutofit/>
          </a:bodyPr>
          <a:lstStyle/>
          <a:p>
            <a:pPr indent="0" lvl="0" marL="0" marR="0" rtl="0" algn="ctr">
              <a:lnSpc>
                <a:spcPct val="90000"/>
              </a:lnSpc>
              <a:spcBef>
                <a:spcPts val="0"/>
              </a:spcBef>
              <a:spcAft>
                <a:spcPts val="0"/>
              </a:spcAft>
              <a:buClr>
                <a:schemeClr val="dk1"/>
              </a:buClr>
              <a:buSzPts val="3000"/>
              <a:buFont typeface="Walter Turncoat"/>
              <a:buNone/>
            </a:pPr>
            <a:r>
              <a:rPr b="0" i="0" lang="en-US" sz="4800" u="none" cap="none" strike="noStrike">
                <a:solidFill>
                  <a:schemeClr val="accent5"/>
                </a:solidFill>
                <a:latin typeface="Tahoma"/>
                <a:ea typeface="Tahoma"/>
                <a:cs typeface="Tahoma"/>
                <a:sym typeface="Tahoma"/>
              </a:rPr>
              <a:t>Chúc các bạn học tốt!</a:t>
            </a:r>
            <a:endParaRPr b="0" i="0" sz="4800" u="none" cap="none" strike="noStrike">
              <a:solidFill>
                <a:schemeClr val="accent5"/>
              </a:solidFill>
              <a:latin typeface="Tahoma"/>
              <a:ea typeface="Tahoma"/>
              <a:cs typeface="Tahoma"/>
              <a:sym typeface="Tahoma"/>
            </a:endParaRPr>
          </a:p>
        </p:txBody>
      </p:sp>
      <p:pic>
        <p:nvPicPr>
          <p:cNvPr id="351" name="Google Shape;351;p18"/>
          <p:cNvPicPr preferRelativeResize="0"/>
          <p:nvPr/>
        </p:nvPicPr>
        <p:blipFill rotWithShape="1">
          <a:blip r:embed="rId3">
            <a:alphaModFix/>
          </a:blip>
          <a:srcRect b="0" l="0" r="0" t="0"/>
          <a:stretch/>
        </p:blipFill>
        <p:spPr>
          <a:xfrm>
            <a:off x="2771800" y="123478"/>
            <a:ext cx="3456384" cy="3024336"/>
          </a:xfrm>
          <a:prstGeom prst="pentagon">
            <a:avLst>
              <a:gd fmla="val 105146" name="hf"/>
              <a:gd fmla="val 110557" name="vf"/>
            </a:avLst>
          </a:prstGeom>
          <a:noFill/>
          <a:ln cap="flat" cmpd="sng" w="38100">
            <a:solidFill>
              <a:schemeClr val="dk1"/>
            </a:solidFill>
            <a:prstDash val="solid"/>
            <a:round/>
            <a:headEnd len="sm" w="sm" type="none"/>
            <a:tailEnd len="sm" w="sm" type="none"/>
          </a:ln>
        </p:spPr>
      </p:pic>
    </p:spTree>
  </p:cSld>
  <p:clrMapOvr>
    <a:masterClrMapping/>
  </p:clrMapOvr>
  <mc:AlternateContent>
    <mc:Choice Requires="p14">
      <p:transition spd="slow" p14:dur="1400">
        <p14:ripple/>
      </p:transition>
    </mc:Choice>
    <mc:Fallback>
      <p:transition spd="med">
        <p:fade/>
      </p:transition>
    </mc:Fallback>
  </mc:AlternateContent>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51"/>
                                        </p:tgtEl>
                                        <p:attrNameLst>
                                          <p:attrName>style.visibility</p:attrName>
                                        </p:attrNameLst>
                                      </p:cBhvr>
                                      <p:to>
                                        <p:strVal val="visible"/>
                                      </p:to>
                                    </p:set>
                                    <p:animEffect filter="fade" transition="in">
                                      <p:cBhvr>
                                        <p:cTn dur="1000"/>
                                        <p:tgtEl>
                                          <p:spTgt spid="351"/>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9" name="Shape 229"/>
        <p:cNvGrpSpPr/>
        <p:nvPr/>
      </p:nvGrpSpPr>
      <p:grpSpPr>
        <a:xfrm>
          <a:off x="0" y="0"/>
          <a:ext cx="0" cy="0"/>
          <a:chOff x="0" y="0"/>
          <a:chExt cx="0" cy="0"/>
        </a:xfrm>
      </p:grpSpPr>
      <p:sp>
        <p:nvSpPr>
          <p:cNvPr id="230" name="Google Shape;230;p2"/>
          <p:cNvSpPr txBox="1"/>
          <p:nvPr/>
        </p:nvSpPr>
        <p:spPr>
          <a:xfrm>
            <a:off x="2627773" y="1995675"/>
            <a:ext cx="2357700" cy="7695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0" i="0" lang="en-US" sz="4400" u="none" cap="none" strike="noStrike">
                <a:solidFill>
                  <a:schemeClr val="dk1"/>
                </a:solidFill>
                <a:latin typeface="Arial"/>
                <a:ea typeface="Arial"/>
                <a:cs typeface="Arial"/>
                <a:sym typeface="Arial"/>
              </a:rPr>
              <a:t>Video 1</a:t>
            </a:r>
            <a:endParaRPr b="0" i="0" sz="4400" u="none" cap="none" strike="noStrike">
              <a:solidFill>
                <a:schemeClr val="dk1"/>
              </a:solidFill>
              <a:latin typeface="Arial"/>
              <a:ea typeface="Arial"/>
              <a:cs typeface="Arial"/>
              <a:sym typeface="Arial"/>
            </a:endParaRPr>
          </a:p>
        </p:txBody>
      </p:sp>
      <p:pic>
        <p:nvPicPr>
          <p:cNvPr id="231" name="Google Shape;231;p2"/>
          <p:cNvPicPr preferRelativeResize="0"/>
          <p:nvPr/>
        </p:nvPicPr>
        <p:blipFill rotWithShape="1">
          <a:blip r:embed="rId3">
            <a:alphaModFix/>
          </a:blip>
          <a:srcRect b="0" l="0" r="0" t="0"/>
          <a:stretch/>
        </p:blipFill>
        <p:spPr>
          <a:xfrm>
            <a:off x="8172400" y="51470"/>
            <a:ext cx="936104" cy="936104"/>
          </a:xfrm>
          <a:prstGeom prst="rect">
            <a:avLst/>
          </a:prstGeom>
          <a:noFill/>
          <a:ln>
            <a:noFill/>
          </a:ln>
        </p:spPr>
      </p:pic>
    </p:spTree>
  </p:cSld>
  <p:clrMapOvr>
    <a:masterClrMapping/>
  </p:clrMapOvr>
  <p:transition spd="slow" p14:dur="1500">
    <p:split orient="vert"/>
  </p:transition>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5" name="Shape 235"/>
        <p:cNvGrpSpPr/>
        <p:nvPr/>
      </p:nvGrpSpPr>
      <p:grpSpPr>
        <a:xfrm>
          <a:off x="0" y="0"/>
          <a:ext cx="0" cy="0"/>
          <a:chOff x="0" y="0"/>
          <a:chExt cx="0" cy="0"/>
        </a:xfrm>
      </p:grpSpPr>
      <p:sp>
        <p:nvSpPr>
          <p:cNvPr id="236" name="Google Shape;236;p3"/>
          <p:cNvSpPr txBox="1"/>
          <p:nvPr>
            <p:ph type="ctrTitle"/>
          </p:nvPr>
        </p:nvSpPr>
        <p:spPr>
          <a:xfrm>
            <a:off x="1979712" y="1419622"/>
            <a:ext cx="5328592" cy="2354814"/>
          </a:xfrm>
          <a:prstGeom prst="rect">
            <a:avLst/>
          </a:prstGeom>
          <a:noFill/>
          <a:ln>
            <a:noFill/>
          </a:ln>
        </p:spPr>
        <p:txBody>
          <a:bodyPr anchorCtr="0" anchor="ctr" bIns="0" lIns="0" spcFirstLastPara="1" rIns="0" wrap="square" tIns="0">
            <a:noAutofit/>
          </a:bodyPr>
          <a:lstStyle/>
          <a:p>
            <a:pPr indent="0" lvl="0" marL="0" rtl="0" algn="ctr">
              <a:lnSpc>
                <a:spcPct val="150000"/>
              </a:lnSpc>
              <a:spcBef>
                <a:spcPts val="0"/>
              </a:spcBef>
              <a:spcAft>
                <a:spcPts val="0"/>
              </a:spcAft>
              <a:buSzPts val="4800"/>
              <a:buNone/>
            </a:pPr>
            <a:r>
              <a:rPr b="1" lang="en-US" sz="3300" u="sng">
                <a:solidFill>
                  <a:srgbClr val="66C11C"/>
                </a:solidFill>
                <a:latin typeface="Tahoma"/>
                <a:ea typeface="Tahoma"/>
                <a:cs typeface="Tahoma"/>
                <a:sym typeface="Tahoma"/>
              </a:rPr>
              <a:t>Bài 3:</a:t>
            </a:r>
            <a:r>
              <a:rPr b="1" lang="en-US" sz="3300">
                <a:solidFill>
                  <a:srgbClr val="66C11C"/>
                </a:solidFill>
                <a:latin typeface="Tahoma"/>
                <a:ea typeface="Tahoma"/>
                <a:cs typeface="Tahoma"/>
                <a:sym typeface="Tahoma"/>
              </a:rPr>
              <a:t> CUỘC PHẢN CÔNG Ở KINH THÀNH HUẾ</a:t>
            </a:r>
            <a:endParaRPr b="1" sz="3300">
              <a:solidFill>
                <a:srgbClr val="66C11C"/>
              </a:solidFill>
              <a:latin typeface="Tahoma"/>
              <a:ea typeface="Tahoma"/>
              <a:cs typeface="Tahoma"/>
              <a:sym typeface="Tahoma"/>
            </a:endParaRPr>
          </a:p>
        </p:txBody>
      </p:sp>
      <p:pic>
        <p:nvPicPr>
          <p:cNvPr id="237" name="Google Shape;237;p3"/>
          <p:cNvPicPr preferRelativeResize="0"/>
          <p:nvPr/>
        </p:nvPicPr>
        <p:blipFill rotWithShape="1">
          <a:blip r:embed="rId3">
            <a:alphaModFix/>
          </a:blip>
          <a:srcRect b="0" l="0" r="0" t="0"/>
          <a:stretch/>
        </p:blipFill>
        <p:spPr>
          <a:xfrm>
            <a:off x="8172400" y="51470"/>
            <a:ext cx="936104" cy="936104"/>
          </a:xfrm>
          <a:prstGeom prst="rect">
            <a:avLst/>
          </a:prstGeom>
          <a:noFill/>
          <a:ln>
            <a:noFill/>
          </a:ln>
        </p:spPr>
      </p:pic>
      <p:sp>
        <p:nvSpPr>
          <p:cNvPr id="238" name="Google Shape;238;p3"/>
          <p:cNvSpPr txBox="1"/>
          <p:nvPr/>
        </p:nvSpPr>
        <p:spPr>
          <a:xfrm>
            <a:off x="3707904" y="483518"/>
            <a:ext cx="1800200" cy="52322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1" i="0" lang="en-US" sz="2800" u="none" cap="none" strike="noStrike">
                <a:solidFill>
                  <a:schemeClr val="dk1"/>
                </a:solidFill>
                <a:latin typeface="Tahoma"/>
                <a:ea typeface="Tahoma"/>
                <a:cs typeface="Tahoma"/>
                <a:sym typeface="Tahoma"/>
              </a:rPr>
              <a:t>Lịch sử 5</a:t>
            </a:r>
            <a:endParaRPr b="1" i="0" sz="2800" u="none" cap="none" strike="noStrike">
              <a:solidFill>
                <a:schemeClr val="dk1"/>
              </a:solidFill>
              <a:latin typeface="Tahoma"/>
              <a:ea typeface="Tahoma"/>
              <a:cs typeface="Tahoma"/>
              <a:sym typeface="Tahoma"/>
            </a:endParaRPr>
          </a:p>
        </p:txBody>
      </p:sp>
    </p:spTree>
  </p:cSld>
  <p:clrMapOvr>
    <a:masterClrMapping/>
  </p:clrMapOvr>
  <p:transition spd="slow" p14:dur="1500">
    <p:split orient="vert"/>
  </p:transition>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36"/>
                                        </p:tgtEl>
                                        <p:attrNameLst>
                                          <p:attrName>style.visibility</p:attrName>
                                        </p:attrNameLst>
                                      </p:cBhvr>
                                      <p:to>
                                        <p:strVal val="visible"/>
                                      </p:to>
                                    </p:set>
                                    <p:animEffect filter="fade" transition="in">
                                      <p:cBhvr>
                                        <p:cTn dur="1367"/>
                                        <p:tgtEl>
                                          <p:spTgt spid="236"/>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2" name="Shape 242"/>
        <p:cNvGrpSpPr/>
        <p:nvPr/>
      </p:nvGrpSpPr>
      <p:grpSpPr>
        <a:xfrm>
          <a:off x="0" y="0"/>
          <a:ext cx="0" cy="0"/>
          <a:chOff x="0" y="0"/>
          <a:chExt cx="0" cy="0"/>
        </a:xfrm>
      </p:grpSpPr>
      <p:sp>
        <p:nvSpPr>
          <p:cNvPr id="243" name="Google Shape;243;p4"/>
          <p:cNvSpPr/>
          <p:nvPr/>
        </p:nvSpPr>
        <p:spPr>
          <a:xfrm>
            <a:off x="1403648" y="879563"/>
            <a:ext cx="4608512" cy="891614"/>
          </a:xfrm>
          <a:prstGeom prst="roundRect">
            <a:avLst>
              <a:gd fmla="val 50000" name="adj"/>
            </a:avLst>
          </a:prstGeom>
          <a:solidFill>
            <a:srgbClr val="FFF1B3"/>
          </a:solidFill>
          <a:ln cap="flat" cmpd="sng" w="57150">
            <a:solidFill>
              <a:srgbClr val="A08300"/>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3200"/>
              <a:buFont typeface="Arial"/>
              <a:buNone/>
            </a:pPr>
            <a:r>
              <a:rPr b="1" i="0" lang="en-US" sz="3200" u="none" cap="none" strike="noStrike">
                <a:solidFill>
                  <a:srgbClr val="A08300"/>
                </a:solidFill>
                <a:latin typeface="Tahoma"/>
                <a:ea typeface="Tahoma"/>
                <a:cs typeface="Tahoma"/>
                <a:sym typeface="Tahoma"/>
              </a:rPr>
              <a:t>NỘI DUNG BÀI HỌC</a:t>
            </a:r>
            <a:endParaRPr b="1" i="0" sz="4800" u="none" cap="none" strike="noStrike">
              <a:solidFill>
                <a:srgbClr val="A08300"/>
              </a:solidFill>
              <a:latin typeface="Tahoma"/>
              <a:ea typeface="Tahoma"/>
              <a:cs typeface="Tahoma"/>
              <a:sym typeface="Tahoma"/>
            </a:endParaRPr>
          </a:p>
        </p:txBody>
      </p:sp>
      <p:sp>
        <p:nvSpPr>
          <p:cNvPr id="244" name="Google Shape;244;p4"/>
          <p:cNvSpPr/>
          <p:nvPr/>
        </p:nvSpPr>
        <p:spPr>
          <a:xfrm>
            <a:off x="3707904" y="3078829"/>
            <a:ext cx="3240360" cy="933081"/>
          </a:xfrm>
          <a:prstGeom prst="roundRect">
            <a:avLst>
              <a:gd fmla="val 50000" name="adj"/>
            </a:avLst>
          </a:prstGeom>
          <a:solidFill>
            <a:srgbClr val="FFF1B3"/>
          </a:solidFill>
          <a:ln cap="flat" cmpd="sng" w="38100">
            <a:solidFill>
              <a:srgbClr val="A08300"/>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2400"/>
              <a:buFont typeface="Arial"/>
              <a:buNone/>
            </a:pPr>
            <a:r>
              <a:rPr b="0" i="0" lang="en-US" sz="2400" u="none" cap="none" strike="noStrike">
                <a:solidFill>
                  <a:srgbClr val="A08300"/>
                </a:solidFill>
                <a:latin typeface="Tahoma"/>
                <a:ea typeface="Tahoma"/>
                <a:cs typeface="Tahoma"/>
                <a:sym typeface="Tahoma"/>
              </a:rPr>
              <a:t>CUỘC PHẢN CÔNG Ở KINH THÀNH HUẾ</a:t>
            </a:r>
            <a:endParaRPr b="0" i="0" sz="4000" u="none" cap="none" strike="noStrike">
              <a:solidFill>
                <a:srgbClr val="A08300"/>
              </a:solidFill>
              <a:latin typeface="Tahoma"/>
              <a:ea typeface="Tahoma"/>
              <a:cs typeface="Tahoma"/>
              <a:sym typeface="Tahoma"/>
            </a:endParaRPr>
          </a:p>
        </p:txBody>
      </p:sp>
      <p:sp>
        <p:nvSpPr>
          <p:cNvPr id="245" name="Google Shape;245;p4"/>
          <p:cNvSpPr/>
          <p:nvPr/>
        </p:nvSpPr>
        <p:spPr>
          <a:xfrm>
            <a:off x="251520" y="3078829"/>
            <a:ext cx="3168352" cy="933081"/>
          </a:xfrm>
          <a:prstGeom prst="roundRect">
            <a:avLst>
              <a:gd fmla="val 50000" name="adj"/>
            </a:avLst>
          </a:prstGeom>
          <a:solidFill>
            <a:srgbClr val="FFF1B3"/>
          </a:solidFill>
          <a:ln cap="flat" cmpd="sng" w="38100">
            <a:solidFill>
              <a:srgbClr val="A08300"/>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just">
              <a:lnSpc>
                <a:spcPct val="100000"/>
              </a:lnSpc>
              <a:spcBef>
                <a:spcPts val="0"/>
              </a:spcBef>
              <a:spcAft>
                <a:spcPts val="0"/>
              </a:spcAft>
              <a:buClr>
                <a:srgbClr val="000000"/>
              </a:buClr>
              <a:buSzPts val="2200"/>
              <a:buFont typeface="Arial"/>
              <a:buNone/>
            </a:pPr>
            <a:r>
              <a:rPr b="0" i="0" lang="en-US" sz="2200" u="none" cap="none" strike="noStrike">
                <a:solidFill>
                  <a:srgbClr val="A08300"/>
                </a:solidFill>
                <a:latin typeface="Tahoma"/>
                <a:ea typeface="Tahoma"/>
                <a:cs typeface="Tahoma"/>
                <a:sym typeface="Tahoma"/>
              </a:rPr>
              <a:t>HOÀN CẢNH LỊCH SỬ</a:t>
            </a:r>
            <a:endParaRPr b="0" i="0" sz="2200" u="none" cap="none" strike="noStrike">
              <a:solidFill>
                <a:srgbClr val="A08300"/>
              </a:solidFill>
              <a:latin typeface="Tahoma"/>
              <a:ea typeface="Tahoma"/>
              <a:cs typeface="Tahoma"/>
              <a:sym typeface="Tahoma"/>
            </a:endParaRPr>
          </a:p>
        </p:txBody>
      </p:sp>
      <p:cxnSp>
        <p:nvCxnSpPr>
          <p:cNvPr id="246" name="Google Shape;246;p4"/>
          <p:cNvCxnSpPr>
            <a:stCxn id="243" idx="2"/>
            <a:endCxn id="244" idx="0"/>
          </p:cNvCxnSpPr>
          <p:nvPr/>
        </p:nvCxnSpPr>
        <p:spPr>
          <a:xfrm flipH="1" rot="-5400000">
            <a:off x="3864204" y="1614877"/>
            <a:ext cx="1307700" cy="1620300"/>
          </a:xfrm>
          <a:prstGeom prst="bentConnector3">
            <a:avLst>
              <a:gd fmla="val 49998" name="adj1"/>
            </a:avLst>
          </a:prstGeom>
          <a:noFill/>
          <a:ln cap="flat" cmpd="sng" w="38100">
            <a:solidFill>
              <a:schemeClr val="accent6"/>
            </a:solidFill>
            <a:prstDash val="solid"/>
            <a:round/>
            <a:headEnd len="sm" w="sm" type="none"/>
            <a:tailEnd len="sm" w="sm" type="none"/>
          </a:ln>
          <a:effectLst>
            <a:outerShdw blurRad="40000" rotWithShape="0" dir="5400000" dist="23000">
              <a:srgbClr val="000000">
                <a:alpha val="34901"/>
              </a:srgbClr>
            </a:outerShdw>
          </a:effectLst>
        </p:spPr>
      </p:cxnSp>
      <p:cxnSp>
        <p:nvCxnSpPr>
          <p:cNvPr id="247" name="Google Shape;247;p4"/>
          <p:cNvCxnSpPr>
            <a:stCxn id="245" idx="0"/>
            <a:endCxn id="243" idx="2"/>
          </p:cNvCxnSpPr>
          <p:nvPr/>
        </p:nvCxnSpPr>
        <p:spPr>
          <a:xfrm rot="-5400000">
            <a:off x="2117996" y="1488829"/>
            <a:ext cx="1307700" cy="1872300"/>
          </a:xfrm>
          <a:prstGeom prst="bentConnector3">
            <a:avLst>
              <a:gd fmla="val 49998" name="adj1"/>
            </a:avLst>
          </a:prstGeom>
          <a:noFill/>
          <a:ln cap="flat" cmpd="sng" w="38100">
            <a:solidFill>
              <a:schemeClr val="accent6"/>
            </a:solidFill>
            <a:prstDash val="solid"/>
            <a:round/>
            <a:headEnd len="sm" w="sm" type="none"/>
            <a:tailEnd len="sm" w="sm" type="none"/>
          </a:ln>
          <a:effectLst>
            <a:outerShdw blurRad="40000" rotWithShape="0" dir="5400000" dist="23000">
              <a:srgbClr val="000000">
                <a:alpha val="34901"/>
              </a:srgbClr>
            </a:outerShdw>
          </a:effectLst>
        </p:spPr>
      </p:cxnSp>
      <p:pic>
        <p:nvPicPr>
          <p:cNvPr id="248" name="Google Shape;248;p4"/>
          <p:cNvPicPr preferRelativeResize="0"/>
          <p:nvPr/>
        </p:nvPicPr>
        <p:blipFill rotWithShape="1">
          <a:blip r:embed="rId3">
            <a:alphaModFix/>
          </a:blip>
          <a:srcRect b="0" l="0" r="0" t="0"/>
          <a:stretch/>
        </p:blipFill>
        <p:spPr>
          <a:xfrm>
            <a:off x="8172400" y="51470"/>
            <a:ext cx="936104" cy="936104"/>
          </a:xfrm>
          <a:prstGeom prst="rect">
            <a:avLst/>
          </a:prstGeom>
          <a:noFill/>
          <a:ln>
            <a:noFill/>
          </a:ln>
        </p:spPr>
      </p:pic>
    </p:spTree>
  </p:cSld>
  <p:clrMapOvr>
    <a:masterClrMapping/>
  </p:clrMapOvr>
  <mc:AlternateContent>
    <mc:Choice Requires="p14">
      <p:transition spd="slow">
        <p14:ripple/>
      </p:transition>
    </mc:Choice>
    <mc:Fallback>
      <p:transition spd="med">
        <p:fade/>
      </p:transition>
    </mc:Fallback>
  </mc:AlternateContent>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43"/>
                                        </p:tgtEl>
                                        <p:attrNameLst>
                                          <p:attrName>style.visibility</p:attrName>
                                        </p:attrNameLst>
                                      </p:cBhvr>
                                      <p:to>
                                        <p:strVal val="visible"/>
                                      </p:to>
                                    </p:set>
                                    <p:animEffect filter="fade" transition="in">
                                      <p:cBhvr>
                                        <p:cTn dur="500"/>
                                        <p:tgtEl>
                                          <p:spTgt spid="243"/>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47"/>
                                        </p:tgtEl>
                                        <p:attrNameLst>
                                          <p:attrName>style.visibility</p:attrName>
                                        </p:attrNameLst>
                                      </p:cBhvr>
                                      <p:to>
                                        <p:strVal val="visible"/>
                                      </p:to>
                                    </p:set>
                                    <p:animEffect filter="fade" transition="in">
                                      <p:cBhvr>
                                        <p:cTn dur="500"/>
                                        <p:tgtEl>
                                          <p:spTgt spid="247"/>
                                        </p:tgtEl>
                                      </p:cBhvr>
                                    </p:animEffect>
                                  </p:childTnLst>
                                </p:cTn>
                              </p:par>
                              <p:par>
                                <p:cTn fill="hold" nodeType="withEffect" presetClass="entr" presetID="10" presetSubtype="0">
                                  <p:stCondLst>
                                    <p:cond delay="0"/>
                                  </p:stCondLst>
                                  <p:childTnLst>
                                    <p:set>
                                      <p:cBhvr>
                                        <p:cTn dur="1" fill="hold">
                                          <p:stCondLst>
                                            <p:cond delay="0"/>
                                          </p:stCondLst>
                                        </p:cTn>
                                        <p:tgtEl>
                                          <p:spTgt spid="245"/>
                                        </p:tgtEl>
                                        <p:attrNameLst>
                                          <p:attrName>style.visibility</p:attrName>
                                        </p:attrNameLst>
                                      </p:cBhvr>
                                      <p:to>
                                        <p:strVal val="visible"/>
                                      </p:to>
                                    </p:set>
                                    <p:animEffect filter="fade" transition="in">
                                      <p:cBhvr>
                                        <p:cTn dur="500"/>
                                        <p:tgtEl>
                                          <p:spTgt spid="245"/>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46"/>
                                        </p:tgtEl>
                                        <p:attrNameLst>
                                          <p:attrName>style.visibility</p:attrName>
                                        </p:attrNameLst>
                                      </p:cBhvr>
                                      <p:to>
                                        <p:strVal val="visible"/>
                                      </p:to>
                                    </p:set>
                                    <p:animEffect filter="fade" transition="in">
                                      <p:cBhvr>
                                        <p:cTn dur="500"/>
                                        <p:tgtEl>
                                          <p:spTgt spid="246"/>
                                        </p:tgtEl>
                                      </p:cBhvr>
                                    </p:animEffect>
                                  </p:childTnLst>
                                </p:cTn>
                              </p:par>
                              <p:par>
                                <p:cTn fill="hold" nodeType="withEffect" presetClass="entr" presetID="10" presetSubtype="0">
                                  <p:stCondLst>
                                    <p:cond delay="0"/>
                                  </p:stCondLst>
                                  <p:childTnLst>
                                    <p:set>
                                      <p:cBhvr>
                                        <p:cTn dur="1" fill="hold">
                                          <p:stCondLst>
                                            <p:cond delay="0"/>
                                          </p:stCondLst>
                                        </p:cTn>
                                        <p:tgtEl>
                                          <p:spTgt spid="244"/>
                                        </p:tgtEl>
                                        <p:attrNameLst>
                                          <p:attrName>style.visibility</p:attrName>
                                        </p:attrNameLst>
                                      </p:cBhvr>
                                      <p:to>
                                        <p:strVal val="visible"/>
                                      </p:to>
                                    </p:set>
                                    <p:animEffect filter="fade" transition="in">
                                      <p:cBhvr>
                                        <p:cTn dur="500"/>
                                        <p:tgtEl>
                                          <p:spTgt spid="244"/>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2" name="Shape 252"/>
        <p:cNvGrpSpPr/>
        <p:nvPr/>
      </p:nvGrpSpPr>
      <p:grpSpPr>
        <a:xfrm>
          <a:off x="0" y="0"/>
          <a:ext cx="0" cy="0"/>
          <a:chOff x="0" y="0"/>
          <a:chExt cx="0" cy="0"/>
        </a:xfrm>
      </p:grpSpPr>
      <p:sp>
        <p:nvSpPr>
          <p:cNvPr id="253" name="Google Shape;253;p5"/>
          <p:cNvSpPr txBox="1"/>
          <p:nvPr>
            <p:ph type="title"/>
          </p:nvPr>
        </p:nvSpPr>
        <p:spPr>
          <a:xfrm>
            <a:off x="1488450" y="243075"/>
            <a:ext cx="6167100" cy="396300"/>
          </a:xfrm>
          <a:prstGeom prst="rect">
            <a:avLst/>
          </a:prstGeom>
          <a:noFill/>
          <a:ln>
            <a:noFill/>
          </a:ln>
        </p:spPr>
        <p:txBody>
          <a:bodyPr anchorCtr="0" anchor="t" bIns="0" lIns="0" spcFirstLastPara="1" rIns="0" wrap="square" tIns="0">
            <a:noAutofit/>
          </a:bodyPr>
          <a:lstStyle/>
          <a:p>
            <a:pPr indent="0" lvl="0" marL="0" rtl="0" algn="ctr">
              <a:lnSpc>
                <a:spcPct val="90000"/>
              </a:lnSpc>
              <a:spcBef>
                <a:spcPts val="0"/>
              </a:spcBef>
              <a:spcAft>
                <a:spcPts val="0"/>
              </a:spcAft>
              <a:buSzPts val="3000"/>
              <a:buNone/>
            </a:pPr>
            <a:r>
              <a:rPr b="1" lang="en-US" sz="3200">
                <a:solidFill>
                  <a:srgbClr val="FFC000"/>
                </a:solidFill>
                <a:latin typeface="Tahoma"/>
                <a:ea typeface="Tahoma"/>
                <a:cs typeface="Tahoma"/>
                <a:sym typeface="Tahoma"/>
              </a:rPr>
              <a:t>I. Hoàn cảnh lịch sử:</a:t>
            </a:r>
            <a:endParaRPr b="1" sz="3200">
              <a:solidFill>
                <a:srgbClr val="FFC000"/>
              </a:solidFill>
              <a:latin typeface="Tahoma"/>
              <a:ea typeface="Tahoma"/>
              <a:cs typeface="Tahoma"/>
              <a:sym typeface="Tahoma"/>
            </a:endParaRPr>
          </a:p>
        </p:txBody>
      </p:sp>
      <p:sp>
        <p:nvSpPr>
          <p:cNvPr id="254" name="Google Shape;254;p5"/>
          <p:cNvSpPr txBox="1"/>
          <p:nvPr>
            <p:ph idx="2" type="body"/>
          </p:nvPr>
        </p:nvSpPr>
        <p:spPr>
          <a:xfrm>
            <a:off x="4788024" y="1419622"/>
            <a:ext cx="2736304" cy="2736304"/>
          </a:xfrm>
          <a:prstGeom prst="rect">
            <a:avLst/>
          </a:prstGeom>
          <a:noFill/>
          <a:ln>
            <a:noFill/>
          </a:ln>
        </p:spPr>
        <p:txBody>
          <a:bodyPr anchorCtr="0" anchor="t" bIns="0" lIns="0" spcFirstLastPara="1" rIns="0" wrap="square" tIns="0">
            <a:noAutofit/>
          </a:bodyPr>
          <a:lstStyle/>
          <a:p>
            <a:pPr indent="0" lvl="0" marL="101600" rtl="0" algn="just">
              <a:lnSpc>
                <a:spcPct val="115000"/>
              </a:lnSpc>
              <a:spcBef>
                <a:spcPts val="1200"/>
              </a:spcBef>
              <a:spcAft>
                <a:spcPts val="0"/>
              </a:spcAft>
              <a:buSzPts val="2000"/>
              <a:buNone/>
            </a:pPr>
            <a:r>
              <a:rPr lang="en-US" sz="2400">
                <a:solidFill>
                  <a:srgbClr val="F2F2F2"/>
                </a:solidFill>
                <a:latin typeface="Tahoma"/>
                <a:ea typeface="Tahoma"/>
                <a:cs typeface="Tahoma"/>
                <a:sym typeface="Tahoma"/>
              </a:rPr>
              <a:t>Triều đình nhà Nguyễn kí hiệp ước công nhận quyền đô hộ của thực dân Pháp trên toàn bộ nước ta.</a:t>
            </a:r>
            <a:endParaRPr/>
          </a:p>
        </p:txBody>
      </p:sp>
      <p:sp>
        <p:nvSpPr>
          <p:cNvPr id="255" name="Google Shape;255;p5"/>
          <p:cNvSpPr txBox="1"/>
          <p:nvPr>
            <p:ph idx="1" type="body"/>
          </p:nvPr>
        </p:nvSpPr>
        <p:spPr>
          <a:xfrm>
            <a:off x="1488450" y="2238025"/>
            <a:ext cx="3024300" cy="1917900"/>
          </a:xfrm>
          <a:prstGeom prst="rect">
            <a:avLst/>
          </a:prstGeom>
          <a:noFill/>
          <a:ln>
            <a:noFill/>
          </a:ln>
        </p:spPr>
        <p:txBody>
          <a:bodyPr anchorCtr="0" anchor="t" bIns="0" lIns="0" spcFirstLastPara="1" rIns="0" wrap="square" tIns="0">
            <a:noAutofit/>
          </a:bodyPr>
          <a:lstStyle/>
          <a:p>
            <a:pPr indent="0" lvl="0" marL="101600" rtl="0" algn="l">
              <a:lnSpc>
                <a:spcPct val="115000"/>
              </a:lnSpc>
              <a:spcBef>
                <a:spcPts val="0"/>
              </a:spcBef>
              <a:spcAft>
                <a:spcPts val="0"/>
              </a:spcAft>
              <a:buSzPts val="2000"/>
              <a:buNone/>
            </a:pPr>
            <a:r>
              <a:rPr lang="en-US" sz="2400">
                <a:solidFill>
                  <a:srgbClr val="F2F2F2"/>
                </a:solidFill>
                <a:latin typeface="Tahoma"/>
                <a:ea typeface="Tahoma"/>
                <a:cs typeface="Tahoma"/>
                <a:sym typeface="Tahoma"/>
              </a:rPr>
              <a:t>1. Quan lại triều đình nhà Nguyễn có thái độ đối với thực dân Pháp như thế nào ?</a:t>
            </a:r>
            <a:endParaRPr sz="2400">
              <a:solidFill>
                <a:srgbClr val="F2F2F2"/>
              </a:solidFill>
              <a:latin typeface="Tahoma"/>
              <a:ea typeface="Tahoma"/>
              <a:cs typeface="Tahoma"/>
              <a:sym typeface="Tahoma"/>
            </a:endParaRPr>
          </a:p>
        </p:txBody>
      </p:sp>
      <p:pic>
        <p:nvPicPr>
          <p:cNvPr id="256" name="Google Shape;256;p5"/>
          <p:cNvPicPr preferRelativeResize="0"/>
          <p:nvPr/>
        </p:nvPicPr>
        <p:blipFill rotWithShape="1">
          <a:blip r:embed="rId3">
            <a:alphaModFix/>
          </a:blip>
          <a:srcRect b="0" l="0" r="0" t="0"/>
          <a:stretch/>
        </p:blipFill>
        <p:spPr>
          <a:xfrm>
            <a:off x="8172400" y="51470"/>
            <a:ext cx="936104" cy="936104"/>
          </a:xfrm>
          <a:prstGeom prst="rect">
            <a:avLst/>
          </a:prstGeom>
          <a:noFill/>
          <a:ln>
            <a:noFill/>
          </a:ln>
        </p:spPr>
      </p:pic>
    </p:spTree>
  </p:cSld>
  <p:clrMapOvr>
    <a:masterClrMapping/>
  </p:clrMapOvr>
  <mc:AlternateContent>
    <mc:Choice Requires="p14">
      <p:transition spd="slow" p14:dur="1400">
        <p14:ripple/>
      </p:transition>
    </mc:Choice>
    <mc:Fallback>
      <p:transition spd="med">
        <p:fade/>
      </p:transition>
    </mc:Fallback>
  </mc:AlternateContent>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53"/>
                                        </p:tgtEl>
                                        <p:attrNameLst>
                                          <p:attrName>style.visibility</p:attrName>
                                        </p:attrNameLst>
                                      </p:cBhvr>
                                      <p:to>
                                        <p:strVal val="visible"/>
                                      </p:to>
                                    </p:set>
                                    <p:animEffect filter="fade" transition="in">
                                      <p:cBhvr>
                                        <p:cTn dur="500"/>
                                        <p:tgtEl>
                                          <p:spTgt spid="253"/>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55">
                                            <p:txEl>
                                              <p:pRg end="0" st="0"/>
                                            </p:txEl>
                                          </p:spTgt>
                                        </p:tgtEl>
                                        <p:attrNameLst>
                                          <p:attrName>style.visibility</p:attrName>
                                        </p:attrNameLst>
                                      </p:cBhvr>
                                      <p:to>
                                        <p:strVal val="visible"/>
                                      </p:to>
                                    </p:set>
                                    <p:animEffect filter="fade" transition="in">
                                      <p:cBhvr>
                                        <p:cTn dur="500"/>
                                        <p:tgtEl>
                                          <p:spTgt spid="255">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54">
                                            <p:txEl>
                                              <p:pRg end="0" st="0"/>
                                            </p:txEl>
                                          </p:spTgt>
                                        </p:tgtEl>
                                        <p:attrNameLst>
                                          <p:attrName>style.visibility</p:attrName>
                                        </p:attrNameLst>
                                      </p:cBhvr>
                                      <p:to>
                                        <p:strVal val="visible"/>
                                      </p:to>
                                    </p:set>
                                    <p:animEffect filter="fade" transition="in">
                                      <p:cBhvr>
                                        <p:cTn dur="500"/>
                                        <p:tgtEl>
                                          <p:spTgt spid="254">
                                            <p:txEl>
                                              <p:pRg end="0" st="0"/>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0" name="Shape 260"/>
        <p:cNvGrpSpPr/>
        <p:nvPr/>
      </p:nvGrpSpPr>
      <p:grpSpPr>
        <a:xfrm>
          <a:off x="0" y="0"/>
          <a:ext cx="0" cy="0"/>
          <a:chOff x="0" y="0"/>
          <a:chExt cx="0" cy="0"/>
        </a:xfrm>
      </p:grpSpPr>
      <p:sp>
        <p:nvSpPr>
          <p:cNvPr id="261" name="Google Shape;261;p8"/>
          <p:cNvSpPr txBox="1"/>
          <p:nvPr>
            <p:ph idx="1" type="body"/>
          </p:nvPr>
        </p:nvSpPr>
        <p:spPr>
          <a:xfrm>
            <a:off x="1691680" y="1923678"/>
            <a:ext cx="2590893" cy="2465518"/>
          </a:xfrm>
          <a:prstGeom prst="rect">
            <a:avLst/>
          </a:prstGeom>
          <a:noFill/>
          <a:ln>
            <a:noFill/>
          </a:ln>
        </p:spPr>
        <p:txBody>
          <a:bodyPr anchorCtr="0" anchor="t" bIns="0" lIns="0" spcFirstLastPara="1" rIns="0" wrap="square" tIns="0">
            <a:noAutofit/>
          </a:bodyPr>
          <a:lstStyle/>
          <a:p>
            <a:pPr indent="0" lvl="0" marL="0" rtl="0" algn="just">
              <a:lnSpc>
                <a:spcPct val="115000"/>
              </a:lnSpc>
              <a:spcBef>
                <a:spcPts val="800"/>
              </a:spcBef>
              <a:spcAft>
                <a:spcPts val="800"/>
              </a:spcAft>
              <a:buSzPts val="2000"/>
              <a:buNone/>
            </a:pPr>
            <a:r>
              <a:rPr lang="en-US" sz="2400">
                <a:solidFill>
                  <a:srgbClr val="F2F2F2"/>
                </a:solidFill>
                <a:latin typeface="Tahoma"/>
                <a:ea typeface="Tahoma"/>
                <a:cs typeface="Tahoma"/>
                <a:sym typeface="Tahoma"/>
              </a:rPr>
              <a:t>2. </a:t>
            </a:r>
            <a:r>
              <a:rPr lang="en-US" sz="2400">
                <a:solidFill>
                  <a:srgbClr val="F2F2F2"/>
                </a:solidFill>
                <a:latin typeface="Tahoma"/>
                <a:ea typeface="Tahoma"/>
                <a:cs typeface="Tahoma"/>
                <a:sym typeface="Tahoma"/>
              </a:rPr>
              <a:t>Nhân dân ta phản ứng như thế nào trước sự việc triều đình kí hiệp ước với thực dân Pháp? </a:t>
            </a:r>
            <a:endParaRPr sz="2400">
              <a:solidFill>
                <a:srgbClr val="F2F2F2"/>
              </a:solidFill>
              <a:latin typeface="Tahoma"/>
              <a:ea typeface="Tahoma"/>
              <a:cs typeface="Tahoma"/>
              <a:sym typeface="Tahoma"/>
            </a:endParaRPr>
          </a:p>
        </p:txBody>
      </p:sp>
      <p:sp>
        <p:nvSpPr>
          <p:cNvPr id="262" name="Google Shape;262;p8"/>
          <p:cNvSpPr txBox="1"/>
          <p:nvPr>
            <p:ph idx="2" type="body"/>
          </p:nvPr>
        </p:nvSpPr>
        <p:spPr>
          <a:xfrm>
            <a:off x="4788024" y="1635646"/>
            <a:ext cx="2728420" cy="2376264"/>
          </a:xfrm>
          <a:prstGeom prst="rect">
            <a:avLst/>
          </a:prstGeom>
          <a:noFill/>
          <a:ln>
            <a:noFill/>
          </a:ln>
        </p:spPr>
        <p:txBody>
          <a:bodyPr anchorCtr="0" anchor="t" bIns="0" lIns="0" spcFirstLastPara="1" rIns="0" wrap="square" tIns="0">
            <a:noAutofit/>
          </a:bodyPr>
          <a:lstStyle/>
          <a:p>
            <a:pPr indent="0" lvl="0" marL="0" rtl="0" algn="just">
              <a:lnSpc>
                <a:spcPct val="115000"/>
              </a:lnSpc>
              <a:spcBef>
                <a:spcPts val="800"/>
              </a:spcBef>
              <a:spcAft>
                <a:spcPts val="800"/>
              </a:spcAft>
              <a:buSzPts val="2000"/>
              <a:buNone/>
            </a:pPr>
            <a:r>
              <a:rPr lang="en-US" sz="2400">
                <a:solidFill>
                  <a:srgbClr val="F2F2F2"/>
                </a:solidFill>
                <a:latin typeface="Tahoma"/>
                <a:ea typeface="Tahoma"/>
                <a:cs typeface="Tahoma"/>
                <a:sym typeface="Tahoma"/>
              </a:rPr>
              <a:t>Nhân dân ta không chịu khuất phục trước sự việc triều đình kí hiệp ước với thực dân Pháp.</a:t>
            </a:r>
            <a:endParaRPr sz="2400">
              <a:solidFill>
                <a:srgbClr val="F2F2F2"/>
              </a:solidFill>
              <a:latin typeface="Tahoma"/>
              <a:ea typeface="Tahoma"/>
              <a:cs typeface="Tahoma"/>
              <a:sym typeface="Tahoma"/>
            </a:endParaRPr>
          </a:p>
        </p:txBody>
      </p:sp>
      <p:pic>
        <p:nvPicPr>
          <p:cNvPr id="263" name="Google Shape;263;p8"/>
          <p:cNvPicPr preferRelativeResize="0"/>
          <p:nvPr/>
        </p:nvPicPr>
        <p:blipFill rotWithShape="1">
          <a:blip r:embed="rId3">
            <a:alphaModFix/>
          </a:blip>
          <a:srcRect b="0" l="0" r="0" t="0"/>
          <a:stretch/>
        </p:blipFill>
        <p:spPr>
          <a:xfrm>
            <a:off x="8172400" y="36736"/>
            <a:ext cx="936104" cy="936104"/>
          </a:xfrm>
          <a:prstGeom prst="rect">
            <a:avLst/>
          </a:prstGeom>
          <a:noFill/>
          <a:ln>
            <a:noFill/>
          </a:ln>
        </p:spPr>
      </p:pic>
    </p:spTree>
  </p:cSld>
  <p:clrMapOvr>
    <a:masterClrMapping/>
  </p:clrMapOvr>
  <p:transition spd="slow" p14:dur="1500">
    <p:split orient="vert"/>
  </p:transition>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61">
                                            <p:txEl>
                                              <p:pRg end="0" st="0"/>
                                            </p:txEl>
                                          </p:spTgt>
                                        </p:tgtEl>
                                        <p:attrNameLst>
                                          <p:attrName>style.visibility</p:attrName>
                                        </p:attrNameLst>
                                      </p:cBhvr>
                                      <p:to>
                                        <p:strVal val="visible"/>
                                      </p:to>
                                    </p:set>
                                    <p:animEffect filter="fade" transition="in">
                                      <p:cBhvr>
                                        <p:cTn dur="500"/>
                                        <p:tgtEl>
                                          <p:spTgt spid="261">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62">
                                            <p:txEl>
                                              <p:pRg end="0" st="0"/>
                                            </p:txEl>
                                          </p:spTgt>
                                        </p:tgtEl>
                                        <p:attrNameLst>
                                          <p:attrName>style.visibility</p:attrName>
                                        </p:attrNameLst>
                                      </p:cBhvr>
                                      <p:to>
                                        <p:strVal val="visible"/>
                                      </p:to>
                                    </p:set>
                                    <p:animEffect filter="fade" transition="in">
                                      <p:cBhvr>
                                        <p:cTn dur="500"/>
                                        <p:tgtEl>
                                          <p:spTgt spid="262">
                                            <p:txEl>
                                              <p:pRg end="0" st="0"/>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7" name="Shape 267"/>
        <p:cNvGrpSpPr/>
        <p:nvPr/>
      </p:nvGrpSpPr>
      <p:grpSpPr>
        <a:xfrm>
          <a:off x="0" y="0"/>
          <a:ext cx="0" cy="0"/>
          <a:chOff x="0" y="0"/>
          <a:chExt cx="0" cy="0"/>
        </a:xfrm>
      </p:grpSpPr>
      <p:sp>
        <p:nvSpPr>
          <p:cNvPr id="268" name="Google Shape;268;p7"/>
          <p:cNvSpPr txBox="1"/>
          <p:nvPr>
            <p:ph idx="1" type="body"/>
          </p:nvPr>
        </p:nvSpPr>
        <p:spPr>
          <a:xfrm>
            <a:off x="1767875" y="1845900"/>
            <a:ext cx="2429700" cy="2453400"/>
          </a:xfrm>
          <a:prstGeom prst="rect">
            <a:avLst/>
          </a:prstGeom>
          <a:noFill/>
          <a:ln>
            <a:noFill/>
          </a:ln>
        </p:spPr>
        <p:txBody>
          <a:bodyPr anchorCtr="0" anchor="t" bIns="0" lIns="0" spcFirstLastPara="1" rIns="0" wrap="square" tIns="0">
            <a:noAutofit/>
          </a:bodyPr>
          <a:lstStyle/>
          <a:p>
            <a:pPr indent="0" lvl="0" marL="101600" rtl="0" algn="just">
              <a:lnSpc>
                <a:spcPct val="115000"/>
              </a:lnSpc>
              <a:spcBef>
                <a:spcPts val="1400"/>
              </a:spcBef>
              <a:spcAft>
                <a:spcPts val="0"/>
              </a:spcAft>
              <a:buSzPts val="2000"/>
              <a:buNone/>
            </a:pPr>
            <a:r>
              <a:rPr lang="en-US" sz="2800">
                <a:solidFill>
                  <a:srgbClr val="F2F2F2"/>
                </a:solidFill>
                <a:latin typeface="Tahoma"/>
                <a:ea typeface="Tahoma"/>
                <a:cs typeface="Tahoma"/>
                <a:sym typeface="Tahoma"/>
              </a:rPr>
              <a:t>3. </a:t>
            </a:r>
            <a:r>
              <a:rPr lang="en-US" sz="2800">
                <a:solidFill>
                  <a:srgbClr val="F2F2F2"/>
                </a:solidFill>
                <a:latin typeface="Tahoma"/>
                <a:ea typeface="Tahoma"/>
                <a:cs typeface="Tahoma"/>
                <a:sym typeface="Tahoma"/>
              </a:rPr>
              <a:t>Lúc này trong triều đình, các quan lại chia làm mấy phái?</a:t>
            </a:r>
            <a:endParaRPr sz="2800">
              <a:solidFill>
                <a:srgbClr val="F2F2F2"/>
              </a:solidFill>
              <a:latin typeface="Tahoma"/>
              <a:ea typeface="Tahoma"/>
              <a:cs typeface="Tahoma"/>
              <a:sym typeface="Tahoma"/>
            </a:endParaRPr>
          </a:p>
        </p:txBody>
      </p:sp>
      <p:sp>
        <p:nvSpPr>
          <p:cNvPr id="269" name="Google Shape;269;p7"/>
          <p:cNvSpPr txBox="1"/>
          <p:nvPr>
            <p:ph idx="2" type="body"/>
          </p:nvPr>
        </p:nvSpPr>
        <p:spPr>
          <a:xfrm>
            <a:off x="4860032" y="1203598"/>
            <a:ext cx="2589692" cy="3024336"/>
          </a:xfrm>
          <a:prstGeom prst="rect">
            <a:avLst/>
          </a:prstGeom>
          <a:noFill/>
          <a:ln>
            <a:noFill/>
          </a:ln>
        </p:spPr>
        <p:txBody>
          <a:bodyPr anchorCtr="0" anchor="t" bIns="0" lIns="0" spcFirstLastPara="1" rIns="0" wrap="square" tIns="0">
            <a:noAutofit/>
          </a:bodyPr>
          <a:lstStyle/>
          <a:p>
            <a:pPr indent="0" lvl="0" marL="0" rtl="0" algn="just">
              <a:lnSpc>
                <a:spcPct val="115000"/>
              </a:lnSpc>
              <a:spcBef>
                <a:spcPts val="800"/>
              </a:spcBef>
              <a:spcAft>
                <a:spcPts val="800"/>
              </a:spcAft>
              <a:buSzPts val="2000"/>
              <a:buNone/>
            </a:pPr>
            <a:r>
              <a:rPr lang="en-US" sz="2800">
                <a:solidFill>
                  <a:srgbClr val="F2F2F2"/>
                </a:solidFill>
                <a:latin typeface="Tahoma"/>
                <a:ea typeface="Tahoma"/>
                <a:cs typeface="Tahoma"/>
                <a:sym typeface="Tahoma"/>
              </a:rPr>
              <a:t>Các quan lại trong triều đình chia làm hai phái là phái chủ hòa và phái chủ chiến.</a:t>
            </a:r>
            <a:endParaRPr sz="2800">
              <a:solidFill>
                <a:srgbClr val="F2F2F2"/>
              </a:solidFill>
              <a:latin typeface="Tahoma"/>
              <a:ea typeface="Tahoma"/>
              <a:cs typeface="Tahoma"/>
              <a:sym typeface="Tahoma"/>
            </a:endParaRPr>
          </a:p>
        </p:txBody>
      </p:sp>
      <p:pic>
        <p:nvPicPr>
          <p:cNvPr id="270" name="Google Shape;270;p7"/>
          <p:cNvPicPr preferRelativeResize="0"/>
          <p:nvPr/>
        </p:nvPicPr>
        <p:blipFill rotWithShape="1">
          <a:blip r:embed="rId3">
            <a:alphaModFix/>
          </a:blip>
          <a:srcRect b="0" l="0" r="0" t="0"/>
          <a:stretch/>
        </p:blipFill>
        <p:spPr>
          <a:xfrm>
            <a:off x="8172400" y="36736"/>
            <a:ext cx="936104" cy="936104"/>
          </a:xfrm>
          <a:prstGeom prst="rect">
            <a:avLst/>
          </a:prstGeom>
          <a:noFill/>
          <a:ln>
            <a:noFill/>
          </a:ln>
        </p:spPr>
      </p:pic>
    </p:spTree>
  </p:cSld>
  <p:clrMapOvr>
    <a:masterClrMapping/>
  </p:clrMapOvr>
  <p:transition spd="slow" p14:dur="1500">
    <p:split orient="vert"/>
  </p:transition>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68">
                                            <p:txEl>
                                              <p:pRg end="0" st="0"/>
                                            </p:txEl>
                                          </p:spTgt>
                                        </p:tgtEl>
                                        <p:attrNameLst>
                                          <p:attrName>style.visibility</p:attrName>
                                        </p:attrNameLst>
                                      </p:cBhvr>
                                      <p:to>
                                        <p:strVal val="visible"/>
                                      </p:to>
                                    </p:set>
                                    <p:animEffect filter="fade" transition="in">
                                      <p:cBhvr>
                                        <p:cTn dur="500"/>
                                        <p:tgtEl>
                                          <p:spTgt spid="268">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69">
                                            <p:txEl>
                                              <p:pRg end="0" st="0"/>
                                            </p:txEl>
                                          </p:spTgt>
                                        </p:tgtEl>
                                        <p:attrNameLst>
                                          <p:attrName>style.visibility</p:attrName>
                                        </p:attrNameLst>
                                      </p:cBhvr>
                                      <p:to>
                                        <p:strVal val="visible"/>
                                      </p:to>
                                    </p:set>
                                    <p:animEffect filter="fade" transition="in">
                                      <p:cBhvr>
                                        <p:cTn dur="500"/>
                                        <p:tgtEl>
                                          <p:spTgt spid="269">
                                            <p:txEl>
                                              <p:pRg end="0" st="0"/>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4" name="Shape 274"/>
        <p:cNvGrpSpPr/>
        <p:nvPr/>
      </p:nvGrpSpPr>
      <p:grpSpPr>
        <a:xfrm>
          <a:off x="0" y="0"/>
          <a:ext cx="0" cy="0"/>
          <a:chOff x="0" y="0"/>
          <a:chExt cx="0" cy="0"/>
        </a:xfrm>
      </p:grpSpPr>
      <p:sp>
        <p:nvSpPr>
          <p:cNvPr id="275" name="Google Shape;275;p6"/>
          <p:cNvSpPr txBox="1"/>
          <p:nvPr>
            <p:ph type="title"/>
          </p:nvPr>
        </p:nvSpPr>
        <p:spPr>
          <a:xfrm>
            <a:off x="467544" y="627534"/>
            <a:ext cx="6192688" cy="898505"/>
          </a:xfrm>
          <a:prstGeom prst="rect">
            <a:avLst/>
          </a:prstGeom>
          <a:noFill/>
          <a:ln>
            <a:noFill/>
          </a:ln>
        </p:spPr>
        <p:txBody>
          <a:bodyPr anchorCtr="0" anchor="t" bIns="0" lIns="0" spcFirstLastPara="1" rIns="0" wrap="square" tIns="0">
            <a:noAutofit/>
          </a:bodyPr>
          <a:lstStyle/>
          <a:p>
            <a:pPr indent="0" lvl="0" marL="101600" rtl="0" algn="just">
              <a:lnSpc>
                <a:spcPct val="90000"/>
              </a:lnSpc>
              <a:spcBef>
                <a:spcPts val="0"/>
              </a:spcBef>
              <a:spcAft>
                <a:spcPts val="0"/>
              </a:spcAft>
              <a:buSzPts val="3000"/>
              <a:buNone/>
            </a:pPr>
            <a:r>
              <a:rPr b="1" lang="en-US" sz="2800">
                <a:solidFill>
                  <a:srgbClr val="C87FE5"/>
                </a:solidFill>
                <a:latin typeface="Tahoma"/>
                <a:ea typeface="Tahoma"/>
                <a:cs typeface="Tahoma"/>
                <a:sym typeface="Tahoma"/>
              </a:rPr>
              <a:t>Phân biệt điểm khác nhau giữa phái chủ </a:t>
            </a:r>
            <a:r>
              <a:rPr b="1" lang="en-US" sz="2800">
                <a:solidFill>
                  <a:srgbClr val="C87FE5"/>
                </a:solidFill>
                <a:latin typeface="Tahoma"/>
                <a:ea typeface="Tahoma"/>
                <a:cs typeface="Tahoma"/>
                <a:sym typeface="Tahoma"/>
              </a:rPr>
              <a:t>hòa </a:t>
            </a:r>
            <a:r>
              <a:rPr b="1" lang="en-US" sz="2800">
                <a:solidFill>
                  <a:srgbClr val="C87FE5"/>
                </a:solidFill>
                <a:latin typeface="Tahoma"/>
                <a:ea typeface="Tahoma"/>
                <a:cs typeface="Tahoma"/>
                <a:sym typeface="Tahoma"/>
              </a:rPr>
              <a:t>và phái chủ </a:t>
            </a:r>
            <a:r>
              <a:rPr b="1" lang="en-US" sz="2800">
                <a:solidFill>
                  <a:srgbClr val="C87FE5"/>
                </a:solidFill>
                <a:latin typeface="Tahoma"/>
                <a:ea typeface="Tahoma"/>
                <a:cs typeface="Tahoma"/>
                <a:sym typeface="Tahoma"/>
              </a:rPr>
              <a:t>chiến</a:t>
            </a:r>
            <a:r>
              <a:rPr b="1" lang="en-US" sz="2800">
                <a:solidFill>
                  <a:srgbClr val="C87FE5"/>
                </a:solidFill>
                <a:latin typeface="Tahoma"/>
                <a:ea typeface="Tahoma"/>
                <a:cs typeface="Tahoma"/>
                <a:sym typeface="Tahoma"/>
              </a:rPr>
              <a:t>?                              </a:t>
            </a:r>
            <a:endParaRPr b="1" sz="2800">
              <a:solidFill>
                <a:srgbClr val="C87FE5"/>
              </a:solidFill>
              <a:latin typeface="Tahoma"/>
              <a:ea typeface="Tahoma"/>
              <a:cs typeface="Tahoma"/>
              <a:sym typeface="Tahoma"/>
            </a:endParaRPr>
          </a:p>
        </p:txBody>
      </p:sp>
      <p:sp>
        <p:nvSpPr>
          <p:cNvPr id="276" name="Google Shape;276;p6"/>
          <p:cNvSpPr txBox="1"/>
          <p:nvPr>
            <p:ph idx="1" type="body"/>
          </p:nvPr>
        </p:nvSpPr>
        <p:spPr>
          <a:xfrm>
            <a:off x="565140" y="1707654"/>
            <a:ext cx="6167100" cy="2952328"/>
          </a:xfrm>
          <a:prstGeom prst="rect">
            <a:avLst/>
          </a:prstGeom>
          <a:noFill/>
          <a:ln>
            <a:noFill/>
          </a:ln>
        </p:spPr>
        <p:txBody>
          <a:bodyPr anchorCtr="0" anchor="t" bIns="0" lIns="0" spcFirstLastPara="1" rIns="0" wrap="square" tIns="0">
            <a:noAutofit/>
          </a:bodyPr>
          <a:lstStyle/>
          <a:p>
            <a:pPr indent="0" lvl="0" marL="101600" rtl="0" algn="l">
              <a:lnSpc>
                <a:spcPct val="150000"/>
              </a:lnSpc>
              <a:spcBef>
                <a:spcPts val="0"/>
              </a:spcBef>
              <a:spcAft>
                <a:spcPts val="0"/>
              </a:spcAft>
              <a:buSzPts val="2000"/>
              <a:buNone/>
            </a:pPr>
            <a:r>
              <a:rPr lang="en-US">
                <a:solidFill>
                  <a:srgbClr val="F2F2F2"/>
                </a:solidFill>
                <a:latin typeface="Tahoma"/>
                <a:ea typeface="Tahoma"/>
                <a:cs typeface="Tahoma"/>
                <a:sym typeface="Tahoma"/>
              </a:rPr>
              <a:t>+ Phái chủ hòa: chủ trương thương thuyết với thực dân Pháp.</a:t>
            </a:r>
            <a:endParaRPr>
              <a:solidFill>
                <a:srgbClr val="F2F2F2"/>
              </a:solidFill>
              <a:latin typeface="Tahoma"/>
              <a:ea typeface="Tahoma"/>
              <a:cs typeface="Tahoma"/>
              <a:sym typeface="Tahoma"/>
            </a:endParaRPr>
          </a:p>
          <a:p>
            <a:pPr indent="0" lvl="0" marL="101600" rtl="0" algn="l">
              <a:lnSpc>
                <a:spcPct val="150000"/>
              </a:lnSpc>
              <a:spcBef>
                <a:spcPts val="0"/>
              </a:spcBef>
              <a:spcAft>
                <a:spcPts val="0"/>
              </a:spcAft>
              <a:buSzPts val="2000"/>
              <a:buNone/>
            </a:pPr>
            <a:r>
              <a:rPr lang="en-US">
                <a:solidFill>
                  <a:srgbClr val="F2F2F2"/>
                </a:solidFill>
                <a:latin typeface="Tahoma"/>
                <a:ea typeface="Tahoma"/>
                <a:cs typeface="Tahoma"/>
                <a:sym typeface="Tahoma"/>
              </a:rPr>
              <a:t>+ Phái chủ chiến, đại diện là Tôn Thất  Thuyết, chủ trương cùng nhân dân tiếp tục chiến đấu chống thực dân Pháp.</a:t>
            </a:r>
            <a:endParaRPr>
              <a:solidFill>
                <a:srgbClr val="F2F2F2"/>
              </a:solidFill>
              <a:latin typeface="Tahoma"/>
              <a:ea typeface="Tahoma"/>
              <a:cs typeface="Tahoma"/>
              <a:sym typeface="Tahoma"/>
            </a:endParaRPr>
          </a:p>
        </p:txBody>
      </p:sp>
      <p:pic>
        <p:nvPicPr>
          <p:cNvPr id="277" name="Google Shape;277;p6"/>
          <p:cNvPicPr preferRelativeResize="0"/>
          <p:nvPr/>
        </p:nvPicPr>
        <p:blipFill rotWithShape="1">
          <a:blip r:embed="rId3">
            <a:alphaModFix/>
          </a:blip>
          <a:srcRect b="0" l="0" r="0" t="0"/>
          <a:stretch/>
        </p:blipFill>
        <p:spPr>
          <a:xfrm>
            <a:off x="8172400" y="36736"/>
            <a:ext cx="936104" cy="936104"/>
          </a:xfrm>
          <a:prstGeom prst="rect">
            <a:avLst/>
          </a:prstGeom>
          <a:noFill/>
          <a:ln>
            <a:noFill/>
          </a:ln>
        </p:spPr>
      </p:pic>
    </p:spTree>
  </p:cSld>
  <p:clrMapOvr>
    <a:masterClrMapping/>
  </p:clrMapOvr>
  <p:transition spd="slow" p14:dur="1500">
    <p:split orient="vert"/>
  </p:transition>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75"/>
                                        </p:tgtEl>
                                        <p:attrNameLst>
                                          <p:attrName>style.visibility</p:attrName>
                                        </p:attrNameLst>
                                      </p:cBhvr>
                                      <p:to>
                                        <p:strVal val="visible"/>
                                      </p:to>
                                    </p:set>
                                    <p:animEffect filter="fade" transition="in">
                                      <p:cBhvr>
                                        <p:cTn dur="500"/>
                                        <p:tgtEl>
                                          <p:spTgt spid="275"/>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76">
                                            <p:txEl>
                                              <p:pRg end="0" st="0"/>
                                            </p:txEl>
                                          </p:spTgt>
                                        </p:tgtEl>
                                        <p:attrNameLst>
                                          <p:attrName>style.visibility</p:attrName>
                                        </p:attrNameLst>
                                      </p:cBhvr>
                                      <p:to>
                                        <p:strVal val="visible"/>
                                      </p:to>
                                    </p:set>
                                    <p:animEffect filter="fade" transition="in">
                                      <p:cBhvr>
                                        <p:cTn dur="500"/>
                                        <p:tgtEl>
                                          <p:spTgt spid="276">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76">
                                            <p:txEl>
                                              <p:pRg end="1" st="1"/>
                                            </p:txEl>
                                          </p:spTgt>
                                        </p:tgtEl>
                                        <p:attrNameLst>
                                          <p:attrName>style.visibility</p:attrName>
                                        </p:attrNameLst>
                                      </p:cBhvr>
                                      <p:to>
                                        <p:strVal val="visible"/>
                                      </p:to>
                                    </p:set>
                                    <p:animEffect filter="fade" transition="in">
                                      <p:cBhvr>
                                        <p:cTn dur="500"/>
                                        <p:tgtEl>
                                          <p:spTgt spid="276">
                                            <p:txEl>
                                              <p:pRg end="1" st="1"/>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1" name="Shape 281"/>
        <p:cNvGrpSpPr/>
        <p:nvPr/>
      </p:nvGrpSpPr>
      <p:grpSpPr>
        <a:xfrm>
          <a:off x="0" y="0"/>
          <a:ext cx="0" cy="0"/>
          <a:chOff x="0" y="0"/>
          <a:chExt cx="0" cy="0"/>
        </a:xfrm>
      </p:grpSpPr>
      <p:pic>
        <p:nvPicPr>
          <p:cNvPr id="282" name="Google Shape;282;p9"/>
          <p:cNvPicPr preferRelativeResize="0"/>
          <p:nvPr/>
        </p:nvPicPr>
        <p:blipFill rotWithShape="1">
          <a:blip r:embed="rId3">
            <a:alphaModFix/>
          </a:blip>
          <a:srcRect b="0" l="0" r="0" t="0"/>
          <a:stretch/>
        </p:blipFill>
        <p:spPr>
          <a:xfrm>
            <a:off x="607581" y="771550"/>
            <a:ext cx="2889772" cy="3230488"/>
          </a:xfrm>
          <a:prstGeom prst="rect">
            <a:avLst/>
          </a:prstGeom>
          <a:noFill/>
          <a:ln>
            <a:noFill/>
          </a:ln>
        </p:spPr>
      </p:pic>
      <p:sp>
        <p:nvSpPr>
          <p:cNvPr id="283" name="Google Shape;283;p9"/>
          <p:cNvSpPr txBox="1"/>
          <p:nvPr/>
        </p:nvSpPr>
        <p:spPr>
          <a:xfrm>
            <a:off x="617034" y="4011910"/>
            <a:ext cx="2880319" cy="52322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0" i="0" lang="en-US" sz="2800" u="none" cap="none" strike="noStrike">
                <a:solidFill>
                  <a:schemeClr val="dk1"/>
                </a:solidFill>
                <a:latin typeface="Tahoma"/>
                <a:ea typeface="Tahoma"/>
                <a:cs typeface="Tahoma"/>
                <a:sym typeface="Tahoma"/>
              </a:rPr>
              <a:t>Tôn Thất Thuyết</a:t>
            </a:r>
            <a:endParaRPr b="0" i="0" sz="2800" u="none" cap="none" strike="noStrike">
              <a:solidFill>
                <a:schemeClr val="dk1"/>
              </a:solidFill>
              <a:latin typeface="Tahoma"/>
              <a:ea typeface="Tahoma"/>
              <a:cs typeface="Tahoma"/>
              <a:sym typeface="Tahoma"/>
            </a:endParaRPr>
          </a:p>
        </p:txBody>
      </p:sp>
      <p:grpSp>
        <p:nvGrpSpPr>
          <p:cNvPr id="284" name="Google Shape;284;p9"/>
          <p:cNvGrpSpPr/>
          <p:nvPr/>
        </p:nvGrpSpPr>
        <p:grpSpPr>
          <a:xfrm>
            <a:off x="4067944" y="1419622"/>
            <a:ext cx="2952328" cy="1763616"/>
            <a:chOff x="4067944" y="1419622"/>
            <a:chExt cx="2952328" cy="1763616"/>
          </a:xfrm>
        </p:grpSpPr>
        <p:sp>
          <p:nvSpPr>
            <p:cNvPr id="285" name="Google Shape;285;p9"/>
            <p:cNvSpPr/>
            <p:nvPr/>
          </p:nvSpPr>
          <p:spPr>
            <a:xfrm>
              <a:off x="4067944" y="1419622"/>
              <a:ext cx="2952328" cy="1763616"/>
            </a:xfrm>
            <a:prstGeom prst="cloudCallout">
              <a:avLst>
                <a:gd fmla="val -67465" name="adj1"/>
                <a:gd fmla="val 17643" name="adj2"/>
              </a:avLst>
            </a:prstGeom>
            <a:solidFill>
              <a:schemeClr val="accent1"/>
            </a:solidFill>
            <a:ln cap="flat" cmpd="sng" w="25400">
              <a:solidFill>
                <a:srgbClr val="BAA12F"/>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chemeClr val="lt1"/>
                </a:solidFill>
                <a:latin typeface="Arial"/>
                <a:ea typeface="Arial"/>
                <a:cs typeface="Arial"/>
                <a:sym typeface="Arial"/>
              </a:endParaRPr>
            </a:p>
          </p:txBody>
        </p:sp>
        <p:sp>
          <p:nvSpPr>
            <p:cNvPr id="286" name="Google Shape;286;p9"/>
            <p:cNvSpPr txBox="1"/>
            <p:nvPr/>
          </p:nvSpPr>
          <p:spPr>
            <a:xfrm>
              <a:off x="4355976" y="1881328"/>
              <a:ext cx="2664296" cy="707886"/>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0" i="0" lang="en-US" sz="4000" u="none" cap="none" strike="noStrike">
                  <a:solidFill>
                    <a:schemeClr val="lt1"/>
                  </a:solidFill>
                  <a:latin typeface="Tahoma"/>
                  <a:ea typeface="Tahoma"/>
                  <a:cs typeface="Tahoma"/>
                  <a:sym typeface="Tahoma"/>
                </a:rPr>
                <a:t>Ông là ai?</a:t>
              </a:r>
              <a:endParaRPr b="0" i="0" sz="4000" u="none" cap="none" strike="noStrike">
                <a:solidFill>
                  <a:schemeClr val="lt1"/>
                </a:solidFill>
                <a:latin typeface="Tahoma"/>
                <a:ea typeface="Tahoma"/>
                <a:cs typeface="Tahoma"/>
                <a:sym typeface="Tahoma"/>
              </a:endParaRPr>
            </a:p>
          </p:txBody>
        </p:sp>
      </p:grpSp>
      <p:pic>
        <p:nvPicPr>
          <p:cNvPr id="287" name="Google Shape;287;p9"/>
          <p:cNvPicPr preferRelativeResize="0"/>
          <p:nvPr/>
        </p:nvPicPr>
        <p:blipFill rotWithShape="1">
          <a:blip r:embed="rId4">
            <a:alphaModFix/>
          </a:blip>
          <a:srcRect b="0" l="0" r="0" t="0"/>
          <a:stretch/>
        </p:blipFill>
        <p:spPr>
          <a:xfrm>
            <a:off x="8172400" y="36736"/>
            <a:ext cx="936104" cy="936104"/>
          </a:xfrm>
          <a:prstGeom prst="rect">
            <a:avLst/>
          </a:prstGeom>
          <a:noFill/>
          <a:ln>
            <a:noFill/>
          </a:ln>
        </p:spPr>
      </p:pic>
    </p:spTree>
  </p:cSld>
  <p:clrMapOvr>
    <a:masterClrMapping/>
  </p:clrMapOvr>
  <p:transition spd="slow" p14:dur="2500">
    <p:checker/>
  </p:transition>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82"/>
                                        </p:tgtEl>
                                        <p:attrNameLst>
                                          <p:attrName>style.visibility</p:attrName>
                                        </p:attrNameLst>
                                      </p:cBhvr>
                                      <p:to>
                                        <p:strVal val="visible"/>
                                      </p:to>
                                    </p:set>
                                    <p:animEffect filter="fade" transition="in">
                                      <p:cBhvr>
                                        <p:cTn dur="1000"/>
                                        <p:tgtEl>
                                          <p:spTgt spid="282"/>
                                        </p:tgtEl>
                                      </p:cBhvr>
                                    </p:animEffect>
                                  </p:childTnLst>
                                </p:cTn>
                              </p:par>
                              <p:par>
                                <p:cTn fill="hold" nodeType="withEffect" presetClass="entr" presetID="10" presetSubtype="0">
                                  <p:stCondLst>
                                    <p:cond delay="0"/>
                                  </p:stCondLst>
                                  <p:childTnLst>
                                    <p:set>
                                      <p:cBhvr>
                                        <p:cTn dur="1" fill="hold">
                                          <p:stCondLst>
                                            <p:cond delay="0"/>
                                          </p:stCondLst>
                                        </p:cTn>
                                        <p:tgtEl>
                                          <p:spTgt spid="284"/>
                                        </p:tgtEl>
                                        <p:attrNameLst>
                                          <p:attrName>style.visibility</p:attrName>
                                        </p:attrNameLst>
                                      </p:cBhvr>
                                      <p:to>
                                        <p:strVal val="visible"/>
                                      </p:to>
                                    </p:set>
                                    <p:animEffect filter="fade" transition="in">
                                      <p:cBhvr>
                                        <p:cTn dur="1000"/>
                                        <p:tgtEl>
                                          <p:spTgt spid="284"/>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83"/>
                                        </p:tgtEl>
                                        <p:attrNameLst>
                                          <p:attrName>style.visibility</p:attrName>
                                        </p:attrNameLst>
                                      </p:cBhvr>
                                      <p:to>
                                        <p:strVal val="visible"/>
                                      </p:to>
                                    </p:set>
                                    <p:animEffect filter="fade" transition="in">
                                      <p:cBhvr>
                                        <p:cTn dur="500"/>
                                        <p:tgtEl>
                                          <p:spTgt spid="283"/>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sric template">
  <a:themeElements>
    <a:clrScheme name="Custom 347">
      <a:dk1>
        <a:srgbClr val="FFFFFF"/>
      </a:dk1>
      <a:lt1>
        <a:srgbClr val="24272E"/>
      </a:lt1>
      <a:dk2>
        <a:srgbClr val="C6C8D6"/>
      </a:dk2>
      <a:lt2>
        <a:srgbClr val="6B707C"/>
      </a:lt2>
      <a:accent1>
        <a:srgbClr val="FFDD41"/>
      </a:accent1>
      <a:accent2>
        <a:srgbClr val="8CE444"/>
      </a:accent2>
      <a:accent3>
        <a:srgbClr val="5FDEF0"/>
      </a:accent3>
      <a:accent4>
        <a:srgbClr val="7598FF"/>
      </a:accent4>
      <a:accent5>
        <a:srgbClr val="BA64E0"/>
      </a:accent5>
      <a:accent6>
        <a:srgbClr val="FF594C"/>
      </a:accent6>
      <a:hlink>
        <a:srgbClr val="CCDBFF"/>
      </a:hlink>
      <a:folHlink>
        <a:srgbClr val="6611C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file>