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59" r:id="rId4"/>
    <p:sldId id="273" r:id="rId5"/>
    <p:sldId id="258" r:id="rId6"/>
    <p:sldId id="267" r:id="rId7"/>
    <p:sldId id="276" r:id="rId8"/>
    <p:sldId id="277" r:id="rId9"/>
    <p:sldId id="27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3.m4a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4.m4a"/><Relationship Id="rId16" Type="http://schemas.openxmlformats.org/officeDocument/2006/relationships/image" Target="../media/image53.png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03418" y="1319928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6" name="文本框 13"/>
          <p:cNvSpPr txBox="1"/>
          <p:nvPr/>
        </p:nvSpPr>
        <p:spPr>
          <a:xfrm>
            <a:off x="5140610" y="2349645"/>
            <a:ext cx="324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Thực</a:t>
            </a:r>
            <a:r>
              <a:rPr lang="en-US" altLang="zh-CN" sz="2400" dirty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hiện</a:t>
            </a:r>
            <a:r>
              <a:rPr lang="en-US" altLang="zh-CN" sz="2400" dirty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: </a:t>
            </a:r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EduFive</a:t>
            </a:r>
            <a:endParaRPr lang="zh-CN" altLang="en-US" sz="2400" dirty="0">
              <a:solidFill>
                <a:srgbClr val="72450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10" name="文本框 12">
            <a:extLst>
              <a:ext uri="{FF2B5EF4-FFF2-40B4-BE49-F238E27FC236}">
                <a16:creationId xmlns:a16="http://schemas.microsoft.com/office/drawing/2014/main" id="{0BF440EC-1919-4EBB-86DC-9EF5717A41BD}"/>
              </a:ext>
            </a:extLst>
          </p:cNvPr>
          <p:cNvSpPr txBox="1"/>
          <p:nvPr/>
        </p:nvSpPr>
        <p:spPr>
          <a:xfrm>
            <a:off x="1183441" y="4244876"/>
            <a:ext cx="998575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7200" b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LUYỆN TẬP CHUNG</a:t>
            </a:r>
            <a:endParaRPr lang="zh-CN" altLang="en-US" sz="72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896676"/>
              <a:ext cx="2453427" cy="168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90026"/>
            <a:chOff x="8061083" y="2111896"/>
            <a:chExt cx="1321237" cy="1587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88001" y="2610419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32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534190" y="3146196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chấm</a:t>
            </a:r>
            <a:endParaRPr lang="zh-CN" altLang="en-US" sz="32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7451" y="4285893"/>
            <a:ext cx="929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1dm = ….m          b)1g   = ….m         c)1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….m              8g   = ….m        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….m              25g = ….m        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63539">
            <a:off x="-315521" y="4832562"/>
            <a:ext cx="23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025" y="47418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      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8157" y="4726116"/>
            <a:ext cx="5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3895" y="536701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26099" y="61842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06552" y="3460821"/>
            <a:ext cx="3981157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25g =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13481" y="3424384"/>
            <a:ext cx="421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0818" y="5467892"/>
            <a:ext cx="61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7dm; 2m 3dm; 4m 37cm; 1m 53cm</a:t>
            </a: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0652" y="88634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5m 7dm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blipFill>
                <a:blip r:embed="rId12"/>
                <a:stretch>
                  <a:fillRect l="-634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48575" y="1726043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2m 3dm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blipFill>
                <a:blip r:embed="rId14"/>
                <a:stretch>
                  <a:fillRect l="-666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295" y="2539624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4m 37cm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blipFill>
                <a:blip r:embed="rId15"/>
                <a:stretch>
                  <a:fillRect l="-5464" r="-409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blipFill>
                <a:blip r:embed="rId16"/>
                <a:stretch>
                  <a:fillRect l="-634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01329" y="3203212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1m 53cm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blipFill>
                <a:blip r:embed="rId17"/>
                <a:stretch>
                  <a:fillRect l="-5753" r="-41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" y="13787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2" y="13787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9682" y="3429000"/>
            <a:ext cx="602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8135965" y="1106325"/>
            <a:ext cx="1400825" cy="1230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9603" y="834258"/>
            <a:ext cx="3094184" cy="17021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8255 1.11111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1315 0.157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7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phân số sau thành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176198" y="5394351"/>
            <a:ext cx="390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Body)"/>
              </a:rPr>
              <a:t>Bài tập giảm tải theo công văn 3969</a:t>
            </a: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764701" y="1084122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 các em học 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4612"/>
          </a:xfrm>
          <a:prstGeom prst="rect">
            <a:avLst/>
          </a:prstGeom>
        </p:spPr>
      </p:pic>
      <p:sp>
        <p:nvSpPr>
          <p:cNvPr id="3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87868" y="1320482"/>
            <a:ext cx="87754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55959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94</Paragraphs>
  <Slides>9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tiBody)</vt:lpstr>
      <vt:lpstr>Times New Roman</vt:lpstr>
      <vt:lpstr>UTM Windsor BT</vt:lpstr>
      <vt:lpstr>UTM Zirkon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2021-09-19T03:49:49Z</dcterms:modified>
</cp:coreProperties>
</file>