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2"/>
  </p:sldMasterIdLst>
  <p:notesMasterIdLst>
    <p:notesMasterId r:id="rId19"/>
  </p:notesMasterIdLst>
  <p:handoutMasterIdLst>
    <p:handoutMasterId r:id="rId20"/>
  </p:handoutMasterIdLst>
  <p:sldIdLst>
    <p:sldId id="532" r:id="rId3"/>
    <p:sldId id="257" r:id="rId4"/>
    <p:sldId id="258" r:id="rId5"/>
    <p:sldId id="307" r:id="rId6"/>
    <p:sldId id="519" r:id="rId7"/>
    <p:sldId id="533" r:id="rId8"/>
    <p:sldId id="534" r:id="rId9"/>
    <p:sldId id="535" r:id="rId10"/>
    <p:sldId id="536" r:id="rId11"/>
    <p:sldId id="537" r:id="rId12"/>
    <p:sldId id="538" r:id="rId13"/>
    <p:sldId id="539" r:id="rId14"/>
    <p:sldId id="530" r:id="rId15"/>
    <p:sldId id="262" r:id="rId16"/>
    <p:sldId id="261" r:id="rId17"/>
    <p:sldId id="259"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54A686"/>
    <a:srgbClr val="8D5E2F"/>
    <a:srgbClr val="996633"/>
    <a:srgbClr val="990099"/>
    <a:srgbClr val="F8F200"/>
    <a:srgbClr val="FFFF00"/>
    <a:srgbClr val="FFCC00"/>
    <a:srgbClr val="9AA4C1"/>
    <a:srgbClr val="B5D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936" y="-606"/>
      </p:cViewPr>
      <p:guideLst>
        <p:guide orient="horz" pos="2196"/>
        <p:guide pos="384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2021/9/17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26711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14C6-FBF2-4380-9FF0-B28B61D21FC8}" type="datetimeFigureOut">
              <a:rPr lang="zh-CN" altLang="en-US" smtClean="0"/>
              <a:t>2021/9/17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723D5-2651-4373-80F6-6210EA702ACE}" type="slidenum">
              <a:rPr lang="zh-CN" altLang="en-US" smtClean="0"/>
              <a:t>‹#›</a:t>
            </a:fld>
            <a:endParaRPr lang="zh-CN" altLang="en-US"/>
          </a:p>
        </p:txBody>
      </p:sp>
    </p:spTree>
    <p:extLst>
      <p:ext uri="{BB962C8B-B14F-4D97-AF65-F5344CB8AC3E}">
        <p14:creationId xmlns:p14="http://schemas.microsoft.com/office/powerpoint/2010/main" val="48309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t>2021/9/17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t>2021/9/17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t>2021/9/17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t>9/17/2021</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smtClean="0"/>
              <a:t>单击此处编辑母版标题样式</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smtClean="0"/>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t>2021/9/17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5"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
        <p:nvSpPr>
          <p:cNvPr id="13" name="Picture Placeholder 12"/>
          <p:cNvSpPr>
            <a:spLocks noGrp="1"/>
          </p:cNvSpPr>
          <p:nvPr>
            <p:ph type="pic" sz="quarter" idx="11"/>
          </p:nvPr>
        </p:nvSpPr>
        <p:spPr>
          <a:xfrm>
            <a:off x="4350028"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
        <p:nvSpPr>
          <p:cNvPr id="15" name="Picture Placeholder 14"/>
          <p:cNvSpPr>
            <a:spLocks noGrp="1"/>
          </p:cNvSpPr>
          <p:nvPr>
            <p:ph type="pic" sz="quarter" idx="12"/>
          </p:nvPr>
        </p:nvSpPr>
        <p:spPr>
          <a:xfrm>
            <a:off x="7337980"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267174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91906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608776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704580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341994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538066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834027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2021/9/17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669828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856986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305639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948341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689731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76238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6170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solidFill>
                  <a:prstClr val="black">
                    <a:tint val="75000"/>
                  </a:prstClr>
                </a:solidFill>
              </a:rPr>
              <a:pPr/>
              <a:t>9/17/2021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1718028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92835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198395841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7334B10-1BAA-4F86-8112-CC1F1B123847}" type="datetimeFigureOut">
              <a:rPr lang="zh-CN" altLang="en-US" smtClean="0"/>
              <a:t>2021/9/17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smtClean="0"/>
              <a:t>单击图标添加图片</a:t>
            </a:r>
            <a:endParaRPr lang="en-US"/>
          </a:p>
        </p:txBody>
      </p:sp>
    </p:spTree>
    <p:extLst>
      <p:ext uri="{BB962C8B-B14F-4D97-AF65-F5344CB8AC3E}">
        <p14:creationId xmlns:p14="http://schemas.microsoft.com/office/powerpoint/2010/main" val="265001984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Tree>
    <p:extLst>
      <p:ext uri="{BB962C8B-B14F-4D97-AF65-F5344CB8AC3E}">
        <p14:creationId xmlns:p14="http://schemas.microsoft.com/office/powerpoint/2010/main" val="174466556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5"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
        <p:nvSpPr>
          <p:cNvPr id="13" name="Picture Placeholder 12"/>
          <p:cNvSpPr>
            <a:spLocks noGrp="1"/>
          </p:cNvSpPr>
          <p:nvPr>
            <p:ph type="pic" sz="quarter" idx="11"/>
          </p:nvPr>
        </p:nvSpPr>
        <p:spPr>
          <a:xfrm>
            <a:off x="4350028"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
        <p:nvSpPr>
          <p:cNvPr id="15" name="Picture Placeholder 14"/>
          <p:cNvSpPr>
            <a:spLocks noGrp="1"/>
          </p:cNvSpPr>
          <p:nvPr>
            <p:ph type="pic" sz="quarter" idx="12"/>
          </p:nvPr>
        </p:nvSpPr>
        <p:spPr>
          <a:xfrm>
            <a:off x="7337980"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Tree>
    <p:extLst>
      <p:ext uri="{BB962C8B-B14F-4D97-AF65-F5344CB8AC3E}">
        <p14:creationId xmlns:p14="http://schemas.microsoft.com/office/powerpoint/2010/main" val="64042068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02927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71479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7334B10-1BAA-4F86-8112-CC1F1B123847}" type="datetimeFigureOut">
              <a:rPr lang="zh-CN" altLang="en-US" smtClean="0"/>
              <a:t>2021/9/17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7334B10-1BAA-4F86-8112-CC1F1B123847}" type="datetimeFigureOut">
              <a:rPr lang="zh-CN" altLang="en-US" smtClean="0"/>
              <a:t>2021/9/17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334B10-1BAA-4F86-8112-CC1F1B123847}" type="datetimeFigureOut">
              <a:rPr lang="zh-CN" altLang="en-US" smtClean="0"/>
              <a:t>2021/9/17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2021/9/17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2021/9/17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t>2021/9/17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solidFill>
                  <a:prstClr val="black">
                    <a:tint val="75000"/>
                  </a:prstClr>
                </a:solidFill>
              </a:rPr>
              <a:pPr/>
              <a:t>2021/9/17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791435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3.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1662" y="1619572"/>
            <a:ext cx="1122088" cy="892665"/>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3692068" y="96819"/>
            <a:ext cx="5381398" cy="1256687"/>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687" y="725163"/>
            <a:ext cx="2117968" cy="6132837"/>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grpSp>
        <p:nvGrpSpPr>
          <p:cNvPr id="2" name="组合 1"/>
          <p:cNvGrpSpPr/>
          <p:nvPr/>
        </p:nvGrpSpPr>
        <p:grpSpPr>
          <a:xfrm>
            <a:off x="4225287" y="3701461"/>
            <a:ext cx="4187687" cy="1080770"/>
            <a:chOff x="7522" y="6286"/>
            <a:chExt cx="5060" cy="1702"/>
          </a:xfrm>
        </p:grpSpPr>
        <p:sp>
          <p:nvSpPr>
            <p:cNvPr id="26" name="矩形: 圆角 10"/>
            <p:cNvSpPr/>
            <p:nvPr/>
          </p:nvSpPr>
          <p:spPr>
            <a:xfrm>
              <a:off x="7522" y="6286"/>
              <a:ext cx="5060" cy="1026"/>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0B9B3"/>
                </a:solidFill>
                <a:latin typeface="Yeseva One" panose="00000500000000000000" charset="0"/>
                <a:ea typeface="Yeseva One" panose="00000500000000000000" charset="0"/>
                <a:sym typeface="Yeseva One" panose="00000500000000000000" charset="0"/>
              </a:endParaRPr>
            </a:p>
          </p:txBody>
        </p:sp>
        <p:sp>
          <p:nvSpPr>
            <p:cNvPr id="27" name="文本框 26"/>
            <p:cNvSpPr txBox="1"/>
            <p:nvPr/>
          </p:nvSpPr>
          <p:spPr>
            <a:xfrm>
              <a:off x="7862" y="6286"/>
              <a:ext cx="4401" cy="170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vi-VN" sz="2800" dirty="0" smtClean="0">
                  <a:solidFill>
                    <a:prstClr val="white"/>
                  </a:solidFill>
                  <a:latin typeface="+mj-lt"/>
                  <a:ea typeface="Yeseva One" panose="00000500000000000000" charset="0"/>
                  <a:sym typeface="Yeseva One" panose="00000500000000000000" charset="0"/>
                </a:rPr>
                <a:t>Thực hiện: EduFive</a:t>
              </a:r>
              <a:endParaRPr sz="2800" dirty="0">
                <a:solidFill>
                  <a:prstClr val="white"/>
                </a:solidFill>
                <a:latin typeface="+mj-lt"/>
                <a:ea typeface="Yeseva One" panose="00000500000000000000" charset="0"/>
                <a:sym typeface="Yeseva One" panose="00000500000000000000" charset="0"/>
              </a:endParaRPr>
            </a:p>
          </p:txBody>
        </p:sp>
      </p:grpSp>
      <p:sp>
        <p:nvSpPr>
          <p:cNvPr id="28" name="文本框 27"/>
          <p:cNvSpPr txBox="1"/>
          <p:nvPr/>
        </p:nvSpPr>
        <p:spPr>
          <a:xfrm>
            <a:off x="3513082" y="1941231"/>
            <a:ext cx="5612099" cy="741592"/>
          </a:xfrm>
          <a:prstGeom prst="rect">
            <a:avLst/>
          </a:prstGeom>
          <a:noFill/>
        </p:spPr>
        <p:txBody>
          <a:bodyPr wrap="none" rtlCol="0">
            <a:prstTxWarp prst="textArchUp">
              <a:avLst>
                <a:gd name="adj" fmla="val 9686000"/>
              </a:avLst>
            </a:prstTxWarp>
            <a:spAutoFit/>
          </a:bodyPr>
          <a:lstStyle/>
          <a:p>
            <a:pPr algn="ctr"/>
            <a:r>
              <a:rPr lang="en-US" altLang="zh-CN" sz="4400"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TẬP ĐỌC 5</a:t>
            </a:r>
            <a:endParaRPr lang="en-US" altLang="zh-CN" sz="4400" dirty="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29" name="文本框 28"/>
          <p:cNvSpPr txBox="1"/>
          <p:nvPr/>
        </p:nvSpPr>
        <p:spPr>
          <a:xfrm>
            <a:off x="1965642" y="2413337"/>
            <a:ext cx="8705850" cy="1015663"/>
          </a:xfrm>
          <a:prstGeom prst="rect">
            <a:avLst/>
          </a:prstGeom>
          <a:noFill/>
        </p:spPr>
        <p:txBody>
          <a:bodyPr wrap="square" rtlCol="0">
            <a:spAutoFit/>
          </a:bodyPr>
          <a:lstStyle/>
          <a:p>
            <a:pPr algn="ctr"/>
            <a:r>
              <a:rPr lang="vi-VN" sz="6000" b="1" dirty="0" smtClean="0">
                <a:solidFill>
                  <a:schemeClr val="accent6">
                    <a:lumMod val="75000"/>
                  </a:schemeClr>
                </a:solidFill>
                <a:latin typeface="+mj-lt"/>
                <a:ea typeface="Yeseva One" panose="00000500000000000000" charset="0"/>
                <a:sym typeface="Yeseva One" panose="00000500000000000000" charset="0"/>
              </a:rPr>
              <a:t>SẮC MÀU EM YÊU</a:t>
            </a:r>
            <a:endParaRPr sz="6000" b="1" dirty="0">
              <a:solidFill>
                <a:schemeClr val="accent6">
                  <a:lumMod val="75000"/>
                </a:schemeClr>
              </a:solidFill>
              <a:latin typeface="+mj-lt"/>
              <a:ea typeface="Yeseva One" panose="00000500000000000000" charset="0"/>
              <a:sym typeface="Yeseva One" panose="00000500000000000000" charset="0"/>
            </a:endParaRPr>
          </a:p>
        </p:txBody>
      </p:sp>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5156814" y="-2311179"/>
            <a:ext cx="609600" cy="609600"/>
          </a:xfrm>
          <a:prstGeom prst="rect">
            <a:avLst/>
          </a:prstGeom>
        </p:spPr>
      </p:pic>
    </p:spTree>
    <p:extLst>
      <p:ext uri="{BB962C8B-B14F-4D97-AF65-F5344CB8AC3E}">
        <p14:creationId xmlns:p14="http://schemas.microsoft.com/office/powerpoint/2010/main" val="298841478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hold" display="0">
                  <p:stCondLst>
                    <p:cond delay="indefinite"/>
                  </p:stCondLst>
                  <p:endCondLst>
                    <p:cond evt="onStopAudio" delay="0">
                      <p:tgtEl>
                        <p:sldTgt/>
                      </p:tgtEl>
                    </p:cond>
                  </p:endCondLst>
                </p:cTn>
                <p:tgtEl>
                  <p:spTgt spid="30"/>
                </p:tgtEl>
              </p:cMediaNode>
            </p:audio>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252" y="26505"/>
            <a:ext cx="2356755" cy="900062"/>
          </a:xfrm>
          <a:prstGeom prst="rect">
            <a:avLst/>
          </a:prstGeom>
        </p:spPr>
      </p:pic>
      <p:sp>
        <p:nvSpPr>
          <p:cNvPr id="52" name="文本框 51"/>
          <p:cNvSpPr txBox="1"/>
          <p:nvPr/>
        </p:nvSpPr>
        <p:spPr>
          <a:xfrm>
            <a:off x="2711653" y="494191"/>
            <a:ext cx="7423827" cy="584775"/>
          </a:xfrm>
          <a:prstGeom prst="rect">
            <a:avLst/>
          </a:prstGeom>
          <a:noFill/>
        </p:spPr>
        <p:txBody>
          <a:bodyPr wrap="none" rtlCol="0">
            <a:spAutoFit/>
          </a:bodyPr>
          <a:lstStyle/>
          <a:p>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2.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hình</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ảnh</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gợi</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ra</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từ</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3200" b="1" dirty="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endParaRPr>
          </a:p>
        </p:txBody>
      </p:sp>
      <p:grpSp>
        <p:nvGrpSpPr>
          <p:cNvPr id="53" name="组合 666"/>
          <p:cNvGrpSpPr/>
          <p:nvPr/>
        </p:nvGrpSpPr>
        <p:grpSpPr>
          <a:xfrm>
            <a:off x="5317724" y="4726614"/>
            <a:ext cx="6894914" cy="2157155"/>
            <a:chOff x="7275512" y="5344229"/>
            <a:chExt cx="4937126" cy="1544638"/>
          </a:xfrm>
        </p:grpSpPr>
        <p:sp>
          <p:nvSpPr>
            <p:cNvPr id="54" name="Freeform 229"/>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Freeform 230"/>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231"/>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62" name="组合 593"/>
          <p:cNvGrpSpPr/>
          <p:nvPr/>
        </p:nvGrpSpPr>
        <p:grpSpPr>
          <a:xfrm>
            <a:off x="2993572" y="6191373"/>
            <a:ext cx="524221" cy="670545"/>
            <a:chOff x="7016750" y="3297238"/>
            <a:chExt cx="654050" cy="836613"/>
          </a:xfrm>
        </p:grpSpPr>
        <p:sp>
          <p:nvSpPr>
            <p:cNvPr id="63" name="Freeform 257"/>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258"/>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259"/>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260"/>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261"/>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262"/>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263"/>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264"/>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265"/>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266"/>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267"/>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268"/>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269"/>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270"/>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271"/>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272"/>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273"/>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274"/>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275"/>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276"/>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277"/>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278"/>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279"/>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280"/>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87" name="组合 649"/>
          <p:cNvGrpSpPr/>
          <p:nvPr/>
        </p:nvGrpSpPr>
        <p:grpSpPr>
          <a:xfrm>
            <a:off x="13252" y="5590435"/>
            <a:ext cx="2568575" cy="1231900"/>
            <a:chOff x="4541838" y="2732088"/>
            <a:chExt cx="2568575" cy="1231900"/>
          </a:xfrm>
        </p:grpSpPr>
        <p:sp>
          <p:nvSpPr>
            <p:cNvPr id="88" name="Freeform 242"/>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243"/>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244"/>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245"/>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246"/>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nvGrpSpPr>
            <p:cNvPr id="93" name="组合 655"/>
            <p:cNvGrpSpPr/>
            <p:nvPr/>
          </p:nvGrpSpPr>
          <p:grpSpPr>
            <a:xfrm>
              <a:off x="5689600" y="3313113"/>
              <a:ext cx="1420813" cy="650875"/>
              <a:chOff x="5689600" y="3313113"/>
              <a:chExt cx="1420813" cy="650875"/>
            </a:xfrm>
          </p:grpSpPr>
          <p:sp>
            <p:nvSpPr>
              <p:cNvPr id="94" name="Freeform 247"/>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Freeform 248"/>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Freeform 249"/>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Freeform 250"/>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251"/>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252"/>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253"/>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254"/>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Freeform 255"/>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Freeform 256"/>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sp>
        <p:nvSpPr>
          <p:cNvPr id="45" name="Rectangle 64"/>
          <p:cNvSpPr/>
          <p:nvPr/>
        </p:nvSpPr>
        <p:spPr>
          <a:xfrm>
            <a:off x="2427839" y="1059917"/>
            <a:ext cx="7632496" cy="745770"/>
          </a:xfrm>
          <a:prstGeom prst="rect">
            <a:avLst/>
          </a:prstGeom>
          <a:ln w="57150">
            <a:noFill/>
            <a:prstDash val="dash"/>
          </a:ln>
        </p:spPr>
        <p:txBody>
          <a:bodyPr wrap="square" lIns="98479" tIns="49239" rIns="98479" bIns="49239">
            <a:spAutoFit/>
          </a:bodyPr>
          <a:lstStyle/>
          <a:p>
            <a:pPr>
              <a:lnSpc>
                <a:spcPct val="150000"/>
              </a:lnSpc>
              <a:spcBef>
                <a:spcPct val="50000"/>
              </a:spcBef>
            </a:pPr>
            <a:r>
              <a:rPr lang="en-US" sz="2800" b="1" dirty="0" err="1" smtClean="0">
                <a:latin typeface="Times New Roman" pitchFamily="18" charset="0"/>
                <a:cs typeface="Times New Roman" pitchFamily="18" charset="0"/>
              </a:rPr>
              <a:t>Màu</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tím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nét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mực</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186" y="2417681"/>
            <a:ext cx="2914178" cy="291417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0019" y="2162724"/>
            <a:ext cx="2912808" cy="316913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2116" y="2162723"/>
            <a:ext cx="2068703" cy="316913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4169" y="2647950"/>
            <a:ext cx="3578545" cy="2683909"/>
          </a:xfrm>
          <a:prstGeom prst="rect">
            <a:avLst/>
          </a:prstGeom>
        </p:spPr>
      </p:pic>
    </p:spTree>
    <p:extLst>
      <p:ext uri="{BB962C8B-B14F-4D97-AF65-F5344CB8AC3E}">
        <p14:creationId xmlns:p14="http://schemas.microsoft.com/office/powerpoint/2010/main" val="223756741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barn(inVertical)">
                                      <p:cBhvr>
                                        <p:cTn id="7" dur="500"/>
                                        <p:tgtEl>
                                          <p:spTgt spid="4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252" y="26505"/>
            <a:ext cx="2356755" cy="900062"/>
          </a:xfrm>
          <a:prstGeom prst="rect">
            <a:avLst/>
          </a:prstGeom>
        </p:spPr>
      </p:pic>
      <p:sp>
        <p:nvSpPr>
          <p:cNvPr id="52" name="文本框 51"/>
          <p:cNvSpPr txBox="1"/>
          <p:nvPr/>
        </p:nvSpPr>
        <p:spPr>
          <a:xfrm>
            <a:off x="2597353" y="475141"/>
            <a:ext cx="7423827" cy="584775"/>
          </a:xfrm>
          <a:prstGeom prst="rect">
            <a:avLst/>
          </a:prstGeom>
          <a:noFill/>
        </p:spPr>
        <p:txBody>
          <a:bodyPr wrap="none" rtlCol="0">
            <a:spAutoFit/>
          </a:bodyPr>
          <a:lstStyle/>
          <a:p>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2.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hình</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ảnh</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gợi</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ra</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từ</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3200" b="1" dirty="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endParaRPr>
          </a:p>
        </p:txBody>
      </p:sp>
      <p:grpSp>
        <p:nvGrpSpPr>
          <p:cNvPr id="53" name="组合 666"/>
          <p:cNvGrpSpPr/>
          <p:nvPr/>
        </p:nvGrpSpPr>
        <p:grpSpPr>
          <a:xfrm>
            <a:off x="5317724" y="4726614"/>
            <a:ext cx="6894914" cy="2157155"/>
            <a:chOff x="7275512" y="5344229"/>
            <a:chExt cx="4937126" cy="1544638"/>
          </a:xfrm>
        </p:grpSpPr>
        <p:sp>
          <p:nvSpPr>
            <p:cNvPr id="54" name="Freeform 229"/>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Freeform 230"/>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231"/>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62" name="组合 593"/>
          <p:cNvGrpSpPr/>
          <p:nvPr/>
        </p:nvGrpSpPr>
        <p:grpSpPr>
          <a:xfrm>
            <a:off x="2993572" y="6191373"/>
            <a:ext cx="524221" cy="670545"/>
            <a:chOff x="7016750" y="3297238"/>
            <a:chExt cx="654050" cy="836613"/>
          </a:xfrm>
        </p:grpSpPr>
        <p:sp>
          <p:nvSpPr>
            <p:cNvPr id="63" name="Freeform 257"/>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258"/>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259"/>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260"/>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261"/>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262"/>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263"/>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264"/>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265"/>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266"/>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267"/>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268"/>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269"/>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270"/>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271"/>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272"/>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273"/>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274"/>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275"/>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276"/>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277"/>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278"/>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279"/>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280"/>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87" name="组合 649"/>
          <p:cNvGrpSpPr/>
          <p:nvPr/>
        </p:nvGrpSpPr>
        <p:grpSpPr>
          <a:xfrm>
            <a:off x="13252" y="5590435"/>
            <a:ext cx="2568575" cy="1231900"/>
            <a:chOff x="4541838" y="2732088"/>
            <a:chExt cx="2568575" cy="1231900"/>
          </a:xfrm>
        </p:grpSpPr>
        <p:sp>
          <p:nvSpPr>
            <p:cNvPr id="88" name="Freeform 242"/>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243"/>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244"/>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245"/>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246"/>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nvGrpSpPr>
            <p:cNvPr id="93" name="组合 655"/>
            <p:cNvGrpSpPr/>
            <p:nvPr/>
          </p:nvGrpSpPr>
          <p:grpSpPr>
            <a:xfrm>
              <a:off x="5689600" y="3313113"/>
              <a:ext cx="1420813" cy="650875"/>
              <a:chOff x="5689600" y="3313113"/>
              <a:chExt cx="1420813" cy="650875"/>
            </a:xfrm>
          </p:grpSpPr>
          <p:sp>
            <p:nvSpPr>
              <p:cNvPr id="94" name="Freeform 247"/>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Freeform 248"/>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Freeform 249"/>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Freeform 250"/>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251"/>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252"/>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253"/>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254"/>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Freeform 255"/>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Freeform 256"/>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sp>
        <p:nvSpPr>
          <p:cNvPr id="45" name="Rectangle 64"/>
          <p:cNvSpPr/>
          <p:nvPr/>
        </p:nvSpPr>
        <p:spPr>
          <a:xfrm>
            <a:off x="3292582" y="1098016"/>
            <a:ext cx="5644104" cy="745770"/>
          </a:xfrm>
          <a:prstGeom prst="rect">
            <a:avLst/>
          </a:prstGeom>
          <a:ln w="57150">
            <a:noFill/>
            <a:prstDash val="dash"/>
          </a:ln>
        </p:spPr>
        <p:txBody>
          <a:bodyPr wrap="square" lIns="98479" tIns="49239" rIns="98479" bIns="49239">
            <a:spAutoFit/>
          </a:bodyPr>
          <a:lstStyle/>
          <a:p>
            <a:pPr>
              <a:lnSpc>
                <a:spcPct val="150000"/>
              </a:lnSpc>
              <a:spcBef>
                <a:spcPct val="50000"/>
              </a:spcBef>
            </a:pPr>
            <a:r>
              <a:rPr lang="en-US" sz="2800" b="1" dirty="0" err="1" smtClean="0">
                <a:latin typeface="Times New Roman" pitchFamily="18" charset="0"/>
                <a:cs typeface="Times New Roman" pitchFamily="18" charset="0"/>
              </a:rPr>
              <a:t>Màu</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nâu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gỗ</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rừng</a:t>
            </a:r>
            <a:r>
              <a:rPr lang="en-US" sz="2800" b="1" dirty="0">
                <a:latin typeface="Times New Roman" pitchFamily="18" charset="0"/>
                <a:cs typeface="Times New Roman" pitchFamily="18" charset="0"/>
              </a:rPr>
              <a:t>.</a:t>
            </a:r>
            <a:endParaRPr lang="zh-CN" altLang="en-US" sz="2800" kern="0" dirty="0">
              <a:latin typeface="Times New Roman" pitchFamily="18" charset="0"/>
              <a:ea typeface="Yeseva One" panose="00000500000000000000" charset="0"/>
              <a:cs typeface="Times New Roman" pitchFamily="18" charset="0"/>
              <a:sym typeface="Yeseva One" panose="00000500000000000000"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39" y="2631262"/>
            <a:ext cx="3810000" cy="25336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2088" y="2631263"/>
            <a:ext cx="3796250" cy="253364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0992" y="2190751"/>
            <a:ext cx="4187284" cy="2974160"/>
          </a:xfrm>
          <a:prstGeom prst="rect">
            <a:avLst/>
          </a:prstGeom>
        </p:spPr>
      </p:pic>
    </p:spTree>
    <p:extLst>
      <p:ext uri="{BB962C8B-B14F-4D97-AF65-F5344CB8AC3E}">
        <p14:creationId xmlns:p14="http://schemas.microsoft.com/office/powerpoint/2010/main" val="223756741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barn(inVertical)">
                                      <p:cBhvr>
                                        <p:cTn id="7" dur="500"/>
                                        <p:tgtEl>
                                          <p:spTgt spid="4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252" y="26505"/>
            <a:ext cx="2356755" cy="900062"/>
          </a:xfrm>
          <a:prstGeom prst="rect">
            <a:avLst/>
          </a:prstGeom>
        </p:spPr>
      </p:pic>
      <p:sp>
        <p:nvSpPr>
          <p:cNvPr id="52" name="文本框 51"/>
          <p:cNvSpPr txBox="1"/>
          <p:nvPr/>
        </p:nvSpPr>
        <p:spPr>
          <a:xfrm>
            <a:off x="2711653" y="246541"/>
            <a:ext cx="7423827" cy="584775"/>
          </a:xfrm>
          <a:prstGeom prst="rect">
            <a:avLst/>
          </a:prstGeom>
          <a:noFill/>
        </p:spPr>
        <p:txBody>
          <a:bodyPr wrap="none" rtlCol="0">
            <a:spAutoFit/>
          </a:bodyPr>
          <a:lstStyle/>
          <a:p>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2.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hình</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ảnh</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gợi</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ra</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từ</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3200" b="1" dirty="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endParaRPr>
          </a:p>
        </p:txBody>
      </p:sp>
      <p:grpSp>
        <p:nvGrpSpPr>
          <p:cNvPr id="53" name="组合 666"/>
          <p:cNvGrpSpPr/>
          <p:nvPr/>
        </p:nvGrpSpPr>
        <p:grpSpPr>
          <a:xfrm>
            <a:off x="5317724" y="4726614"/>
            <a:ext cx="6894914" cy="2157155"/>
            <a:chOff x="7275512" y="5344229"/>
            <a:chExt cx="4937126" cy="1544638"/>
          </a:xfrm>
        </p:grpSpPr>
        <p:sp>
          <p:nvSpPr>
            <p:cNvPr id="54" name="Freeform 229"/>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Freeform 230"/>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231"/>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62" name="组合 593"/>
          <p:cNvGrpSpPr/>
          <p:nvPr/>
        </p:nvGrpSpPr>
        <p:grpSpPr>
          <a:xfrm>
            <a:off x="2993572" y="6191373"/>
            <a:ext cx="524221" cy="670545"/>
            <a:chOff x="7016750" y="3297238"/>
            <a:chExt cx="654050" cy="836613"/>
          </a:xfrm>
        </p:grpSpPr>
        <p:sp>
          <p:nvSpPr>
            <p:cNvPr id="63" name="Freeform 257"/>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258"/>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259"/>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260"/>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261"/>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262"/>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263"/>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264"/>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265"/>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266"/>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267"/>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268"/>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269"/>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270"/>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271"/>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272"/>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273"/>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274"/>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275"/>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276"/>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277"/>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278"/>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279"/>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280"/>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87" name="组合 649"/>
          <p:cNvGrpSpPr/>
          <p:nvPr/>
        </p:nvGrpSpPr>
        <p:grpSpPr>
          <a:xfrm>
            <a:off x="13252" y="5590435"/>
            <a:ext cx="2568575" cy="1231900"/>
            <a:chOff x="4541838" y="2732088"/>
            <a:chExt cx="2568575" cy="1231900"/>
          </a:xfrm>
        </p:grpSpPr>
        <p:sp>
          <p:nvSpPr>
            <p:cNvPr id="88" name="Freeform 242"/>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243"/>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244"/>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245"/>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246"/>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nvGrpSpPr>
            <p:cNvPr id="93" name="组合 655"/>
            <p:cNvGrpSpPr/>
            <p:nvPr/>
          </p:nvGrpSpPr>
          <p:grpSpPr>
            <a:xfrm>
              <a:off x="5689600" y="3313113"/>
              <a:ext cx="1420813" cy="650875"/>
              <a:chOff x="5689600" y="3313113"/>
              <a:chExt cx="1420813" cy="650875"/>
            </a:xfrm>
          </p:grpSpPr>
          <p:sp>
            <p:nvSpPr>
              <p:cNvPr id="94" name="Freeform 247"/>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Freeform 248"/>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Freeform 249"/>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Freeform 250"/>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251"/>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252"/>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253"/>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254"/>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Freeform 255"/>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Freeform 256"/>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sp>
        <p:nvSpPr>
          <p:cNvPr id="45" name="Rectangle 64"/>
          <p:cNvSpPr/>
          <p:nvPr/>
        </p:nvSpPr>
        <p:spPr>
          <a:xfrm>
            <a:off x="2801396" y="926567"/>
            <a:ext cx="6873323" cy="5085420"/>
          </a:xfrm>
          <a:prstGeom prst="rect">
            <a:avLst/>
          </a:prstGeom>
          <a:ln w="57150">
            <a:solidFill>
              <a:schemeClr val="tx2">
                <a:lumMod val="60000"/>
                <a:lumOff val="40000"/>
              </a:schemeClr>
            </a:solidFill>
            <a:prstDash val="dash"/>
          </a:ln>
        </p:spPr>
        <p:txBody>
          <a:bodyPr wrap="square" lIns="98479" tIns="49239" rIns="98479" bIns="49239">
            <a:spAutoFit/>
          </a:bodyPr>
          <a:lstStyle/>
          <a:p>
            <a:pPr algn="just" defTabSz="913765">
              <a:lnSpc>
                <a:spcPct val="150000"/>
              </a:lnSpc>
              <a:defRPr/>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đỏ</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cờ</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quốc</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khăn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quàng</a:t>
            </a:r>
            <a:endParaRPr lang="en-US" sz="2400" b="1" dirty="0" smtClean="0">
              <a:latin typeface="Times New Roman" pitchFamily="18" charset="0"/>
              <a:cs typeface="Times New Roman" pitchFamily="18" charset="0"/>
            </a:endParaRPr>
          </a:p>
          <a:p>
            <a:pPr>
              <a:lnSpc>
                <a:spcPct val="150000"/>
              </a:lnSpc>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rừng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núi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trời</a:t>
            </a:r>
            <a:r>
              <a:rPr lang="en-US" sz="2400" b="1" dirty="0">
                <a:latin typeface="Times New Roman" pitchFamily="18" charset="0"/>
                <a:cs typeface="Times New Roman" pitchFamily="18" charset="0"/>
              </a:rPr>
              <a:t>.</a:t>
            </a:r>
          </a:p>
          <a:p>
            <a:pPr>
              <a:lnSpc>
                <a:spcPct val="150000"/>
              </a:lnSpc>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lúa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nắng</a:t>
            </a:r>
            <a:r>
              <a:rPr lang="en-US" sz="2400" b="1" dirty="0">
                <a:latin typeface="Times New Roman" pitchFamily="18" charset="0"/>
                <a:cs typeface="Times New Roman" pitchFamily="18" charset="0"/>
              </a:rPr>
              <a:t>.</a:t>
            </a:r>
          </a:p>
          <a:p>
            <a:pPr>
              <a:lnSpc>
                <a:spcPct val="150000"/>
              </a:lnSpc>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tóc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a:t>
            </a:r>
            <a:r>
              <a:rPr lang="en-US" sz="2400" b="1" dirty="0">
                <a:latin typeface="Times New Roman" pitchFamily="18" charset="0"/>
                <a:cs typeface="Times New Roman" pitchFamily="18" charset="0"/>
              </a:rPr>
              <a:t>.</a:t>
            </a:r>
          </a:p>
          <a:p>
            <a:pPr>
              <a:lnSpc>
                <a:spcPct val="150000"/>
              </a:lnSpc>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đen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hòn</a:t>
            </a:r>
            <a:r>
              <a:rPr lang="en-US" sz="2400" b="1" dirty="0">
                <a:latin typeface="Times New Roman" pitchFamily="18" charset="0"/>
                <a:cs typeface="Times New Roman" pitchFamily="18" charset="0"/>
              </a:rPr>
              <a:t> than, </a:t>
            </a:r>
            <a:r>
              <a:rPr lang="en-US" sz="2400" b="1" dirty="0" err="1">
                <a:latin typeface="Times New Roman" pitchFamily="18" charset="0"/>
                <a:cs typeface="Times New Roman" pitchFamily="18" charset="0"/>
              </a:rPr>
              <a:t>đôi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mắt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đêm</a:t>
            </a:r>
            <a:r>
              <a:rPr lang="en-US" sz="2400" b="1" dirty="0">
                <a:latin typeface="Times New Roman" pitchFamily="18" charset="0"/>
                <a:cs typeface="Times New Roman" pitchFamily="18" charset="0"/>
              </a:rPr>
              <a:t>.</a:t>
            </a:r>
          </a:p>
          <a:p>
            <a:pPr>
              <a:lnSpc>
                <a:spcPct val="150000"/>
              </a:lnSpc>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chiếc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nét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mực</a:t>
            </a:r>
            <a:r>
              <a:rPr lang="en-US" sz="2400" b="1" dirty="0">
                <a:latin typeface="Times New Roman" pitchFamily="18" charset="0"/>
                <a:cs typeface="Times New Roman" pitchFamily="18" charset="0"/>
              </a:rPr>
              <a:t>.</a:t>
            </a:r>
          </a:p>
          <a:p>
            <a:pPr>
              <a:lnSpc>
                <a:spcPct val="150000"/>
              </a:lnSpc>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gỗ</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rừng</a:t>
            </a:r>
            <a:r>
              <a:rPr lang="en-US" sz="2400" b="1" dirty="0">
                <a:latin typeface="Times New Roman" pitchFamily="18" charset="0"/>
                <a:cs typeface="Times New Roman" pitchFamily="18" charset="0"/>
              </a:rPr>
              <a:t>.</a:t>
            </a:r>
            <a:endParaRPr lang="zh-CN" altLang="en-US" sz="2400" kern="0" dirty="0">
              <a:latin typeface="Times New Roman" pitchFamily="18" charset="0"/>
              <a:ea typeface="Yeseva One" panose="00000500000000000000" charset="0"/>
              <a:cs typeface="Times New Roman" pitchFamily="18" charset="0"/>
              <a:sym typeface="Yeseva One" panose="00000500000000000000" charset="0"/>
            </a:endParaRPr>
          </a:p>
        </p:txBody>
      </p:sp>
    </p:spTree>
    <p:extLst>
      <p:ext uri="{BB962C8B-B14F-4D97-AF65-F5344CB8AC3E}">
        <p14:creationId xmlns:p14="http://schemas.microsoft.com/office/powerpoint/2010/main" val="223756741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4"/>
          <p:cNvSpPr txBox="1"/>
          <p:nvPr/>
        </p:nvSpPr>
        <p:spPr>
          <a:xfrm>
            <a:off x="613743" y="1335479"/>
            <a:ext cx="10985678" cy="954083"/>
          </a:xfrm>
          <a:prstGeom prst="rect">
            <a:avLst/>
          </a:prstGeom>
          <a:noFill/>
        </p:spPr>
        <p:txBody>
          <a:bodyPr wrap="square" lIns="91417" tIns="45708" rIns="91417" bIns="45708" rtlCol="0">
            <a:spAutoFit/>
          </a:bodyPr>
          <a:lstStyle/>
          <a:p>
            <a:pPr algn="just" defTabSz="456565"/>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Những</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màu</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sắc</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bạn</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nhỏ</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yêu</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gợi</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ra</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những</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sự</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vật</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những</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hình</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ảnh</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quen</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thuộc</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của</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quê</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hương</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đất</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nước</a:t>
            </a:r>
            <a:r>
              <a:rPr kumimoji="1" lang="en-US" altLang="zh-CN" sz="2800" dirty="0" smtClean="0">
                <a:latin typeface="Times New Roman" pitchFamily="18" charset="0"/>
                <a:ea typeface="Yeseva One" panose="00000500000000000000" charset="0"/>
                <a:cs typeface="Times New Roman" pitchFamily="18" charset="0"/>
                <a:sym typeface="Yeseva One" panose="00000500000000000000" charset="0"/>
              </a:rPr>
              <a:t>.</a:t>
            </a:r>
            <a:endParaRPr kumimoji="1" lang="zh-CN" altLang="en-US" sz="2800" dirty="0">
              <a:latin typeface="Times New Roman" pitchFamily="18" charset="0"/>
              <a:ea typeface="Yeseva One" panose="00000500000000000000" charset="0"/>
              <a:cs typeface="Times New Roman" pitchFamily="18" charset="0"/>
              <a:sym typeface="Yeseva One" panose="00000500000000000000" charset="0"/>
            </a:endParaRPr>
          </a:p>
        </p:txBody>
      </p:sp>
      <p:grpSp>
        <p:nvGrpSpPr>
          <p:cNvPr id="3" name="Group 2"/>
          <p:cNvGrpSpPr/>
          <p:nvPr/>
        </p:nvGrpSpPr>
        <p:grpSpPr>
          <a:xfrm>
            <a:off x="615236" y="2506248"/>
            <a:ext cx="10985678" cy="2215760"/>
            <a:chOff x="618186" y="3329653"/>
            <a:chExt cx="10985678" cy="1828806"/>
          </a:xfrm>
        </p:grpSpPr>
        <p:sp>
          <p:nvSpPr>
            <p:cNvPr id="20" name="矩形 19"/>
            <p:cNvSpPr/>
            <p:nvPr/>
          </p:nvSpPr>
          <p:spPr>
            <a:xfrm>
              <a:off x="618186" y="3329653"/>
              <a:ext cx="10985678" cy="1757501"/>
            </a:xfrm>
            <a:prstGeom prst="rect">
              <a:avLst/>
            </a:prstGeom>
            <a:solidFill>
              <a:schemeClr val="accent2"/>
            </a:solidFill>
            <a:ln w="9525" cap="flat" cmpd="sng" algn="ctr">
              <a:noFill/>
              <a:prstDash val="solid"/>
            </a:ln>
            <a:effectLst/>
          </p:spPr>
          <p:txBody>
            <a:bodyPr lIns="91417" tIns="45708" rIns="91417" bIns="45708" rtlCol="0" anchor="ctr"/>
            <a:lstStyle/>
            <a:p>
              <a:pPr algn="ctr" defTabSz="456565">
                <a:defRPr/>
              </a:pPr>
              <a:endParaRPr kumimoji="1" lang="zh-CN" altLang="en-US" sz="1400" kern="0">
                <a:solidFill>
                  <a:srgbClr val="FFFFFF"/>
                </a:solidFill>
                <a:latin typeface="Yeseva One" panose="00000500000000000000" charset="0"/>
                <a:ea typeface="Yeseva One" panose="00000500000000000000" charset="0"/>
                <a:sym typeface="Yeseva One" panose="00000500000000000000" charset="0"/>
              </a:endParaRPr>
            </a:p>
          </p:txBody>
        </p:sp>
        <p:sp>
          <p:nvSpPr>
            <p:cNvPr id="23" name="文本框 6"/>
            <p:cNvSpPr txBox="1"/>
            <p:nvPr/>
          </p:nvSpPr>
          <p:spPr>
            <a:xfrm>
              <a:off x="761269" y="3442051"/>
              <a:ext cx="10699511" cy="1716408"/>
            </a:xfrm>
            <a:prstGeom prst="rect">
              <a:avLst/>
            </a:prstGeom>
            <a:noFill/>
          </p:spPr>
          <p:txBody>
            <a:bodyPr wrap="square" lIns="91417" tIns="45708" rIns="91417" bIns="45708" rtlCol="0">
              <a:spAutoFit/>
            </a:bodyPr>
            <a:lstStyle/>
            <a:p>
              <a:pPr algn="just" defTabSz="456565">
                <a:lnSpc>
                  <a:spcPct val="130000"/>
                </a:lnSpc>
              </a:pPr>
              <a:r>
                <a:rPr lang="vi-VN" sz="2800" b="1" dirty="0" smtClean="0">
                  <a:solidFill>
                    <a:srgbClr val="FFFFFF"/>
                  </a:solidFill>
                  <a:latin typeface="+mj-lt"/>
                  <a:ea typeface="Yeseva One" panose="00000500000000000000" charset="0"/>
                  <a:sym typeface="Yeseva One" panose="00000500000000000000" charset="0"/>
                </a:rPr>
                <a:t>Bạn nhỏ yêu những màu sắc gắn liền với những sự vật, hình ảnh ấy cũng chính là yêu tha thiết quê hương, đất nước mình vì đó là những hình ảnh thân thương có ở bất cứ đâu trên đất nước ta.</a:t>
              </a:r>
              <a:endParaRPr sz="2800" b="1" dirty="0">
                <a:solidFill>
                  <a:srgbClr val="FFFFFF"/>
                </a:solidFill>
                <a:latin typeface="+mj-lt"/>
                <a:ea typeface="Yeseva One" panose="00000500000000000000" charset="0"/>
                <a:sym typeface="Yeseva One" panose="00000500000000000000" charset="0"/>
              </a:endParaRPr>
            </a:p>
          </p:txBody>
        </p:sp>
      </p:grpSp>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 y="5695"/>
            <a:ext cx="2017424" cy="965371"/>
          </a:xfrm>
          <a:prstGeom prst="rect">
            <a:avLst/>
          </a:prstGeom>
        </p:spPr>
      </p:pic>
      <p:sp>
        <p:nvSpPr>
          <p:cNvPr id="27" name="文本框 26"/>
          <p:cNvSpPr txBox="1"/>
          <p:nvPr/>
        </p:nvSpPr>
        <p:spPr>
          <a:xfrm>
            <a:off x="1976630" y="514116"/>
            <a:ext cx="9032216" cy="584775"/>
          </a:xfrm>
          <a:prstGeom prst="rect">
            <a:avLst/>
          </a:prstGeom>
          <a:noFill/>
        </p:spPr>
        <p:txBody>
          <a:bodyPr wrap="none" rtlCol="0">
            <a:spAutoFit/>
          </a:bodyPr>
          <a:lstStyle/>
          <a:p>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3.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Tình</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cảm</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của</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nhỏ</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với</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quê</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hương</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đất</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nước</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3200" b="1" dirty="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endParaRPr>
          </a:p>
        </p:txBody>
      </p:sp>
      <p:grpSp>
        <p:nvGrpSpPr>
          <p:cNvPr id="13" name="组合 151"/>
          <p:cNvGrpSpPr/>
          <p:nvPr/>
        </p:nvGrpSpPr>
        <p:grpSpPr>
          <a:xfrm>
            <a:off x="8878" y="4485893"/>
            <a:ext cx="12192000" cy="2398741"/>
            <a:chOff x="3070226" y="2833688"/>
            <a:chExt cx="6051550" cy="1190625"/>
          </a:xfrm>
        </p:grpSpPr>
        <p:sp>
          <p:nvSpPr>
            <p:cNvPr id="14" name="Freeform 5"/>
            <p:cNvSpPr/>
            <p:nvPr/>
          </p:nvSpPr>
          <p:spPr bwMode="auto">
            <a:xfrm>
              <a:off x="4495801" y="3502025"/>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 name="Freeform 6"/>
            <p:cNvSpPr/>
            <p:nvPr/>
          </p:nvSpPr>
          <p:spPr bwMode="auto">
            <a:xfrm>
              <a:off x="4356101" y="3514725"/>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4" name="Freeform 7"/>
            <p:cNvSpPr/>
            <p:nvPr/>
          </p:nvSpPr>
          <p:spPr bwMode="auto">
            <a:xfrm>
              <a:off x="4445001" y="3214688"/>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5" name="Freeform 8"/>
            <p:cNvSpPr/>
            <p:nvPr/>
          </p:nvSpPr>
          <p:spPr bwMode="auto">
            <a:xfrm>
              <a:off x="4254501" y="3378200"/>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8" name="Freeform 9"/>
            <p:cNvSpPr/>
            <p:nvPr/>
          </p:nvSpPr>
          <p:spPr bwMode="auto">
            <a:xfrm>
              <a:off x="4762501" y="3646488"/>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29" name="Freeform 10"/>
            <p:cNvSpPr/>
            <p:nvPr/>
          </p:nvSpPr>
          <p:spPr bwMode="auto">
            <a:xfrm>
              <a:off x="4975226" y="3446463"/>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0" name="Freeform 11"/>
            <p:cNvSpPr/>
            <p:nvPr/>
          </p:nvSpPr>
          <p:spPr bwMode="auto">
            <a:xfrm>
              <a:off x="5122863" y="3416300"/>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1" name="Freeform 12"/>
            <p:cNvSpPr/>
            <p:nvPr/>
          </p:nvSpPr>
          <p:spPr bwMode="auto">
            <a:xfrm>
              <a:off x="5284788" y="3421063"/>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2" name="Freeform 13"/>
            <p:cNvSpPr/>
            <p:nvPr/>
          </p:nvSpPr>
          <p:spPr bwMode="auto">
            <a:xfrm>
              <a:off x="5407026" y="3471863"/>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3" name="Freeform 14"/>
            <p:cNvSpPr/>
            <p:nvPr/>
          </p:nvSpPr>
          <p:spPr bwMode="auto">
            <a:xfrm>
              <a:off x="5503863" y="3590925"/>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4" name="Freeform 15"/>
            <p:cNvSpPr/>
            <p:nvPr/>
          </p:nvSpPr>
          <p:spPr bwMode="auto">
            <a:xfrm>
              <a:off x="5581651" y="3719513"/>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5" name="Freeform 16"/>
            <p:cNvSpPr/>
            <p:nvPr/>
          </p:nvSpPr>
          <p:spPr bwMode="auto">
            <a:xfrm>
              <a:off x="5640388" y="3870325"/>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6" name="Freeform 17"/>
            <p:cNvSpPr/>
            <p:nvPr/>
          </p:nvSpPr>
          <p:spPr bwMode="auto">
            <a:xfrm>
              <a:off x="4856163" y="3535363"/>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7" name="Freeform 18"/>
            <p:cNvSpPr/>
            <p:nvPr/>
          </p:nvSpPr>
          <p:spPr bwMode="auto">
            <a:xfrm>
              <a:off x="4665663" y="3775075"/>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8" name="Freeform 19"/>
            <p:cNvSpPr/>
            <p:nvPr/>
          </p:nvSpPr>
          <p:spPr bwMode="auto">
            <a:xfrm>
              <a:off x="4622801" y="3929063"/>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39" name="Freeform 20"/>
            <p:cNvSpPr/>
            <p:nvPr/>
          </p:nvSpPr>
          <p:spPr bwMode="auto">
            <a:xfrm>
              <a:off x="4767263" y="3497263"/>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0" name="Freeform 21"/>
            <p:cNvSpPr/>
            <p:nvPr/>
          </p:nvSpPr>
          <p:spPr bwMode="auto">
            <a:xfrm>
              <a:off x="5703888" y="3827463"/>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1" name="Freeform 22"/>
            <p:cNvSpPr/>
            <p:nvPr/>
          </p:nvSpPr>
          <p:spPr bwMode="auto">
            <a:xfrm>
              <a:off x="5784851" y="3575050"/>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2" name="Freeform 23"/>
            <p:cNvSpPr/>
            <p:nvPr/>
          </p:nvSpPr>
          <p:spPr bwMode="auto">
            <a:xfrm>
              <a:off x="6170613" y="3240088"/>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3" name="Freeform 24"/>
            <p:cNvSpPr/>
            <p:nvPr/>
          </p:nvSpPr>
          <p:spPr bwMode="auto">
            <a:xfrm>
              <a:off x="6378576" y="3151188"/>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4" name="Freeform 25"/>
            <p:cNvSpPr/>
            <p:nvPr/>
          </p:nvSpPr>
          <p:spPr bwMode="auto">
            <a:xfrm>
              <a:off x="6581776" y="3090863"/>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5" name="Freeform 26"/>
            <p:cNvSpPr/>
            <p:nvPr/>
          </p:nvSpPr>
          <p:spPr bwMode="auto">
            <a:xfrm>
              <a:off x="6861176" y="3082925"/>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6" name="Freeform 27"/>
            <p:cNvSpPr/>
            <p:nvPr/>
          </p:nvSpPr>
          <p:spPr bwMode="auto">
            <a:xfrm>
              <a:off x="7102476" y="3121025"/>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7" name="Freeform 28"/>
            <p:cNvSpPr/>
            <p:nvPr/>
          </p:nvSpPr>
          <p:spPr bwMode="auto">
            <a:xfrm>
              <a:off x="7221538" y="3279775"/>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8" name="Freeform 29"/>
            <p:cNvSpPr/>
            <p:nvPr/>
          </p:nvSpPr>
          <p:spPr bwMode="auto">
            <a:xfrm>
              <a:off x="7353301" y="3459163"/>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49" name="Freeform 30"/>
            <p:cNvSpPr/>
            <p:nvPr/>
          </p:nvSpPr>
          <p:spPr bwMode="auto">
            <a:xfrm>
              <a:off x="5962651" y="3378200"/>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0" name="Freeform 31"/>
            <p:cNvSpPr/>
            <p:nvPr/>
          </p:nvSpPr>
          <p:spPr bwMode="auto">
            <a:xfrm>
              <a:off x="5945188" y="3262313"/>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1" name="Freeform 32"/>
            <p:cNvSpPr/>
            <p:nvPr/>
          </p:nvSpPr>
          <p:spPr bwMode="auto">
            <a:xfrm>
              <a:off x="7323138" y="3227388"/>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2" name="Freeform 33"/>
            <p:cNvSpPr/>
            <p:nvPr/>
          </p:nvSpPr>
          <p:spPr bwMode="auto">
            <a:xfrm>
              <a:off x="7620001" y="3506788"/>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3" name="Freeform 34"/>
            <p:cNvSpPr/>
            <p:nvPr/>
          </p:nvSpPr>
          <p:spPr bwMode="auto">
            <a:xfrm>
              <a:off x="7951788" y="3736975"/>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4" name="Freeform 35"/>
            <p:cNvSpPr/>
            <p:nvPr/>
          </p:nvSpPr>
          <p:spPr bwMode="auto">
            <a:xfrm>
              <a:off x="7475538" y="3411538"/>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Oval 36"/>
            <p:cNvSpPr>
              <a:spLocks noChangeArrowheads="1"/>
            </p:cNvSpPr>
            <p:nvPr/>
          </p:nvSpPr>
          <p:spPr bwMode="auto">
            <a:xfrm>
              <a:off x="8942388" y="3454400"/>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Oval 37"/>
            <p:cNvSpPr>
              <a:spLocks noChangeArrowheads="1"/>
            </p:cNvSpPr>
            <p:nvPr/>
          </p:nvSpPr>
          <p:spPr bwMode="auto">
            <a:xfrm>
              <a:off x="8710613" y="3446463"/>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7" name="Oval 38"/>
            <p:cNvSpPr>
              <a:spLocks noChangeArrowheads="1"/>
            </p:cNvSpPr>
            <p:nvPr/>
          </p:nvSpPr>
          <p:spPr bwMode="auto">
            <a:xfrm>
              <a:off x="8459788" y="3476625"/>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8" name="Oval 39"/>
            <p:cNvSpPr>
              <a:spLocks noChangeArrowheads="1"/>
            </p:cNvSpPr>
            <p:nvPr/>
          </p:nvSpPr>
          <p:spPr bwMode="auto">
            <a:xfrm>
              <a:off x="8226426" y="3519488"/>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9" name="Oval 40"/>
            <p:cNvSpPr>
              <a:spLocks noChangeArrowheads="1"/>
            </p:cNvSpPr>
            <p:nvPr/>
          </p:nvSpPr>
          <p:spPr bwMode="auto">
            <a:xfrm>
              <a:off x="7985126" y="360045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0" name="Oval 41"/>
            <p:cNvSpPr>
              <a:spLocks noChangeArrowheads="1"/>
            </p:cNvSpPr>
            <p:nvPr/>
          </p:nvSpPr>
          <p:spPr bwMode="auto">
            <a:xfrm>
              <a:off x="7807326" y="3681413"/>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1" name="Oval 42"/>
            <p:cNvSpPr>
              <a:spLocks noChangeArrowheads="1"/>
            </p:cNvSpPr>
            <p:nvPr/>
          </p:nvSpPr>
          <p:spPr bwMode="auto">
            <a:xfrm>
              <a:off x="7599363" y="3792538"/>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2" name="Oval 43"/>
            <p:cNvSpPr>
              <a:spLocks noChangeArrowheads="1"/>
            </p:cNvSpPr>
            <p:nvPr/>
          </p:nvSpPr>
          <p:spPr bwMode="auto">
            <a:xfrm>
              <a:off x="7404101" y="3925888"/>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3" name="Oval 44"/>
            <p:cNvSpPr>
              <a:spLocks noChangeArrowheads="1"/>
            </p:cNvSpPr>
            <p:nvPr/>
          </p:nvSpPr>
          <p:spPr bwMode="auto">
            <a:xfrm>
              <a:off x="8756651" y="3689350"/>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Oval 45"/>
            <p:cNvSpPr>
              <a:spLocks noChangeArrowheads="1"/>
            </p:cNvSpPr>
            <p:nvPr/>
          </p:nvSpPr>
          <p:spPr bwMode="auto">
            <a:xfrm>
              <a:off x="8531226" y="3719513"/>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Oval 46"/>
            <p:cNvSpPr>
              <a:spLocks noChangeArrowheads="1"/>
            </p:cNvSpPr>
            <p:nvPr/>
          </p:nvSpPr>
          <p:spPr bwMode="auto">
            <a:xfrm>
              <a:off x="8299451" y="3754438"/>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Oval 47"/>
            <p:cNvSpPr>
              <a:spLocks noChangeArrowheads="1"/>
            </p:cNvSpPr>
            <p:nvPr/>
          </p:nvSpPr>
          <p:spPr bwMode="auto">
            <a:xfrm>
              <a:off x="8081963" y="3827463"/>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Oval 48"/>
            <p:cNvSpPr>
              <a:spLocks noChangeArrowheads="1"/>
            </p:cNvSpPr>
            <p:nvPr/>
          </p:nvSpPr>
          <p:spPr bwMode="auto">
            <a:xfrm>
              <a:off x="7878763" y="3916363"/>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49"/>
            <p:cNvSpPr/>
            <p:nvPr/>
          </p:nvSpPr>
          <p:spPr bwMode="auto">
            <a:xfrm>
              <a:off x="7756526" y="3330575"/>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50"/>
            <p:cNvSpPr/>
            <p:nvPr/>
          </p:nvSpPr>
          <p:spPr bwMode="auto">
            <a:xfrm>
              <a:off x="7751763" y="3360738"/>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51"/>
            <p:cNvSpPr/>
            <p:nvPr/>
          </p:nvSpPr>
          <p:spPr bwMode="auto">
            <a:xfrm>
              <a:off x="7785101" y="3027363"/>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52"/>
            <p:cNvSpPr/>
            <p:nvPr/>
          </p:nvSpPr>
          <p:spPr bwMode="auto">
            <a:xfrm>
              <a:off x="7620001" y="3267075"/>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Oval 53"/>
            <p:cNvSpPr>
              <a:spLocks noChangeArrowheads="1"/>
            </p:cNvSpPr>
            <p:nvPr/>
          </p:nvSpPr>
          <p:spPr bwMode="auto">
            <a:xfrm>
              <a:off x="7874001" y="3159125"/>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Oval 54"/>
            <p:cNvSpPr>
              <a:spLocks noChangeArrowheads="1"/>
            </p:cNvSpPr>
            <p:nvPr/>
          </p:nvSpPr>
          <p:spPr bwMode="auto">
            <a:xfrm>
              <a:off x="7972426" y="3206750"/>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Oval 55"/>
            <p:cNvSpPr>
              <a:spLocks noChangeArrowheads="1"/>
            </p:cNvSpPr>
            <p:nvPr/>
          </p:nvSpPr>
          <p:spPr bwMode="auto">
            <a:xfrm>
              <a:off x="7899401" y="3219450"/>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Oval 56"/>
            <p:cNvSpPr>
              <a:spLocks noChangeArrowheads="1"/>
            </p:cNvSpPr>
            <p:nvPr/>
          </p:nvSpPr>
          <p:spPr bwMode="auto">
            <a:xfrm>
              <a:off x="7797801" y="3194050"/>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Oval 57"/>
            <p:cNvSpPr>
              <a:spLocks noChangeArrowheads="1"/>
            </p:cNvSpPr>
            <p:nvPr/>
          </p:nvSpPr>
          <p:spPr bwMode="auto">
            <a:xfrm>
              <a:off x="7853363" y="3305175"/>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Oval 58"/>
            <p:cNvSpPr>
              <a:spLocks noChangeArrowheads="1"/>
            </p:cNvSpPr>
            <p:nvPr/>
          </p:nvSpPr>
          <p:spPr bwMode="auto">
            <a:xfrm>
              <a:off x="7696201" y="3317875"/>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Oval 59"/>
            <p:cNvSpPr>
              <a:spLocks noChangeArrowheads="1"/>
            </p:cNvSpPr>
            <p:nvPr/>
          </p:nvSpPr>
          <p:spPr bwMode="auto">
            <a:xfrm>
              <a:off x="7751763" y="3355975"/>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Oval 60"/>
            <p:cNvSpPr>
              <a:spLocks noChangeArrowheads="1"/>
            </p:cNvSpPr>
            <p:nvPr/>
          </p:nvSpPr>
          <p:spPr bwMode="auto">
            <a:xfrm>
              <a:off x="7947026" y="3295650"/>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61"/>
            <p:cNvSpPr/>
            <p:nvPr/>
          </p:nvSpPr>
          <p:spPr bwMode="auto">
            <a:xfrm>
              <a:off x="8099426" y="3163888"/>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62"/>
            <p:cNvSpPr/>
            <p:nvPr/>
          </p:nvSpPr>
          <p:spPr bwMode="auto">
            <a:xfrm>
              <a:off x="8337551" y="3313113"/>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63"/>
            <p:cNvSpPr/>
            <p:nvPr/>
          </p:nvSpPr>
          <p:spPr bwMode="auto">
            <a:xfrm>
              <a:off x="8375651" y="3355975"/>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64"/>
            <p:cNvSpPr/>
            <p:nvPr/>
          </p:nvSpPr>
          <p:spPr bwMode="auto">
            <a:xfrm>
              <a:off x="8150226" y="3355975"/>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65"/>
            <p:cNvSpPr/>
            <p:nvPr/>
          </p:nvSpPr>
          <p:spPr bwMode="auto">
            <a:xfrm>
              <a:off x="8188326" y="3398838"/>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66"/>
            <p:cNvSpPr/>
            <p:nvPr/>
          </p:nvSpPr>
          <p:spPr bwMode="auto">
            <a:xfrm>
              <a:off x="8332788" y="3201988"/>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67"/>
            <p:cNvSpPr/>
            <p:nvPr/>
          </p:nvSpPr>
          <p:spPr bwMode="auto">
            <a:xfrm>
              <a:off x="8180388" y="3201988"/>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7" name="Freeform 68"/>
            <p:cNvSpPr/>
            <p:nvPr/>
          </p:nvSpPr>
          <p:spPr bwMode="auto">
            <a:xfrm>
              <a:off x="6429376" y="2833688"/>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8" name="Freeform 69"/>
            <p:cNvSpPr/>
            <p:nvPr/>
          </p:nvSpPr>
          <p:spPr bwMode="auto">
            <a:xfrm>
              <a:off x="6399213" y="3014663"/>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70"/>
            <p:cNvSpPr/>
            <p:nvPr/>
          </p:nvSpPr>
          <p:spPr bwMode="auto">
            <a:xfrm>
              <a:off x="6950076" y="3017838"/>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71"/>
            <p:cNvSpPr/>
            <p:nvPr/>
          </p:nvSpPr>
          <p:spPr bwMode="auto">
            <a:xfrm>
              <a:off x="6815138" y="3014663"/>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72"/>
            <p:cNvSpPr/>
            <p:nvPr/>
          </p:nvSpPr>
          <p:spPr bwMode="auto">
            <a:xfrm>
              <a:off x="6853238" y="3052763"/>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73"/>
            <p:cNvSpPr/>
            <p:nvPr/>
          </p:nvSpPr>
          <p:spPr bwMode="auto">
            <a:xfrm>
              <a:off x="6483351" y="3060700"/>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3" name="Freeform 74"/>
            <p:cNvSpPr/>
            <p:nvPr/>
          </p:nvSpPr>
          <p:spPr bwMode="auto">
            <a:xfrm>
              <a:off x="6521451" y="3103563"/>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4" name="Freeform 75"/>
            <p:cNvSpPr/>
            <p:nvPr/>
          </p:nvSpPr>
          <p:spPr bwMode="auto">
            <a:xfrm>
              <a:off x="4851401" y="3590925"/>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Freeform 76"/>
            <p:cNvSpPr/>
            <p:nvPr/>
          </p:nvSpPr>
          <p:spPr bwMode="auto">
            <a:xfrm>
              <a:off x="5153026" y="3759200"/>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Freeform 77"/>
            <p:cNvSpPr/>
            <p:nvPr/>
          </p:nvSpPr>
          <p:spPr bwMode="auto">
            <a:xfrm>
              <a:off x="5114926" y="3792538"/>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Freeform 78"/>
            <p:cNvSpPr/>
            <p:nvPr/>
          </p:nvSpPr>
          <p:spPr bwMode="auto">
            <a:xfrm>
              <a:off x="5076826" y="3827463"/>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79"/>
            <p:cNvSpPr/>
            <p:nvPr/>
          </p:nvSpPr>
          <p:spPr bwMode="auto">
            <a:xfrm>
              <a:off x="5046663" y="3865563"/>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80"/>
            <p:cNvSpPr/>
            <p:nvPr/>
          </p:nvSpPr>
          <p:spPr bwMode="auto">
            <a:xfrm>
              <a:off x="5016501" y="3908425"/>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81"/>
            <p:cNvSpPr/>
            <p:nvPr/>
          </p:nvSpPr>
          <p:spPr bwMode="auto">
            <a:xfrm>
              <a:off x="5000626" y="3946525"/>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82"/>
            <p:cNvSpPr/>
            <p:nvPr/>
          </p:nvSpPr>
          <p:spPr bwMode="auto">
            <a:xfrm>
              <a:off x="4987926" y="3984625"/>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Oval 83"/>
            <p:cNvSpPr>
              <a:spLocks noChangeArrowheads="1"/>
            </p:cNvSpPr>
            <p:nvPr/>
          </p:nvSpPr>
          <p:spPr bwMode="auto">
            <a:xfrm>
              <a:off x="5513388" y="3938588"/>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Oval 84"/>
            <p:cNvSpPr>
              <a:spLocks noChangeArrowheads="1"/>
            </p:cNvSpPr>
            <p:nvPr/>
          </p:nvSpPr>
          <p:spPr bwMode="auto">
            <a:xfrm>
              <a:off x="5445126" y="3802063"/>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4" name="Oval 85"/>
            <p:cNvSpPr>
              <a:spLocks noChangeArrowheads="1"/>
            </p:cNvSpPr>
            <p:nvPr/>
          </p:nvSpPr>
          <p:spPr bwMode="auto">
            <a:xfrm>
              <a:off x="5318126" y="3706813"/>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5" name="Oval 86"/>
            <p:cNvSpPr>
              <a:spLocks noChangeArrowheads="1"/>
            </p:cNvSpPr>
            <p:nvPr/>
          </p:nvSpPr>
          <p:spPr bwMode="auto">
            <a:xfrm>
              <a:off x="5191126" y="3706813"/>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 name="Oval 87"/>
            <p:cNvSpPr>
              <a:spLocks noChangeArrowheads="1"/>
            </p:cNvSpPr>
            <p:nvPr/>
          </p:nvSpPr>
          <p:spPr bwMode="auto">
            <a:xfrm>
              <a:off x="5059363" y="3779838"/>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 name="Oval 88"/>
            <p:cNvSpPr>
              <a:spLocks noChangeArrowheads="1"/>
            </p:cNvSpPr>
            <p:nvPr/>
          </p:nvSpPr>
          <p:spPr bwMode="auto">
            <a:xfrm>
              <a:off x="4983163" y="388302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 name="Oval 89"/>
            <p:cNvSpPr>
              <a:spLocks noChangeArrowheads="1"/>
            </p:cNvSpPr>
            <p:nvPr/>
          </p:nvSpPr>
          <p:spPr bwMode="auto">
            <a:xfrm>
              <a:off x="4919663" y="3963988"/>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9" name="Freeform 90"/>
            <p:cNvSpPr/>
            <p:nvPr/>
          </p:nvSpPr>
          <p:spPr bwMode="auto">
            <a:xfrm>
              <a:off x="6886576" y="2859088"/>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0" name="Freeform 91"/>
            <p:cNvSpPr/>
            <p:nvPr/>
          </p:nvSpPr>
          <p:spPr bwMode="auto">
            <a:xfrm>
              <a:off x="6797676" y="2863850"/>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1" name="Freeform 92"/>
            <p:cNvSpPr/>
            <p:nvPr/>
          </p:nvSpPr>
          <p:spPr bwMode="auto">
            <a:xfrm>
              <a:off x="6700838" y="2868613"/>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2" name="Freeform 93"/>
            <p:cNvSpPr/>
            <p:nvPr/>
          </p:nvSpPr>
          <p:spPr bwMode="auto">
            <a:xfrm>
              <a:off x="6599238" y="2876550"/>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3" name="Freeform 94"/>
            <p:cNvSpPr/>
            <p:nvPr/>
          </p:nvSpPr>
          <p:spPr bwMode="auto">
            <a:xfrm>
              <a:off x="6450013" y="2889250"/>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4" name="Freeform 95"/>
            <p:cNvSpPr/>
            <p:nvPr/>
          </p:nvSpPr>
          <p:spPr bwMode="auto">
            <a:xfrm>
              <a:off x="6437313" y="2979738"/>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5" name="Freeform 96"/>
            <p:cNvSpPr/>
            <p:nvPr/>
          </p:nvSpPr>
          <p:spPr bwMode="auto">
            <a:xfrm>
              <a:off x="3070226" y="3014663"/>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6" name="Freeform 97"/>
            <p:cNvSpPr/>
            <p:nvPr/>
          </p:nvSpPr>
          <p:spPr bwMode="auto">
            <a:xfrm>
              <a:off x="3290888" y="3895725"/>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7" name="Freeform 98"/>
            <p:cNvSpPr/>
            <p:nvPr/>
          </p:nvSpPr>
          <p:spPr bwMode="auto">
            <a:xfrm>
              <a:off x="3397251" y="3805238"/>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8" name="Freeform 99"/>
            <p:cNvSpPr/>
            <p:nvPr/>
          </p:nvSpPr>
          <p:spPr bwMode="auto">
            <a:xfrm>
              <a:off x="3871913" y="3681413"/>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19" name="Freeform 100"/>
            <p:cNvSpPr/>
            <p:nvPr/>
          </p:nvSpPr>
          <p:spPr bwMode="auto">
            <a:xfrm>
              <a:off x="4003676" y="3719513"/>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0" name="Freeform 101"/>
            <p:cNvSpPr/>
            <p:nvPr/>
          </p:nvSpPr>
          <p:spPr bwMode="auto">
            <a:xfrm>
              <a:off x="4292601" y="3938588"/>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1" name="Freeform 102"/>
            <p:cNvSpPr/>
            <p:nvPr/>
          </p:nvSpPr>
          <p:spPr bwMode="auto">
            <a:xfrm>
              <a:off x="4148138" y="3810000"/>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2" name="Freeform 103"/>
            <p:cNvSpPr/>
            <p:nvPr/>
          </p:nvSpPr>
          <p:spPr bwMode="auto">
            <a:xfrm>
              <a:off x="3689351" y="3686175"/>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3" name="Freeform 104"/>
            <p:cNvSpPr/>
            <p:nvPr/>
          </p:nvSpPr>
          <p:spPr bwMode="auto">
            <a:xfrm>
              <a:off x="3516313" y="3716338"/>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4" name="Freeform 105"/>
            <p:cNvSpPr/>
            <p:nvPr/>
          </p:nvSpPr>
          <p:spPr bwMode="auto">
            <a:xfrm>
              <a:off x="3546476" y="3565525"/>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5" name="Freeform 106"/>
            <p:cNvSpPr/>
            <p:nvPr/>
          </p:nvSpPr>
          <p:spPr bwMode="auto">
            <a:xfrm>
              <a:off x="3681413" y="3744913"/>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6" name="Freeform 107"/>
            <p:cNvSpPr/>
            <p:nvPr/>
          </p:nvSpPr>
          <p:spPr bwMode="auto">
            <a:xfrm>
              <a:off x="5983288" y="3309938"/>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7" name="Freeform 108"/>
            <p:cNvSpPr/>
            <p:nvPr/>
          </p:nvSpPr>
          <p:spPr bwMode="auto">
            <a:xfrm>
              <a:off x="7099301" y="3732213"/>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8" name="Freeform 109"/>
            <p:cNvSpPr/>
            <p:nvPr/>
          </p:nvSpPr>
          <p:spPr bwMode="auto">
            <a:xfrm>
              <a:off x="6637338" y="3449638"/>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29" name="Freeform 110"/>
            <p:cNvSpPr/>
            <p:nvPr/>
          </p:nvSpPr>
          <p:spPr bwMode="auto">
            <a:xfrm>
              <a:off x="6419851" y="3497263"/>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0" name="Freeform 111"/>
            <p:cNvSpPr/>
            <p:nvPr/>
          </p:nvSpPr>
          <p:spPr bwMode="auto">
            <a:xfrm>
              <a:off x="6246813" y="3613150"/>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1" name="Freeform 112"/>
            <p:cNvSpPr/>
            <p:nvPr/>
          </p:nvSpPr>
          <p:spPr bwMode="auto">
            <a:xfrm>
              <a:off x="6122988" y="3784600"/>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2" name="Freeform 113"/>
            <p:cNvSpPr/>
            <p:nvPr/>
          </p:nvSpPr>
          <p:spPr bwMode="auto">
            <a:xfrm>
              <a:off x="6827838" y="3454400"/>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3" name="Freeform 114"/>
            <p:cNvSpPr/>
            <p:nvPr/>
          </p:nvSpPr>
          <p:spPr bwMode="auto">
            <a:xfrm>
              <a:off x="6919913" y="3557588"/>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4" name="Freeform 115"/>
            <p:cNvSpPr/>
            <p:nvPr/>
          </p:nvSpPr>
          <p:spPr bwMode="auto">
            <a:xfrm>
              <a:off x="6335713" y="3630613"/>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5" name="Freeform 116"/>
            <p:cNvSpPr/>
            <p:nvPr/>
          </p:nvSpPr>
          <p:spPr bwMode="auto">
            <a:xfrm>
              <a:off x="6492876" y="3762375"/>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6" name="Oval 117"/>
            <p:cNvSpPr>
              <a:spLocks noChangeArrowheads="1"/>
            </p:cNvSpPr>
            <p:nvPr/>
          </p:nvSpPr>
          <p:spPr bwMode="auto">
            <a:xfrm>
              <a:off x="6072188" y="395922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7" name="Oval 118"/>
            <p:cNvSpPr>
              <a:spLocks noChangeArrowheads="1"/>
            </p:cNvSpPr>
            <p:nvPr/>
          </p:nvSpPr>
          <p:spPr bwMode="auto">
            <a:xfrm>
              <a:off x="6161088" y="3805238"/>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8" name="Oval 119"/>
            <p:cNvSpPr>
              <a:spLocks noChangeArrowheads="1"/>
            </p:cNvSpPr>
            <p:nvPr/>
          </p:nvSpPr>
          <p:spPr bwMode="auto">
            <a:xfrm>
              <a:off x="6276976" y="3668713"/>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39" name="Oval 120"/>
            <p:cNvSpPr>
              <a:spLocks noChangeArrowheads="1"/>
            </p:cNvSpPr>
            <p:nvPr/>
          </p:nvSpPr>
          <p:spPr bwMode="auto">
            <a:xfrm>
              <a:off x="6407151" y="3557588"/>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0" name="Oval 121"/>
            <p:cNvSpPr>
              <a:spLocks noChangeArrowheads="1"/>
            </p:cNvSpPr>
            <p:nvPr/>
          </p:nvSpPr>
          <p:spPr bwMode="auto">
            <a:xfrm>
              <a:off x="6551613" y="34766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1" name="Oval 122"/>
            <p:cNvSpPr>
              <a:spLocks noChangeArrowheads="1"/>
            </p:cNvSpPr>
            <p:nvPr/>
          </p:nvSpPr>
          <p:spPr bwMode="auto">
            <a:xfrm>
              <a:off x="6696076" y="3421063"/>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2" name="Oval 123"/>
            <p:cNvSpPr>
              <a:spLocks noChangeArrowheads="1"/>
            </p:cNvSpPr>
            <p:nvPr/>
          </p:nvSpPr>
          <p:spPr bwMode="auto">
            <a:xfrm>
              <a:off x="6878638" y="3411538"/>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3" name="Oval 124"/>
            <p:cNvSpPr>
              <a:spLocks noChangeArrowheads="1"/>
            </p:cNvSpPr>
            <p:nvPr/>
          </p:nvSpPr>
          <p:spPr bwMode="auto">
            <a:xfrm>
              <a:off x="7023101" y="3446463"/>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4" name="Oval 125"/>
            <p:cNvSpPr>
              <a:spLocks noChangeArrowheads="1"/>
            </p:cNvSpPr>
            <p:nvPr/>
          </p:nvSpPr>
          <p:spPr bwMode="auto">
            <a:xfrm>
              <a:off x="7170738" y="3519488"/>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5" name="Oval 126"/>
            <p:cNvSpPr>
              <a:spLocks noChangeArrowheads="1"/>
            </p:cNvSpPr>
            <p:nvPr/>
          </p:nvSpPr>
          <p:spPr bwMode="auto">
            <a:xfrm>
              <a:off x="7294563" y="36512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6" name="Oval 127"/>
            <p:cNvSpPr>
              <a:spLocks noChangeArrowheads="1"/>
            </p:cNvSpPr>
            <p:nvPr/>
          </p:nvSpPr>
          <p:spPr bwMode="auto">
            <a:xfrm>
              <a:off x="7383463" y="3779838"/>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7" name="Oval 128"/>
            <p:cNvSpPr>
              <a:spLocks noChangeArrowheads="1"/>
            </p:cNvSpPr>
            <p:nvPr/>
          </p:nvSpPr>
          <p:spPr bwMode="auto">
            <a:xfrm>
              <a:off x="6234113" y="3916363"/>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8" name="Oval 129"/>
            <p:cNvSpPr>
              <a:spLocks noChangeArrowheads="1"/>
            </p:cNvSpPr>
            <p:nvPr/>
          </p:nvSpPr>
          <p:spPr bwMode="auto">
            <a:xfrm>
              <a:off x="6323013" y="3784600"/>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49" name="Oval 130"/>
            <p:cNvSpPr>
              <a:spLocks noChangeArrowheads="1"/>
            </p:cNvSpPr>
            <p:nvPr/>
          </p:nvSpPr>
          <p:spPr bwMode="auto">
            <a:xfrm>
              <a:off x="6470651" y="3668713"/>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0" name="Oval 131"/>
            <p:cNvSpPr>
              <a:spLocks noChangeArrowheads="1"/>
            </p:cNvSpPr>
            <p:nvPr/>
          </p:nvSpPr>
          <p:spPr bwMode="auto">
            <a:xfrm>
              <a:off x="6818313" y="3548063"/>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1" name="Oval 132"/>
            <p:cNvSpPr>
              <a:spLocks noChangeArrowheads="1"/>
            </p:cNvSpPr>
            <p:nvPr/>
          </p:nvSpPr>
          <p:spPr bwMode="auto">
            <a:xfrm>
              <a:off x="7031038" y="3605213"/>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2" name="Oval 133"/>
            <p:cNvSpPr>
              <a:spLocks noChangeArrowheads="1"/>
            </p:cNvSpPr>
            <p:nvPr/>
          </p:nvSpPr>
          <p:spPr bwMode="auto">
            <a:xfrm>
              <a:off x="7204076" y="3732213"/>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3" name="Oval 134"/>
            <p:cNvSpPr>
              <a:spLocks noChangeArrowheads="1"/>
            </p:cNvSpPr>
            <p:nvPr/>
          </p:nvSpPr>
          <p:spPr bwMode="auto">
            <a:xfrm>
              <a:off x="7267576" y="3903663"/>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4" name="Oval 135"/>
            <p:cNvSpPr>
              <a:spLocks noChangeArrowheads="1"/>
            </p:cNvSpPr>
            <p:nvPr/>
          </p:nvSpPr>
          <p:spPr bwMode="auto">
            <a:xfrm>
              <a:off x="6619876" y="3582988"/>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5" name="Oval 136"/>
            <p:cNvSpPr>
              <a:spLocks noChangeArrowheads="1"/>
            </p:cNvSpPr>
            <p:nvPr/>
          </p:nvSpPr>
          <p:spPr bwMode="auto">
            <a:xfrm>
              <a:off x="4605338" y="32575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6" name="Oval 137"/>
            <p:cNvSpPr>
              <a:spLocks noChangeArrowheads="1"/>
            </p:cNvSpPr>
            <p:nvPr/>
          </p:nvSpPr>
          <p:spPr bwMode="auto">
            <a:xfrm>
              <a:off x="4503738" y="33051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7" name="Oval 138"/>
            <p:cNvSpPr>
              <a:spLocks noChangeArrowheads="1"/>
            </p:cNvSpPr>
            <p:nvPr/>
          </p:nvSpPr>
          <p:spPr bwMode="auto">
            <a:xfrm>
              <a:off x="4572001" y="3351213"/>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8" name="Oval 139"/>
            <p:cNvSpPr>
              <a:spLocks noChangeArrowheads="1"/>
            </p:cNvSpPr>
            <p:nvPr/>
          </p:nvSpPr>
          <p:spPr bwMode="auto">
            <a:xfrm>
              <a:off x="4681538" y="3330575"/>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59" name="Oval 140"/>
            <p:cNvSpPr>
              <a:spLocks noChangeArrowheads="1"/>
            </p:cNvSpPr>
            <p:nvPr/>
          </p:nvSpPr>
          <p:spPr bwMode="auto">
            <a:xfrm>
              <a:off x="4643438" y="3421063"/>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0" name="Oval 141"/>
            <p:cNvSpPr>
              <a:spLocks noChangeArrowheads="1"/>
            </p:cNvSpPr>
            <p:nvPr/>
          </p:nvSpPr>
          <p:spPr bwMode="auto">
            <a:xfrm>
              <a:off x="4554538" y="3463925"/>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1" name="Oval 142"/>
            <p:cNvSpPr>
              <a:spLocks noChangeArrowheads="1"/>
            </p:cNvSpPr>
            <p:nvPr/>
          </p:nvSpPr>
          <p:spPr bwMode="auto">
            <a:xfrm>
              <a:off x="4491038" y="3386138"/>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2" name="Oval 143"/>
            <p:cNvSpPr>
              <a:spLocks noChangeArrowheads="1"/>
            </p:cNvSpPr>
            <p:nvPr/>
          </p:nvSpPr>
          <p:spPr bwMode="auto">
            <a:xfrm>
              <a:off x="4452938" y="3471863"/>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3" name="Oval 144"/>
            <p:cNvSpPr>
              <a:spLocks noChangeArrowheads="1"/>
            </p:cNvSpPr>
            <p:nvPr/>
          </p:nvSpPr>
          <p:spPr bwMode="auto">
            <a:xfrm>
              <a:off x="4521201" y="3535363"/>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4" name="Oval 145"/>
            <p:cNvSpPr>
              <a:spLocks noChangeArrowheads="1"/>
            </p:cNvSpPr>
            <p:nvPr/>
          </p:nvSpPr>
          <p:spPr bwMode="auto">
            <a:xfrm>
              <a:off x="4614863" y="3492500"/>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5" name="Oval 146"/>
            <p:cNvSpPr>
              <a:spLocks noChangeArrowheads="1"/>
            </p:cNvSpPr>
            <p:nvPr/>
          </p:nvSpPr>
          <p:spPr bwMode="auto">
            <a:xfrm>
              <a:off x="4356101" y="3449638"/>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6" name="Oval 147"/>
            <p:cNvSpPr>
              <a:spLocks noChangeArrowheads="1"/>
            </p:cNvSpPr>
            <p:nvPr/>
          </p:nvSpPr>
          <p:spPr bwMode="auto">
            <a:xfrm>
              <a:off x="4300538" y="347980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7" name="Oval 148"/>
            <p:cNvSpPr>
              <a:spLocks noChangeArrowheads="1"/>
            </p:cNvSpPr>
            <p:nvPr/>
          </p:nvSpPr>
          <p:spPr bwMode="auto">
            <a:xfrm>
              <a:off x="4351338" y="35147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8" name="Oval 149"/>
            <p:cNvSpPr>
              <a:spLocks noChangeArrowheads="1"/>
            </p:cNvSpPr>
            <p:nvPr/>
          </p:nvSpPr>
          <p:spPr bwMode="auto">
            <a:xfrm>
              <a:off x="4410076" y="3497263"/>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69" name="Oval 150"/>
            <p:cNvSpPr>
              <a:spLocks noChangeArrowheads="1"/>
            </p:cNvSpPr>
            <p:nvPr/>
          </p:nvSpPr>
          <p:spPr bwMode="auto">
            <a:xfrm>
              <a:off x="4376738" y="3575050"/>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70" name="Oval 151"/>
            <p:cNvSpPr>
              <a:spLocks noChangeArrowheads="1"/>
            </p:cNvSpPr>
            <p:nvPr/>
          </p:nvSpPr>
          <p:spPr bwMode="auto">
            <a:xfrm>
              <a:off x="4305301" y="3532188"/>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750"/>
                                        <p:tgtEl>
                                          <p:spTgt spid="21"/>
                                        </p:tgtEl>
                                      </p:cBhvr>
                                    </p:animEffect>
                                    <p:anim calcmode="lin" valueType="num">
                                      <p:cBhvr>
                                        <p:cTn id="17" dur="750" fill="hold"/>
                                        <p:tgtEl>
                                          <p:spTgt spid="21"/>
                                        </p:tgtEl>
                                        <p:attrNameLst>
                                          <p:attrName>ppt_x</p:attrName>
                                        </p:attrNameLst>
                                      </p:cBhvr>
                                      <p:tavLst>
                                        <p:tav tm="0">
                                          <p:val>
                                            <p:strVal val="#ppt_x"/>
                                          </p:val>
                                        </p:tav>
                                        <p:tav tm="100000">
                                          <p:val>
                                            <p:strVal val="#ppt_x"/>
                                          </p:val>
                                        </p:tav>
                                      </p:tavLst>
                                    </p:anim>
                                    <p:anim calcmode="lin" valueType="num">
                                      <p:cBhvr>
                                        <p:cTn id="18"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a:off x="-1440811" y="1440811"/>
            <a:ext cx="6857997" cy="3976379"/>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flipH="1" flipV="1">
            <a:off x="6774811" y="1440810"/>
            <a:ext cx="6858000" cy="3976379"/>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175574" y="5368553"/>
            <a:ext cx="6378125" cy="1489447"/>
          </a:xfrm>
          <a:prstGeom prst="rect">
            <a:avLst/>
          </a:prstGeom>
        </p:spPr>
      </p:pic>
      <p:grpSp>
        <p:nvGrpSpPr>
          <p:cNvPr id="6" name="组合 5"/>
          <p:cNvGrpSpPr/>
          <p:nvPr/>
        </p:nvGrpSpPr>
        <p:grpSpPr>
          <a:xfrm>
            <a:off x="2123543" y="590138"/>
            <a:ext cx="4919003" cy="1184418"/>
            <a:chOff x="1971676" y="1856346"/>
            <a:chExt cx="8278594" cy="3351464"/>
          </a:xfrm>
        </p:grpSpPr>
        <p:sp>
          <p:nvSpPr>
            <p:cNvPr id="7" name="矩形 6"/>
            <p:cNvSpPr/>
            <p:nvPr/>
          </p:nvSpPr>
          <p:spPr>
            <a:xfrm rot="16200000">
              <a:off x="4811890" y="-237137"/>
              <a:ext cx="2596797" cy="7506899"/>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3600" spc="600" dirty="0" smtClean="0">
                  <a:latin typeface="Yeseva One" panose="00000500000000000000" charset="0"/>
                  <a:ea typeface="Yeseva One" panose="00000500000000000000" charset="0"/>
                  <a:sym typeface="Yeseva One" panose="00000500000000000000" charset="0"/>
                </a:rPr>
                <a:t>NỘI DUNG BÀI</a:t>
              </a:r>
              <a:endParaRPr lang="en-US" altLang="zh-CN" sz="3600" spc="600" dirty="0">
                <a:latin typeface="Yeseva One" panose="00000500000000000000" charset="0"/>
                <a:ea typeface="Yeseva One" panose="00000500000000000000" charset="0"/>
                <a:sym typeface="Yeseva One" panose="00000500000000000000" charset="0"/>
              </a:endParaRPr>
            </a:p>
          </p:txBody>
        </p:sp>
        <p:sp>
          <p:nvSpPr>
            <p:cNvPr id="8" name="矩形 7"/>
            <p:cNvSpPr/>
            <p:nvPr/>
          </p:nvSpPr>
          <p:spPr>
            <a:xfrm>
              <a:off x="1971675" y="1856347"/>
              <a:ext cx="8278594" cy="335146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Yeseva One" panose="00000500000000000000" charset="0"/>
                <a:ea typeface="Yeseva One" panose="00000500000000000000" charset="0"/>
                <a:sym typeface="Yeseva One" panose="00000500000000000000" charset="0"/>
              </a:endParaRPr>
            </a:p>
          </p:txBody>
        </p:sp>
      </p:grpSp>
      <p:sp>
        <p:nvSpPr>
          <p:cNvPr id="9" name="文本框 8"/>
          <p:cNvSpPr txBox="1"/>
          <p:nvPr/>
        </p:nvSpPr>
        <p:spPr>
          <a:xfrm>
            <a:off x="2971354" y="2413337"/>
            <a:ext cx="6649163" cy="2031325"/>
          </a:xfrm>
          <a:prstGeom prst="rect">
            <a:avLst/>
          </a:prstGeom>
          <a:solidFill>
            <a:schemeClr val="accent1"/>
          </a:solidFill>
        </p:spPr>
        <p:txBody>
          <a:bodyPr wrap="square" rtlCol="0">
            <a:spAutoFit/>
            <a:scene3d>
              <a:camera prst="orthographicFront"/>
              <a:lightRig rig="threePt" dir="t"/>
            </a:scene3d>
            <a:sp3d contourW="12700"/>
          </a:bodyPr>
          <a:lstStyle/>
          <a:p>
            <a:pPr algn="just">
              <a:lnSpc>
                <a:spcPct val="150000"/>
              </a:lnSpc>
            </a:pPr>
            <a:r>
              <a:rPr lang="vi-VN" sz="2800" b="1" kern="0" dirty="0">
                <a:solidFill>
                  <a:schemeClr val="bg1"/>
                </a:solidFill>
                <a:latin typeface="+mj-lt"/>
                <a:ea typeface="Yeseva One" panose="00000500000000000000" charset="0"/>
                <a:sym typeface="Yeseva One" panose="00000500000000000000" charset="0"/>
              </a:rPr>
              <a:t>Bài thơ thể hiện tình yêu quê hương đất nước gắn liền với những màu sắc, những con người và sự vật đáng yêu của bạn nhỏ.</a:t>
            </a:r>
            <a:endParaRPr lang="en-US" altLang="zh-CN" sz="2800" dirty="0">
              <a:solidFill>
                <a:schemeClr val="bg1"/>
              </a:solidFill>
              <a:latin typeface="+mj-lt"/>
              <a:ea typeface="Yeseva One" panose="00000500000000000000"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par>
                          <p:cTn id="8" fill="hold">
                            <p:stCondLst>
                              <p:cond delay="750"/>
                            </p:stCondLst>
                            <p:childTnLst>
                              <p:par>
                                <p:cTn id="9" presetID="53" presetClass="entr" presetSubtype="528"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250" fill="hold"/>
                                        <p:tgtEl>
                                          <p:spTgt spid="9"/>
                                        </p:tgtEl>
                                        <p:attrNameLst>
                                          <p:attrName>ppt_w</p:attrName>
                                        </p:attrNameLst>
                                      </p:cBhvr>
                                      <p:tavLst>
                                        <p:tav tm="0">
                                          <p:val>
                                            <p:fltVal val="0"/>
                                          </p:val>
                                        </p:tav>
                                        <p:tav tm="100000">
                                          <p:val>
                                            <p:strVal val="#ppt_w"/>
                                          </p:val>
                                        </p:tav>
                                      </p:tavLst>
                                    </p:anim>
                                    <p:anim calcmode="lin" valueType="num">
                                      <p:cBhvr>
                                        <p:cTn id="12" dur="250" fill="hold"/>
                                        <p:tgtEl>
                                          <p:spTgt spid="9"/>
                                        </p:tgtEl>
                                        <p:attrNameLst>
                                          <p:attrName>ppt_h</p:attrName>
                                        </p:attrNameLst>
                                      </p:cBhvr>
                                      <p:tavLst>
                                        <p:tav tm="0">
                                          <p:val>
                                            <p:fltVal val="0"/>
                                          </p:val>
                                        </p:tav>
                                        <p:tav tm="100000">
                                          <p:val>
                                            <p:strVal val="#ppt_h"/>
                                          </p:val>
                                        </p:tav>
                                      </p:tavLst>
                                    </p:anim>
                                    <p:animEffect transition="in" filter="fade">
                                      <p:cBhvr>
                                        <p:cTn id="13" dur="250"/>
                                        <p:tgtEl>
                                          <p:spTgt spid="9"/>
                                        </p:tgtEl>
                                      </p:cBhvr>
                                    </p:animEffect>
                                    <p:anim calcmode="lin" valueType="num">
                                      <p:cBhvr>
                                        <p:cTn id="14" dur="250" fill="hold"/>
                                        <p:tgtEl>
                                          <p:spTgt spid="9"/>
                                        </p:tgtEl>
                                        <p:attrNameLst>
                                          <p:attrName>ppt_x</p:attrName>
                                        </p:attrNameLst>
                                      </p:cBhvr>
                                      <p:tavLst>
                                        <p:tav tm="0">
                                          <p:val>
                                            <p:fltVal val="0.5"/>
                                          </p:val>
                                        </p:tav>
                                        <p:tav tm="100000">
                                          <p:val>
                                            <p:strVal val="#ppt_x"/>
                                          </p:val>
                                        </p:tav>
                                      </p:tavLst>
                                    </p:anim>
                                    <p:anim calcmode="lin" valueType="num">
                                      <p:cBhvr>
                                        <p:cTn id="15" dur="2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395"/>
            <a:ext cx="12192000" cy="685800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a:off x="-1440811" y="1440811"/>
            <a:ext cx="6857997" cy="3976379"/>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flipH="1" flipV="1">
            <a:off x="6774811" y="1440810"/>
            <a:ext cx="6858000" cy="3976379"/>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175574" y="5368553"/>
            <a:ext cx="6378125" cy="1489447"/>
          </a:xfrm>
          <a:prstGeom prst="rect">
            <a:avLst/>
          </a:prstGeom>
        </p:spPr>
      </p:pic>
      <p:grpSp>
        <p:nvGrpSpPr>
          <p:cNvPr id="6" name="组合 5"/>
          <p:cNvGrpSpPr/>
          <p:nvPr/>
        </p:nvGrpSpPr>
        <p:grpSpPr>
          <a:xfrm>
            <a:off x="4025983" y="597954"/>
            <a:ext cx="3301826" cy="1184418"/>
            <a:chOff x="1971676" y="1856346"/>
            <a:chExt cx="8278594" cy="3351464"/>
          </a:xfrm>
        </p:grpSpPr>
        <p:sp>
          <p:nvSpPr>
            <p:cNvPr id="7" name="矩形 6"/>
            <p:cNvSpPr/>
            <p:nvPr/>
          </p:nvSpPr>
          <p:spPr>
            <a:xfrm rot="16200000">
              <a:off x="4811890" y="-237137"/>
              <a:ext cx="2596797" cy="7506899"/>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4400" b="1" spc="600" dirty="0" smtClean="0">
                  <a:latin typeface="Times New Roman" pitchFamily="18" charset="0"/>
                  <a:ea typeface="Yeseva One" panose="00000500000000000000" charset="0"/>
                  <a:cs typeface="Times New Roman" pitchFamily="18" charset="0"/>
                  <a:sym typeface="Yeseva One" panose="00000500000000000000" charset="0"/>
                </a:rPr>
                <a:t>DẶN DÒ</a:t>
              </a:r>
              <a:endParaRPr lang="en-US" altLang="zh-CN" sz="4400" b="1" spc="600" dirty="0">
                <a:latin typeface="Times New Roman" pitchFamily="18" charset="0"/>
                <a:ea typeface="Yeseva One" panose="00000500000000000000" charset="0"/>
                <a:cs typeface="Times New Roman" pitchFamily="18" charset="0"/>
                <a:sym typeface="Yeseva One" panose="00000500000000000000" charset="0"/>
              </a:endParaRPr>
            </a:p>
          </p:txBody>
        </p:sp>
        <p:sp>
          <p:nvSpPr>
            <p:cNvPr id="8" name="矩形 7"/>
            <p:cNvSpPr/>
            <p:nvPr/>
          </p:nvSpPr>
          <p:spPr>
            <a:xfrm>
              <a:off x="1971675" y="1856347"/>
              <a:ext cx="8278594" cy="335146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Yeseva One" panose="00000500000000000000" charset="0"/>
                <a:ea typeface="Yeseva One" panose="00000500000000000000" charset="0"/>
                <a:sym typeface="Yeseva One" panose="00000500000000000000" charset="0"/>
              </a:endParaRPr>
            </a:p>
          </p:txBody>
        </p:sp>
      </p:grpSp>
      <p:sp>
        <p:nvSpPr>
          <p:cNvPr id="10" name="文本框 9"/>
          <p:cNvSpPr txBox="1"/>
          <p:nvPr/>
        </p:nvSpPr>
        <p:spPr>
          <a:xfrm>
            <a:off x="2138966" y="2214487"/>
            <a:ext cx="7988645" cy="2677656"/>
          </a:xfrm>
          <a:prstGeom prst="rect">
            <a:avLst/>
          </a:prstGeom>
          <a:noFill/>
        </p:spPr>
        <p:txBody>
          <a:bodyPr wrap="square" rtlCol="0">
            <a:spAutoFit/>
          </a:bodyPr>
          <a:lstStyle/>
          <a:p>
            <a:pPr marL="457200" indent="-457200" algn="just">
              <a:lnSpc>
                <a:spcPct val="120000"/>
              </a:lnSpc>
              <a:buFont typeface="Wingdings" pitchFamily="2" charset="2"/>
              <a:buChar char="v"/>
            </a:pP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Luyện</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đọc</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diễn</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cảm</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bài</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thơ</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với</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giọng</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đọc</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nhẹ</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nhàng</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và</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học</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thuộc</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lòng</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những</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khổ</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thơ</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em</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thích</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a:t>
            </a:r>
          </a:p>
          <a:p>
            <a:pPr marL="457200" indent="-457200" algn="just">
              <a:lnSpc>
                <a:spcPct val="120000"/>
              </a:lnSpc>
              <a:buFont typeface="Wingdings" pitchFamily="2" charset="2"/>
              <a:buChar char="v"/>
            </a:pP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smtClean="0">
                <a:latin typeface="Times New Roman" pitchFamily="18" charset="0"/>
                <a:cs typeface="Times New Roman" pitchFamily="18" charset="0"/>
              </a:rPr>
              <a:t>”.</a:t>
            </a:r>
          </a:p>
          <a:p>
            <a:pPr marL="457200" indent="-457200" algn="just">
              <a:lnSpc>
                <a:spcPct val="120000"/>
              </a:lnSpc>
              <a:buFont typeface="Wingdings" pitchFamily="2" charset="2"/>
              <a:buChar char="v"/>
            </a:pP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Chuẩn</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bị</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bài</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tập</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đọc</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Lòng</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latin typeface="Times New Roman" pitchFamily="18" charset="0"/>
                <a:ea typeface="Yeseva One" panose="00000500000000000000" charset="0"/>
                <a:cs typeface="Times New Roman" pitchFamily="18" charset="0"/>
                <a:sym typeface="Yeseva One" panose="00000500000000000000" charset="0"/>
              </a:rPr>
              <a:t>dân</a:t>
            </a:r>
            <a:r>
              <a:rPr lang="en-US" altLang="zh-CN" sz="2800" dirty="0" smtClean="0">
                <a:latin typeface="Times New Roman" pitchFamily="18" charset="0"/>
                <a:ea typeface="Yeseva One" panose="00000500000000000000" charset="0"/>
                <a:cs typeface="Times New Roman" pitchFamily="18" charset="0"/>
                <a:sym typeface="Yeseva One" panose="00000500000000000000" charset="0"/>
              </a:rPr>
              <a:t>”.</a:t>
            </a:r>
            <a:endParaRPr lang="en-US" altLang="zh-CN" sz="2800" dirty="0">
              <a:latin typeface="Times New Roman" pitchFamily="18" charset="0"/>
              <a:ea typeface="Yeseva One" panose="00000500000000000000" charset="0"/>
              <a:cs typeface="Times New Roman" pitchFamily="18"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662" y="1619572"/>
            <a:ext cx="1122088" cy="8926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692068" y="96819"/>
            <a:ext cx="5381398" cy="1256687"/>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87" y="725163"/>
            <a:ext cx="2117968" cy="6132837"/>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7" name="文本框 26"/>
          <p:cNvSpPr txBox="1"/>
          <p:nvPr/>
        </p:nvSpPr>
        <p:spPr>
          <a:xfrm>
            <a:off x="5156814" y="4004098"/>
            <a:ext cx="1637923" cy="37097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6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6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9" name="文本框 28"/>
          <p:cNvSpPr txBox="1"/>
          <p:nvPr/>
        </p:nvSpPr>
        <p:spPr>
          <a:xfrm>
            <a:off x="2363878" y="2327650"/>
            <a:ext cx="8037778" cy="1107996"/>
          </a:xfrm>
          <a:prstGeom prst="rect">
            <a:avLst/>
          </a:prstGeom>
          <a:noFill/>
        </p:spPr>
        <p:txBody>
          <a:bodyPr wrap="none" rtlCol="0">
            <a:spAutoFit/>
          </a:bodyPr>
          <a:lstStyle/>
          <a:p>
            <a:r>
              <a:rPr lang="en-US" altLang="zh-CN" sz="66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Chúc</a:t>
            </a:r>
            <a:r>
              <a:rPr lang="en-US" altLang="zh-CN" sz="66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66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66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66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66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66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học</a:t>
            </a:r>
            <a:r>
              <a:rPr lang="en-US" altLang="zh-CN" sz="66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66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tốt</a:t>
            </a:r>
            <a:r>
              <a:rPr lang="en-US" altLang="zh-CN" sz="66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a:t>
            </a:r>
            <a:endParaRPr lang="en-US" altLang="zh-CN" sz="6600" b="1" dirty="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547"/>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025" y="-944632"/>
            <a:ext cx="2819942" cy="816548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018034"/>
            <a:ext cx="12725400" cy="3976379"/>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632525" y="5222151"/>
            <a:ext cx="5381398" cy="1256687"/>
          </a:xfrm>
          <a:prstGeom prst="rect">
            <a:avLst/>
          </a:prstGeom>
        </p:spPr>
      </p:pic>
      <p:sp>
        <p:nvSpPr>
          <p:cNvPr id="22" name="矩形 1"/>
          <p:cNvSpPr>
            <a:spLocks noChangeArrowheads="1"/>
          </p:cNvSpPr>
          <p:nvPr/>
        </p:nvSpPr>
        <p:spPr bwMode="auto">
          <a:xfrm>
            <a:off x="2314283" y="937537"/>
            <a:ext cx="2562517" cy="440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000" b="1" dirty="0">
                <a:latin typeface="+mj-lt"/>
              </a:rPr>
              <a:t>Em yêu màu đỏ:</a:t>
            </a:r>
          </a:p>
          <a:p>
            <a:pPr algn="just"/>
            <a:r>
              <a:rPr lang="vi-VN" sz="2000" b="1" dirty="0">
                <a:latin typeface="+mj-lt"/>
              </a:rPr>
              <a:t>Như máu con tim,</a:t>
            </a:r>
          </a:p>
          <a:p>
            <a:pPr algn="just"/>
            <a:r>
              <a:rPr lang="vi-VN" sz="2000" b="1" dirty="0">
                <a:latin typeface="+mj-lt"/>
              </a:rPr>
              <a:t>Lá cờ Tổ quốc,</a:t>
            </a:r>
          </a:p>
          <a:p>
            <a:pPr algn="just"/>
            <a:r>
              <a:rPr lang="vi-VN" sz="2000" b="1" dirty="0">
                <a:latin typeface="+mj-lt"/>
              </a:rPr>
              <a:t>Khăn quàng đội viên.</a:t>
            </a:r>
          </a:p>
          <a:p>
            <a:pPr algn="just"/>
            <a:r>
              <a:rPr lang="vi-VN" sz="2000" b="1" dirty="0">
                <a:latin typeface="+mj-lt"/>
              </a:rPr>
              <a:t> </a:t>
            </a:r>
          </a:p>
          <a:p>
            <a:pPr algn="just"/>
            <a:r>
              <a:rPr lang="vi-VN" sz="2000" b="1" dirty="0">
                <a:latin typeface="+mj-lt"/>
              </a:rPr>
              <a:t>Em yêu màu xanh:</a:t>
            </a:r>
          </a:p>
          <a:p>
            <a:pPr algn="just"/>
            <a:r>
              <a:rPr lang="vi-VN" sz="2000" b="1" dirty="0">
                <a:latin typeface="+mj-lt"/>
              </a:rPr>
              <a:t>Đồng bằng, rừng núi,</a:t>
            </a:r>
          </a:p>
          <a:p>
            <a:pPr algn="just"/>
            <a:r>
              <a:rPr lang="vi-VN" sz="2000" b="1" dirty="0">
                <a:latin typeface="+mj-lt"/>
              </a:rPr>
              <a:t>Biển đầy cá tôm, </a:t>
            </a:r>
          </a:p>
          <a:p>
            <a:pPr algn="just"/>
            <a:r>
              <a:rPr lang="vi-VN" sz="2000" b="1" dirty="0">
                <a:latin typeface="+mj-lt"/>
              </a:rPr>
              <a:t>Bầu trời cao vợi.</a:t>
            </a:r>
          </a:p>
          <a:p>
            <a:pPr algn="just"/>
            <a:r>
              <a:rPr lang="vi-VN" sz="2000" b="1" dirty="0">
                <a:latin typeface="+mj-lt"/>
              </a:rPr>
              <a:t> </a:t>
            </a:r>
          </a:p>
          <a:p>
            <a:pPr algn="just"/>
            <a:r>
              <a:rPr lang="vi-VN" sz="2000" b="1" dirty="0">
                <a:latin typeface="+mj-lt"/>
              </a:rPr>
              <a:t>Em yêu màu vàng:</a:t>
            </a:r>
          </a:p>
          <a:p>
            <a:pPr algn="just"/>
            <a:r>
              <a:rPr lang="vi-VN" sz="2000" b="1" dirty="0">
                <a:latin typeface="+mj-lt"/>
              </a:rPr>
              <a:t>Lúa đồng chín rộ,</a:t>
            </a:r>
          </a:p>
          <a:p>
            <a:pPr algn="just"/>
            <a:r>
              <a:rPr lang="vi-VN" sz="2000" b="1" dirty="0">
                <a:latin typeface="+mj-lt"/>
              </a:rPr>
              <a:t>Hoa cúc mùa thu,</a:t>
            </a:r>
          </a:p>
          <a:p>
            <a:pPr algn="just"/>
            <a:r>
              <a:rPr lang="vi-VN" sz="2000" b="1" dirty="0">
                <a:latin typeface="+mj-lt"/>
              </a:rPr>
              <a:t>Nắng trời rực rỡ</a:t>
            </a:r>
            <a:r>
              <a:rPr lang="vi-VN" sz="2000" b="1" dirty="0" smtClean="0">
                <a:latin typeface="+mj-lt"/>
              </a:rPr>
              <a:t>.</a:t>
            </a:r>
            <a:endParaRPr lang="vi-VN" sz="2000" b="1" dirty="0">
              <a:latin typeface="+mj-lt"/>
            </a:endParaRPr>
          </a:p>
        </p:txBody>
      </p:sp>
      <p:sp>
        <p:nvSpPr>
          <p:cNvPr id="23" name="矩形 1"/>
          <p:cNvSpPr>
            <a:spLocks noChangeArrowheads="1"/>
          </p:cNvSpPr>
          <p:nvPr/>
        </p:nvSpPr>
        <p:spPr bwMode="auto">
          <a:xfrm>
            <a:off x="8986223" y="929036"/>
            <a:ext cx="2767627" cy="317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000" b="1" dirty="0" smtClean="0">
                <a:latin typeface="+mj-lt"/>
              </a:rPr>
              <a:t>Em </a:t>
            </a:r>
            <a:r>
              <a:rPr lang="vi-VN" sz="2000" b="1" dirty="0">
                <a:latin typeface="+mj-lt"/>
              </a:rPr>
              <a:t>yêu màu nâu:</a:t>
            </a:r>
          </a:p>
          <a:p>
            <a:pPr algn="just"/>
            <a:r>
              <a:rPr lang="vi-VN" sz="2000" b="1" dirty="0">
                <a:latin typeface="+mj-lt"/>
              </a:rPr>
              <a:t>Áo mẹ sờn bạc,</a:t>
            </a:r>
          </a:p>
          <a:p>
            <a:pPr algn="just"/>
            <a:r>
              <a:rPr lang="vi-VN" sz="2000" b="1" dirty="0">
                <a:latin typeface="+mj-lt"/>
              </a:rPr>
              <a:t>Đất đai cần cù, </a:t>
            </a:r>
          </a:p>
          <a:p>
            <a:pPr algn="just"/>
            <a:r>
              <a:rPr lang="vi-VN" sz="2000" b="1" dirty="0">
                <a:latin typeface="+mj-lt"/>
              </a:rPr>
              <a:t>Gỗ rừng bát ngát.</a:t>
            </a:r>
          </a:p>
          <a:p>
            <a:pPr algn="just"/>
            <a:r>
              <a:rPr lang="vi-VN" sz="2000" b="1" dirty="0">
                <a:latin typeface="+mj-lt"/>
              </a:rPr>
              <a:t> </a:t>
            </a:r>
          </a:p>
          <a:p>
            <a:pPr algn="just"/>
            <a:r>
              <a:rPr lang="vi-VN" sz="2000" b="1" dirty="0">
                <a:latin typeface="+mj-lt"/>
              </a:rPr>
              <a:t>Trăm nghìn cảnh đẹp</a:t>
            </a:r>
          </a:p>
          <a:p>
            <a:pPr algn="just"/>
            <a:r>
              <a:rPr lang="vi-VN" sz="2000" b="1" dirty="0">
                <a:latin typeface="+mj-lt"/>
              </a:rPr>
              <a:t>Dành cho bé ngoan</a:t>
            </a:r>
          </a:p>
          <a:p>
            <a:pPr algn="just"/>
            <a:r>
              <a:rPr lang="vi-VN" sz="2000" b="1" dirty="0">
                <a:latin typeface="+mj-lt"/>
              </a:rPr>
              <a:t>Em yêu tất cả</a:t>
            </a:r>
          </a:p>
          <a:p>
            <a:pPr algn="just"/>
            <a:r>
              <a:rPr lang="vi-VN" sz="2000" b="1" dirty="0">
                <a:latin typeface="+mj-lt"/>
              </a:rPr>
              <a:t>Sắc màu Việt Nam.</a:t>
            </a:r>
          </a:p>
          <a:p>
            <a:pPr algn="just"/>
            <a:r>
              <a:rPr lang="vi-VN" sz="2000" dirty="0">
                <a:latin typeface="+mj-lt"/>
              </a:rPr>
              <a:t>(</a:t>
            </a:r>
            <a:r>
              <a:rPr lang="vi-VN" sz="2000" b="1" dirty="0">
                <a:latin typeface="+mj-lt"/>
              </a:rPr>
              <a:t>Phạm Đình Ân</a:t>
            </a:r>
            <a:r>
              <a:rPr lang="vi-VN" sz="2000" dirty="0">
                <a:latin typeface="+mj-lt"/>
              </a:rPr>
              <a:t>)</a:t>
            </a:r>
          </a:p>
        </p:txBody>
      </p:sp>
      <p:sp>
        <p:nvSpPr>
          <p:cNvPr id="24" name="文本框 28"/>
          <p:cNvSpPr txBox="1"/>
          <p:nvPr/>
        </p:nvSpPr>
        <p:spPr>
          <a:xfrm>
            <a:off x="2314283" y="149355"/>
            <a:ext cx="8705850" cy="646331"/>
          </a:xfrm>
          <a:prstGeom prst="rect">
            <a:avLst/>
          </a:prstGeom>
          <a:noFill/>
        </p:spPr>
        <p:txBody>
          <a:bodyPr wrap="square" rtlCol="0">
            <a:spAutoFit/>
          </a:bodyPr>
          <a:lstStyle/>
          <a:p>
            <a:pPr algn="ctr"/>
            <a:r>
              <a:rPr lang="vi-VN" sz="3600" b="1" dirty="0" smtClean="0">
                <a:solidFill>
                  <a:schemeClr val="accent6">
                    <a:lumMod val="75000"/>
                  </a:schemeClr>
                </a:solidFill>
                <a:latin typeface="+mj-lt"/>
                <a:ea typeface="Yeseva One" panose="00000500000000000000" charset="0"/>
                <a:sym typeface="Yeseva One" panose="00000500000000000000" charset="0"/>
              </a:rPr>
              <a:t>SẮC MÀU EM YÊU</a:t>
            </a:r>
            <a:endParaRPr sz="3600" b="1" dirty="0">
              <a:solidFill>
                <a:schemeClr val="accent6">
                  <a:lumMod val="75000"/>
                </a:schemeClr>
              </a:solidFill>
              <a:latin typeface="+mj-lt"/>
              <a:ea typeface="Yeseva One" panose="00000500000000000000" charset="0"/>
              <a:sym typeface="Yeseva One" panose="00000500000000000000" charset="0"/>
            </a:endParaRPr>
          </a:p>
        </p:txBody>
      </p:sp>
      <p:sp>
        <p:nvSpPr>
          <p:cNvPr id="25" name="矩形 1"/>
          <p:cNvSpPr>
            <a:spLocks noChangeArrowheads="1"/>
          </p:cNvSpPr>
          <p:nvPr/>
        </p:nvSpPr>
        <p:spPr bwMode="auto">
          <a:xfrm>
            <a:off x="5761375" y="921855"/>
            <a:ext cx="2639676" cy="440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000" b="1" dirty="0">
                <a:latin typeface="+mj-lt"/>
              </a:rPr>
              <a:t>Em yêu màu trắng:</a:t>
            </a:r>
          </a:p>
          <a:p>
            <a:pPr algn="just"/>
            <a:r>
              <a:rPr lang="vi-VN" sz="2000" b="1" dirty="0">
                <a:latin typeface="+mj-lt"/>
              </a:rPr>
              <a:t>Trang giấy tuổi thơ,</a:t>
            </a:r>
          </a:p>
          <a:p>
            <a:pPr algn="just"/>
            <a:r>
              <a:rPr lang="vi-VN" sz="2000" b="1" dirty="0">
                <a:latin typeface="+mj-lt"/>
              </a:rPr>
              <a:t>Đóa hoa hồng bạch,</a:t>
            </a:r>
          </a:p>
          <a:p>
            <a:pPr algn="just"/>
            <a:r>
              <a:rPr lang="vi-VN" sz="2000" b="1" dirty="0">
                <a:latin typeface="+mj-lt"/>
              </a:rPr>
              <a:t>Mái tóc của bà.</a:t>
            </a:r>
          </a:p>
          <a:p>
            <a:pPr algn="just"/>
            <a:endParaRPr lang="vi-VN" sz="2000" b="1" dirty="0" smtClean="0">
              <a:latin typeface="+mj-lt"/>
            </a:endParaRPr>
          </a:p>
          <a:p>
            <a:pPr algn="just"/>
            <a:r>
              <a:rPr lang="vi-VN" sz="2000" b="1" dirty="0" smtClean="0">
                <a:latin typeface="+mj-lt"/>
              </a:rPr>
              <a:t>Em </a:t>
            </a:r>
            <a:r>
              <a:rPr lang="vi-VN" sz="2000" b="1" dirty="0">
                <a:latin typeface="+mj-lt"/>
              </a:rPr>
              <a:t>yêu màu đen:</a:t>
            </a:r>
          </a:p>
          <a:p>
            <a:pPr algn="just"/>
            <a:r>
              <a:rPr lang="vi-VN" sz="2000" b="1" dirty="0">
                <a:latin typeface="+mj-lt"/>
              </a:rPr>
              <a:t>Hòn than óng ánh,</a:t>
            </a:r>
          </a:p>
          <a:p>
            <a:pPr algn="just"/>
            <a:r>
              <a:rPr lang="vi-VN" sz="2000" b="1" dirty="0">
                <a:latin typeface="+mj-lt"/>
              </a:rPr>
              <a:t>Đôi mắt bé ngoan,</a:t>
            </a:r>
          </a:p>
          <a:p>
            <a:pPr algn="just"/>
            <a:r>
              <a:rPr lang="vi-VN" sz="2000" b="1" dirty="0">
                <a:latin typeface="+mj-lt"/>
              </a:rPr>
              <a:t>Màn đêm yên tĩnh.</a:t>
            </a:r>
          </a:p>
          <a:p>
            <a:pPr algn="just"/>
            <a:r>
              <a:rPr lang="vi-VN" sz="2000" b="1" dirty="0">
                <a:latin typeface="+mj-lt"/>
              </a:rPr>
              <a:t> </a:t>
            </a:r>
          </a:p>
          <a:p>
            <a:pPr algn="just"/>
            <a:r>
              <a:rPr lang="vi-VN" sz="2000" b="1" dirty="0">
                <a:latin typeface="+mj-lt"/>
              </a:rPr>
              <a:t>Em yêu màu tím:</a:t>
            </a:r>
          </a:p>
          <a:p>
            <a:pPr algn="just"/>
            <a:r>
              <a:rPr lang="vi-VN" sz="2000" b="1" dirty="0">
                <a:latin typeface="+mj-lt"/>
              </a:rPr>
              <a:t>Hoa cà, hoa sim,</a:t>
            </a:r>
          </a:p>
          <a:p>
            <a:pPr algn="just"/>
            <a:r>
              <a:rPr lang="vi-VN" sz="2000" b="1" dirty="0">
                <a:latin typeface="+mj-lt"/>
              </a:rPr>
              <a:t>Chiếc khăn của chị,</a:t>
            </a:r>
          </a:p>
          <a:p>
            <a:pPr algn="just"/>
            <a:r>
              <a:rPr lang="vi-VN" sz="2000" b="1" dirty="0">
                <a:latin typeface="+mj-lt"/>
              </a:rPr>
              <a:t>Nét mực chữ em</a:t>
            </a:r>
            <a:r>
              <a:rPr lang="vi-VN" sz="2000" b="1" dirty="0" smtClean="0">
                <a:latin typeface="+mj-lt"/>
              </a:rPr>
              <a:t>.</a:t>
            </a:r>
            <a:endParaRPr lang="vi-VN" sz="2000" b="1"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33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decel="53300" fill="hold" grpId="0"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1+#ppt_w/2"/>
                                          </p:val>
                                        </p:tav>
                                        <p:tav tm="100000">
                                          <p:val>
                                            <p:strVal val="#ppt_x"/>
                                          </p:val>
                                        </p:tav>
                                      </p:tavLst>
                                    </p:anim>
                                    <p:anim calcmode="lin" valueType="num">
                                      <p:cBhvr additive="base">
                                        <p:cTn id="12" dur="75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decel="53300" fill="hold" grpId="0" nodeType="withEffect">
                                  <p:stCondLst>
                                    <p:cond delay="25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57" y="25758"/>
            <a:ext cx="12192000" cy="6858000"/>
          </a:xfrm>
          <a:prstGeom prst="rect">
            <a:avLst/>
          </a:prstGeom>
        </p:spPr>
      </p:pic>
      <p:grpSp>
        <p:nvGrpSpPr>
          <p:cNvPr id="16" name="Group 15"/>
          <p:cNvGrpSpPr/>
          <p:nvPr/>
        </p:nvGrpSpPr>
        <p:grpSpPr>
          <a:xfrm>
            <a:off x="-12881" y="12879"/>
            <a:ext cx="12192002" cy="6858000"/>
            <a:chOff x="-2" y="0"/>
            <a:chExt cx="12192002" cy="685800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a:off x="-1440811" y="1440811"/>
              <a:ext cx="6857997" cy="3976379"/>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flipH="1" flipV="1">
              <a:off x="6774811" y="1440810"/>
              <a:ext cx="6858000" cy="3976379"/>
            </a:xfrm>
            <a:prstGeom prst="rect">
              <a:avLst/>
            </a:prstGeom>
          </p:spPr>
        </p:pic>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175574" y="5368553"/>
            <a:ext cx="6378125" cy="1489447"/>
          </a:xfrm>
          <a:prstGeom prst="rect">
            <a:avLst/>
          </a:prstGeom>
        </p:spPr>
      </p:pic>
      <p:grpSp>
        <p:nvGrpSpPr>
          <p:cNvPr id="6" name="组合 5"/>
          <p:cNvGrpSpPr/>
          <p:nvPr/>
        </p:nvGrpSpPr>
        <p:grpSpPr>
          <a:xfrm>
            <a:off x="2382594" y="645809"/>
            <a:ext cx="5605104" cy="1184418"/>
            <a:chOff x="1971676" y="1856346"/>
            <a:chExt cx="8278594" cy="3351464"/>
          </a:xfrm>
        </p:grpSpPr>
        <p:sp>
          <p:nvSpPr>
            <p:cNvPr id="7" name="矩形 6"/>
            <p:cNvSpPr/>
            <p:nvPr/>
          </p:nvSpPr>
          <p:spPr>
            <a:xfrm rot="16200000">
              <a:off x="4811890" y="-237137"/>
              <a:ext cx="2596797" cy="7506899"/>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4000" b="1" spc="600" dirty="0" err="1" smtClean="0">
                  <a:latin typeface="Times New Roman" pitchFamily="18" charset="0"/>
                  <a:ea typeface="Yeseva One" panose="00000500000000000000" charset="0"/>
                  <a:cs typeface="Times New Roman" pitchFamily="18" charset="0"/>
                  <a:sym typeface="Yeseva One" panose="00000500000000000000" charset="0"/>
                </a:rPr>
                <a:t>Nội</a:t>
              </a:r>
              <a:r>
                <a:rPr lang="en-US" altLang="zh-CN" sz="4000" b="1" spc="600" dirty="0" smtClean="0">
                  <a:latin typeface="Times New Roman" pitchFamily="18" charset="0"/>
                  <a:ea typeface="Yeseva One" panose="00000500000000000000" charset="0"/>
                  <a:cs typeface="Times New Roman" pitchFamily="18" charset="0"/>
                  <a:sym typeface="Yeseva One" panose="00000500000000000000" charset="0"/>
                </a:rPr>
                <a:t> dung </a:t>
              </a:r>
              <a:r>
                <a:rPr lang="en-US" altLang="zh-CN" sz="4000" b="1" spc="600" dirty="0" err="1" smtClean="0">
                  <a:latin typeface="Times New Roman" pitchFamily="18" charset="0"/>
                  <a:ea typeface="Yeseva One" panose="00000500000000000000" charset="0"/>
                  <a:cs typeface="Times New Roman" pitchFamily="18" charset="0"/>
                  <a:sym typeface="Yeseva One" panose="00000500000000000000" charset="0"/>
                </a:rPr>
                <a:t>bài</a:t>
              </a:r>
              <a:r>
                <a:rPr lang="en-US" altLang="zh-CN" sz="4000" b="1" spc="6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4000" b="1" spc="600" dirty="0" err="1" smtClean="0">
                  <a:latin typeface="Times New Roman" pitchFamily="18" charset="0"/>
                  <a:ea typeface="Yeseva One" panose="00000500000000000000" charset="0"/>
                  <a:cs typeface="Times New Roman" pitchFamily="18" charset="0"/>
                  <a:sym typeface="Yeseva One" panose="00000500000000000000" charset="0"/>
                </a:rPr>
                <a:t>học</a:t>
              </a:r>
              <a:endParaRPr lang="en-US" altLang="zh-CN" sz="4000" b="1" spc="600" dirty="0">
                <a:latin typeface="Times New Roman" pitchFamily="18" charset="0"/>
                <a:ea typeface="Yeseva One" panose="00000500000000000000" charset="0"/>
                <a:cs typeface="Times New Roman" pitchFamily="18" charset="0"/>
                <a:sym typeface="Yeseva One" panose="00000500000000000000" charset="0"/>
              </a:endParaRPr>
            </a:p>
          </p:txBody>
        </p:sp>
        <p:sp>
          <p:nvSpPr>
            <p:cNvPr id="8" name="矩形 7"/>
            <p:cNvSpPr/>
            <p:nvPr/>
          </p:nvSpPr>
          <p:spPr>
            <a:xfrm>
              <a:off x="1971675" y="1856347"/>
              <a:ext cx="8278594" cy="335146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Yeseva One" panose="00000500000000000000" charset="0"/>
                <a:ea typeface="Yeseva One" panose="00000500000000000000" charset="0"/>
                <a:sym typeface="Yeseva One" panose="00000500000000000000" charset="0"/>
              </a:endParaRPr>
            </a:p>
          </p:txBody>
        </p:sp>
      </p:grpSp>
      <p:sp>
        <p:nvSpPr>
          <p:cNvPr id="9" name="文本框 8"/>
          <p:cNvSpPr txBox="1"/>
          <p:nvPr/>
        </p:nvSpPr>
        <p:spPr>
          <a:xfrm>
            <a:off x="2697411" y="2205798"/>
            <a:ext cx="5029913" cy="523220"/>
          </a:xfrm>
          <a:prstGeom prst="rect">
            <a:avLst/>
          </a:prstGeom>
          <a:solidFill>
            <a:schemeClr val="accent1"/>
          </a:solidFill>
        </p:spPr>
        <p:txBody>
          <a:bodyPr wrap="square" rtlCol="0">
            <a:spAutoFit/>
            <a:scene3d>
              <a:camera prst="orthographicFront"/>
              <a:lightRig rig="threePt" dir="t"/>
            </a:scene3d>
            <a:sp3d contourW="12700"/>
          </a:bodyPr>
          <a:lstStyle/>
          <a:p>
            <a:pPr algn="ct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1.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nhỏ</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yêu</a:t>
            </a:r>
            <a:endParaRPr lang="zh-CN" altLang="en-US"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4" name="文本框 8"/>
          <p:cNvSpPr txBox="1"/>
          <p:nvPr/>
        </p:nvSpPr>
        <p:spPr>
          <a:xfrm>
            <a:off x="2656887" y="3188064"/>
            <a:ext cx="6577265" cy="523220"/>
          </a:xfrm>
          <a:prstGeom prst="rect">
            <a:avLst/>
          </a:prstGeom>
          <a:solidFill>
            <a:schemeClr val="accent1"/>
          </a:solidFill>
        </p:spPr>
        <p:txBody>
          <a:bodyPr wrap="square" rtlCol="0">
            <a:spAutoFit/>
            <a:scene3d>
              <a:camera prst="orthographicFront"/>
              <a:lightRig rig="threePt" dir="t"/>
            </a:scene3d>
            <a:sp3d contourW="12700"/>
          </a:bodyPr>
          <a:lstStyle/>
          <a:p>
            <a:pPr algn="ct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2.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hình</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ảnh</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gợi</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ra</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từ</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màu</a:t>
            </a:r>
            <a:endParaRPr lang="zh-CN" altLang="en-US"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5" name="文本框 8"/>
          <p:cNvSpPr txBox="1"/>
          <p:nvPr/>
        </p:nvSpPr>
        <p:spPr>
          <a:xfrm>
            <a:off x="2697411" y="4186512"/>
            <a:ext cx="7830530" cy="523220"/>
          </a:xfrm>
          <a:prstGeom prst="rect">
            <a:avLst/>
          </a:prstGeom>
          <a:solidFill>
            <a:schemeClr val="accent1"/>
          </a:solidFill>
        </p:spPr>
        <p:txBody>
          <a:bodyPr wrap="square" rtlCol="0">
            <a:spAutoFit/>
            <a:scene3d>
              <a:camera prst="orthographicFront"/>
              <a:lightRig rig="threePt" dir="t"/>
            </a:scene3d>
            <a:sp3d contourW="12700"/>
          </a:bodyPr>
          <a:lstStyle/>
          <a:p>
            <a:pPr algn="just"/>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3.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Tình</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cảm</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của</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nhỏ</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với</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quê</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hương</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đất</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nước</a:t>
            </a:r>
            <a:endParaRPr lang="zh-CN" altLang="en-US"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53" presetClass="entr" presetSubtype="528"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250" fill="hold"/>
                                        <p:tgtEl>
                                          <p:spTgt spid="9"/>
                                        </p:tgtEl>
                                        <p:attrNameLst>
                                          <p:attrName>ppt_w</p:attrName>
                                        </p:attrNameLst>
                                      </p:cBhvr>
                                      <p:tavLst>
                                        <p:tav tm="0">
                                          <p:val>
                                            <p:fltVal val="0"/>
                                          </p:val>
                                        </p:tav>
                                        <p:tav tm="100000">
                                          <p:val>
                                            <p:strVal val="#ppt_w"/>
                                          </p:val>
                                        </p:tav>
                                      </p:tavLst>
                                    </p:anim>
                                    <p:anim calcmode="lin" valueType="num">
                                      <p:cBhvr>
                                        <p:cTn id="12" dur="250" fill="hold"/>
                                        <p:tgtEl>
                                          <p:spTgt spid="9"/>
                                        </p:tgtEl>
                                        <p:attrNameLst>
                                          <p:attrName>ppt_h</p:attrName>
                                        </p:attrNameLst>
                                      </p:cBhvr>
                                      <p:tavLst>
                                        <p:tav tm="0">
                                          <p:val>
                                            <p:fltVal val="0"/>
                                          </p:val>
                                        </p:tav>
                                        <p:tav tm="100000">
                                          <p:val>
                                            <p:strVal val="#ppt_h"/>
                                          </p:val>
                                        </p:tav>
                                      </p:tavLst>
                                    </p:anim>
                                    <p:animEffect transition="in" filter="fade">
                                      <p:cBhvr>
                                        <p:cTn id="13" dur="250"/>
                                        <p:tgtEl>
                                          <p:spTgt spid="9"/>
                                        </p:tgtEl>
                                      </p:cBhvr>
                                    </p:animEffect>
                                    <p:anim calcmode="lin" valueType="num">
                                      <p:cBhvr>
                                        <p:cTn id="14" dur="250" fill="hold"/>
                                        <p:tgtEl>
                                          <p:spTgt spid="9"/>
                                        </p:tgtEl>
                                        <p:attrNameLst>
                                          <p:attrName>ppt_x</p:attrName>
                                        </p:attrNameLst>
                                      </p:cBhvr>
                                      <p:tavLst>
                                        <p:tav tm="0">
                                          <p:val>
                                            <p:fltVal val="0.5"/>
                                          </p:val>
                                        </p:tav>
                                        <p:tav tm="100000">
                                          <p:val>
                                            <p:strVal val="#ppt_x"/>
                                          </p:val>
                                        </p:tav>
                                      </p:tavLst>
                                    </p:anim>
                                    <p:anim calcmode="lin" valueType="num">
                                      <p:cBhvr>
                                        <p:cTn id="15" dur="25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75"/>
                            </p:stCondLst>
                            <p:childTnLst>
                              <p:par>
                                <p:cTn id="17" presetID="53" presetClass="entr" presetSubtype="528" fill="hold" grpId="0" nodeType="after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p:cTn id="19" dur="250" fill="hold"/>
                                        <p:tgtEl>
                                          <p:spTgt spid="14"/>
                                        </p:tgtEl>
                                        <p:attrNameLst>
                                          <p:attrName>ppt_w</p:attrName>
                                        </p:attrNameLst>
                                      </p:cBhvr>
                                      <p:tavLst>
                                        <p:tav tm="0">
                                          <p:val>
                                            <p:fltVal val="0"/>
                                          </p:val>
                                        </p:tav>
                                        <p:tav tm="100000">
                                          <p:val>
                                            <p:strVal val="#ppt_w"/>
                                          </p:val>
                                        </p:tav>
                                      </p:tavLst>
                                    </p:anim>
                                    <p:anim calcmode="lin" valueType="num">
                                      <p:cBhvr>
                                        <p:cTn id="20" dur="250" fill="hold"/>
                                        <p:tgtEl>
                                          <p:spTgt spid="14"/>
                                        </p:tgtEl>
                                        <p:attrNameLst>
                                          <p:attrName>ppt_h</p:attrName>
                                        </p:attrNameLst>
                                      </p:cBhvr>
                                      <p:tavLst>
                                        <p:tav tm="0">
                                          <p:val>
                                            <p:fltVal val="0"/>
                                          </p:val>
                                        </p:tav>
                                        <p:tav tm="100000">
                                          <p:val>
                                            <p:strVal val="#ppt_h"/>
                                          </p:val>
                                        </p:tav>
                                      </p:tavLst>
                                    </p:anim>
                                    <p:animEffect transition="in" filter="fade">
                                      <p:cBhvr>
                                        <p:cTn id="21" dur="250"/>
                                        <p:tgtEl>
                                          <p:spTgt spid="14"/>
                                        </p:tgtEl>
                                      </p:cBhvr>
                                    </p:animEffect>
                                    <p:anim calcmode="lin" valueType="num">
                                      <p:cBhvr>
                                        <p:cTn id="22" dur="250" fill="hold"/>
                                        <p:tgtEl>
                                          <p:spTgt spid="14"/>
                                        </p:tgtEl>
                                        <p:attrNameLst>
                                          <p:attrName>ppt_x</p:attrName>
                                        </p:attrNameLst>
                                      </p:cBhvr>
                                      <p:tavLst>
                                        <p:tav tm="0">
                                          <p:val>
                                            <p:fltVal val="0.5"/>
                                          </p:val>
                                        </p:tav>
                                        <p:tav tm="100000">
                                          <p:val>
                                            <p:strVal val="#ppt_x"/>
                                          </p:val>
                                        </p:tav>
                                      </p:tavLst>
                                    </p:anim>
                                    <p:anim calcmode="lin" valueType="num">
                                      <p:cBhvr>
                                        <p:cTn id="23" dur="250" fill="hold"/>
                                        <p:tgtEl>
                                          <p:spTgt spid="14"/>
                                        </p:tgtEl>
                                        <p:attrNameLst>
                                          <p:attrName>ppt_y</p:attrName>
                                        </p:attrNameLst>
                                      </p:cBhvr>
                                      <p:tavLst>
                                        <p:tav tm="0">
                                          <p:val>
                                            <p:fltVal val="0.5"/>
                                          </p:val>
                                        </p:tav>
                                        <p:tav tm="100000">
                                          <p:val>
                                            <p:strVal val="#ppt_y"/>
                                          </p:val>
                                        </p:tav>
                                      </p:tavLst>
                                    </p:anim>
                                  </p:childTnLst>
                                </p:cTn>
                              </p:par>
                            </p:childTnLst>
                          </p:cTn>
                        </p:par>
                        <p:par>
                          <p:cTn id="24" fill="hold">
                            <p:stCondLst>
                              <p:cond delay="2250"/>
                            </p:stCondLst>
                            <p:childTnLst>
                              <p:par>
                                <p:cTn id="25" presetID="53" presetClass="entr" presetSubtype="528"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250" fill="hold"/>
                                        <p:tgtEl>
                                          <p:spTgt spid="15"/>
                                        </p:tgtEl>
                                        <p:attrNameLst>
                                          <p:attrName>ppt_w</p:attrName>
                                        </p:attrNameLst>
                                      </p:cBhvr>
                                      <p:tavLst>
                                        <p:tav tm="0">
                                          <p:val>
                                            <p:fltVal val="0"/>
                                          </p:val>
                                        </p:tav>
                                        <p:tav tm="100000">
                                          <p:val>
                                            <p:strVal val="#ppt_w"/>
                                          </p:val>
                                        </p:tav>
                                      </p:tavLst>
                                    </p:anim>
                                    <p:anim calcmode="lin" valueType="num">
                                      <p:cBhvr>
                                        <p:cTn id="28" dur="250" fill="hold"/>
                                        <p:tgtEl>
                                          <p:spTgt spid="15"/>
                                        </p:tgtEl>
                                        <p:attrNameLst>
                                          <p:attrName>ppt_h</p:attrName>
                                        </p:attrNameLst>
                                      </p:cBhvr>
                                      <p:tavLst>
                                        <p:tav tm="0">
                                          <p:val>
                                            <p:fltVal val="0"/>
                                          </p:val>
                                        </p:tav>
                                        <p:tav tm="100000">
                                          <p:val>
                                            <p:strVal val="#ppt_h"/>
                                          </p:val>
                                        </p:tav>
                                      </p:tavLst>
                                    </p:anim>
                                    <p:animEffect transition="in" filter="fade">
                                      <p:cBhvr>
                                        <p:cTn id="29" dur="250"/>
                                        <p:tgtEl>
                                          <p:spTgt spid="15"/>
                                        </p:tgtEl>
                                      </p:cBhvr>
                                    </p:animEffect>
                                    <p:anim calcmode="lin" valueType="num">
                                      <p:cBhvr>
                                        <p:cTn id="30" dur="250" fill="hold"/>
                                        <p:tgtEl>
                                          <p:spTgt spid="15"/>
                                        </p:tgtEl>
                                        <p:attrNameLst>
                                          <p:attrName>ppt_x</p:attrName>
                                        </p:attrNameLst>
                                      </p:cBhvr>
                                      <p:tavLst>
                                        <p:tav tm="0">
                                          <p:val>
                                            <p:fltVal val="0.5"/>
                                          </p:val>
                                        </p:tav>
                                        <p:tav tm="100000">
                                          <p:val>
                                            <p:strVal val="#ppt_x"/>
                                          </p:val>
                                        </p:tav>
                                      </p:tavLst>
                                    </p:anim>
                                    <p:anim calcmode="lin" valueType="num">
                                      <p:cBhvr>
                                        <p:cTn id="31" dur="25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4" grpId="0" bldLvl="0" animBg="1"/>
      <p:bldP spid="1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rcRect l="17441" t="3952" r="20863" b="3636"/>
          <a:stretch>
            <a:fillRect/>
          </a:stretch>
        </p:blipFill>
        <p:spPr>
          <a:xfrm>
            <a:off x="1987573" y="1366966"/>
            <a:ext cx="3026396" cy="4207038"/>
          </a:xfrm>
          <a:custGeom>
            <a:avLst/>
            <a:gdLst>
              <a:gd name="connsiteX0" fmla="*/ 1381496 w 2762992"/>
              <a:gd name="connsiteY0" fmla="*/ 0 h 2762992"/>
              <a:gd name="connsiteX1" fmla="*/ 2762992 w 2762992"/>
              <a:gd name="connsiteY1" fmla="*/ 1381496 h 2762992"/>
              <a:gd name="connsiteX2" fmla="*/ 1381496 w 2762992"/>
              <a:gd name="connsiteY2" fmla="*/ 2762992 h 2762992"/>
              <a:gd name="connsiteX3" fmla="*/ 0 w 2762992"/>
              <a:gd name="connsiteY3" fmla="*/ 1381496 h 2762992"/>
              <a:gd name="connsiteX4" fmla="*/ 1381496 w 2762992"/>
              <a:gd name="connsiteY4" fmla="*/ 0 h 276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992" h="2762992">
                <a:moveTo>
                  <a:pt x="1381496" y="0"/>
                </a:moveTo>
                <a:cubicBezTo>
                  <a:pt x="2144475" y="0"/>
                  <a:pt x="2762992" y="618517"/>
                  <a:pt x="2762992" y="1381496"/>
                </a:cubicBezTo>
                <a:cubicBezTo>
                  <a:pt x="2762992" y="2144475"/>
                  <a:pt x="2144475" y="2762992"/>
                  <a:pt x="1381496" y="2762992"/>
                </a:cubicBezTo>
                <a:cubicBezTo>
                  <a:pt x="618517" y="2762992"/>
                  <a:pt x="0" y="2144475"/>
                  <a:pt x="0" y="1381496"/>
                </a:cubicBezTo>
                <a:cubicBezTo>
                  <a:pt x="0" y="618517"/>
                  <a:pt x="618517" y="0"/>
                  <a:pt x="1381496" y="0"/>
                </a:cubicBezTo>
                <a:close/>
              </a:path>
            </a:pathLst>
          </a:custGeom>
          <a:noFill/>
        </p:spPr>
      </p:pic>
      <p:sp>
        <p:nvSpPr>
          <p:cNvPr id="7" name="Oval 10"/>
          <p:cNvSpPr>
            <a:spLocks noChangeArrowheads="1"/>
          </p:cNvSpPr>
          <p:nvPr/>
        </p:nvSpPr>
        <p:spPr bwMode="auto">
          <a:xfrm>
            <a:off x="6060907" y="145826"/>
            <a:ext cx="1311865" cy="671341"/>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800"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800"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1</a:t>
            </a:r>
            <a:endParaRPr lang="zh-CN" altLang="en-US" sz="28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9" name="Oval 11"/>
          <p:cNvSpPr>
            <a:spLocks noChangeArrowheads="1"/>
          </p:cNvSpPr>
          <p:nvPr/>
        </p:nvSpPr>
        <p:spPr bwMode="auto">
          <a:xfrm>
            <a:off x="6220640" y="3846570"/>
            <a:ext cx="1342632" cy="705588"/>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800"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800"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5</a:t>
            </a:r>
            <a:endParaRPr lang="zh-CN" altLang="en-US" sz="28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0" name="Oval 12"/>
          <p:cNvSpPr>
            <a:spLocks noChangeArrowheads="1"/>
          </p:cNvSpPr>
          <p:nvPr/>
        </p:nvSpPr>
        <p:spPr bwMode="auto">
          <a:xfrm>
            <a:off x="6220640" y="2901715"/>
            <a:ext cx="1247453" cy="67592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800"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800"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4</a:t>
            </a:r>
            <a:endParaRPr lang="zh-CN" altLang="en-US" sz="28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1" name="Oval 13"/>
          <p:cNvSpPr>
            <a:spLocks noChangeArrowheads="1"/>
          </p:cNvSpPr>
          <p:nvPr/>
        </p:nvSpPr>
        <p:spPr bwMode="auto">
          <a:xfrm>
            <a:off x="6060907" y="1066173"/>
            <a:ext cx="1330206" cy="620119"/>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800"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800"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2</a:t>
            </a:r>
            <a:endParaRPr lang="zh-CN" altLang="en-US" sz="28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2" name="Oval 14"/>
          <p:cNvSpPr>
            <a:spLocks noChangeArrowheads="1"/>
          </p:cNvSpPr>
          <p:nvPr/>
        </p:nvSpPr>
        <p:spPr bwMode="auto">
          <a:xfrm>
            <a:off x="6200453" y="1929302"/>
            <a:ext cx="1254006" cy="727109"/>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800"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800"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3</a:t>
            </a:r>
            <a:endParaRPr lang="zh-CN" altLang="en-US" sz="28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4" name="Oval 9"/>
          <p:cNvSpPr>
            <a:spLocks noChangeArrowheads="1"/>
          </p:cNvSpPr>
          <p:nvPr/>
        </p:nvSpPr>
        <p:spPr bwMode="auto">
          <a:xfrm>
            <a:off x="111253" y="2929338"/>
            <a:ext cx="2647950" cy="2569132"/>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eaLnBrk="1" hangingPunct="1">
              <a:spcBef>
                <a:spcPct val="0"/>
              </a:spcBef>
              <a:buNone/>
            </a:pPr>
            <a:endParaRPr lang="zh-CN" altLang="en-US" sz="1735" b="1">
              <a:solidFill>
                <a:srgbClr val="325F0B"/>
              </a:solidFill>
              <a:latin typeface="Yeseva One" panose="00000500000000000000" charset="0"/>
              <a:ea typeface="Yeseva One" panose="00000500000000000000" charset="0"/>
              <a:sym typeface="Yeseva One" panose="00000500000000000000" charset="0"/>
            </a:endParaRPr>
          </a:p>
        </p:txBody>
      </p:sp>
      <p:sp>
        <p:nvSpPr>
          <p:cNvPr id="15" name="TextBox 18"/>
          <p:cNvSpPr txBox="1">
            <a:spLocks noChangeArrowheads="1"/>
          </p:cNvSpPr>
          <p:nvPr/>
        </p:nvSpPr>
        <p:spPr bwMode="auto">
          <a:xfrm>
            <a:off x="674943" y="3242708"/>
            <a:ext cx="1939669" cy="193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eaLnBrk="1" hangingPunct="1">
              <a:spcBef>
                <a:spcPct val="0"/>
              </a:spcBef>
              <a:buNone/>
            </a:pPr>
            <a:r>
              <a:rPr lang="en-US" altLang="zh-CN" sz="3000" b="1"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1. </a:t>
            </a:r>
            <a:r>
              <a:rPr lang="en-US" altLang="zh-CN" sz="3000" b="1"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3000" b="1"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3000" b="1"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3000" b="1"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3000" b="1"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nhỏ</a:t>
            </a:r>
            <a:r>
              <a:rPr lang="en-US" altLang="zh-CN" sz="3000" b="1"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yêu</a:t>
            </a:r>
            <a:r>
              <a:rPr lang="en-US" altLang="zh-CN" sz="3000" b="1"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3000" b="1"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6003" y="0"/>
            <a:ext cx="3538330" cy="1154014"/>
          </a:xfrm>
          <a:prstGeom prst="rect">
            <a:avLst/>
          </a:prstGeom>
        </p:spPr>
      </p:pic>
      <p:sp>
        <p:nvSpPr>
          <p:cNvPr id="21" name="Oval 11"/>
          <p:cNvSpPr>
            <a:spLocks noChangeArrowheads="1"/>
          </p:cNvSpPr>
          <p:nvPr/>
        </p:nvSpPr>
        <p:spPr bwMode="auto">
          <a:xfrm>
            <a:off x="6200453" y="4811770"/>
            <a:ext cx="1336005" cy="587360"/>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800"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800"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6</a:t>
            </a:r>
            <a:endParaRPr lang="zh-CN" altLang="en-US" sz="28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22" name="Oval 11"/>
          <p:cNvSpPr>
            <a:spLocks noChangeArrowheads="1"/>
          </p:cNvSpPr>
          <p:nvPr/>
        </p:nvSpPr>
        <p:spPr bwMode="auto">
          <a:xfrm>
            <a:off x="6200453" y="5640797"/>
            <a:ext cx="1303322" cy="728365"/>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800"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800"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7</a:t>
            </a:r>
            <a:endParaRPr lang="zh-CN" altLang="en-US" sz="28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2" name="TextBox 1"/>
          <p:cNvSpPr txBox="1"/>
          <p:nvPr/>
        </p:nvSpPr>
        <p:spPr>
          <a:xfrm>
            <a:off x="7684218" y="193515"/>
            <a:ext cx="1631231" cy="523220"/>
          </a:xfrm>
          <a:prstGeom prst="rect">
            <a:avLst/>
          </a:prstGeom>
          <a:noFill/>
        </p:spPr>
        <p:txBody>
          <a:bodyPr wrap="square" rtlCol="0">
            <a:spAutoFit/>
          </a:bodyPr>
          <a:lstStyle/>
          <a:p>
            <a:r>
              <a:rPr lang="en-US" sz="2800" b="1" dirty="0" err="1" smtClean="0">
                <a:solidFill>
                  <a:srgbClr val="FF0000"/>
                </a:solidFill>
                <a:latin typeface="Times New Roman" pitchFamily="18" charset="0"/>
                <a:cs typeface="Times New Roman" pitchFamily="18" charset="0"/>
              </a:rPr>
              <a:t>Màu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đỏ</a:t>
            </a:r>
            <a:endParaRPr lang="vi-VN" sz="2800" b="1" dirty="0">
              <a:solidFill>
                <a:srgbClr val="FF0000"/>
              </a:solidFill>
              <a:latin typeface="Times New Roman" pitchFamily="18" charset="0"/>
              <a:cs typeface="Times New Roman" pitchFamily="18" charset="0"/>
            </a:endParaRPr>
          </a:p>
        </p:txBody>
      </p:sp>
      <p:sp>
        <p:nvSpPr>
          <p:cNvPr id="26" name="TextBox 25"/>
          <p:cNvSpPr txBox="1"/>
          <p:nvPr/>
        </p:nvSpPr>
        <p:spPr>
          <a:xfrm>
            <a:off x="7684218" y="1066173"/>
            <a:ext cx="1936032" cy="523220"/>
          </a:xfrm>
          <a:prstGeom prst="rect">
            <a:avLst/>
          </a:prstGeom>
          <a:noFill/>
        </p:spPr>
        <p:txBody>
          <a:bodyPr wrap="square" rtlCol="0">
            <a:spAutoFit/>
          </a:bodyPr>
          <a:lstStyle/>
          <a:p>
            <a:r>
              <a:rPr lang="en-US" sz="2800" b="1" dirty="0" err="1" smtClean="0">
                <a:solidFill>
                  <a:srgbClr val="00B050"/>
                </a:solidFill>
                <a:latin typeface="Times New Roman" pitchFamily="18" charset="0"/>
                <a:cs typeface="Times New Roman" pitchFamily="18" charset="0"/>
              </a:rPr>
              <a:t>Màu</a:t>
            </a:r>
            <a:r>
              <a:rPr lang="en-US" sz="2800" b="1" dirty="0" smtClean="0">
                <a:latin typeface="Times New Roman" pitchFamily="18" charset="0"/>
                <a:cs typeface="Times New Roman" pitchFamily="18" charset="0"/>
              </a:rPr>
              <a:t> </a:t>
            </a:r>
            <a:r>
              <a:rPr lang="en-US" sz="2800" b="1" dirty="0" err="1" smtClean="0">
                <a:solidFill>
                  <a:srgbClr val="00B0F0"/>
                </a:solidFill>
                <a:latin typeface="Times New Roman" pitchFamily="18" charset="0"/>
                <a:cs typeface="Times New Roman" pitchFamily="18" charset="0"/>
              </a:rPr>
              <a:t>xanh</a:t>
            </a:r>
            <a:endParaRPr lang="vi-VN" sz="2800" b="1" dirty="0">
              <a:solidFill>
                <a:srgbClr val="00B0F0"/>
              </a:solidFill>
              <a:latin typeface="Times New Roman" pitchFamily="18" charset="0"/>
              <a:cs typeface="Times New Roman" pitchFamily="18" charset="0"/>
            </a:endParaRPr>
          </a:p>
        </p:txBody>
      </p:sp>
      <p:sp>
        <p:nvSpPr>
          <p:cNvPr id="27" name="TextBox 26"/>
          <p:cNvSpPr txBox="1"/>
          <p:nvPr/>
        </p:nvSpPr>
        <p:spPr>
          <a:xfrm>
            <a:off x="7684218" y="1929302"/>
            <a:ext cx="1783632" cy="523220"/>
          </a:xfrm>
          <a:prstGeom prst="rect">
            <a:avLst/>
          </a:prstGeom>
          <a:noFill/>
        </p:spPr>
        <p:txBody>
          <a:bodyPr wrap="square" rtlCol="0">
            <a:spAutoFit/>
          </a:bodyPr>
          <a:lstStyle/>
          <a:p>
            <a:r>
              <a:rPr lang="en-US" sz="2800" b="1" dirty="0" err="1" smtClean="0">
                <a:solidFill>
                  <a:srgbClr val="F8F200"/>
                </a:solidFill>
                <a:latin typeface="Times New Roman" pitchFamily="18" charset="0"/>
                <a:cs typeface="Times New Roman" pitchFamily="18" charset="0"/>
              </a:rPr>
              <a:t>Màu</a:t>
            </a:r>
            <a:r>
              <a:rPr lang="en-US" sz="2800" b="1" dirty="0" smtClean="0">
                <a:solidFill>
                  <a:srgbClr val="F8F200"/>
                </a:solidFill>
                <a:latin typeface="Times New Roman" pitchFamily="18" charset="0"/>
                <a:cs typeface="Times New Roman" pitchFamily="18" charset="0"/>
              </a:rPr>
              <a:t> </a:t>
            </a:r>
            <a:r>
              <a:rPr lang="en-US" sz="2800" b="1" dirty="0" err="1" smtClean="0">
                <a:solidFill>
                  <a:srgbClr val="F8F200"/>
                </a:solidFill>
                <a:latin typeface="Times New Roman" pitchFamily="18" charset="0"/>
                <a:cs typeface="Times New Roman" pitchFamily="18" charset="0"/>
              </a:rPr>
              <a:t>vàng</a:t>
            </a:r>
            <a:endParaRPr lang="vi-VN" sz="2800" b="1" dirty="0">
              <a:solidFill>
                <a:srgbClr val="F8F200"/>
              </a:solidFill>
              <a:latin typeface="Times New Roman" pitchFamily="18" charset="0"/>
              <a:cs typeface="Times New Roman" pitchFamily="18" charset="0"/>
            </a:endParaRPr>
          </a:p>
        </p:txBody>
      </p:sp>
      <p:sp>
        <p:nvSpPr>
          <p:cNvPr id="28" name="TextBox 27"/>
          <p:cNvSpPr txBox="1"/>
          <p:nvPr/>
        </p:nvSpPr>
        <p:spPr>
          <a:xfrm>
            <a:off x="7679822" y="2947501"/>
            <a:ext cx="1940428" cy="523220"/>
          </a:xfrm>
          <a:prstGeom prst="rect">
            <a:avLst/>
          </a:prstGeom>
          <a:noFill/>
        </p:spPr>
        <p:txBody>
          <a:bodyPr wrap="square" rtlCol="0">
            <a:spAutoFit/>
          </a:bodyPr>
          <a:lstStyle/>
          <a:p>
            <a:r>
              <a:rPr lang="en-US" sz="2800" b="1" dirty="0" err="1" smtClean="0">
                <a:ln>
                  <a:solidFill>
                    <a:schemeClr val="bg1">
                      <a:lumMod val="50000"/>
                    </a:schemeClr>
                  </a:solidFill>
                </a:ln>
                <a:solidFill>
                  <a:schemeClr val="bg1"/>
                </a:solidFill>
                <a:latin typeface="Times New Roman" pitchFamily="18" charset="0"/>
                <a:cs typeface="Times New Roman" pitchFamily="18" charset="0"/>
              </a:rPr>
              <a:t>Màu</a:t>
            </a:r>
            <a:r>
              <a:rPr lang="en-US" sz="2800" b="1" dirty="0" smtClean="0">
                <a:ln>
                  <a:solidFill>
                    <a:schemeClr val="bg1">
                      <a:lumMod val="50000"/>
                    </a:schemeClr>
                  </a:solidFill>
                </a:ln>
                <a:solidFill>
                  <a:schemeClr val="bg1"/>
                </a:solidFill>
                <a:latin typeface="Times New Roman" pitchFamily="18" charset="0"/>
                <a:cs typeface="Times New Roman" pitchFamily="18" charset="0"/>
              </a:rPr>
              <a:t> </a:t>
            </a:r>
            <a:r>
              <a:rPr lang="en-US" sz="2800" b="1" dirty="0" err="1" smtClean="0">
                <a:ln>
                  <a:solidFill>
                    <a:schemeClr val="bg1">
                      <a:lumMod val="50000"/>
                    </a:schemeClr>
                  </a:solidFill>
                </a:ln>
                <a:solidFill>
                  <a:schemeClr val="bg1"/>
                </a:solidFill>
                <a:latin typeface="Times New Roman" pitchFamily="18" charset="0"/>
                <a:cs typeface="Times New Roman" pitchFamily="18" charset="0"/>
              </a:rPr>
              <a:t>trắng</a:t>
            </a:r>
            <a:endParaRPr lang="vi-VN" sz="2800" b="1" dirty="0">
              <a:ln>
                <a:solidFill>
                  <a:schemeClr val="bg1">
                    <a:lumMod val="50000"/>
                  </a:schemeClr>
                </a:solidFill>
              </a:ln>
              <a:solidFill>
                <a:schemeClr val="bg1"/>
              </a:solidFill>
              <a:latin typeface="Times New Roman" pitchFamily="18" charset="0"/>
              <a:cs typeface="Times New Roman" pitchFamily="18" charset="0"/>
            </a:endParaRPr>
          </a:p>
        </p:txBody>
      </p:sp>
      <p:sp>
        <p:nvSpPr>
          <p:cNvPr id="29" name="TextBox 28"/>
          <p:cNvSpPr txBox="1"/>
          <p:nvPr/>
        </p:nvSpPr>
        <p:spPr>
          <a:xfrm>
            <a:off x="7684217" y="3952294"/>
            <a:ext cx="1631231"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Màu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đen</a:t>
            </a:r>
            <a:endParaRPr lang="vi-VN" sz="2800" b="1" dirty="0">
              <a:latin typeface="Times New Roman" pitchFamily="18" charset="0"/>
              <a:cs typeface="Times New Roman" pitchFamily="18" charset="0"/>
            </a:endParaRPr>
          </a:p>
        </p:txBody>
      </p:sp>
      <p:sp>
        <p:nvSpPr>
          <p:cNvPr id="32" name="TextBox 31"/>
          <p:cNvSpPr txBox="1"/>
          <p:nvPr/>
        </p:nvSpPr>
        <p:spPr>
          <a:xfrm>
            <a:off x="7716668" y="4811770"/>
            <a:ext cx="1636881" cy="523220"/>
          </a:xfrm>
          <a:prstGeom prst="rect">
            <a:avLst/>
          </a:prstGeom>
          <a:noFill/>
        </p:spPr>
        <p:txBody>
          <a:bodyPr wrap="square" rtlCol="0">
            <a:spAutoFit/>
          </a:bodyPr>
          <a:lstStyle/>
          <a:p>
            <a:r>
              <a:rPr lang="en-US" sz="2800" b="1" dirty="0" err="1" smtClean="0">
                <a:solidFill>
                  <a:srgbClr val="990099"/>
                </a:solidFill>
                <a:latin typeface="Times New Roman" pitchFamily="18" charset="0"/>
                <a:cs typeface="Times New Roman" pitchFamily="18" charset="0"/>
              </a:rPr>
              <a:t>Màu</a:t>
            </a:r>
            <a:r>
              <a:rPr lang="en-US" sz="2800" b="1" dirty="0" smtClean="0">
                <a:solidFill>
                  <a:srgbClr val="990099"/>
                </a:solidFill>
                <a:latin typeface="Times New Roman" pitchFamily="18" charset="0"/>
                <a:cs typeface="Times New Roman" pitchFamily="18" charset="0"/>
              </a:rPr>
              <a:t> </a:t>
            </a:r>
            <a:r>
              <a:rPr lang="en-US" sz="2800" b="1" dirty="0" err="1" smtClean="0">
                <a:solidFill>
                  <a:srgbClr val="990099"/>
                </a:solidFill>
                <a:latin typeface="Times New Roman" pitchFamily="18" charset="0"/>
                <a:cs typeface="Times New Roman" pitchFamily="18" charset="0"/>
              </a:rPr>
              <a:t>tím</a:t>
            </a:r>
            <a:endParaRPr lang="vi-VN" sz="2800" b="1" dirty="0">
              <a:solidFill>
                <a:srgbClr val="990099"/>
              </a:solidFill>
              <a:latin typeface="Times New Roman" pitchFamily="18" charset="0"/>
              <a:cs typeface="Times New Roman" pitchFamily="18" charset="0"/>
            </a:endParaRPr>
          </a:p>
        </p:txBody>
      </p:sp>
      <p:sp>
        <p:nvSpPr>
          <p:cNvPr id="33" name="TextBox 32"/>
          <p:cNvSpPr txBox="1"/>
          <p:nvPr/>
        </p:nvSpPr>
        <p:spPr>
          <a:xfrm>
            <a:off x="7739248" y="5778243"/>
            <a:ext cx="1636883" cy="523220"/>
          </a:xfrm>
          <a:prstGeom prst="rect">
            <a:avLst/>
          </a:prstGeom>
          <a:noFill/>
        </p:spPr>
        <p:txBody>
          <a:bodyPr wrap="square" rtlCol="0">
            <a:spAutoFit/>
          </a:bodyPr>
          <a:lstStyle/>
          <a:p>
            <a:r>
              <a:rPr lang="en-US" sz="2800" b="1" dirty="0" err="1" smtClean="0">
                <a:solidFill>
                  <a:srgbClr val="8D5E2F"/>
                </a:solidFill>
                <a:latin typeface="Times New Roman" pitchFamily="18" charset="0"/>
                <a:cs typeface="Times New Roman" pitchFamily="18" charset="0"/>
              </a:rPr>
              <a:t>Màu</a:t>
            </a:r>
            <a:r>
              <a:rPr lang="en-US" sz="2800" b="1" dirty="0" smtClean="0">
                <a:solidFill>
                  <a:srgbClr val="8D5E2F"/>
                </a:solidFill>
                <a:latin typeface="Times New Roman" pitchFamily="18" charset="0"/>
                <a:cs typeface="Times New Roman" pitchFamily="18" charset="0"/>
              </a:rPr>
              <a:t> </a:t>
            </a:r>
            <a:r>
              <a:rPr lang="en-US" sz="2800" b="1" dirty="0" err="1" smtClean="0">
                <a:solidFill>
                  <a:srgbClr val="8D5E2F"/>
                </a:solidFill>
                <a:latin typeface="Times New Roman" pitchFamily="18" charset="0"/>
                <a:cs typeface="Times New Roman" pitchFamily="18" charset="0"/>
              </a:rPr>
              <a:t>nâu</a:t>
            </a:r>
            <a:endParaRPr lang="vi-VN" sz="2800" b="1" dirty="0">
              <a:solidFill>
                <a:srgbClr val="8D5E2F"/>
              </a:solidFill>
              <a:latin typeface="Times New Roman" pitchFamily="18" charset="0"/>
              <a:cs typeface="Times New Roman" pitchFamily="18" charset="0"/>
            </a:endParaRPr>
          </a:p>
        </p:txBody>
      </p:sp>
      <p:sp>
        <p:nvSpPr>
          <p:cNvPr id="6" name="Oval 6"/>
          <p:cNvSpPr>
            <a:spLocks noChangeArrowheads="1"/>
          </p:cNvSpPr>
          <p:nvPr/>
        </p:nvSpPr>
        <p:spPr bwMode="auto">
          <a:xfrm>
            <a:off x="1229392" y="659585"/>
            <a:ext cx="4504658" cy="5584728"/>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eaLnBrk="1" hangingPunct="1">
              <a:spcBef>
                <a:spcPct val="0"/>
              </a:spcBef>
              <a:buNone/>
            </a:pPr>
            <a:endParaRPr lang="zh-CN" altLang="en-US" sz="1735" b="1">
              <a:solidFill>
                <a:srgbClr val="393939"/>
              </a:solidFill>
              <a:latin typeface="Yeseva One" panose="00000500000000000000" charset="0"/>
              <a:ea typeface="Yeseva One" panose="00000500000000000000" charset="0"/>
              <a:sym typeface="Yeseva One" panose="00000500000000000000" charset="0"/>
            </a:endParaRPr>
          </a:p>
        </p:txBody>
      </p:sp>
      <p:pic>
        <p:nvPicPr>
          <p:cNvPr id="23" name="图片 3"/>
          <p:cNvPicPr>
            <a:picLocks noChangeAspect="1"/>
          </p:cNvPicPr>
          <p:nvPr/>
        </p:nvPicPr>
        <p:blipFill rotWithShape="1">
          <a:blip r:embed="rId6" cstate="print">
            <a:extLst>
              <a:ext uri="{28A0092B-C50C-407E-A947-70E740481C1C}">
                <a14:useLocalDpi xmlns:a14="http://schemas.microsoft.com/office/drawing/2010/main" val="0"/>
              </a:ext>
            </a:extLst>
          </a:blip>
          <a:srcRect l="43750"/>
          <a:stretch>
            <a:fillRect/>
          </a:stretch>
        </p:blipFill>
        <p:spPr>
          <a:xfrm rot="5400000" flipH="1" flipV="1">
            <a:off x="7763875" y="1440810"/>
            <a:ext cx="6858000" cy="39763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1"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2)">
                                      <p:cBhvr>
                                        <p:cTn id="11" dur="750"/>
                                        <p:tgtEl>
                                          <p:spTgt spid="6"/>
                                        </p:tgtEl>
                                      </p:cBhvr>
                                    </p:animEffect>
                                  </p:childTnLst>
                                </p:cTn>
                              </p:par>
                            </p:childTnLst>
                          </p:cTn>
                        </p:par>
                        <p:par>
                          <p:cTn id="12" fill="hold">
                            <p:stCondLst>
                              <p:cond delay="1250"/>
                            </p:stCondLst>
                            <p:childTnLst>
                              <p:par>
                                <p:cTn id="13" presetID="52"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Scale>
                                      <p:cBhvr>
                                        <p:cTn id="1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6" dur="1000" decel="50000" fill="hold">
                                          <p:stCondLst>
                                            <p:cond delay="0"/>
                                          </p:stCondLst>
                                        </p:cTn>
                                        <p:tgtEl>
                                          <p:spTgt spid="14"/>
                                        </p:tgtEl>
                                        <p:attrNameLst>
                                          <p:attrName>ppt_x</p:attrName>
                                          <p:attrName>ppt_y</p:attrName>
                                        </p:attrNameLst>
                                      </p:cBhvr>
                                      <p:rCtr x="0" y="0"/>
                                    </p:animMotion>
                                    <p:animEffect transition="in" filter="fade">
                                      <p:cBhvr>
                                        <p:cTn id="17" dur="1000"/>
                                        <p:tgtEl>
                                          <p:spTgt spid="14"/>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Scale>
                                      <p:cBhvr>
                                        <p:cTn id="20"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15"/>
                                        </p:tgtEl>
                                        <p:attrNameLst>
                                          <p:attrName>ppt_x</p:attrName>
                                          <p:attrName>ppt_y</p:attrName>
                                        </p:attrNameLst>
                                      </p:cBhvr>
                                      <p:rCtr x="0" y="0"/>
                                    </p:animMotion>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100"/>
                            </p:stCondLst>
                            <p:childTnLst>
                              <p:par>
                                <p:cTn id="28" presetID="35" presetClass="path" presetSubtype="0" accel="50000" decel="50000" fill="hold" grpId="1" nodeType="afterEffect">
                                  <p:stCondLst>
                                    <p:cond delay="0"/>
                                  </p:stCondLst>
                                  <p:childTnLst>
                                    <p:animMotion origin="layout" path="M 1.04167E-6 2.22222E-6 L -0.26198 0.37546 " pathEditMode="relative" rAng="0" ptsTypes="AA">
                                      <p:cBhvr>
                                        <p:cTn id="29" dur="500" spd="-99900" fill="hold"/>
                                        <p:tgtEl>
                                          <p:spTgt spid="7"/>
                                        </p:tgtEl>
                                        <p:attrNameLst>
                                          <p:attrName>ppt_x</p:attrName>
                                          <p:attrName>ppt_y</p:attrName>
                                        </p:attrNameLst>
                                      </p:cBhvr>
                                      <p:rCtr x="-13099" y="18773"/>
                                    </p:animMotion>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par>
                          <p:cTn id="39" fill="hold">
                            <p:stCondLst>
                              <p:cond delay="0"/>
                            </p:stCondLst>
                            <p:childTnLst>
                              <p:par>
                                <p:cTn id="40" presetID="35" presetClass="path" presetSubtype="0" accel="50000" decel="50000" fill="hold" grpId="1" nodeType="afterEffect">
                                  <p:stCondLst>
                                    <p:cond delay="0"/>
                                  </p:stCondLst>
                                  <p:childTnLst>
                                    <p:animMotion origin="layout" path="M 2.29167E-6 4.81481E-6 L -0.27084 0.22939 " pathEditMode="relative" rAng="0" ptsTypes="AA">
                                      <p:cBhvr>
                                        <p:cTn id="41" dur="500" spd="-99900" fill="hold"/>
                                        <p:tgtEl>
                                          <p:spTgt spid="11"/>
                                        </p:tgtEl>
                                        <p:attrNameLst>
                                          <p:attrName>ppt_x</p:attrName>
                                          <p:attrName>ppt_y</p:attrName>
                                        </p:attrNameLst>
                                      </p:cBhvr>
                                      <p:rCtr x="-13542" y="11458"/>
                                    </p:animMotion>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par>
                          <p:cTn id="51" fill="hold">
                            <p:stCondLst>
                              <p:cond delay="0"/>
                            </p:stCondLst>
                            <p:childTnLst>
                              <p:par>
                                <p:cTn id="52" presetID="35" presetClass="path" presetSubtype="0" accel="50000" decel="50000" fill="hold" grpId="1" nodeType="afterEffect">
                                  <p:stCondLst>
                                    <p:cond delay="0"/>
                                  </p:stCondLst>
                                  <p:childTnLst>
                                    <p:animMotion origin="layout" path="M 4.79167E-6 -1.11111E-6 L -0.2724 0.07685 " pathEditMode="relative" rAng="0" ptsTypes="AA">
                                      <p:cBhvr>
                                        <p:cTn id="53" dur="500" spd="-99900" fill="hold"/>
                                        <p:tgtEl>
                                          <p:spTgt spid="12"/>
                                        </p:tgtEl>
                                        <p:attrNameLst>
                                          <p:attrName>ppt_x</p:attrName>
                                          <p:attrName>ppt_y</p:attrName>
                                        </p:attrNameLst>
                                      </p:cBhvr>
                                      <p:rCtr x="-13620" y="3843"/>
                                    </p:animMotion>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arn(inVertical)">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par>
                          <p:cTn id="63" fill="hold">
                            <p:stCondLst>
                              <p:cond delay="0"/>
                            </p:stCondLst>
                            <p:childTnLst>
                              <p:par>
                                <p:cTn id="64" presetID="35" presetClass="path" presetSubtype="0" accel="50000" decel="50000" fill="hold" grpId="1" nodeType="afterEffect">
                                  <p:stCondLst>
                                    <p:cond delay="0"/>
                                  </p:stCondLst>
                                  <p:childTnLst>
                                    <p:animMotion origin="layout" path="M 3.54167E-6 0 L -0.27409 -0.06898 " pathEditMode="relative" rAng="0" ptsTypes="AA">
                                      <p:cBhvr>
                                        <p:cTn id="65" dur="500" spd="-99900" fill="hold"/>
                                        <p:tgtEl>
                                          <p:spTgt spid="10"/>
                                        </p:tgtEl>
                                        <p:attrNameLst>
                                          <p:attrName>ppt_x</p:attrName>
                                          <p:attrName>ppt_y</p:attrName>
                                        </p:attrNameLst>
                                      </p:cBhvr>
                                      <p:rCtr x="-13711" y="-3449"/>
                                    </p:animMotion>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9"/>
                                          </p:stCondLst>
                                        </p:cTn>
                                        <p:tgtEl>
                                          <p:spTgt spid="9"/>
                                        </p:tgtEl>
                                        <p:attrNameLst>
                                          <p:attrName>style.visibility</p:attrName>
                                        </p:attrNameLst>
                                      </p:cBhvr>
                                      <p:to>
                                        <p:strVal val="visible"/>
                                      </p:to>
                                    </p:set>
                                  </p:childTnLst>
                                </p:cTn>
                              </p:par>
                            </p:childTnLst>
                          </p:cTn>
                        </p:par>
                        <p:par>
                          <p:cTn id="75" fill="hold">
                            <p:stCondLst>
                              <p:cond delay="10"/>
                            </p:stCondLst>
                            <p:childTnLst>
                              <p:par>
                                <p:cTn id="76" presetID="35" presetClass="path" presetSubtype="0" accel="50000" decel="50000" fill="hold" grpId="1" nodeType="afterEffect">
                                  <p:stCondLst>
                                    <p:cond delay="0"/>
                                  </p:stCondLst>
                                  <p:childTnLst>
                                    <p:animMotion origin="layout" path="M -1.875E-6 3.7037E-7 L -0.27838 -0.21736 " pathEditMode="relative" rAng="0" ptsTypes="AA">
                                      <p:cBhvr>
                                        <p:cTn id="77" dur="500" spd="-99900" fill="hold"/>
                                        <p:tgtEl>
                                          <p:spTgt spid="9"/>
                                        </p:tgtEl>
                                        <p:attrNameLst>
                                          <p:attrName>ppt_x</p:attrName>
                                          <p:attrName>ppt_y</p:attrName>
                                        </p:attrNameLst>
                                      </p:cBhvr>
                                      <p:rCtr x="-13919" y="-10880"/>
                                    </p:animMotion>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arn(inVertic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9"/>
                                          </p:stCondLst>
                                        </p:cTn>
                                        <p:tgtEl>
                                          <p:spTgt spid="21"/>
                                        </p:tgtEl>
                                        <p:attrNameLst>
                                          <p:attrName>style.visibility</p:attrName>
                                        </p:attrNameLst>
                                      </p:cBhvr>
                                      <p:to>
                                        <p:strVal val="visible"/>
                                      </p:to>
                                    </p:set>
                                  </p:childTnLst>
                                </p:cTn>
                              </p:par>
                            </p:childTnLst>
                          </p:cTn>
                        </p:par>
                        <p:par>
                          <p:cTn id="87" fill="hold">
                            <p:stCondLst>
                              <p:cond delay="10"/>
                            </p:stCondLst>
                            <p:childTnLst>
                              <p:par>
                                <p:cTn id="88" presetID="35" presetClass="path" presetSubtype="0" accel="50000" decel="50000" fill="hold" grpId="1" nodeType="afterEffect">
                                  <p:stCondLst>
                                    <p:cond delay="0"/>
                                  </p:stCondLst>
                                  <p:childTnLst>
                                    <p:animMotion origin="layout" path="M 2.70833E-6 3.33333E-6 L -0.28854 -0.37547 " pathEditMode="relative" rAng="0" ptsTypes="AA">
                                      <p:cBhvr>
                                        <p:cTn id="89" dur="500" spd="-99900" fill="hold"/>
                                        <p:tgtEl>
                                          <p:spTgt spid="21"/>
                                        </p:tgtEl>
                                        <p:attrNameLst>
                                          <p:attrName>ppt_x</p:attrName>
                                          <p:attrName>ppt_y</p:attrName>
                                        </p:attrNameLst>
                                      </p:cBhvr>
                                      <p:rCtr x="-14427" y="-18773"/>
                                    </p:animMotion>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barn(inVertical)">
                                      <p:cBhvr>
                                        <p:cTn id="94" dur="500"/>
                                        <p:tgtEl>
                                          <p:spTgt spid="32"/>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9"/>
                                          </p:stCondLst>
                                        </p:cTn>
                                        <p:tgtEl>
                                          <p:spTgt spid="22"/>
                                        </p:tgtEl>
                                        <p:attrNameLst>
                                          <p:attrName>style.visibility</p:attrName>
                                        </p:attrNameLst>
                                      </p:cBhvr>
                                      <p:to>
                                        <p:strVal val="visible"/>
                                      </p:to>
                                    </p:set>
                                  </p:childTnLst>
                                </p:cTn>
                              </p:par>
                            </p:childTnLst>
                          </p:cTn>
                        </p:par>
                        <p:par>
                          <p:cTn id="99" fill="hold">
                            <p:stCondLst>
                              <p:cond delay="10"/>
                            </p:stCondLst>
                            <p:childTnLst>
                              <p:par>
                                <p:cTn id="100" presetID="35" presetClass="path" presetSubtype="0" accel="50000" decel="50000" fill="hold" grpId="1" nodeType="afterEffect">
                                  <p:stCondLst>
                                    <p:cond delay="0"/>
                                  </p:stCondLst>
                                  <p:childTnLst>
                                    <p:animMotion origin="layout" path="M -1.66667E-6 2.96296E-6 L -0.28659 -0.5088 " pathEditMode="relative" rAng="0" ptsTypes="AA">
                                      <p:cBhvr>
                                        <p:cTn id="101" dur="500" spd="-99900" fill="hold"/>
                                        <p:tgtEl>
                                          <p:spTgt spid="22"/>
                                        </p:tgtEl>
                                        <p:attrNameLst>
                                          <p:attrName>ppt_x</p:attrName>
                                          <p:attrName>ppt_y</p:attrName>
                                        </p:attrNameLst>
                                      </p:cBhvr>
                                      <p:rCtr x="-14336" y="-25440"/>
                                    </p:animMotion>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barn(inVertical)">
                                      <p:cBhvr>
                                        <p:cTn id="10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7" grpId="1" animBg="1" autoUpdateAnimBg="0"/>
      <p:bldP spid="9" grpId="0" animBg="1" autoUpdateAnimBg="0"/>
      <p:bldP spid="9" grpId="1" animBg="1" autoUpdateAnimBg="0"/>
      <p:bldP spid="10" grpId="0" animBg="1" autoUpdateAnimBg="0"/>
      <p:bldP spid="10" grpId="1" animBg="1" autoUpdateAnimBg="0"/>
      <p:bldP spid="11" grpId="0" animBg="1" autoUpdateAnimBg="0"/>
      <p:bldP spid="11" grpId="1" animBg="1" autoUpdateAnimBg="0"/>
      <p:bldP spid="12" grpId="0" animBg="1" autoUpdateAnimBg="0"/>
      <p:bldP spid="12" grpId="1" animBg="1" autoUpdateAnimBg="0"/>
      <p:bldP spid="14" grpId="0" animBg="1" autoUpdateAnimBg="0"/>
      <p:bldP spid="15" grpId="0" autoUpdateAnimBg="0"/>
      <p:bldP spid="21" grpId="0" animBg="1" autoUpdateAnimBg="0"/>
      <p:bldP spid="21" grpId="1" animBg="1" autoUpdateAnimBg="0"/>
      <p:bldP spid="22" grpId="0" animBg="1" autoUpdateAnimBg="0"/>
      <p:bldP spid="22" grpId="1" animBg="1" autoUpdateAnimBg="0"/>
      <p:bldP spid="2" grpId="0"/>
      <p:bldP spid="26" grpId="0"/>
      <p:bldP spid="27" grpId="0"/>
      <p:bldP spid="28" grpId="0"/>
      <p:bldP spid="29" grpId="0"/>
      <p:bldP spid="32" grpId="0"/>
      <p:bldP spid="33"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252" y="26505"/>
            <a:ext cx="2356755" cy="900062"/>
          </a:xfrm>
          <a:prstGeom prst="rect">
            <a:avLst/>
          </a:prstGeom>
        </p:spPr>
      </p:pic>
      <p:sp>
        <p:nvSpPr>
          <p:cNvPr id="52" name="文本框 51"/>
          <p:cNvSpPr txBox="1"/>
          <p:nvPr/>
        </p:nvSpPr>
        <p:spPr>
          <a:xfrm>
            <a:off x="2440992" y="476536"/>
            <a:ext cx="7423827" cy="584775"/>
          </a:xfrm>
          <a:prstGeom prst="rect">
            <a:avLst/>
          </a:prstGeom>
          <a:noFill/>
        </p:spPr>
        <p:txBody>
          <a:bodyPr wrap="none" rtlCol="0">
            <a:spAutoFit/>
          </a:bodyPr>
          <a:lstStyle/>
          <a:p>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2.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hình</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ảnh</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gợi</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ra</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từ</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3200" b="1" dirty="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endParaRPr>
          </a:p>
        </p:txBody>
      </p:sp>
      <p:grpSp>
        <p:nvGrpSpPr>
          <p:cNvPr id="53" name="组合 666"/>
          <p:cNvGrpSpPr/>
          <p:nvPr/>
        </p:nvGrpSpPr>
        <p:grpSpPr>
          <a:xfrm>
            <a:off x="5317724" y="4726614"/>
            <a:ext cx="6894914" cy="2157155"/>
            <a:chOff x="7275512" y="5344229"/>
            <a:chExt cx="4937126" cy="1544638"/>
          </a:xfrm>
        </p:grpSpPr>
        <p:sp>
          <p:nvSpPr>
            <p:cNvPr id="54" name="Freeform 229"/>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Freeform 230"/>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231"/>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62" name="组合 593"/>
          <p:cNvGrpSpPr/>
          <p:nvPr/>
        </p:nvGrpSpPr>
        <p:grpSpPr>
          <a:xfrm>
            <a:off x="2993572" y="6191373"/>
            <a:ext cx="524221" cy="670545"/>
            <a:chOff x="7016750" y="3297238"/>
            <a:chExt cx="654050" cy="836613"/>
          </a:xfrm>
        </p:grpSpPr>
        <p:sp>
          <p:nvSpPr>
            <p:cNvPr id="63" name="Freeform 257"/>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258"/>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259"/>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260"/>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261"/>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262"/>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263"/>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264"/>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265"/>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266"/>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267"/>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268"/>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269"/>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270"/>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271"/>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272"/>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273"/>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274"/>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275"/>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276"/>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277"/>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278"/>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279"/>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280"/>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87" name="组合 649"/>
          <p:cNvGrpSpPr/>
          <p:nvPr/>
        </p:nvGrpSpPr>
        <p:grpSpPr>
          <a:xfrm>
            <a:off x="13252" y="5590435"/>
            <a:ext cx="2568575" cy="1231900"/>
            <a:chOff x="4541838" y="2732088"/>
            <a:chExt cx="2568575" cy="1231900"/>
          </a:xfrm>
        </p:grpSpPr>
        <p:sp>
          <p:nvSpPr>
            <p:cNvPr id="88" name="Freeform 242"/>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243"/>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244"/>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245"/>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246"/>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nvGrpSpPr>
            <p:cNvPr id="93" name="组合 655"/>
            <p:cNvGrpSpPr/>
            <p:nvPr/>
          </p:nvGrpSpPr>
          <p:grpSpPr>
            <a:xfrm>
              <a:off x="5689600" y="3313113"/>
              <a:ext cx="1420813" cy="650875"/>
              <a:chOff x="5689600" y="3313113"/>
              <a:chExt cx="1420813" cy="650875"/>
            </a:xfrm>
          </p:grpSpPr>
          <p:sp>
            <p:nvSpPr>
              <p:cNvPr id="94" name="Freeform 247"/>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Freeform 248"/>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Freeform 249"/>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Freeform 250"/>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251"/>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252"/>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253"/>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254"/>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Freeform 255"/>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Freeform 256"/>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sp>
        <p:nvSpPr>
          <p:cNvPr id="45" name="Rectangle 64"/>
          <p:cNvSpPr/>
          <p:nvPr/>
        </p:nvSpPr>
        <p:spPr>
          <a:xfrm>
            <a:off x="3317422" y="1249174"/>
            <a:ext cx="5529804" cy="745770"/>
          </a:xfrm>
          <a:prstGeom prst="rect">
            <a:avLst/>
          </a:prstGeom>
          <a:ln w="57150">
            <a:noFill/>
            <a:prstDash val="dash"/>
          </a:ln>
        </p:spPr>
        <p:txBody>
          <a:bodyPr wrap="square" lIns="98479" tIns="49239" rIns="98479" bIns="49239">
            <a:spAutoFit/>
          </a:bodyPr>
          <a:lstStyle/>
          <a:p>
            <a:pPr algn="just" defTabSz="913765">
              <a:lnSpc>
                <a:spcPct val="150000"/>
              </a:lnSpc>
              <a:defRPr/>
            </a:pPr>
            <a:r>
              <a:rPr lang="en-US" sz="2800" b="1" dirty="0" err="1">
                <a:latin typeface="Times New Roman" pitchFamily="18" charset="0"/>
                <a:cs typeface="Times New Roman" pitchFamily="18" charset="0"/>
              </a:rPr>
              <a:t>Màu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đỏ</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cờ</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Tổ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quốc</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khăn</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quàng</a:t>
            </a:r>
            <a:endParaRPr lang="en-US" sz="2800" b="1" dirty="0" smtClean="0">
              <a:latin typeface="Times New Roman" pitchFamily="18" charset="0"/>
              <a:cs typeface="Times New Roman" pitchFamily="18" charset="0"/>
            </a:endParaRPr>
          </a:p>
        </p:txBody>
      </p:sp>
      <p:pic>
        <p:nvPicPr>
          <p:cNvPr id="2" name="Picture 1"/>
          <p:cNvPicPr>
            <a:picLocks noChangeAspect="1"/>
          </p:cNvPicPr>
          <p:nvPr/>
        </p:nvPicPr>
        <p:blipFill rotWithShape="1">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l="3861" t="15996" r="2246" b="17963"/>
          <a:stretch/>
        </p:blipFill>
        <p:spPr>
          <a:xfrm>
            <a:off x="1694755" y="2052164"/>
            <a:ext cx="4460924" cy="3137697"/>
          </a:xfrm>
          <a:prstGeom prst="rect">
            <a:avLst/>
          </a:prstGeom>
        </p:spPr>
      </p:pic>
      <p:pic>
        <p:nvPicPr>
          <p:cNvPr id="3" name="Picture 2"/>
          <p:cNvPicPr>
            <a:picLocks noChangeAspect="1"/>
          </p:cNvPicPr>
          <p:nvPr/>
        </p:nvPicPr>
        <p:blipFill>
          <a:blip r:embed="rId5" cstate="print">
            <a:clrChange>
              <a:clrFrom>
                <a:srgbClr val="F7F7F5"/>
              </a:clrFrom>
              <a:clrTo>
                <a:srgbClr val="F7F7F5">
                  <a:alpha val="0"/>
                </a:srgbClr>
              </a:clrTo>
            </a:clrChange>
            <a:extLst>
              <a:ext uri="{28A0092B-C50C-407E-A947-70E740481C1C}">
                <a14:useLocalDpi xmlns:a14="http://schemas.microsoft.com/office/drawing/2010/main" val="0"/>
              </a:ext>
            </a:extLst>
          </a:blip>
          <a:stretch>
            <a:fillRect/>
          </a:stretch>
        </p:blipFill>
        <p:spPr>
          <a:xfrm>
            <a:off x="7440788" y="1648283"/>
            <a:ext cx="3715169" cy="37151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barn(inVertical)">
                                      <p:cBhvr>
                                        <p:cTn id="7" dur="500"/>
                                        <p:tgtEl>
                                          <p:spTgt spid="4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252" y="26505"/>
            <a:ext cx="2356755" cy="900062"/>
          </a:xfrm>
          <a:prstGeom prst="rect">
            <a:avLst/>
          </a:prstGeom>
        </p:spPr>
      </p:pic>
      <p:sp>
        <p:nvSpPr>
          <p:cNvPr id="52" name="文本框 51"/>
          <p:cNvSpPr txBox="1"/>
          <p:nvPr/>
        </p:nvSpPr>
        <p:spPr>
          <a:xfrm>
            <a:off x="2711653" y="457486"/>
            <a:ext cx="7423827" cy="584775"/>
          </a:xfrm>
          <a:prstGeom prst="rect">
            <a:avLst/>
          </a:prstGeom>
          <a:noFill/>
        </p:spPr>
        <p:txBody>
          <a:bodyPr wrap="none" rtlCol="0">
            <a:spAutoFit/>
          </a:bodyPr>
          <a:lstStyle/>
          <a:p>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2.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hình</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ảnh</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gợi</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ra</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từ</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3200" b="1" dirty="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endParaRPr>
          </a:p>
        </p:txBody>
      </p:sp>
      <p:grpSp>
        <p:nvGrpSpPr>
          <p:cNvPr id="53" name="组合 666"/>
          <p:cNvGrpSpPr/>
          <p:nvPr/>
        </p:nvGrpSpPr>
        <p:grpSpPr>
          <a:xfrm>
            <a:off x="5317724" y="4726614"/>
            <a:ext cx="6894914" cy="2157155"/>
            <a:chOff x="7275512" y="5344229"/>
            <a:chExt cx="4937126" cy="1544638"/>
          </a:xfrm>
        </p:grpSpPr>
        <p:sp>
          <p:nvSpPr>
            <p:cNvPr id="54" name="Freeform 229"/>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Freeform 230"/>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231"/>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62" name="组合 593"/>
          <p:cNvGrpSpPr/>
          <p:nvPr/>
        </p:nvGrpSpPr>
        <p:grpSpPr>
          <a:xfrm>
            <a:off x="2993572" y="6191373"/>
            <a:ext cx="524221" cy="670545"/>
            <a:chOff x="7016750" y="3297238"/>
            <a:chExt cx="654050" cy="836613"/>
          </a:xfrm>
        </p:grpSpPr>
        <p:sp>
          <p:nvSpPr>
            <p:cNvPr id="63" name="Freeform 257"/>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258"/>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259"/>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260"/>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261"/>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262"/>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263"/>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264"/>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265"/>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266"/>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267"/>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268"/>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269"/>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270"/>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271"/>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272"/>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273"/>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274"/>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275"/>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276"/>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277"/>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278"/>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279"/>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280"/>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87" name="组合 649"/>
          <p:cNvGrpSpPr/>
          <p:nvPr/>
        </p:nvGrpSpPr>
        <p:grpSpPr>
          <a:xfrm>
            <a:off x="13252" y="5590435"/>
            <a:ext cx="2568575" cy="1231900"/>
            <a:chOff x="4541838" y="2732088"/>
            <a:chExt cx="2568575" cy="1231900"/>
          </a:xfrm>
        </p:grpSpPr>
        <p:sp>
          <p:nvSpPr>
            <p:cNvPr id="88" name="Freeform 242"/>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243"/>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244"/>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245"/>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246"/>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nvGrpSpPr>
            <p:cNvPr id="93" name="组合 655"/>
            <p:cNvGrpSpPr/>
            <p:nvPr/>
          </p:nvGrpSpPr>
          <p:grpSpPr>
            <a:xfrm>
              <a:off x="5689600" y="3313113"/>
              <a:ext cx="1420813" cy="650875"/>
              <a:chOff x="5689600" y="3313113"/>
              <a:chExt cx="1420813" cy="650875"/>
            </a:xfrm>
          </p:grpSpPr>
          <p:sp>
            <p:nvSpPr>
              <p:cNvPr id="94" name="Freeform 247"/>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Freeform 248"/>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Freeform 249"/>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Freeform 250"/>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251"/>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252"/>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253"/>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254"/>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Freeform 255"/>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Freeform 256"/>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sp>
        <p:nvSpPr>
          <p:cNvPr id="45" name="Rectangle 64"/>
          <p:cNvSpPr/>
          <p:nvPr/>
        </p:nvSpPr>
        <p:spPr>
          <a:xfrm>
            <a:off x="2429427" y="1193267"/>
            <a:ext cx="7819473" cy="745770"/>
          </a:xfrm>
          <a:prstGeom prst="rect">
            <a:avLst/>
          </a:prstGeom>
          <a:ln w="57150">
            <a:noFill/>
            <a:prstDash val="dash"/>
          </a:ln>
        </p:spPr>
        <p:txBody>
          <a:bodyPr wrap="square" lIns="98479" tIns="49239" rIns="98479" bIns="49239">
            <a:spAutoFit/>
          </a:bodyPr>
          <a:lstStyle/>
          <a:p>
            <a:pPr>
              <a:lnSpc>
                <a:spcPct val="150000"/>
              </a:lnSpc>
              <a:spcBef>
                <a:spcPct val="50000"/>
              </a:spcBef>
            </a:pPr>
            <a:r>
              <a:rPr lang="en-US" sz="2800" b="1" dirty="0" err="1" smtClean="0">
                <a:latin typeface="Times New Roman" pitchFamily="18" charset="0"/>
                <a:cs typeface="Times New Roman" pitchFamily="18" charset="0"/>
              </a:rPr>
              <a:t>Màu</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xanh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rừng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núi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trời</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6910" y="2474378"/>
            <a:ext cx="3403042" cy="219696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0334" y="2474378"/>
            <a:ext cx="3943269" cy="219696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665" y="2474378"/>
            <a:ext cx="3268569" cy="2196964"/>
          </a:xfrm>
          <a:prstGeom prst="rect">
            <a:avLst/>
          </a:prstGeom>
        </p:spPr>
      </p:pic>
    </p:spTree>
    <p:extLst>
      <p:ext uri="{BB962C8B-B14F-4D97-AF65-F5344CB8AC3E}">
        <p14:creationId xmlns:p14="http://schemas.microsoft.com/office/powerpoint/2010/main" val="223756741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barn(inVertical)">
                                      <p:cBhvr>
                                        <p:cTn id="7" dur="500"/>
                                        <p:tgtEl>
                                          <p:spTgt spid="4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252" y="26505"/>
            <a:ext cx="2356755" cy="900062"/>
          </a:xfrm>
          <a:prstGeom prst="rect">
            <a:avLst/>
          </a:prstGeom>
        </p:spPr>
      </p:pic>
      <p:sp>
        <p:nvSpPr>
          <p:cNvPr id="52" name="文本框 51"/>
          <p:cNvSpPr txBox="1"/>
          <p:nvPr/>
        </p:nvSpPr>
        <p:spPr>
          <a:xfrm>
            <a:off x="2711653" y="475141"/>
            <a:ext cx="7423827" cy="584775"/>
          </a:xfrm>
          <a:prstGeom prst="rect">
            <a:avLst/>
          </a:prstGeom>
          <a:noFill/>
        </p:spPr>
        <p:txBody>
          <a:bodyPr wrap="none" rtlCol="0">
            <a:spAutoFit/>
          </a:bodyPr>
          <a:lstStyle/>
          <a:p>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2.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hình</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ảnh</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gợi</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ra</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từ</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3200" b="1" dirty="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endParaRPr>
          </a:p>
        </p:txBody>
      </p:sp>
      <p:grpSp>
        <p:nvGrpSpPr>
          <p:cNvPr id="53" name="组合 666"/>
          <p:cNvGrpSpPr/>
          <p:nvPr/>
        </p:nvGrpSpPr>
        <p:grpSpPr>
          <a:xfrm>
            <a:off x="5317724" y="4726614"/>
            <a:ext cx="6894914" cy="2157155"/>
            <a:chOff x="7275512" y="5344229"/>
            <a:chExt cx="4937126" cy="1544638"/>
          </a:xfrm>
        </p:grpSpPr>
        <p:sp>
          <p:nvSpPr>
            <p:cNvPr id="54" name="Freeform 229"/>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Freeform 230"/>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231"/>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62" name="组合 593"/>
          <p:cNvGrpSpPr/>
          <p:nvPr/>
        </p:nvGrpSpPr>
        <p:grpSpPr>
          <a:xfrm>
            <a:off x="2993572" y="6191373"/>
            <a:ext cx="524221" cy="670545"/>
            <a:chOff x="7016750" y="3297238"/>
            <a:chExt cx="654050" cy="836613"/>
          </a:xfrm>
        </p:grpSpPr>
        <p:sp>
          <p:nvSpPr>
            <p:cNvPr id="63" name="Freeform 257"/>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258"/>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259"/>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260"/>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261"/>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262"/>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263"/>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264"/>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265"/>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266"/>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267"/>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268"/>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269"/>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270"/>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271"/>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272"/>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273"/>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274"/>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275"/>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276"/>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277"/>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278"/>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279"/>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280"/>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87" name="组合 649"/>
          <p:cNvGrpSpPr/>
          <p:nvPr/>
        </p:nvGrpSpPr>
        <p:grpSpPr>
          <a:xfrm>
            <a:off x="13252" y="5590435"/>
            <a:ext cx="2568575" cy="1231900"/>
            <a:chOff x="4541838" y="2732088"/>
            <a:chExt cx="2568575" cy="1231900"/>
          </a:xfrm>
        </p:grpSpPr>
        <p:sp>
          <p:nvSpPr>
            <p:cNvPr id="88" name="Freeform 242"/>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243"/>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244"/>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245"/>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246"/>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nvGrpSpPr>
            <p:cNvPr id="93" name="组合 655"/>
            <p:cNvGrpSpPr/>
            <p:nvPr/>
          </p:nvGrpSpPr>
          <p:grpSpPr>
            <a:xfrm>
              <a:off x="5689600" y="3313113"/>
              <a:ext cx="1420813" cy="650875"/>
              <a:chOff x="5689600" y="3313113"/>
              <a:chExt cx="1420813" cy="650875"/>
            </a:xfrm>
          </p:grpSpPr>
          <p:sp>
            <p:nvSpPr>
              <p:cNvPr id="94" name="Freeform 247"/>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Freeform 248"/>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Freeform 249"/>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Freeform 250"/>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251"/>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252"/>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253"/>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254"/>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Freeform 255"/>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Freeform 256"/>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sp>
        <p:nvSpPr>
          <p:cNvPr id="45" name="Rectangle 64"/>
          <p:cNvSpPr/>
          <p:nvPr/>
        </p:nvSpPr>
        <p:spPr>
          <a:xfrm>
            <a:off x="2947447" y="926567"/>
            <a:ext cx="5812192" cy="745770"/>
          </a:xfrm>
          <a:prstGeom prst="rect">
            <a:avLst/>
          </a:prstGeom>
          <a:ln w="57150">
            <a:noFill/>
            <a:prstDash val="dash"/>
          </a:ln>
        </p:spPr>
        <p:txBody>
          <a:bodyPr wrap="square" lIns="98479" tIns="49239" rIns="98479" bIns="49239">
            <a:spAutoFit/>
          </a:bodyPr>
          <a:lstStyle/>
          <a:p>
            <a:pPr>
              <a:lnSpc>
                <a:spcPct val="150000"/>
              </a:lnSpc>
              <a:spcBef>
                <a:spcPct val="50000"/>
              </a:spcBef>
            </a:pPr>
            <a:r>
              <a:rPr lang="en-US" sz="2800" b="1" dirty="0" err="1" smtClean="0">
                <a:latin typeface="Times New Roman" pitchFamily="18" charset="0"/>
                <a:cs typeface="Times New Roman" pitchFamily="18" charset="0"/>
              </a:rPr>
              <a:t>Màu</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vàng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lúa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cúc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nắng</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730" y="2655486"/>
            <a:ext cx="3869550" cy="227410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9956" y="2226079"/>
            <a:ext cx="4076425" cy="273780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30" y="2226079"/>
            <a:ext cx="3810000" cy="2701294"/>
          </a:xfrm>
          <a:prstGeom prst="rect">
            <a:avLst/>
          </a:prstGeom>
        </p:spPr>
      </p:pic>
    </p:spTree>
    <p:extLst>
      <p:ext uri="{BB962C8B-B14F-4D97-AF65-F5344CB8AC3E}">
        <p14:creationId xmlns:p14="http://schemas.microsoft.com/office/powerpoint/2010/main" val="223756741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barn(inVertical)">
                                      <p:cBhvr>
                                        <p:cTn id="7" dur="500"/>
                                        <p:tgtEl>
                                          <p:spTgt spid="4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252" y="26505"/>
            <a:ext cx="2356755" cy="900062"/>
          </a:xfrm>
          <a:prstGeom prst="rect">
            <a:avLst/>
          </a:prstGeom>
        </p:spPr>
      </p:pic>
      <p:sp>
        <p:nvSpPr>
          <p:cNvPr id="52" name="文本框 51"/>
          <p:cNvSpPr txBox="1"/>
          <p:nvPr/>
        </p:nvSpPr>
        <p:spPr>
          <a:xfrm>
            <a:off x="2711653" y="475141"/>
            <a:ext cx="7423827" cy="584775"/>
          </a:xfrm>
          <a:prstGeom prst="rect">
            <a:avLst/>
          </a:prstGeom>
          <a:noFill/>
        </p:spPr>
        <p:txBody>
          <a:bodyPr wrap="none" rtlCol="0">
            <a:spAutoFit/>
          </a:bodyPr>
          <a:lstStyle/>
          <a:p>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2.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hình</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ảnh</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gợi</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ra</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từ</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3200" b="1" dirty="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endParaRPr>
          </a:p>
        </p:txBody>
      </p:sp>
      <p:grpSp>
        <p:nvGrpSpPr>
          <p:cNvPr id="53" name="组合 666"/>
          <p:cNvGrpSpPr/>
          <p:nvPr/>
        </p:nvGrpSpPr>
        <p:grpSpPr>
          <a:xfrm>
            <a:off x="5317724" y="4726614"/>
            <a:ext cx="6894914" cy="2157155"/>
            <a:chOff x="7275512" y="5344229"/>
            <a:chExt cx="4937126" cy="1544638"/>
          </a:xfrm>
        </p:grpSpPr>
        <p:sp>
          <p:nvSpPr>
            <p:cNvPr id="54" name="Freeform 229"/>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Freeform 230"/>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231"/>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62" name="组合 593"/>
          <p:cNvGrpSpPr/>
          <p:nvPr/>
        </p:nvGrpSpPr>
        <p:grpSpPr>
          <a:xfrm>
            <a:off x="2993572" y="6191373"/>
            <a:ext cx="524221" cy="670545"/>
            <a:chOff x="7016750" y="3297238"/>
            <a:chExt cx="654050" cy="836613"/>
          </a:xfrm>
        </p:grpSpPr>
        <p:sp>
          <p:nvSpPr>
            <p:cNvPr id="63" name="Freeform 257"/>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258"/>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259"/>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260"/>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261"/>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262"/>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263"/>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264"/>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265"/>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266"/>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267"/>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268"/>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269"/>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270"/>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271"/>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272"/>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273"/>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274"/>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275"/>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276"/>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277"/>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278"/>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279"/>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280"/>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87" name="组合 649"/>
          <p:cNvGrpSpPr/>
          <p:nvPr/>
        </p:nvGrpSpPr>
        <p:grpSpPr>
          <a:xfrm>
            <a:off x="13252" y="5590435"/>
            <a:ext cx="2568575" cy="1231900"/>
            <a:chOff x="4541838" y="2732088"/>
            <a:chExt cx="2568575" cy="1231900"/>
          </a:xfrm>
        </p:grpSpPr>
        <p:sp>
          <p:nvSpPr>
            <p:cNvPr id="88" name="Freeform 242"/>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243"/>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244"/>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245"/>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246"/>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nvGrpSpPr>
            <p:cNvPr id="93" name="组合 655"/>
            <p:cNvGrpSpPr/>
            <p:nvPr/>
          </p:nvGrpSpPr>
          <p:grpSpPr>
            <a:xfrm>
              <a:off x="5689600" y="3313113"/>
              <a:ext cx="1420813" cy="650875"/>
              <a:chOff x="5689600" y="3313113"/>
              <a:chExt cx="1420813" cy="650875"/>
            </a:xfrm>
          </p:grpSpPr>
          <p:sp>
            <p:nvSpPr>
              <p:cNvPr id="94" name="Freeform 247"/>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Freeform 248"/>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Freeform 249"/>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Freeform 250"/>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251"/>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252"/>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253"/>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254"/>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Freeform 255"/>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Freeform 256"/>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sp>
        <p:nvSpPr>
          <p:cNvPr id="45" name="Rectangle 64"/>
          <p:cNvSpPr/>
          <p:nvPr/>
        </p:nvSpPr>
        <p:spPr>
          <a:xfrm>
            <a:off x="2370008" y="926567"/>
            <a:ext cx="7936042" cy="745770"/>
          </a:xfrm>
          <a:prstGeom prst="rect">
            <a:avLst/>
          </a:prstGeom>
          <a:ln w="57150">
            <a:noFill/>
            <a:prstDash val="dash"/>
          </a:ln>
        </p:spPr>
        <p:txBody>
          <a:bodyPr wrap="square" lIns="98479" tIns="49239" rIns="98479" bIns="49239">
            <a:spAutoFit/>
          </a:bodyPr>
          <a:lstStyle/>
          <a:p>
            <a:pPr>
              <a:lnSpc>
                <a:spcPct val="150000"/>
              </a:lnSpc>
              <a:spcBef>
                <a:spcPct val="50000"/>
              </a:spcBef>
            </a:pPr>
            <a:r>
              <a:rPr lang="en-US" sz="2800" b="1" dirty="0" err="1" smtClean="0">
                <a:latin typeface="Times New Roman" pitchFamily="18" charset="0"/>
                <a:cs typeface="Times New Roman" pitchFamily="18" charset="0"/>
              </a:rPr>
              <a:t>Màu</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trắng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tóc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4557" y="1778655"/>
            <a:ext cx="3775893" cy="377589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0466" y="2689925"/>
            <a:ext cx="4228706" cy="281338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210" y="2500271"/>
            <a:ext cx="3054277" cy="3054277"/>
          </a:xfrm>
          <a:prstGeom prst="rect">
            <a:avLst/>
          </a:prstGeom>
        </p:spPr>
      </p:pic>
    </p:spTree>
    <p:extLst>
      <p:ext uri="{BB962C8B-B14F-4D97-AF65-F5344CB8AC3E}">
        <p14:creationId xmlns:p14="http://schemas.microsoft.com/office/powerpoint/2010/main" val="223756741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barn(inVertical)">
                                      <p:cBhvr>
                                        <p:cTn id="7" dur="500"/>
                                        <p:tgtEl>
                                          <p:spTgt spid="4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252" y="26505"/>
            <a:ext cx="2356755" cy="900062"/>
          </a:xfrm>
          <a:prstGeom prst="rect">
            <a:avLst/>
          </a:prstGeom>
        </p:spPr>
      </p:pic>
      <p:sp>
        <p:nvSpPr>
          <p:cNvPr id="52" name="文本框 51"/>
          <p:cNvSpPr txBox="1"/>
          <p:nvPr/>
        </p:nvSpPr>
        <p:spPr>
          <a:xfrm>
            <a:off x="2711653" y="457486"/>
            <a:ext cx="7423827" cy="584775"/>
          </a:xfrm>
          <a:prstGeom prst="rect">
            <a:avLst/>
          </a:prstGeom>
          <a:noFill/>
        </p:spPr>
        <p:txBody>
          <a:bodyPr wrap="none" rtlCol="0">
            <a:spAutoFit/>
          </a:bodyPr>
          <a:lstStyle/>
          <a:p>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2.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hình</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ảnh</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gợi</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ra</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từ</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3200" b="1" dirty="0" smtClean="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3200" b="1" dirty="0">
              <a:solidFill>
                <a:schemeClr val="accent6">
                  <a:lumMod val="75000"/>
                </a:schemeClr>
              </a:solidFill>
              <a:latin typeface="Times New Roman" pitchFamily="18" charset="0"/>
              <a:ea typeface="Yeseva One" panose="00000500000000000000" charset="0"/>
              <a:cs typeface="Times New Roman" pitchFamily="18" charset="0"/>
              <a:sym typeface="Yeseva One" panose="00000500000000000000" charset="0"/>
            </a:endParaRPr>
          </a:p>
        </p:txBody>
      </p:sp>
      <p:grpSp>
        <p:nvGrpSpPr>
          <p:cNvPr id="53" name="组合 666"/>
          <p:cNvGrpSpPr/>
          <p:nvPr/>
        </p:nvGrpSpPr>
        <p:grpSpPr>
          <a:xfrm>
            <a:off x="5317724" y="4726614"/>
            <a:ext cx="6894914" cy="2157155"/>
            <a:chOff x="7275512" y="5344229"/>
            <a:chExt cx="4937126" cy="1544638"/>
          </a:xfrm>
        </p:grpSpPr>
        <p:sp>
          <p:nvSpPr>
            <p:cNvPr id="54" name="Freeform 229"/>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Freeform 230"/>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231"/>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62" name="组合 593"/>
          <p:cNvGrpSpPr/>
          <p:nvPr/>
        </p:nvGrpSpPr>
        <p:grpSpPr>
          <a:xfrm>
            <a:off x="2993572" y="6191373"/>
            <a:ext cx="524221" cy="670545"/>
            <a:chOff x="7016750" y="3297238"/>
            <a:chExt cx="654050" cy="836613"/>
          </a:xfrm>
        </p:grpSpPr>
        <p:sp>
          <p:nvSpPr>
            <p:cNvPr id="63" name="Freeform 257"/>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258"/>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259"/>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260"/>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261"/>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262"/>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263"/>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264"/>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265"/>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266"/>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267"/>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268"/>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269"/>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270"/>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271"/>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272"/>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273"/>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274"/>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275"/>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276"/>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277"/>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278"/>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279"/>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280"/>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87" name="组合 649"/>
          <p:cNvGrpSpPr/>
          <p:nvPr/>
        </p:nvGrpSpPr>
        <p:grpSpPr>
          <a:xfrm>
            <a:off x="13252" y="5590435"/>
            <a:ext cx="2568575" cy="1231900"/>
            <a:chOff x="4541838" y="2732088"/>
            <a:chExt cx="2568575" cy="1231900"/>
          </a:xfrm>
        </p:grpSpPr>
        <p:sp>
          <p:nvSpPr>
            <p:cNvPr id="88" name="Freeform 242"/>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243"/>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244"/>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245"/>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246"/>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nvGrpSpPr>
            <p:cNvPr id="93" name="组合 655"/>
            <p:cNvGrpSpPr/>
            <p:nvPr/>
          </p:nvGrpSpPr>
          <p:grpSpPr>
            <a:xfrm>
              <a:off x="5689600" y="3313113"/>
              <a:ext cx="1420813" cy="650875"/>
              <a:chOff x="5689600" y="3313113"/>
              <a:chExt cx="1420813" cy="650875"/>
            </a:xfrm>
          </p:grpSpPr>
          <p:sp>
            <p:nvSpPr>
              <p:cNvPr id="94" name="Freeform 247"/>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Freeform 248"/>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Freeform 249"/>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Freeform 250"/>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251"/>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252"/>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253"/>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254"/>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Freeform 255"/>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Freeform 256"/>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sp>
        <p:nvSpPr>
          <p:cNvPr id="45" name="Rectangle 64"/>
          <p:cNvSpPr/>
          <p:nvPr/>
        </p:nvSpPr>
        <p:spPr>
          <a:xfrm>
            <a:off x="3004596" y="1021817"/>
            <a:ext cx="6350927" cy="745770"/>
          </a:xfrm>
          <a:prstGeom prst="rect">
            <a:avLst/>
          </a:prstGeom>
          <a:ln w="57150">
            <a:noFill/>
            <a:prstDash val="dash"/>
          </a:ln>
        </p:spPr>
        <p:txBody>
          <a:bodyPr wrap="square" lIns="98479" tIns="49239" rIns="98479" bIns="49239">
            <a:spAutoFit/>
          </a:bodyPr>
          <a:lstStyle/>
          <a:p>
            <a:pPr>
              <a:lnSpc>
                <a:spcPct val="150000"/>
              </a:lnSpc>
              <a:spcBef>
                <a:spcPct val="50000"/>
              </a:spcBef>
            </a:pPr>
            <a:r>
              <a:rPr lang="en-US" sz="2800" b="1" dirty="0" err="1" smtClean="0">
                <a:latin typeface="Times New Roman" pitchFamily="18" charset="0"/>
                <a:cs typeface="Times New Roman" pitchFamily="18" charset="0"/>
              </a:rPr>
              <a:t>Màu</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đen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hòn</a:t>
            </a:r>
            <a:r>
              <a:rPr lang="en-US" sz="2800" b="1" dirty="0">
                <a:latin typeface="Times New Roman" pitchFamily="18" charset="0"/>
                <a:cs typeface="Times New Roman" pitchFamily="18" charset="0"/>
              </a:rPr>
              <a:t> than, </a:t>
            </a:r>
            <a:r>
              <a:rPr lang="en-US" sz="2800" b="1" dirty="0" err="1">
                <a:latin typeface="Times New Roman" pitchFamily="18" charset="0"/>
                <a:cs typeface="Times New Roman" pitchFamily="18" charset="0"/>
              </a:rPr>
              <a:t>đôi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đêm</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920" y="2042053"/>
            <a:ext cx="4392061" cy="328980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7950" y="2042052"/>
            <a:ext cx="4572000" cy="3251447"/>
          </a:xfrm>
          <a:prstGeom prst="rect">
            <a:avLst/>
          </a:prstGeom>
        </p:spPr>
      </p:pic>
    </p:spTree>
    <p:extLst>
      <p:ext uri="{BB962C8B-B14F-4D97-AF65-F5344CB8AC3E}">
        <p14:creationId xmlns:p14="http://schemas.microsoft.com/office/powerpoint/2010/main" val="223756741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barn(inVertical)">
                                      <p:cBhvr>
                                        <p:cTn id="7" dur="500"/>
                                        <p:tgtEl>
                                          <p:spTgt spid="4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heme/theme1.xml><?xml version="1.0" encoding="utf-8"?>
<a:theme xmlns:a="http://schemas.openxmlformats.org/drawingml/2006/main" name="2-1031-7">
  <a:themeElements>
    <a:clrScheme name="自定义 1429">
      <a:dk1>
        <a:sysClr val="windowText" lastClr="000000"/>
      </a:dk1>
      <a:lt1>
        <a:sysClr val="window" lastClr="FFFFFF"/>
      </a:lt1>
      <a:dk2>
        <a:srgbClr val="44546A"/>
      </a:dk2>
      <a:lt2>
        <a:srgbClr val="E7E6E6"/>
      </a:lt2>
      <a:accent1>
        <a:srgbClr val="9AA4C1"/>
      </a:accent1>
      <a:accent2>
        <a:srgbClr val="9AA4C1"/>
      </a:accent2>
      <a:accent3>
        <a:srgbClr val="9AA4C1"/>
      </a:accent3>
      <a:accent4>
        <a:srgbClr val="9AA4C1"/>
      </a:accent4>
      <a:accent5>
        <a:srgbClr val="9AA4C1"/>
      </a:accent5>
      <a:accent6>
        <a:srgbClr val="9AA4C1"/>
      </a:accent6>
      <a:hlink>
        <a:srgbClr val="9AA4C1"/>
      </a:hlink>
      <a:folHlink>
        <a:srgbClr val="9AA4C1"/>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2-1031-7">
  <a:themeElements>
    <a:clrScheme name="自定义 1429">
      <a:dk1>
        <a:sysClr val="windowText" lastClr="000000"/>
      </a:dk1>
      <a:lt1>
        <a:sysClr val="window" lastClr="FFFFFF"/>
      </a:lt1>
      <a:dk2>
        <a:srgbClr val="44546A"/>
      </a:dk2>
      <a:lt2>
        <a:srgbClr val="E7E6E6"/>
      </a:lt2>
      <a:accent1>
        <a:srgbClr val="9AA4C1"/>
      </a:accent1>
      <a:accent2>
        <a:srgbClr val="9AA4C1"/>
      </a:accent2>
      <a:accent3>
        <a:srgbClr val="9AA4C1"/>
      </a:accent3>
      <a:accent4>
        <a:srgbClr val="9AA4C1"/>
      </a:accent4>
      <a:accent5>
        <a:srgbClr val="9AA4C1"/>
      </a:accent5>
      <a:accent6>
        <a:srgbClr val="9AA4C1"/>
      </a:accent6>
      <a:hlink>
        <a:srgbClr val="9AA4C1"/>
      </a:hlink>
      <a:folHlink>
        <a:srgbClr val="9AA4C1"/>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2-1031-7</Template>
  <TotalTime>820</TotalTime>
  <Words>622</Words>
  <Application>Microsoft Office PowerPoint</Application>
  <PresentationFormat>Custom</PresentationFormat>
  <Paragraphs>104</Paragraphs>
  <Slides>16</Slides>
  <Notes>10</Notes>
  <HiddenSlides>0</HiddenSlides>
  <MMClips>1</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2-1031-7</vt:lpstr>
      <vt:lpstr>1_2-1031-7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Hong</cp:lastModifiedBy>
  <cp:revision>42</cp:revision>
  <dcterms:created xsi:type="dcterms:W3CDTF">2018-12-13T14:11:00Z</dcterms:created>
  <dcterms:modified xsi:type="dcterms:W3CDTF">2021-09-17T13:51:01Z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0F19EC5A6A3C40128252B93579862A71</vt:lpwstr>
  </property>
  <property fmtid="{D5CDD505-2E9C-101B-9397-08002B2CF9AE}" pid="3" name="KSOProductBuildVer">
    <vt:lpwstr>2052-11.1.0.10463</vt:lpwstr>
  </property>
</Properties>
</file>