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86" r:id="rId6"/>
    <p:sldId id="279" r:id="rId7"/>
    <p:sldId id="283" r:id="rId8"/>
    <p:sldId id="292" r:id="rId9"/>
    <p:sldId id="287" r:id="rId10"/>
    <p:sldId id="280" r:id="rId11"/>
    <p:sldId id="272" r:id="rId12"/>
    <p:sldId id="289" r:id="rId13"/>
  </p:sldIdLst>
  <p:sldSz cx="12192000" cy="6858000"/>
  <p:notesSz cx="6858000" cy="9144000"/>
  <p:embeddedFontLst>
    <p:embeddedFont>
      <p:font typeface="Microsoft YaHei" panose="020B0503020204020204" pitchFamily="34" charset="-122"/>
      <p:regular r:id="rId15"/>
      <p:bold r:id="rId1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8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C" initials="P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75DCB02-9BB8-47FD-8907-85C794F793BA}" styleName="主题样式 1 - 强调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533" y="82"/>
      </p:cViewPr>
      <p:guideLst>
        <p:guide orient="horz" pos="2160"/>
        <p:guide pos="384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" name="Google Shape;7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</a:rPr>
              <a:t>1</a:t>
            </a:fld>
            <a:endParaRPr sz="1200" b="0" i="0" u="none" strike="noStrike" cap="none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6" name="Google Shape;14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1" name="Google Shape;481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6" name="Google Shape;14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" name="Google Shape;10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7" name="Google Shape;13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6" name="Google Shape;14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7" name="Google Shape;13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6" name="Google Shape;14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6" name="Google Shape;14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6" name="Google Shape;14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7" name="Google Shape;13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4"/>
          <p:cNvSpPr txBox="1">
            <a:spLocks noGrp="1"/>
          </p:cNvSpPr>
          <p:nvPr>
            <p:ph type="ctrTitle"/>
          </p:nvPr>
        </p:nvSpPr>
        <p:spPr>
          <a:xfrm>
            <a:off x="1524000" y="1854199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rial" panose="020B0604020202020204"/>
              <a:buNone/>
              <a:defRPr sz="7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4" name="Google Shape;14;p2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None/>
              <a:defRPr sz="1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None/>
              <a:defRPr sz="1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None/>
              <a:defRPr sz="1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None/>
              <a:defRPr sz="1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None/>
              <a:defRPr sz="1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None/>
              <a:defRPr sz="1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5" name="Google Shape;15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6" name="Google Shape;16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7" name="Google Shape;17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">
  <p:cSld name="内容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70" name="Google Shape;70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71" name="Google Shape;71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  <p:sp>
        <p:nvSpPr>
          <p:cNvPr id="72" name="Google Shape;72;p33"/>
          <p:cNvSpPr txBox="1">
            <a:spLocks noGrp="1"/>
          </p:cNvSpPr>
          <p:nvPr>
            <p:ph type="body" idx="1"/>
          </p:nvPr>
        </p:nvSpPr>
        <p:spPr>
          <a:xfrm>
            <a:off x="838200" y="551543"/>
            <a:ext cx="10515600" cy="55589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BLANK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20" name="Google Shape;20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21" name="Google Shape;21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OBJEC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 panose="020B0604020202020204"/>
              <a:buNone/>
              <a:defRPr sz="4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4" name="Google Shape;24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25" name="Google Shape;25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26" name="Google Shape;26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27" name="Google Shape;27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>
  <p:cSld name="节标题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30" name="Google Shape;30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31" name="Google Shape;31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  <p:sp>
        <p:nvSpPr>
          <p:cNvPr id="32" name="Google Shape;32;p27"/>
          <p:cNvSpPr txBox="1">
            <a:spLocks noGrp="1"/>
          </p:cNvSpPr>
          <p:nvPr>
            <p:ph type="title"/>
          </p:nvPr>
        </p:nvSpPr>
        <p:spPr>
          <a:xfrm>
            <a:off x="838200" y="2187443"/>
            <a:ext cx="10515600" cy="2483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 panose="020B0604020202020204"/>
              <a:buNone/>
              <a:defRPr sz="6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 panose="020B0604020202020204"/>
              <a:buNone/>
              <a:defRPr sz="4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5" name="Google Shape;35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36" name="Google Shape;36;p2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37" name="Google Shape;37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38" name="Google Shape;38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39" name="Google Shape;39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 panose="020B0604020202020204"/>
              <a:buNone/>
              <a:defRPr sz="4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2" name="Google Shape;42;p29"/>
          <p:cNvSpPr txBox="1"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  <a:defRPr sz="18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None/>
              <a:defRPr sz="1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None/>
              <a:defRPr sz="1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None/>
              <a:defRPr sz="1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None/>
              <a:defRPr sz="1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None/>
              <a:defRPr sz="1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None/>
              <a:defRPr sz="1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43" name="Google Shape;43;p29"/>
          <p:cNvSpPr txBox="1">
            <a:spLocks noGrp="1"/>
          </p:cNvSpPr>
          <p:nvPr>
            <p:ph type="body" idx="2"/>
          </p:nvPr>
        </p:nvSpPr>
        <p:spPr>
          <a:xfrm>
            <a:off x="839788" y="2615609"/>
            <a:ext cx="5157787" cy="3574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44" name="Google Shape;44;p29"/>
          <p:cNvSpPr txBox="1">
            <a:spLocks noGrp="1"/>
          </p:cNvSpPr>
          <p:nvPr>
            <p:ph type="body" idx="3"/>
          </p:nvPr>
        </p:nvSpPr>
        <p:spPr>
          <a:xfrm>
            <a:off x="6172200" y="1744961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  <a:defRPr sz="18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None/>
              <a:defRPr sz="1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None/>
              <a:defRPr sz="1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None/>
              <a:defRPr sz="1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None/>
              <a:defRPr sz="1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None/>
              <a:defRPr sz="1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None/>
              <a:defRPr sz="1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45" name="Google Shape;45;p29"/>
          <p:cNvSpPr txBox="1">
            <a:spLocks noGrp="1"/>
          </p:cNvSpPr>
          <p:nvPr>
            <p:ph type="body" idx="4"/>
          </p:nvPr>
        </p:nvSpPr>
        <p:spPr>
          <a:xfrm>
            <a:off x="6172200" y="2615609"/>
            <a:ext cx="5183188" cy="3574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46" name="Google Shape;46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47" name="Google Shape;47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48" name="Google Shape;48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>
  <p:cSld name="仅标题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0"/>
          <p:cNvSpPr txBox="1">
            <a:spLocks noGrp="1"/>
          </p:cNvSpPr>
          <p:nvPr>
            <p:ph type="title"/>
          </p:nvPr>
        </p:nvSpPr>
        <p:spPr>
          <a:xfrm>
            <a:off x="3238500" y="2159000"/>
            <a:ext cx="5715000" cy="1382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rial" panose="020B0604020202020204"/>
              <a:buNone/>
              <a:defRPr sz="8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1" name="Google Shape;51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52" name="Google Shape;52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53" name="Google Shape;53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  <p:sp>
        <p:nvSpPr>
          <p:cNvPr id="54" name="Google Shape;54;p30"/>
          <p:cNvSpPr txBox="1">
            <a:spLocks noGrp="1"/>
          </p:cNvSpPr>
          <p:nvPr>
            <p:ph type="body" idx="1"/>
          </p:nvPr>
        </p:nvSpPr>
        <p:spPr>
          <a:xfrm>
            <a:off x="3238500" y="3733201"/>
            <a:ext cx="5715000" cy="1185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20204"/>
              <a:buNone/>
              <a:defRPr sz="3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PICTURE_WITH_CAPTION_TEX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1"/>
          <p:cNvSpPr txBox="1">
            <a:spLocks noGrp="1"/>
          </p:cNvSpPr>
          <p:nvPr>
            <p:ph type="title"/>
          </p:nvPr>
        </p:nvSpPr>
        <p:spPr>
          <a:xfrm>
            <a:off x="838200" y="713673"/>
            <a:ext cx="4681654" cy="1428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7" name="Google Shape;57;p31"/>
          <p:cNvSpPr>
            <a:spLocks noGrp="1"/>
          </p:cNvSpPr>
          <p:nvPr>
            <p:ph type="pic" idx="2"/>
          </p:nvPr>
        </p:nvSpPr>
        <p:spPr>
          <a:xfrm>
            <a:off x="5642517" y="713673"/>
            <a:ext cx="5711882" cy="54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20204"/>
              <a:buNone/>
              <a:defRPr sz="3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58" name="Google Shape;58;p31"/>
          <p:cNvSpPr txBox="1">
            <a:spLocks noGrp="1"/>
          </p:cNvSpPr>
          <p:nvPr>
            <p:ph type="body" idx="1"/>
          </p:nvPr>
        </p:nvSpPr>
        <p:spPr>
          <a:xfrm>
            <a:off x="838200" y="2313873"/>
            <a:ext cx="4681654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59" name="Google Shape;59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60" name="Google Shape;60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61" name="Google Shape;61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VERTICAL_TITLE_AND_VERTICAL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2"/>
          <p:cNvSpPr txBox="1">
            <a:spLocks noGrp="1"/>
          </p:cNvSpPr>
          <p:nvPr>
            <p:ph type="title"/>
          </p:nvPr>
        </p:nvSpPr>
        <p:spPr>
          <a:xfrm rot="5400000">
            <a:off x="7993430" y="2816593"/>
            <a:ext cx="5811838" cy="908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 panose="020B0604020202020204"/>
              <a:buNone/>
              <a:defRPr sz="4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4" name="Google Shape;64;p32"/>
          <p:cNvSpPr txBox="1">
            <a:spLocks noGrp="1"/>
          </p:cNvSpPr>
          <p:nvPr>
            <p:ph type="body" idx="1"/>
          </p:nvPr>
        </p:nvSpPr>
        <p:spPr>
          <a:xfrm rot="5400000">
            <a:off x="2655502" y="-1452178"/>
            <a:ext cx="5811838" cy="9446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65" name="Google Shape;65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66" name="Google Shape;66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67" name="Google Shape;67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10" name="Google Shape;10;p23"/>
          <p:cNvSpPr/>
          <p:nvPr/>
        </p:nvSpPr>
        <p:spPr>
          <a:xfrm>
            <a:off x="353568" y="271018"/>
            <a:ext cx="11484864" cy="6315456"/>
          </a:xfrm>
          <a:prstGeom prst="roundRect">
            <a:avLst>
              <a:gd name="adj" fmla="val 6906"/>
            </a:avLst>
          </a:prstGeom>
          <a:solidFill>
            <a:schemeClr val="lt1"/>
          </a:solidFill>
          <a:ln w="41275" cap="flat" cmpd="sng">
            <a:solidFill>
              <a:srgbClr val="89FFD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2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2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18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9.jpeg"/><Relationship Id="rId3" Type="http://schemas.openxmlformats.org/officeDocument/2006/relationships/image" Target="../media/image12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3.png"/><Relationship Id="rId5" Type="http://schemas.openxmlformats.org/officeDocument/2006/relationships/image" Target="../media/image14.png"/><Relationship Id="rId10" Type="http://schemas.openxmlformats.org/officeDocument/2006/relationships/image" Target="../media/image22.png"/><Relationship Id="rId4" Type="http://schemas.openxmlformats.org/officeDocument/2006/relationships/image" Target="../media/image13.pn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25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"/>
          <p:cNvSpPr/>
          <p:nvPr/>
        </p:nvSpPr>
        <p:spPr>
          <a:xfrm>
            <a:off x="3535014" y="4081966"/>
            <a:ext cx="2474169" cy="323385"/>
          </a:xfrm>
          <a:prstGeom prst="roundRect">
            <a:avLst>
              <a:gd name="adj" fmla="val 50000"/>
            </a:avLst>
          </a:prstGeom>
          <a:solidFill>
            <a:srgbClr val="D5FFF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3F3F3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Edit:</a:t>
            </a:r>
            <a:endParaRPr sz="1600" b="1">
              <a:solidFill>
                <a:srgbClr val="3F3F3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" name="Google Shape;79;p1"/>
          <p:cNvSpPr/>
          <p:nvPr/>
        </p:nvSpPr>
        <p:spPr>
          <a:xfrm>
            <a:off x="6141216" y="4081966"/>
            <a:ext cx="2474169" cy="323385"/>
          </a:xfrm>
          <a:prstGeom prst="roundRect">
            <a:avLst>
              <a:gd name="adj" fmla="val 50000"/>
            </a:avLst>
          </a:prstGeom>
          <a:solidFill>
            <a:srgbClr val="89FF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3F3F3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RUBY</a:t>
            </a:r>
            <a:endParaRPr sz="1600" b="1">
              <a:solidFill>
                <a:srgbClr val="3F3F3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" name="Google Shape;80;p1"/>
          <p:cNvSpPr/>
          <p:nvPr/>
        </p:nvSpPr>
        <p:spPr>
          <a:xfrm flipH="1">
            <a:off x="2622550" y="2461895"/>
            <a:ext cx="6537325" cy="1438275"/>
          </a:xfrm>
          <a:custGeom>
            <a:avLst/>
            <a:gdLst/>
            <a:ahLst/>
            <a:cxnLst/>
            <a:rect l="l" t="t" r="r" b="b"/>
            <a:pathLst>
              <a:path w="648099" h="565791" extrusionOk="0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1" name="Google Shape;81;p1"/>
          <p:cNvSpPr txBox="1"/>
          <p:nvPr/>
        </p:nvSpPr>
        <p:spPr>
          <a:xfrm>
            <a:off x="3830781" y="2753325"/>
            <a:ext cx="4784604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rgbClr val="33323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Bài học:……</a:t>
            </a:r>
            <a:endParaRPr sz="5400">
              <a:solidFill>
                <a:srgbClr val="33323D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2" name="Google Shape;82;p1"/>
          <p:cNvGrpSpPr/>
          <p:nvPr/>
        </p:nvGrpSpPr>
        <p:grpSpPr>
          <a:xfrm flipH="1">
            <a:off x="9098801" y="1171026"/>
            <a:ext cx="1767869" cy="1904184"/>
            <a:chOff x="1058825" y="1554175"/>
            <a:chExt cx="4736158" cy="5557827"/>
          </a:xfrm>
        </p:grpSpPr>
        <p:sp>
          <p:nvSpPr>
            <p:cNvPr id="83" name="Google Shape;83;p1"/>
            <p:cNvSpPr/>
            <p:nvPr/>
          </p:nvSpPr>
          <p:spPr>
            <a:xfrm rot="3758493">
              <a:off x="2721879" y="4293055"/>
              <a:ext cx="2954498" cy="2064916"/>
            </a:xfrm>
            <a:custGeom>
              <a:avLst/>
              <a:gdLst/>
              <a:ahLst/>
              <a:cxnLst/>
              <a:rect l="l" t="t" r="r" b="b"/>
              <a:pathLst>
                <a:path w="21600" h="21014" extrusionOk="0">
                  <a:moveTo>
                    <a:pt x="0" y="11730"/>
                  </a:moveTo>
                  <a:cubicBezTo>
                    <a:pt x="550" y="11385"/>
                    <a:pt x="818" y="11200"/>
                    <a:pt x="1446" y="10869"/>
                  </a:cubicBezTo>
                  <a:cubicBezTo>
                    <a:pt x="3278" y="9905"/>
                    <a:pt x="4075" y="10600"/>
                    <a:pt x="4893" y="12949"/>
                  </a:cubicBezTo>
                  <a:cubicBezTo>
                    <a:pt x="5476" y="14623"/>
                    <a:pt x="6411" y="21325"/>
                    <a:pt x="8440" y="21003"/>
                  </a:cubicBezTo>
                  <a:cubicBezTo>
                    <a:pt x="10807" y="20628"/>
                    <a:pt x="9528" y="13017"/>
                    <a:pt x="9431" y="11082"/>
                  </a:cubicBezTo>
                  <a:cubicBezTo>
                    <a:pt x="9316" y="8800"/>
                    <a:pt x="8806" y="3250"/>
                    <a:pt x="11582" y="4352"/>
                  </a:cubicBezTo>
                  <a:cubicBezTo>
                    <a:pt x="13589" y="5149"/>
                    <a:pt x="14535" y="10567"/>
                    <a:pt x="16445" y="10863"/>
                  </a:cubicBezTo>
                  <a:cubicBezTo>
                    <a:pt x="18644" y="11204"/>
                    <a:pt x="17737" y="6638"/>
                    <a:pt x="17704" y="4600"/>
                  </a:cubicBezTo>
                  <a:cubicBezTo>
                    <a:pt x="17639" y="584"/>
                    <a:pt x="18794" y="-275"/>
                    <a:pt x="21600" y="69"/>
                  </a:cubicBezTo>
                </a:path>
              </a:pathLst>
            </a:custGeom>
            <a:noFill/>
            <a:ln w="38100" cap="flat" cmpd="sng">
              <a:solidFill>
                <a:srgbClr val="262626"/>
              </a:solidFill>
              <a:prstDash val="solid"/>
              <a:miter lim="400000"/>
              <a:headEnd type="none" w="sm" len="sm"/>
              <a:tailEnd type="none" w="sm" len="sm"/>
            </a:ln>
          </p:spPr>
          <p:txBody>
            <a:bodyPr spcFirstLastPara="1" wrap="square" lIns="38100" tIns="38100" rIns="38100" bIns="381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84" name="Google Shape;84;p1"/>
            <p:cNvGrpSpPr/>
            <p:nvPr/>
          </p:nvGrpSpPr>
          <p:grpSpPr>
            <a:xfrm>
              <a:off x="1058825" y="1554175"/>
              <a:ext cx="2522398" cy="2759215"/>
              <a:chOff x="5712712" y="940025"/>
              <a:chExt cx="2522398" cy="2759215"/>
            </a:xfrm>
          </p:grpSpPr>
          <p:sp>
            <p:nvSpPr>
              <p:cNvPr id="85" name="Google Shape;85;p1"/>
              <p:cNvSpPr/>
              <p:nvPr/>
            </p:nvSpPr>
            <p:spPr>
              <a:xfrm rot="3758493">
                <a:off x="6440283" y="1924630"/>
                <a:ext cx="1816414" cy="51044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0522" extrusionOk="0">
                    <a:moveTo>
                      <a:pt x="21600" y="743"/>
                    </a:moveTo>
                    <a:cubicBezTo>
                      <a:pt x="19799" y="-786"/>
                      <a:pt x="18140" y="461"/>
                      <a:pt x="16279" y="823"/>
                    </a:cubicBezTo>
                    <a:cubicBezTo>
                      <a:pt x="10853" y="1876"/>
                      <a:pt x="5372" y="1461"/>
                      <a:pt x="0" y="4698"/>
                    </a:cubicBezTo>
                    <a:lnTo>
                      <a:pt x="0" y="20521"/>
                    </a:lnTo>
                    <a:lnTo>
                      <a:pt x="1843" y="19747"/>
                    </a:lnTo>
                    <a:cubicBezTo>
                      <a:pt x="4727" y="19759"/>
                      <a:pt x="13025" y="19305"/>
                      <a:pt x="15903" y="19016"/>
                    </a:cubicBezTo>
                    <a:cubicBezTo>
                      <a:pt x="17715" y="18834"/>
                      <a:pt x="19629" y="20814"/>
                      <a:pt x="21376" y="20485"/>
                    </a:cubicBezTo>
                  </a:path>
                </a:pathLst>
              </a:custGeom>
              <a:solidFill>
                <a:schemeClr val="accent2"/>
              </a:solidFill>
              <a:ln w="38100" cap="flat" cmpd="sng">
                <a:solidFill>
                  <a:srgbClr val="262626"/>
                </a:solidFill>
                <a:prstDash val="solid"/>
                <a:miter lim="400000"/>
                <a:headEnd type="none" w="sm" len="sm"/>
                <a:tailEnd type="none" w="sm" len="sm"/>
              </a:ln>
            </p:spPr>
            <p:txBody>
              <a:bodyPr spcFirstLastPara="1" wrap="square" lIns="38100" tIns="38100" rIns="38100" bIns="381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6" name="Google Shape;86;p1"/>
              <p:cNvSpPr/>
              <p:nvPr/>
            </p:nvSpPr>
            <p:spPr>
              <a:xfrm rot="3758493">
                <a:off x="7743128" y="2715926"/>
                <a:ext cx="42879" cy="488621"/>
              </a:xfrm>
              <a:custGeom>
                <a:avLst/>
                <a:gdLst/>
                <a:ahLst/>
                <a:cxnLst/>
                <a:rect l="l" t="t" r="r" b="b"/>
                <a:pathLst>
                  <a:path w="17274" h="21600" extrusionOk="0">
                    <a:moveTo>
                      <a:pt x="0" y="0"/>
                    </a:moveTo>
                    <a:cubicBezTo>
                      <a:pt x="21600" y="2677"/>
                      <a:pt x="19974" y="16418"/>
                      <a:pt x="11161" y="21600"/>
                    </a:cubicBezTo>
                  </a:path>
                </a:pathLst>
              </a:custGeom>
              <a:noFill/>
              <a:ln w="38100" cap="flat" cmpd="sng">
                <a:solidFill>
                  <a:srgbClr val="262626"/>
                </a:solidFill>
                <a:prstDash val="solid"/>
                <a:miter lim="400000"/>
                <a:headEnd type="none" w="sm" len="sm"/>
                <a:tailEnd type="none" w="sm" len="sm"/>
              </a:ln>
            </p:spPr>
            <p:txBody>
              <a:bodyPr spcFirstLastPara="1" wrap="square" lIns="38100" tIns="38100" rIns="38100" bIns="381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7" name="Google Shape;87;p1"/>
              <p:cNvSpPr/>
              <p:nvPr/>
            </p:nvSpPr>
            <p:spPr>
              <a:xfrm rot="3758493">
                <a:off x="6688919" y="1820269"/>
                <a:ext cx="124286" cy="341787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9761" y="15753"/>
                      <a:pt x="1840" y="7112"/>
                      <a:pt x="0" y="0"/>
                    </a:cubicBezTo>
                  </a:path>
                </a:pathLst>
              </a:custGeom>
              <a:noFill/>
              <a:ln w="38100" cap="flat" cmpd="sng">
                <a:solidFill>
                  <a:srgbClr val="262626"/>
                </a:solidFill>
                <a:prstDash val="solid"/>
                <a:miter lim="400000"/>
                <a:headEnd type="none" w="sm" len="sm"/>
                <a:tailEnd type="none" w="sm" len="sm"/>
              </a:ln>
            </p:spPr>
            <p:txBody>
              <a:bodyPr spcFirstLastPara="1" wrap="square" lIns="38100" tIns="38100" rIns="38100" bIns="381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8" name="Google Shape;88;p1"/>
              <p:cNvSpPr/>
              <p:nvPr/>
            </p:nvSpPr>
            <p:spPr>
              <a:xfrm rot="3758493">
                <a:off x="6847335" y="1900060"/>
                <a:ext cx="869668" cy="1031590"/>
              </a:xfrm>
              <a:custGeom>
                <a:avLst/>
                <a:gdLst/>
                <a:ahLst/>
                <a:cxnLst/>
                <a:rect l="l" t="t" r="r" b="b"/>
                <a:pathLst>
                  <a:path w="19469" h="16954" extrusionOk="0">
                    <a:moveTo>
                      <a:pt x="0" y="11121"/>
                    </a:moveTo>
                    <a:cubicBezTo>
                      <a:pt x="167" y="10786"/>
                      <a:pt x="-956" y="-4646"/>
                      <a:pt x="4852" y="2248"/>
                    </a:cubicBezTo>
                    <a:cubicBezTo>
                      <a:pt x="5261" y="461"/>
                      <a:pt x="6192" y="-121"/>
                      <a:pt x="7478" y="78"/>
                    </a:cubicBezTo>
                    <a:cubicBezTo>
                      <a:pt x="8279" y="78"/>
                      <a:pt x="9110" y="711"/>
                      <a:pt x="9174" y="2178"/>
                    </a:cubicBezTo>
                    <a:cubicBezTo>
                      <a:pt x="10318" y="734"/>
                      <a:pt x="10808" y="-213"/>
                      <a:pt x="12478" y="41"/>
                    </a:cubicBezTo>
                    <a:cubicBezTo>
                      <a:pt x="13434" y="0"/>
                      <a:pt x="13608" y="1386"/>
                      <a:pt x="13442" y="1960"/>
                    </a:cubicBezTo>
                    <a:cubicBezTo>
                      <a:pt x="19959" y="-3583"/>
                      <a:pt x="20644" y="13929"/>
                      <a:pt x="18086" y="16954"/>
                    </a:cubicBezTo>
                  </a:path>
                </a:pathLst>
              </a:custGeom>
              <a:noFill/>
              <a:ln w="38100" cap="flat" cmpd="sng">
                <a:solidFill>
                  <a:srgbClr val="262626"/>
                </a:solidFill>
                <a:prstDash val="solid"/>
                <a:miter lim="400000"/>
                <a:headEnd type="none" w="sm" len="sm"/>
                <a:tailEnd type="none" w="sm" len="sm"/>
              </a:ln>
            </p:spPr>
            <p:txBody>
              <a:bodyPr spcFirstLastPara="1" wrap="square" lIns="38100" tIns="38100" rIns="38100" bIns="381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9" name="Google Shape;89;p1"/>
              <p:cNvSpPr/>
              <p:nvPr/>
            </p:nvSpPr>
            <p:spPr>
              <a:xfrm rot="3758493">
                <a:off x="6164716" y="2541971"/>
                <a:ext cx="1046419" cy="281861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574" extrusionOk="0">
                    <a:moveTo>
                      <a:pt x="1076" y="12061"/>
                    </a:moveTo>
                    <a:cubicBezTo>
                      <a:pt x="497" y="8498"/>
                      <a:pt x="228" y="3669"/>
                      <a:pt x="0" y="0"/>
                    </a:cubicBezTo>
                    <a:cubicBezTo>
                      <a:pt x="6860" y="545"/>
                      <a:pt x="13608" y="-26"/>
                      <a:pt x="20206" y="3388"/>
                    </a:cubicBezTo>
                    <a:cubicBezTo>
                      <a:pt x="20298" y="9884"/>
                      <a:pt x="21430" y="15807"/>
                      <a:pt x="21600" y="21574"/>
                    </a:cubicBezTo>
                  </a:path>
                </a:pathLst>
              </a:custGeom>
              <a:solidFill>
                <a:srgbClr val="E7E4EA"/>
              </a:solidFill>
              <a:ln w="38100" cap="flat" cmpd="sng">
                <a:solidFill>
                  <a:srgbClr val="262626"/>
                </a:solidFill>
                <a:prstDash val="solid"/>
                <a:miter lim="400000"/>
                <a:headEnd type="none" w="sm" len="sm"/>
                <a:tailEnd type="none" w="sm" len="sm"/>
              </a:ln>
            </p:spPr>
            <p:txBody>
              <a:bodyPr spcFirstLastPara="1" wrap="square" lIns="38100" tIns="38100" rIns="38100" bIns="381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0" name="Google Shape;90;p1"/>
              <p:cNvSpPr/>
              <p:nvPr/>
            </p:nvSpPr>
            <p:spPr>
              <a:xfrm rot="3758493">
                <a:off x="5742745" y="2584036"/>
                <a:ext cx="1200079" cy="797886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0676" extrusionOk="0">
                    <a:moveTo>
                      <a:pt x="1467" y="19871"/>
                    </a:moveTo>
                    <a:cubicBezTo>
                      <a:pt x="2596" y="15187"/>
                      <a:pt x="1342" y="5194"/>
                      <a:pt x="0" y="486"/>
                    </a:cubicBezTo>
                    <a:cubicBezTo>
                      <a:pt x="6032" y="-924"/>
                      <a:pt x="11979" y="1155"/>
                      <a:pt x="18133" y="1422"/>
                    </a:cubicBezTo>
                    <a:cubicBezTo>
                      <a:pt x="19277" y="7634"/>
                      <a:pt x="21219" y="14259"/>
                      <a:pt x="21600" y="20676"/>
                    </a:cubicBezTo>
                  </a:path>
                </a:pathLst>
              </a:custGeom>
              <a:noFill/>
              <a:ln w="38100" cap="flat" cmpd="sng">
                <a:solidFill>
                  <a:srgbClr val="262626"/>
                </a:solidFill>
                <a:prstDash val="solid"/>
                <a:miter lim="400000"/>
                <a:headEnd type="none" w="sm" len="sm"/>
                <a:tailEnd type="none" w="sm" len="sm"/>
              </a:ln>
            </p:spPr>
            <p:txBody>
              <a:bodyPr spcFirstLastPara="1" wrap="square" lIns="38100" tIns="38100" rIns="38100" bIns="381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1" name="Google Shape;91;p1"/>
              <p:cNvSpPr/>
              <p:nvPr/>
            </p:nvSpPr>
            <p:spPr>
              <a:xfrm rot="3758493">
                <a:off x="6601321" y="998391"/>
                <a:ext cx="383966" cy="415006"/>
              </a:xfrm>
              <a:custGeom>
                <a:avLst/>
                <a:gdLst/>
                <a:ahLst/>
                <a:cxnLst/>
                <a:rect l="l" t="t" r="r" b="b"/>
                <a:pathLst>
                  <a:path w="21399" h="21600" extrusionOk="0">
                    <a:moveTo>
                      <a:pt x="21399" y="0"/>
                    </a:moveTo>
                    <a:cubicBezTo>
                      <a:pt x="14641" y="0"/>
                      <a:pt x="6540" y="886"/>
                      <a:pt x="325" y="1003"/>
                    </a:cubicBezTo>
                    <a:cubicBezTo>
                      <a:pt x="-42" y="7726"/>
                      <a:pt x="-201" y="14997"/>
                      <a:pt x="411" y="21600"/>
                    </a:cubicBezTo>
                    <a:cubicBezTo>
                      <a:pt x="6724" y="20829"/>
                      <a:pt x="13779" y="19988"/>
                      <a:pt x="20126" y="20284"/>
                    </a:cubicBezTo>
                  </a:path>
                </a:pathLst>
              </a:custGeom>
              <a:noFill/>
              <a:ln w="38100" cap="flat" cmpd="sng">
                <a:solidFill>
                  <a:srgbClr val="262626"/>
                </a:solidFill>
                <a:prstDash val="solid"/>
                <a:miter lim="400000"/>
                <a:headEnd type="none" w="sm" len="sm"/>
                <a:tailEnd type="none" w="sm" len="sm"/>
              </a:ln>
            </p:spPr>
            <p:txBody>
              <a:bodyPr spcFirstLastPara="1" wrap="square" lIns="38100" tIns="38100" rIns="38100" bIns="381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2" name="Google Shape;92;p1"/>
              <p:cNvSpPr/>
              <p:nvPr/>
            </p:nvSpPr>
            <p:spPr>
              <a:xfrm rot="3758493">
                <a:off x="7598750" y="2950768"/>
                <a:ext cx="573187" cy="491046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7302" y="21128"/>
                      <a:pt x="15635" y="15045"/>
                      <a:pt x="21600" y="9996"/>
                    </a:cubicBezTo>
                    <a:cubicBezTo>
                      <a:pt x="14594" y="7013"/>
                      <a:pt x="7961" y="2130"/>
                      <a:pt x="709" y="0"/>
                    </a:cubicBezTo>
                  </a:path>
                </a:pathLst>
              </a:custGeom>
              <a:noFill/>
              <a:ln w="38100" cap="flat" cmpd="sng">
                <a:solidFill>
                  <a:srgbClr val="262626"/>
                </a:solidFill>
                <a:prstDash val="solid"/>
                <a:miter lim="400000"/>
                <a:headEnd type="none" w="sm" len="sm"/>
                <a:tailEnd type="none" w="sm" len="sm"/>
              </a:ln>
            </p:spPr>
            <p:txBody>
              <a:bodyPr spcFirstLastPara="1" wrap="square" lIns="38100" tIns="38100" rIns="38100" bIns="381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sp>
        <p:nvSpPr>
          <p:cNvPr id="93" name="Google Shape;93;p1"/>
          <p:cNvSpPr/>
          <p:nvPr/>
        </p:nvSpPr>
        <p:spPr>
          <a:xfrm rot="-960000">
            <a:off x="1972945" y="1885950"/>
            <a:ext cx="1425575" cy="697230"/>
          </a:xfrm>
          <a:custGeom>
            <a:avLst/>
            <a:gdLst/>
            <a:ahLst/>
            <a:cxnLst/>
            <a:rect l="l" t="t" r="r" b="b"/>
            <a:pathLst>
              <a:path w="97" h="63" extrusionOk="0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94" name="Google Shape;94;p1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748341" y="1664488"/>
            <a:ext cx="866974" cy="797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9098627" y="3464470"/>
            <a:ext cx="1558393" cy="1558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"/>
          <p:cNvPicPr preferRelativeResize="0"/>
          <p:nvPr/>
        </p:nvPicPr>
        <p:blipFill rotWithShape="1">
          <a:blip r:embed="rId7"/>
          <a:srcRect l="-669" t="-1480" r="670" b="1479"/>
          <a:stretch>
            <a:fillRect/>
          </a:stretch>
        </p:blipFill>
        <p:spPr>
          <a:xfrm>
            <a:off x="-65990" y="-88706"/>
            <a:ext cx="12257989" cy="6946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9" name="Content Placeholder 2368"/>
          <p:cNvPicPr>
            <a:picLocks noGrp="1" noChangeAspect="1"/>
          </p:cNvPicPr>
          <p:nvPr>
            <p:ph idx="1"/>
          </p:nvPr>
        </p:nvPicPr>
        <p:blipFill>
          <a:blip r:embed="rId8"/>
          <a:stretch>
            <a:fillRect/>
          </a:stretch>
        </p:blipFill>
        <p:spPr>
          <a:xfrm>
            <a:off x="1036320" y="2872105"/>
            <a:ext cx="10373995" cy="1533525"/>
          </a:xfrm>
          <a:prstGeom prst="rect">
            <a:avLst/>
          </a:prstGeom>
        </p:spPr>
      </p:pic>
      <p:sp>
        <p:nvSpPr>
          <p:cNvPr id="2" name="Rectangles 0"/>
          <p:cNvSpPr/>
          <p:nvPr/>
        </p:nvSpPr>
        <p:spPr>
          <a:xfrm>
            <a:off x="2655570" y="1308100"/>
            <a:ext cx="7172960" cy="144526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GB" altLang="en-US" sz="4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từ và câu </a:t>
            </a:r>
          </a:p>
          <a:p>
            <a:pPr algn="ctr"/>
            <a:r>
              <a:rPr lang="en-GB" altLang="en-US" sz="4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(Tuần 2 - Tiết 2 - Trang 22)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59070" y="4308475"/>
            <a:ext cx="4238625" cy="714375"/>
          </a:xfrm>
          <a:prstGeom prst="rect">
            <a:avLst/>
          </a:prstGeom>
        </p:spPr>
      </p:pic>
      <p:pic>
        <p:nvPicPr>
          <p:cNvPr id="3" name="cute songs to help you cope with sadness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86120" y="-1367790"/>
            <a:ext cx="619125" cy="61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window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9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45" repeatCount="indefinite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4"/>
          <p:cNvPicPr preferRelativeResize="0"/>
          <p:nvPr/>
        </p:nvPicPr>
        <p:blipFill rotWithShape="1">
          <a:blip r:embed="rId3"/>
          <a:srcRect r="83500" b="67837"/>
          <a:stretch>
            <a:fillRect/>
          </a:stretch>
        </p:blipFill>
        <p:spPr>
          <a:xfrm>
            <a:off x="-228600" y="0"/>
            <a:ext cx="1447165" cy="1507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4"/>
          <p:cNvPicPr preferRelativeResize="0"/>
          <p:nvPr/>
        </p:nvPicPr>
        <p:blipFill rotWithShape="1">
          <a:blip r:embed="rId4"/>
          <a:srcRect l="24896" r="20119" b="33390"/>
          <a:stretch>
            <a:fillRect/>
          </a:stretch>
        </p:blipFill>
        <p:spPr>
          <a:xfrm flipH="1">
            <a:off x="-58420" y="6243320"/>
            <a:ext cx="2937510" cy="614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4"/>
          <p:cNvPicPr preferRelativeResize="0"/>
          <p:nvPr/>
        </p:nvPicPr>
        <p:blipFill rotWithShape="1">
          <a:blip r:embed="rId5"/>
          <a:srcRect l="73099" r="2958" b="67481"/>
          <a:stretch>
            <a:fillRect/>
          </a:stretch>
        </p:blipFill>
        <p:spPr>
          <a:xfrm>
            <a:off x="9940446" y="232410"/>
            <a:ext cx="1848964" cy="1411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>
            <a:fillRect/>
          </a:stretch>
        </p:blipFill>
        <p:spPr>
          <a:xfrm>
            <a:off x="795020" y="-130810"/>
            <a:ext cx="11226165" cy="69881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03170" y="1555115"/>
            <a:ext cx="8137525" cy="40318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GB" altLang="en-US" sz="32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 Cánh đồng lúa quê em quê em rộng </a:t>
            </a:r>
            <a:r>
              <a:rPr lang="en-GB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mênh mông</a:t>
            </a:r>
            <a:r>
              <a:rPr lang="en-GB" altLang="en-US" sz="32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GB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bát ngát</a:t>
            </a:r>
            <a:r>
              <a:rPr lang="en-GB" altLang="en-US" sz="32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 Ngày nào em cũng đi học băng qua con đường đất </a:t>
            </a:r>
            <a:r>
              <a:rPr lang="en-GB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vắng vẻ</a:t>
            </a:r>
            <a:r>
              <a:rPr lang="en-GB" altLang="en-US" sz="32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giữa cánh đồng. Những lúc dừng lại ngắm đồng lúa xanh rờn xao động theo gió, em có cảm giác như đang đứng trước mặt biển </a:t>
            </a:r>
            <a:r>
              <a:rPr lang="en-GB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bao la</a:t>
            </a:r>
            <a:r>
              <a:rPr lang="en-GB" altLang="en-US" sz="32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gợn sóng. Có lẽ vì vậy người ta gọi cánh đồng lúa là “biển lúa”.</a:t>
            </a:r>
            <a:endParaRPr lang="en-GB" altLang="en-US" sz="3200" b="1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67" t="52385" r="7734" b="5896"/>
          <a:stretch>
            <a:fillRect/>
          </a:stretch>
        </p:blipFill>
        <p:spPr>
          <a:xfrm>
            <a:off x="9206865" y="5113655"/>
            <a:ext cx="3240405" cy="174434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33" t="41480" r="29200" b="9927"/>
          <a:stretch>
            <a:fillRect/>
          </a:stretch>
        </p:blipFill>
        <p:spPr>
          <a:xfrm>
            <a:off x="10192113" y="4358486"/>
            <a:ext cx="1999488" cy="249936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0" y="0"/>
            <a:ext cx="966493" cy="872594"/>
          </a:xfrm>
          <a:prstGeom prst="ellipse">
            <a:avLst/>
          </a:prstGeom>
          <a:blipFill dpi="0"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4" name="Google Shape;484;p17"/>
          <p:cNvPicPr preferRelativeResize="0"/>
          <p:nvPr/>
        </p:nvPicPr>
        <p:blipFill rotWithShape="1">
          <a:blip r:embed="rId3"/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Google Shape;485;p17"/>
          <p:cNvPicPr preferRelativeResize="0"/>
          <p:nvPr/>
        </p:nvPicPr>
        <p:blipFill rotWithShape="1">
          <a:blip r:embed="rId4"/>
          <a:srcRect l="81842" t="-10451" b="9412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" name="Google Shape;486;p17"/>
          <p:cNvPicPr preferRelativeResize="0"/>
          <p:nvPr/>
        </p:nvPicPr>
        <p:blipFill rotWithShape="1">
          <a:blip r:embed="rId5"/>
          <a:srcRect l="24896" r="20119" b="33390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3965" y="551815"/>
            <a:ext cx="8936990" cy="5419725"/>
          </a:xfrm>
          <a:prstGeom prst="rect">
            <a:avLst/>
          </a:prstGeom>
        </p:spPr>
      </p:pic>
      <p:sp>
        <p:nvSpPr>
          <p:cNvPr id="100" name="Text Box 99"/>
          <p:cNvSpPr txBox="1"/>
          <p:nvPr/>
        </p:nvSpPr>
        <p:spPr>
          <a:xfrm>
            <a:off x="3147060" y="1738630"/>
            <a:ext cx="6359525" cy="30460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indent="0" algn="ctr"/>
            <a:r>
              <a:rPr lang="en-GB" altLang="en-US" sz="4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  </a:t>
            </a:r>
            <a:r>
              <a:rPr lang="en-US" sz="4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Tìm một số từ đồng nghĩa hoàn toàn chỉ những vật dụng cần thiết trong gia đình.</a:t>
            </a:r>
            <a:endParaRPr lang="en-US" altLang="en-US" sz="48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</a:endParaRPr>
          </a:p>
        </p:txBody>
      </p:sp>
      <p:pic>
        <p:nvPicPr>
          <p:cNvPr id="6" name="Picture 5" descr="kinhdoanhytuonggvwg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5500" y="0"/>
            <a:ext cx="3910330" cy="2933065"/>
          </a:xfrm>
          <a:prstGeom prst="rect">
            <a:avLst/>
          </a:prstGeom>
        </p:spPr>
      </p:pic>
      <p:pic>
        <p:nvPicPr>
          <p:cNvPr id="509" name="Google Shape;509;p17"/>
          <p:cNvPicPr preferRelativeResize="0"/>
          <p:nvPr/>
        </p:nvPicPr>
        <p:blipFill rotWithShape="1">
          <a:blip r:embed="rId8"/>
          <a:srcRect/>
          <a:stretch>
            <a:fillRect/>
          </a:stretch>
        </p:blipFill>
        <p:spPr>
          <a:xfrm>
            <a:off x="261306" y="2495813"/>
            <a:ext cx="3861523" cy="386152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Oval 8"/>
          <p:cNvSpPr/>
          <p:nvPr/>
        </p:nvSpPr>
        <p:spPr>
          <a:xfrm>
            <a:off x="0" y="0"/>
            <a:ext cx="966493" cy="872594"/>
          </a:xfrm>
          <a:prstGeom prst="ellipse">
            <a:avLst/>
          </a:prstGeom>
          <a:blipFill dpi="0"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doors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4"/>
          <p:cNvPicPr preferRelativeResize="0"/>
          <p:nvPr/>
        </p:nvPicPr>
        <p:blipFill rotWithShape="1">
          <a:blip r:embed="rId3"/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4"/>
          <p:cNvPicPr preferRelativeResize="0"/>
          <p:nvPr/>
        </p:nvPicPr>
        <p:blipFill rotWithShape="1">
          <a:blip r:embed="rId4"/>
          <a:srcRect l="81842" t="-10451" b="9412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4"/>
          <p:cNvPicPr preferRelativeResize="0"/>
          <p:nvPr/>
        </p:nvPicPr>
        <p:blipFill rotWithShape="1">
          <a:blip r:embed="rId5"/>
          <a:srcRect l="24896" r="20119" b="33390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4"/>
          <p:cNvPicPr preferRelativeResize="0"/>
          <p:nvPr/>
        </p:nvPicPr>
        <p:blipFill rotWithShape="1">
          <a:blip r:embed="rId6"/>
          <a:srcRect l="73099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340" y="3998807"/>
            <a:ext cx="10515600" cy="254084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s 0"/>
          <p:cNvSpPr/>
          <p:nvPr/>
        </p:nvSpPr>
        <p:spPr>
          <a:xfrm>
            <a:off x="1122045" y="501015"/>
            <a:ext cx="10014585" cy="585660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prstTxWarp prst="textArchUpPour">
              <a:avLst>
                <a:gd name="adj1" fmla="val 10526219"/>
                <a:gd name="adj2" fmla="val 52999"/>
              </a:avLst>
            </a:prstTxWarp>
            <a:spAutoFit/>
          </a:bodyPr>
          <a:lstStyle/>
          <a:p>
            <a:pPr algn="ctr"/>
            <a:r>
              <a:rPr lang="en-GB" altLang="en-US" sz="7200" b="1">
                <a:solidFill>
                  <a:schemeClr val="tx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Chúc các em học tốt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>
        <p14:vortex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2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2"/>
          <p:cNvSpPr/>
          <p:nvPr/>
        </p:nvSpPr>
        <p:spPr>
          <a:xfrm flipH="1">
            <a:off x="5261610" y="1720850"/>
            <a:ext cx="67310" cy="6604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3F3F3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28" name="Google Shape;128;p2"/>
          <p:cNvGrpSpPr/>
          <p:nvPr/>
        </p:nvGrpSpPr>
        <p:grpSpPr>
          <a:xfrm>
            <a:off x="5235575" y="5201285"/>
            <a:ext cx="229235" cy="258445"/>
            <a:chOff x="1421109" y="2518338"/>
            <a:chExt cx="156021" cy="187275"/>
          </a:xfrm>
        </p:grpSpPr>
        <p:sp>
          <p:nvSpPr>
            <p:cNvPr id="131" name="Google Shape;131;p2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noFill/>
            <a:ln w="28575" cap="rnd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3F3F3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" name="Google Shape;132;p2"/>
            <p:cNvSpPr/>
            <p:nvPr/>
          </p:nvSpPr>
          <p:spPr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3F3F3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" name="Google Shape;104;p2"/>
          <p:cNvSpPr txBox="1"/>
          <p:nvPr/>
        </p:nvSpPr>
        <p:spPr>
          <a:xfrm>
            <a:off x="0" y="3350895"/>
            <a:ext cx="4731385" cy="1567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altLang="en-US" sz="48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TRÒ CHƠI TRUYỀN ĐIỆN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960177" y="672040"/>
            <a:ext cx="4727190" cy="712657"/>
            <a:chOff x="1304222" y="404664"/>
            <a:chExt cx="4727190" cy="712657"/>
          </a:xfrm>
        </p:grpSpPr>
        <p:sp>
          <p:nvSpPr>
            <p:cNvPr id="8" name="TextBox 7"/>
            <p:cNvSpPr txBox="1"/>
            <p:nvPr/>
          </p:nvSpPr>
          <p:spPr>
            <a:xfrm>
              <a:off x="1750178" y="438929"/>
              <a:ext cx="4281234" cy="645160"/>
            </a:xfrm>
            <a:prstGeom prst="rect">
              <a:avLst/>
            </a:prstGeom>
            <a:ln>
              <a:solidFill>
                <a:srgbClr val="D14B6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 fontAlgn="auto">
                <a:spcAft>
                  <a:spcPts val="0"/>
                </a:spcAft>
              </a:pPr>
              <a:r>
                <a:rPr lang="en-US" altLang="en-US" sz="3600" b="1">
                  <a:solidFill>
                    <a:srgbClr val="D14B6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Khởi động</a:t>
              </a:r>
            </a:p>
          </p:txBody>
        </p:sp>
        <p:sp>
          <p:nvSpPr>
            <p:cNvPr id="9" name="心电图"/>
            <p:cNvSpPr/>
            <p:nvPr/>
          </p:nvSpPr>
          <p:spPr bwMode="auto">
            <a:xfrm>
              <a:off x="1304222" y="404664"/>
              <a:ext cx="831338" cy="712657"/>
            </a:xfrm>
            <a:custGeom>
              <a:avLst/>
              <a:gdLst>
                <a:gd name="T0" fmla="*/ 1057936 w 2019300"/>
                <a:gd name="T1" fmla="*/ 1427350 h 1766888"/>
                <a:gd name="T2" fmla="*/ 1097009 w 2019300"/>
                <a:gd name="T3" fmla="*/ 1440995 h 1766888"/>
                <a:gd name="T4" fmla="*/ 1134812 w 2019300"/>
                <a:gd name="T5" fmla="*/ 1428936 h 1766888"/>
                <a:gd name="T6" fmla="*/ 1155143 w 2019300"/>
                <a:gd name="T7" fmla="*/ 1405454 h 1766888"/>
                <a:gd name="T8" fmla="*/ 1376876 w 2019300"/>
                <a:gd name="T9" fmla="*/ 1161748 h 1766888"/>
                <a:gd name="T10" fmla="*/ 1401654 w 2019300"/>
                <a:gd name="T11" fmla="*/ 1182374 h 1766888"/>
                <a:gd name="T12" fmla="*/ 1606550 w 2019300"/>
                <a:gd name="T13" fmla="*/ 1189038 h 1766888"/>
                <a:gd name="T14" fmla="*/ 1071596 w 2019300"/>
                <a:gd name="T15" fmla="*/ 1750387 h 1766888"/>
                <a:gd name="T16" fmla="*/ 1029346 w 2019300"/>
                <a:gd name="T17" fmla="*/ 1765302 h 1766888"/>
                <a:gd name="T18" fmla="*/ 983601 w 2019300"/>
                <a:gd name="T19" fmla="*/ 1764032 h 1766888"/>
                <a:gd name="T20" fmla="*/ 941987 w 2019300"/>
                <a:gd name="T21" fmla="*/ 1747214 h 1766888"/>
                <a:gd name="T22" fmla="*/ 516628 w 2019300"/>
                <a:gd name="T23" fmla="*/ 1189038 h 1766888"/>
                <a:gd name="T24" fmla="*/ 544265 w 2019300"/>
                <a:gd name="T25" fmla="*/ 1182374 h 1766888"/>
                <a:gd name="T26" fmla="*/ 561102 w 2019300"/>
                <a:gd name="T27" fmla="*/ 1170633 h 1766888"/>
                <a:gd name="T28" fmla="*/ 798083 w 2019300"/>
                <a:gd name="T29" fmla="*/ 611188 h 1766888"/>
                <a:gd name="T30" fmla="*/ 602838 w 2019300"/>
                <a:gd name="T31" fmla="*/ 3809 h 1766888"/>
                <a:gd name="T32" fmla="*/ 692676 w 2019300"/>
                <a:gd name="T33" fmla="*/ 22854 h 1766888"/>
                <a:gd name="T34" fmla="*/ 777435 w 2019300"/>
                <a:gd name="T35" fmla="*/ 56817 h 1766888"/>
                <a:gd name="T36" fmla="*/ 855211 w 2019300"/>
                <a:gd name="T37" fmla="*/ 104746 h 1766888"/>
                <a:gd name="T38" fmla="*/ 929494 w 2019300"/>
                <a:gd name="T39" fmla="*/ 171403 h 1766888"/>
                <a:gd name="T40" fmla="*/ 1009491 w 2019300"/>
                <a:gd name="T41" fmla="*/ 283450 h 1766888"/>
                <a:gd name="T42" fmla="*/ 1089806 w 2019300"/>
                <a:gd name="T43" fmla="*/ 171403 h 1766888"/>
                <a:gd name="T44" fmla="*/ 1163772 w 2019300"/>
                <a:gd name="T45" fmla="*/ 104746 h 1766888"/>
                <a:gd name="T46" fmla="*/ 1241865 w 2019300"/>
                <a:gd name="T47" fmla="*/ 56817 h 1766888"/>
                <a:gd name="T48" fmla="*/ 1326624 w 2019300"/>
                <a:gd name="T49" fmla="*/ 22854 h 1766888"/>
                <a:gd name="T50" fmla="*/ 1416145 w 2019300"/>
                <a:gd name="T51" fmla="*/ 3809 h 1766888"/>
                <a:gd name="T52" fmla="*/ 1509475 w 2019300"/>
                <a:gd name="T53" fmla="*/ 635 h 1766888"/>
                <a:gd name="T54" fmla="*/ 1600901 w 2019300"/>
                <a:gd name="T55" fmla="*/ 13014 h 1766888"/>
                <a:gd name="T56" fmla="*/ 1687882 w 2019300"/>
                <a:gd name="T57" fmla="*/ 40311 h 1766888"/>
                <a:gd name="T58" fmla="*/ 1769150 w 2019300"/>
                <a:gd name="T59" fmla="*/ 82527 h 1766888"/>
                <a:gd name="T60" fmla="*/ 1842480 w 2019300"/>
                <a:gd name="T61" fmla="*/ 138709 h 1766888"/>
                <a:gd name="T62" fmla="*/ 1905971 w 2019300"/>
                <a:gd name="T63" fmla="*/ 206636 h 1766888"/>
                <a:gd name="T64" fmla="*/ 1956128 w 2019300"/>
                <a:gd name="T65" fmla="*/ 283767 h 1766888"/>
                <a:gd name="T66" fmla="*/ 1991999 w 2019300"/>
                <a:gd name="T67" fmla="*/ 367247 h 1766888"/>
                <a:gd name="T68" fmla="*/ 2012951 w 2019300"/>
                <a:gd name="T69" fmla="*/ 456757 h 1766888"/>
                <a:gd name="T70" fmla="*/ 2018665 w 2019300"/>
                <a:gd name="T71" fmla="*/ 549759 h 1766888"/>
                <a:gd name="T72" fmla="*/ 2008824 w 2019300"/>
                <a:gd name="T73" fmla="*/ 641491 h 1766888"/>
                <a:gd name="T74" fmla="*/ 1983111 w 2019300"/>
                <a:gd name="T75" fmla="*/ 729415 h 1766888"/>
                <a:gd name="T76" fmla="*/ 1943430 w 2019300"/>
                <a:gd name="T77" fmla="*/ 811307 h 1766888"/>
                <a:gd name="T78" fmla="*/ 1889146 w 2019300"/>
                <a:gd name="T79" fmla="*/ 886217 h 1766888"/>
                <a:gd name="T80" fmla="*/ 1321862 w 2019300"/>
                <a:gd name="T81" fmla="*/ 757982 h 1766888"/>
                <a:gd name="T82" fmla="*/ 1294562 w 2019300"/>
                <a:gd name="T83" fmla="*/ 726558 h 1766888"/>
                <a:gd name="T84" fmla="*/ 1257103 w 2019300"/>
                <a:gd name="T85" fmla="*/ 718623 h 1766888"/>
                <a:gd name="T86" fmla="*/ 1219326 w 2019300"/>
                <a:gd name="T87" fmla="*/ 737033 h 1766888"/>
                <a:gd name="T88" fmla="*/ 863782 w 2019300"/>
                <a:gd name="T89" fmla="*/ 397083 h 1766888"/>
                <a:gd name="T90" fmla="*/ 842195 w 2019300"/>
                <a:gd name="T91" fmla="*/ 372960 h 1766888"/>
                <a:gd name="T92" fmla="*/ 811403 w 2019300"/>
                <a:gd name="T93" fmla="*/ 362803 h 1766888"/>
                <a:gd name="T94" fmla="*/ 780293 w 2019300"/>
                <a:gd name="T95" fmla="*/ 368516 h 1766888"/>
                <a:gd name="T96" fmla="*/ 755214 w 2019300"/>
                <a:gd name="T97" fmla="*/ 389148 h 1766888"/>
                <a:gd name="T98" fmla="*/ 147615 w 2019300"/>
                <a:gd name="T99" fmla="*/ 905579 h 1766888"/>
                <a:gd name="T100" fmla="*/ 89521 w 2019300"/>
                <a:gd name="T101" fmla="*/ 833526 h 1766888"/>
                <a:gd name="T102" fmla="*/ 45713 w 2019300"/>
                <a:gd name="T103" fmla="*/ 753221 h 1766888"/>
                <a:gd name="T104" fmla="*/ 15873 w 2019300"/>
                <a:gd name="T105" fmla="*/ 667202 h 1766888"/>
                <a:gd name="T106" fmla="*/ 1270 w 2019300"/>
                <a:gd name="T107" fmla="*/ 576104 h 1766888"/>
                <a:gd name="T108" fmla="*/ 2857 w 2019300"/>
                <a:gd name="T109" fmla="*/ 482785 h 1766888"/>
                <a:gd name="T110" fmla="*/ 19365 w 2019300"/>
                <a:gd name="T111" fmla="*/ 392640 h 1766888"/>
                <a:gd name="T112" fmla="*/ 51110 w 2019300"/>
                <a:gd name="T113" fmla="*/ 307256 h 1766888"/>
                <a:gd name="T114" fmla="*/ 97140 w 2019300"/>
                <a:gd name="T115" fmla="*/ 228220 h 1766888"/>
                <a:gd name="T116" fmla="*/ 157455 w 2019300"/>
                <a:gd name="T117" fmla="*/ 156802 h 1766888"/>
                <a:gd name="T118" fmla="*/ 228247 w 2019300"/>
                <a:gd name="T119" fmla="*/ 97128 h 1766888"/>
                <a:gd name="T120" fmla="*/ 307292 w 2019300"/>
                <a:gd name="T121" fmla="*/ 51103 h 1766888"/>
                <a:gd name="T122" fmla="*/ 392686 w 2019300"/>
                <a:gd name="T123" fmla="*/ 19045 h 1766888"/>
                <a:gd name="T124" fmla="*/ 483159 w 2019300"/>
                <a:gd name="T125" fmla="*/ 2222 h 17668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19300" h="1766888">
                  <a:moveTo>
                    <a:pt x="798083" y="611188"/>
                  </a:moveTo>
                  <a:lnTo>
                    <a:pt x="1039193" y="1402281"/>
                  </a:lnTo>
                  <a:lnTo>
                    <a:pt x="1042052" y="1407993"/>
                  </a:lnTo>
                  <a:lnTo>
                    <a:pt x="1045229" y="1413387"/>
                  </a:lnTo>
                  <a:lnTo>
                    <a:pt x="1049359" y="1418465"/>
                  </a:lnTo>
                  <a:lnTo>
                    <a:pt x="1053171" y="1422907"/>
                  </a:lnTo>
                  <a:lnTo>
                    <a:pt x="1057936" y="1427350"/>
                  </a:lnTo>
                  <a:lnTo>
                    <a:pt x="1062701" y="1430840"/>
                  </a:lnTo>
                  <a:lnTo>
                    <a:pt x="1068101" y="1433696"/>
                  </a:lnTo>
                  <a:lnTo>
                    <a:pt x="1073502" y="1436552"/>
                  </a:lnTo>
                  <a:lnTo>
                    <a:pt x="1079220" y="1438139"/>
                  </a:lnTo>
                  <a:lnTo>
                    <a:pt x="1084938" y="1440043"/>
                  </a:lnTo>
                  <a:lnTo>
                    <a:pt x="1090973" y="1440677"/>
                  </a:lnTo>
                  <a:lnTo>
                    <a:pt x="1097009" y="1440995"/>
                  </a:lnTo>
                  <a:lnTo>
                    <a:pt x="1103363" y="1440677"/>
                  </a:lnTo>
                  <a:lnTo>
                    <a:pt x="1109398" y="1440043"/>
                  </a:lnTo>
                  <a:lnTo>
                    <a:pt x="1115434" y="1438456"/>
                  </a:lnTo>
                  <a:lnTo>
                    <a:pt x="1121470" y="1436552"/>
                  </a:lnTo>
                  <a:lnTo>
                    <a:pt x="1126235" y="1434331"/>
                  </a:lnTo>
                  <a:lnTo>
                    <a:pt x="1130364" y="1431792"/>
                  </a:lnTo>
                  <a:lnTo>
                    <a:pt x="1134812" y="1428936"/>
                  </a:lnTo>
                  <a:lnTo>
                    <a:pt x="1138306" y="1426080"/>
                  </a:lnTo>
                  <a:lnTo>
                    <a:pt x="1141801" y="1422907"/>
                  </a:lnTo>
                  <a:lnTo>
                    <a:pt x="1144977" y="1419417"/>
                  </a:lnTo>
                  <a:lnTo>
                    <a:pt x="1148472" y="1415926"/>
                  </a:lnTo>
                  <a:lnTo>
                    <a:pt x="1150695" y="1411801"/>
                  </a:lnTo>
                  <a:lnTo>
                    <a:pt x="1152919" y="1408627"/>
                  </a:lnTo>
                  <a:lnTo>
                    <a:pt x="1155143" y="1405454"/>
                  </a:lnTo>
                  <a:lnTo>
                    <a:pt x="1157366" y="1401964"/>
                  </a:lnTo>
                  <a:lnTo>
                    <a:pt x="1158637" y="1398473"/>
                  </a:lnTo>
                  <a:lnTo>
                    <a:pt x="1279351" y="961833"/>
                  </a:lnTo>
                  <a:lnTo>
                    <a:pt x="1369569" y="1148738"/>
                  </a:lnTo>
                  <a:lnTo>
                    <a:pt x="1371793" y="1153498"/>
                  </a:lnTo>
                  <a:lnTo>
                    <a:pt x="1374017" y="1157623"/>
                  </a:lnTo>
                  <a:lnTo>
                    <a:pt x="1376876" y="1161748"/>
                  </a:lnTo>
                  <a:lnTo>
                    <a:pt x="1379735" y="1165239"/>
                  </a:lnTo>
                  <a:lnTo>
                    <a:pt x="1382911" y="1168729"/>
                  </a:lnTo>
                  <a:lnTo>
                    <a:pt x="1386088" y="1171903"/>
                  </a:lnTo>
                  <a:lnTo>
                    <a:pt x="1389900" y="1174758"/>
                  </a:lnTo>
                  <a:lnTo>
                    <a:pt x="1393394" y="1177614"/>
                  </a:lnTo>
                  <a:lnTo>
                    <a:pt x="1397524" y="1180153"/>
                  </a:lnTo>
                  <a:lnTo>
                    <a:pt x="1401654" y="1182374"/>
                  </a:lnTo>
                  <a:lnTo>
                    <a:pt x="1406101" y="1184596"/>
                  </a:lnTo>
                  <a:lnTo>
                    <a:pt x="1410231" y="1185865"/>
                  </a:lnTo>
                  <a:lnTo>
                    <a:pt x="1414996" y="1187134"/>
                  </a:lnTo>
                  <a:lnTo>
                    <a:pt x="1419443" y="1188086"/>
                  </a:lnTo>
                  <a:lnTo>
                    <a:pt x="1424526" y="1188721"/>
                  </a:lnTo>
                  <a:lnTo>
                    <a:pt x="1429609" y="1189038"/>
                  </a:lnTo>
                  <a:lnTo>
                    <a:pt x="1606550" y="1189038"/>
                  </a:lnTo>
                  <a:lnTo>
                    <a:pt x="1102092" y="1726588"/>
                  </a:lnTo>
                  <a:lnTo>
                    <a:pt x="1097645" y="1731348"/>
                  </a:lnTo>
                  <a:lnTo>
                    <a:pt x="1092879" y="1735473"/>
                  </a:lnTo>
                  <a:lnTo>
                    <a:pt x="1087797" y="1739598"/>
                  </a:lnTo>
                  <a:lnTo>
                    <a:pt x="1082714" y="1743723"/>
                  </a:lnTo>
                  <a:lnTo>
                    <a:pt x="1076996" y="1747214"/>
                  </a:lnTo>
                  <a:lnTo>
                    <a:pt x="1071596" y="1750387"/>
                  </a:lnTo>
                  <a:lnTo>
                    <a:pt x="1065878" y="1753561"/>
                  </a:lnTo>
                  <a:lnTo>
                    <a:pt x="1060160" y="1756099"/>
                  </a:lnTo>
                  <a:lnTo>
                    <a:pt x="1054124" y="1758638"/>
                  </a:lnTo>
                  <a:lnTo>
                    <a:pt x="1048088" y="1760859"/>
                  </a:lnTo>
                  <a:lnTo>
                    <a:pt x="1041735" y="1762446"/>
                  </a:lnTo>
                  <a:lnTo>
                    <a:pt x="1035699" y="1764032"/>
                  </a:lnTo>
                  <a:lnTo>
                    <a:pt x="1029346" y="1765302"/>
                  </a:lnTo>
                  <a:lnTo>
                    <a:pt x="1022992" y="1766254"/>
                  </a:lnTo>
                  <a:lnTo>
                    <a:pt x="1016004" y="1766571"/>
                  </a:lnTo>
                  <a:lnTo>
                    <a:pt x="1009650" y="1766888"/>
                  </a:lnTo>
                  <a:lnTo>
                    <a:pt x="1003297" y="1766571"/>
                  </a:lnTo>
                  <a:lnTo>
                    <a:pt x="996626" y="1766254"/>
                  </a:lnTo>
                  <a:lnTo>
                    <a:pt x="989955" y="1765302"/>
                  </a:lnTo>
                  <a:lnTo>
                    <a:pt x="983601" y="1764032"/>
                  </a:lnTo>
                  <a:lnTo>
                    <a:pt x="977566" y="1762446"/>
                  </a:lnTo>
                  <a:lnTo>
                    <a:pt x="971212" y="1760859"/>
                  </a:lnTo>
                  <a:lnTo>
                    <a:pt x="965177" y="1758638"/>
                  </a:lnTo>
                  <a:lnTo>
                    <a:pt x="959141" y="1756099"/>
                  </a:lnTo>
                  <a:lnTo>
                    <a:pt x="953423" y="1753561"/>
                  </a:lnTo>
                  <a:lnTo>
                    <a:pt x="947705" y="1750387"/>
                  </a:lnTo>
                  <a:lnTo>
                    <a:pt x="941987" y="1747214"/>
                  </a:lnTo>
                  <a:lnTo>
                    <a:pt x="936586" y="1743723"/>
                  </a:lnTo>
                  <a:lnTo>
                    <a:pt x="931504" y="1739598"/>
                  </a:lnTo>
                  <a:lnTo>
                    <a:pt x="926739" y="1735473"/>
                  </a:lnTo>
                  <a:lnTo>
                    <a:pt x="921656" y="1731348"/>
                  </a:lnTo>
                  <a:lnTo>
                    <a:pt x="916891" y="1726588"/>
                  </a:lnTo>
                  <a:lnTo>
                    <a:pt x="412750" y="1189038"/>
                  </a:lnTo>
                  <a:lnTo>
                    <a:pt x="516628" y="1189038"/>
                  </a:lnTo>
                  <a:lnTo>
                    <a:pt x="516946" y="1189038"/>
                  </a:lnTo>
                  <a:lnTo>
                    <a:pt x="522028" y="1188721"/>
                  </a:lnTo>
                  <a:lnTo>
                    <a:pt x="527429" y="1188086"/>
                  </a:lnTo>
                  <a:lnTo>
                    <a:pt x="532511" y="1186499"/>
                  </a:lnTo>
                  <a:lnTo>
                    <a:pt x="537594" y="1185230"/>
                  </a:lnTo>
                  <a:lnTo>
                    <a:pt x="540771" y="1183961"/>
                  </a:lnTo>
                  <a:lnTo>
                    <a:pt x="544265" y="1182374"/>
                  </a:lnTo>
                  <a:lnTo>
                    <a:pt x="547442" y="1180470"/>
                  </a:lnTo>
                  <a:lnTo>
                    <a:pt x="549666" y="1179518"/>
                  </a:lnTo>
                  <a:lnTo>
                    <a:pt x="551254" y="1178249"/>
                  </a:lnTo>
                  <a:lnTo>
                    <a:pt x="553795" y="1176345"/>
                  </a:lnTo>
                  <a:lnTo>
                    <a:pt x="556337" y="1174441"/>
                  </a:lnTo>
                  <a:lnTo>
                    <a:pt x="558560" y="1172220"/>
                  </a:lnTo>
                  <a:lnTo>
                    <a:pt x="561102" y="1170633"/>
                  </a:lnTo>
                  <a:lnTo>
                    <a:pt x="565231" y="1165239"/>
                  </a:lnTo>
                  <a:lnTo>
                    <a:pt x="567137" y="1163335"/>
                  </a:lnTo>
                  <a:lnTo>
                    <a:pt x="568726" y="1160796"/>
                  </a:lnTo>
                  <a:lnTo>
                    <a:pt x="572220" y="1156036"/>
                  </a:lnTo>
                  <a:lnTo>
                    <a:pt x="575079" y="1150324"/>
                  </a:lnTo>
                  <a:lnTo>
                    <a:pt x="575079" y="1150007"/>
                  </a:lnTo>
                  <a:lnTo>
                    <a:pt x="798083" y="611188"/>
                  </a:lnTo>
                  <a:close/>
                  <a:moveTo>
                    <a:pt x="523158" y="0"/>
                  </a:moveTo>
                  <a:lnTo>
                    <a:pt x="536173" y="0"/>
                  </a:lnTo>
                  <a:lnTo>
                    <a:pt x="549824" y="0"/>
                  </a:lnTo>
                  <a:lnTo>
                    <a:pt x="562839" y="635"/>
                  </a:lnTo>
                  <a:lnTo>
                    <a:pt x="576490" y="1270"/>
                  </a:lnTo>
                  <a:lnTo>
                    <a:pt x="589822" y="2222"/>
                  </a:lnTo>
                  <a:lnTo>
                    <a:pt x="602838" y="3809"/>
                  </a:lnTo>
                  <a:lnTo>
                    <a:pt x="615536" y="5713"/>
                  </a:lnTo>
                  <a:lnTo>
                    <a:pt x="628869" y="7618"/>
                  </a:lnTo>
                  <a:lnTo>
                    <a:pt x="641567" y="10157"/>
                  </a:lnTo>
                  <a:lnTo>
                    <a:pt x="654582" y="13014"/>
                  </a:lnTo>
                  <a:lnTo>
                    <a:pt x="667280" y="15871"/>
                  </a:lnTo>
                  <a:lnTo>
                    <a:pt x="679978" y="19045"/>
                  </a:lnTo>
                  <a:lnTo>
                    <a:pt x="692676" y="22854"/>
                  </a:lnTo>
                  <a:lnTo>
                    <a:pt x="705057" y="26980"/>
                  </a:lnTo>
                  <a:lnTo>
                    <a:pt x="717120" y="31106"/>
                  </a:lnTo>
                  <a:lnTo>
                    <a:pt x="729501" y="35550"/>
                  </a:lnTo>
                  <a:lnTo>
                    <a:pt x="741881" y="40311"/>
                  </a:lnTo>
                  <a:lnTo>
                    <a:pt x="753627" y="45390"/>
                  </a:lnTo>
                  <a:lnTo>
                    <a:pt x="765690" y="51103"/>
                  </a:lnTo>
                  <a:lnTo>
                    <a:pt x="777435" y="56817"/>
                  </a:lnTo>
                  <a:lnTo>
                    <a:pt x="788864" y="62848"/>
                  </a:lnTo>
                  <a:lnTo>
                    <a:pt x="800292" y="68879"/>
                  </a:lnTo>
                  <a:lnTo>
                    <a:pt x="811403" y="75862"/>
                  </a:lnTo>
                  <a:lnTo>
                    <a:pt x="822513" y="82527"/>
                  </a:lnTo>
                  <a:lnTo>
                    <a:pt x="833624" y="89510"/>
                  </a:lnTo>
                  <a:lnTo>
                    <a:pt x="844735" y="97128"/>
                  </a:lnTo>
                  <a:lnTo>
                    <a:pt x="855211" y="104746"/>
                  </a:lnTo>
                  <a:lnTo>
                    <a:pt x="865687" y="112682"/>
                  </a:lnTo>
                  <a:lnTo>
                    <a:pt x="875845" y="121252"/>
                  </a:lnTo>
                  <a:lnTo>
                    <a:pt x="886321" y="129822"/>
                  </a:lnTo>
                  <a:lnTo>
                    <a:pt x="896162" y="138709"/>
                  </a:lnTo>
                  <a:lnTo>
                    <a:pt x="906003" y="147597"/>
                  </a:lnTo>
                  <a:lnTo>
                    <a:pt x="915526" y="156802"/>
                  </a:lnTo>
                  <a:lnTo>
                    <a:pt x="929494" y="171403"/>
                  </a:lnTo>
                  <a:lnTo>
                    <a:pt x="942510" y="186321"/>
                  </a:lnTo>
                  <a:lnTo>
                    <a:pt x="955525" y="201557"/>
                  </a:lnTo>
                  <a:lnTo>
                    <a:pt x="967588" y="217110"/>
                  </a:lnTo>
                  <a:lnTo>
                    <a:pt x="979016" y="232981"/>
                  </a:lnTo>
                  <a:lnTo>
                    <a:pt x="989492" y="249487"/>
                  </a:lnTo>
                  <a:lnTo>
                    <a:pt x="999968" y="266309"/>
                  </a:lnTo>
                  <a:lnTo>
                    <a:pt x="1009491" y="283450"/>
                  </a:lnTo>
                  <a:lnTo>
                    <a:pt x="1019015" y="266309"/>
                  </a:lnTo>
                  <a:lnTo>
                    <a:pt x="1029173" y="249487"/>
                  </a:lnTo>
                  <a:lnTo>
                    <a:pt x="1040284" y="232981"/>
                  </a:lnTo>
                  <a:lnTo>
                    <a:pt x="1051712" y="217110"/>
                  </a:lnTo>
                  <a:lnTo>
                    <a:pt x="1063775" y="201557"/>
                  </a:lnTo>
                  <a:lnTo>
                    <a:pt x="1076156" y="186321"/>
                  </a:lnTo>
                  <a:lnTo>
                    <a:pt x="1089806" y="171403"/>
                  </a:lnTo>
                  <a:lnTo>
                    <a:pt x="1103457" y="156802"/>
                  </a:lnTo>
                  <a:lnTo>
                    <a:pt x="1113298" y="147597"/>
                  </a:lnTo>
                  <a:lnTo>
                    <a:pt x="1122821" y="138709"/>
                  </a:lnTo>
                  <a:lnTo>
                    <a:pt x="1132662" y="129822"/>
                  </a:lnTo>
                  <a:lnTo>
                    <a:pt x="1143138" y="121252"/>
                  </a:lnTo>
                  <a:lnTo>
                    <a:pt x="1153296" y="112682"/>
                  </a:lnTo>
                  <a:lnTo>
                    <a:pt x="1163772" y="104746"/>
                  </a:lnTo>
                  <a:lnTo>
                    <a:pt x="1174566" y="97128"/>
                  </a:lnTo>
                  <a:lnTo>
                    <a:pt x="1185359" y="89510"/>
                  </a:lnTo>
                  <a:lnTo>
                    <a:pt x="1196470" y="82527"/>
                  </a:lnTo>
                  <a:lnTo>
                    <a:pt x="1207580" y="75862"/>
                  </a:lnTo>
                  <a:lnTo>
                    <a:pt x="1219009" y="68879"/>
                  </a:lnTo>
                  <a:lnTo>
                    <a:pt x="1230437" y="62848"/>
                  </a:lnTo>
                  <a:lnTo>
                    <a:pt x="1241865" y="56817"/>
                  </a:lnTo>
                  <a:lnTo>
                    <a:pt x="1253611" y="51103"/>
                  </a:lnTo>
                  <a:lnTo>
                    <a:pt x="1265356" y="45390"/>
                  </a:lnTo>
                  <a:lnTo>
                    <a:pt x="1277419" y="40311"/>
                  </a:lnTo>
                  <a:lnTo>
                    <a:pt x="1289482" y="35550"/>
                  </a:lnTo>
                  <a:lnTo>
                    <a:pt x="1301546" y="31106"/>
                  </a:lnTo>
                  <a:lnTo>
                    <a:pt x="1313926" y="26980"/>
                  </a:lnTo>
                  <a:lnTo>
                    <a:pt x="1326624" y="22854"/>
                  </a:lnTo>
                  <a:lnTo>
                    <a:pt x="1339005" y="19045"/>
                  </a:lnTo>
                  <a:lnTo>
                    <a:pt x="1351703" y="15871"/>
                  </a:lnTo>
                  <a:lnTo>
                    <a:pt x="1364718" y="13014"/>
                  </a:lnTo>
                  <a:lnTo>
                    <a:pt x="1377416" y="10157"/>
                  </a:lnTo>
                  <a:lnTo>
                    <a:pt x="1390114" y="7618"/>
                  </a:lnTo>
                  <a:lnTo>
                    <a:pt x="1403130" y="5713"/>
                  </a:lnTo>
                  <a:lnTo>
                    <a:pt x="1416145" y="3809"/>
                  </a:lnTo>
                  <a:lnTo>
                    <a:pt x="1429478" y="2222"/>
                  </a:lnTo>
                  <a:lnTo>
                    <a:pt x="1442493" y="1270"/>
                  </a:lnTo>
                  <a:lnTo>
                    <a:pt x="1456144" y="635"/>
                  </a:lnTo>
                  <a:lnTo>
                    <a:pt x="1469159" y="0"/>
                  </a:lnTo>
                  <a:lnTo>
                    <a:pt x="1482810" y="0"/>
                  </a:lnTo>
                  <a:lnTo>
                    <a:pt x="1496142" y="0"/>
                  </a:lnTo>
                  <a:lnTo>
                    <a:pt x="1509475" y="635"/>
                  </a:lnTo>
                  <a:lnTo>
                    <a:pt x="1522808" y="1270"/>
                  </a:lnTo>
                  <a:lnTo>
                    <a:pt x="1535824" y="2222"/>
                  </a:lnTo>
                  <a:lnTo>
                    <a:pt x="1549157" y="3809"/>
                  </a:lnTo>
                  <a:lnTo>
                    <a:pt x="1562172" y="5713"/>
                  </a:lnTo>
                  <a:lnTo>
                    <a:pt x="1575188" y="7618"/>
                  </a:lnTo>
                  <a:lnTo>
                    <a:pt x="1588203" y="10157"/>
                  </a:lnTo>
                  <a:lnTo>
                    <a:pt x="1600901" y="13014"/>
                  </a:lnTo>
                  <a:lnTo>
                    <a:pt x="1613916" y="15871"/>
                  </a:lnTo>
                  <a:lnTo>
                    <a:pt x="1626297" y="19045"/>
                  </a:lnTo>
                  <a:lnTo>
                    <a:pt x="1638678" y="22854"/>
                  </a:lnTo>
                  <a:lnTo>
                    <a:pt x="1651376" y="26980"/>
                  </a:lnTo>
                  <a:lnTo>
                    <a:pt x="1663756" y="31106"/>
                  </a:lnTo>
                  <a:lnTo>
                    <a:pt x="1675819" y="35550"/>
                  </a:lnTo>
                  <a:lnTo>
                    <a:pt x="1687882" y="40311"/>
                  </a:lnTo>
                  <a:lnTo>
                    <a:pt x="1699945" y="45390"/>
                  </a:lnTo>
                  <a:lnTo>
                    <a:pt x="1711691" y="51103"/>
                  </a:lnTo>
                  <a:lnTo>
                    <a:pt x="1723437" y="56817"/>
                  </a:lnTo>
                  <a:lnTo>
                    <a:pt x="1735182" y="62848"/>
                  </a:lnTo>
                  <a:lnTo>
                    <a:pt x="1746611" y="68879"/>
                  </a:lnTo>
                  <a:lnTo>
                    <a:pt x="1757721" y="75862"/>
                  </a:lnTo>
                  <a:lnTo>
                    <a:pt x="1769150" y="82527"/>
                  </a:lnTo>
                  <a:lnTo>
                    <a:pt x="1780260" y="89510"/>
                  </a:lnTo>
                  <a:lnTo>
                    <a:pt x="1790736" y="97128"/>
                  </a:lnTo>
                  <a:lnTo>
                    <a:pt x="1801529" y="104746"/>
                  </a:lnTo>
                  <a:lnTo>
                    <a:pt x="1812323" y="112682"/>
                  </a:lnTo>
                  <a:lnTo>
                    <a:pt x="1822481" y="121252"/>
                  </a:lnTo>
                  <a:lnTo>
                    <a:pt x="1832640" y="129822"/>
                  </a:lnTo>
                  <a:lnTo>
                    <a:pt x="1842480" y="138709"/>
                  </a:lnTo>
                  <a:lnTo>
                    <a:pt x="1852004" y="147597"/>
                  </a:lnTo>
                  <a:lnTo>
                    <a:pt x="1861845" y="156802"/>
                  </a:lnTo>
                  <a:lnTo>
                    <a:pt x="1871368" y="166642"/>
                  </a:lnTo>
                  <a:lnTo>
                    <a:pt x="1880257" y="176482"/>
                  </a:lnTo>
                  <a:lnTo>
                    <a:pt x="1889146" y="186321"/>
                  </a:lnTo>
                  <a:lnTo>
                    <a:pt x="1897717" y="196479"/>
                  </a:lnTo>
                  <a:lnTo>
                    <a:pt x="1905971" y="206636"/>
                  </a:lnTo>
                  <a:lnTo>
                    <a:pt x="1914224" y="217428"/>
                  </a:lnTo>
                  <a:lnTo>
                    <a:pt x="1921526" y="228220"/>
                  </a:lnTo>
                  <a:lnTo>
                    <a:pt x="1929144" y="238694"/>
                  </a:lnTo>
                  <a:lnTo>
                    <a:pt x="1936128" y="249804"/>
                  </a:lnTo>
                  <a:lnTo>
                    <a:pt x="1943430" y="260913"/>
                  </a:lnTo>
                  <a:lnTo>
                    <a:pt x="1949779" y="272340"/>
                  </a:lnTo>
                  <a:lnTo>
                    <a:pt x="1956128" y="283767"/>
                  </a:lnTo>
                  <a:lnTo>
                    <a:pt x="1962159" y="295511"/>
                  </a:lnTo>
                  <a:lnTo>
                    <a:pt x="1967873" y="307256"/>
                  </a:lnTo>
                  <a:lnTo>
                    <a:pt x="1973270" y="319000"/>
                  </a:lnTo>
                  <a:lnTo>
                    <a:pt x="1978667" y="331062"/>
                  </a:lnTo>
                  <a:lnTo>
                    <a:pt x="1983111" y="343123"/>
                  </a:lnTo>
                  <a:lnTo>
                    <a:pt x="1987873" y="355185"/>
                  </a:lnTo>
                  <a:lnTo>
                    <a:pt x="1991999" y="367247"/>
                  </a:lnTo>
                  <a:lnTo>
                    <a:pt x="1996126" y="379943"/>
                  </a:lnTo>
                  <a:lnTo>
                    <a:pt x="1999618" y="392640"/>
                  </a:lnTo>
                  <a:lnTo>
                    <a:pt x="2003110" y="405019"/>
                  </a:lnTo>
                  <a:lnTo>
                    <a:pt x="2005967" y="418033"/>
                  </a:lnTo>
                  <a:lnTo>
                    <a:pt x="2008824" y="430729"/>
                  </a:lnTo>
                  <a:lnTo>
                    <a:pt x="2011364" y="443426"/>
                  </a:lnTo>
                  <a:lnTo>
                    <a:pt x="2012951" y="456757"/>
                  </a:lnTo>
                  <a:lnTo>
                    <a:pt x="2014856" y="469771"/>
                  </a:lnTo>
                  <a:lnTo>
                    <a:pt x="2016443" y="482785"/>
                  </a:lnTo>
                  <a:lnTo>
                    <a:pt x="2017713" y="496116"/>
                  </a:lnTo>
                  <a:lnTo>
                    <a:pt x="2018348" y="509448"/>
                  </a:lnTo>
                  <a:lnTo>
                    <a:pt x="2018665" y="522462"/>
                  </a:lnTo>
                  <a:lnTo>
                    <a:pt x="2019300" y="536110"/>
                  </a:lnTo>
                  <a:lnTo>
                    <a:pt x="2018665" y="549759"/>
                  </a:lnTo>
                  <a:lnTo>
                    <a:pt x="2018348" y="562773"/>
                  </a:lnTo>
                  <a:lnTo>
                    <a:pt x="2017713" y="576104"/>
                  </a:lnTo>
                  <a:lnTo>
                    <a:pt x="2016443" y="589436"/>
                  </a:lnTo>
                  <a:lnTo>
                    <a:pt x="2014856" y="602767"/>
                  </a:lnTo>
                  <a:lnTo>
                    <a:pt x="2012951" y="615464"/>
                  </a:lnTo>
                  <a:lnTo>
                    <a:pt x="2011364" y="628795"/>
                  </a:lnTo>
                  <a:lnTo>
                    <a:pt x="2008824" y="641491"/>
                  </a:lnTo>
                  <a:lnTo>
                    <a:pt x="2005967" y="654188"/>
                  </a:lnTo>
                  <a:lnTo>
                    <a:pt x="2003110" y="667202"/>
                  </a:lnTo>
                  <a:lnTo>
                    <a:pt x="1999618" y="679898"/>
                  </a:lnTo>
                  <a:lnTo>
                    <a:pt x="1996126" y="692277"/>
                  </a:lnTo>
                  <a:lnTo>
                    <a:pt x="1991999" y="704974"/>
                  </a:lnTo>
                  <a:lnTo>
                    <a:pt x="1987873" y="717036"/>
                  </a:lnTo>
                  <a:lnTo>
                    <a:pt x="1983111" y="729415"/>
                  </a:lnTo>
                  <a:lnTo>
                    <a:pt x="1978667" y="741476"/>
                  </a:lnTo>
                  <a:lnTo>
                    <a:pt x="1973270" y="753221"/>
                  </a:lnTo>
                  <a:lnTo>
                    <a:pt x="1967873" y="765282"/>
                  </a:lnTo>
                  <a:lnTo>
                    <a:pt x="1962159" y="777027"/>
                  </a:lnTo>
                  <a:lnTo>
                    <a:pt x="1956128" y="788453"/>
                  </a:lnTo>
                  <a:lnTo>
                    <a:pt x="1949779" y="799880"/>
                  </a:lnTo>
                  <a:lnTo>
                    <a:pt x="1943430" y="811307"/>
                  </a:lnTo>
                  <a:lnTo>
                    <a:pt x="1936128" y="822417"/>
                  </a:lnTo>
                  <a:lnTo>
                    <a:pt x="1929144" y="833526"/>
                  </a:lnTo>
                  <a:lnTo>
                    <a:pt x="1921526" y="844318"/>
                  </a:lnTo>
                  <a:lnTo>
                    <a:pt x="1914224" y="855110"/>
                  </a:lnTo>
                  <a:lnTo>
                    <a:pt x="1905971" y="865585"/>
                  </a:lnTo>
                  <a:lnTo>
                    <a:pt x="1897717" y="875742"/>
                  </a:lnTo>
                  <a:lnTo>
                    <a:pt x="1889146" y="886217"/>
                  </a:lnTo>
                  <a:lnTo>
                    <a:pt x="1880257" y="896056"/>
                  </a:lnTo>
                  <a:lnTo>
                    <a:pt x="1871368" y="905579"/>
                  </a:lnTo>
                  <a:lnTo>
                    <a:pt x="1861845" y="915419"/>
                  </a:lnTo>
                  <a:lnTo>
                    <a:pt x="1724389" y="1062063"/>
                  </a:lnTo>
                  <a:lnTo>
                    <a:pt x="1467572" y="1062063"/>
                  </a:lnTo>
                  <a:lnTo>
                    <a:pt x="1324402" y="764330"/>
                  </a:lnTo>
                  <a:lnTo>
                    <a:pt x="1321862" y="757982"/>
                  </a:lnTo>
                  <a:lnTo>
                    <a:pt x="1319005" y="751634"/>
                  </a:lnTo>
                  <a:lnTo>
                    <a:pt x="1315513" y="745920"/>
                  </a:lnTo>
                  <a:lnTo>
                    <a:pt x="1311069" y="740207"/>
                  </a:lnTo>
                  <a:lnTo>
                    <a:pt x="1306307" y="735128"/>
                  </a:lnTo>
                  <a:lnTo>
                    <a:pt x="1300911" y="730367"/>
                  </a:lnTo>
                  <a:lnTo>
                    <a:pt x="1297736" y="728462"/>
                  </a:lnTo>
                  <a:lnTo>
                    <a:pt x="1294562" y="726558"/>
                  </a:lnTo>
                  <a:lnTo>
                    <a:pt x="1291387" y="724971"/>
                  </a:lnTo>
                  <a:lnTo>
                    <a:pt x="1287895" y="723384"/>
                  </a:lnTo>
                  <a:lnTo>
                    <a:pt x="1281864" y="721162"/>
                  </a:lnTo>
                  <a:lnTo>
                    <a:pt x="1275515" y="719892"/>
                  </a:lnTo>
                  <a:lnTo>
                    <a:pt x="1269483" y="718623"/>
                  </a:lnTo>
                  <a:lnTo>
                    <a:pt x="1263452" y="718305"/>
                  </a:lnTo>
                  <a:lnTo>
                    <a:pt x="1257103" y="718623"/>
                  </a:lnTo>
                  <a:lnTo>
                    <a:pt x="1251071" y="719892"/>
                  </a:lnTo>
                  <a:lnTo>
                    <a:pt x="1245357" y="721162"/>
                  </a:lnTo>
                  <a:lnTo>
                    <a:pt x="1239643" y="723384"/>
                  </a:lnTo>
                  <a:lnTo>
                    <a:pt x="1234246" y="725923"/>
                  </a:lnTo>
                  <a:lnTo>
                    <a:pt x="1228849" y="729097"/>
                  </a:lnTo>
                  <a:lnTo>
                    <a:pt x="1223770" y="732589"/>
                  </a:lnTo>
                  <a:lnTo>
                    <a:pt x="1219326" y="737033"/>
                  </a:lnTo>
                  <a:lnTo>
                    <a:pt x="1215517" y="741159"/>
                  </a:lnTo>
                  <a:lnTo>
                    <a:pt x="1211390" y="746238"/>
                  </a:lnTo>
                  <a:lnTo>
                    <a:pt x="1208215" y="751951"/>
                  </a:lnTo>
                  <a:lnTo>
                    <a:pt x="1205358" y="757664"/>
                  </a:lnTo>
                  <a:lnTo>
                    <a:pt x="1095203" y="1155700"/>
                  </a:lnTo>
                  <a:lnTo>
                    <a:pt x="866004" y="401527"/>
                  </a:lnTo>
                  <a:lnTo>
                    <a:pt x="863782" y="397083"/>
                  </a:lnTo>
                  <a:lnTo>
                    <a:pt x="861242" y="392957"/>
                  </a:lnTo>
                  <a:lnTo>
                    <a:pt x="859020" y="389148"/>
                  </a:lnTo>
                  <a:lnTo>
                    <a:pt x="856163" y="385022"/>
                  </a:lnTo>
                  <a:lnTo>
                    <a:pt x="852989" y="381530"/>
                  </a:lnTo>
                  <a:lnTo>
                    <a:pt x="849179" y="378356"/>
                  </a:lnTo>
                  <a:lnTo>
                    <a:pt x="845687" y="375499"/>
                  </a:lnTo>
                  <a:lnTo>
                    <a:pt x="842195" y="372960"/>
                  </a:lnTo>
                  <a:lnTo>
                    <a:pt x="837751" y="370421"/>
                  </a:lnTo>
                  <a:lnTo>
                    <a:pt x="833942" y="368516"/>
                  </a:lnTo>
                  <a:lnTo>
                    <a:pt x="829815" y="366612"/>
                  </a:lnTo>
                  <a:lnTo>
                    <a:pt x="825370" y="365342"/>
                  </a:lnTo>
                  <a:lnTo>
                    <a:pt x="820926" y="364073"/>
                  </a:lnTo>
                  <a:lnTo>
                    <a:pt x="816164" y="363438"/>
                  </a:lnTo>
                  <a:lnTo>
                    <a:pt x="811403" y="362803"/>
                  </a:lnTo>
                  <a:lnTo>
                    <a:pt x="806958" y="362803"/>
                  </a:lnTo>
                  <a:lnTo>
                    <a:pt x="802197" y="362803"/>
                  </a:lnTo>
                  <a:lnTo>
                    <a:pt x="797752" y="363438"/>
                  </a:lnTo>
                  <a:lnTo>
                    <a:pt x="793308" y="364073"/>
                  </a:lnTo>
                  <a:lnTo>
                    <a:pt x="788864" y="365342"/>
                  </a:lnTo>
                  <a:lnTo>
                    <a:pt x="784419" y="366612"/>
                  </a:lnTo>
                  <a:lnTo>
                    <a:pt x="780293" y="368516"/>
                  </a:lnTo>
                  <a:lnTo>
                    <a:pt x="775848" y="370421"/>
                  </a:lnTo>
                  <a:lnTo>
                    <a:pt x="772039" y="372960"/>
                  </a:lnTo>
                  <a:lnTo>
                    <a:pt x="768229" y="375499"/>
                  </a:lnTo>
                  <a:lnTo>
                    <a:pt x="764420" y="378356"/>
                  </a:lnTo>
                  <a:lnTo>
                    <a:pt x="761246" y="381530"/>
                  </a:lnTo>
                  <a:lnTo>
                    <a:pt x="758071" y="385022"/>
                  </a:lnTo>
                  <a:lnTo>
                    <a:pt x="755214" y="389148"/>
                  </a:lnTo>
                  <a:lnTo>
                    <a:pt x="752357" y="392957"/>
                  </a:lnTo>
                  <a:lnTo>
                    <a:pt x="750135" y="397083"/>
                  </a:lnTo>
                  <a:lnTo>
                    <a:pt x="748230" y="401527"/>
                  </a:lnTo>
                  <a:lnTo>
                    <a:pt x="474588" y="1062063"/>
                  </a:lnTo>
                  <a:lnTo>
                    <a:pt x="294911" y="1062063"/>
                  </a:lnTo>
                  <a:lnTo>
                    <a:pt x="157455" y="915419"/>
                  </a:lnTo>
                  <a:lnTo>
                    <a:pt x="147615" y="905579"/>
                  </a:lnTo>
                  <a:lnTo>
                    <a:pt x="138726" y="896056"/>
                  </a:lnTo>
                  <a:lnTo>
                    <a:pt x="129837" y="886217"/>
                  </a:lnTo>
                  <a:lnTo>
                    <a:pt x="121266" y="875742"/>
                  </a:lnTo>
                  <a:lnTo>
                    <a:pt x="113330" y="865585"/>
                  </a:lnTo>
                  <a:lnTo>
                    <a:pt x="105076" y="855110"/>
                  </a:lnTo>
                  <a:lnTo>
                    <a:pt x="97140" y="844318"/>
                  </a:lnTo>
                  <a:lnTo>
                    <a:pt x="89521" y="833526"/>
                  </a:lnTo>
                  <a:lnTo>
                    <a:pt x="82537" y="822417"/>
                  </a:lnTo>
                  <a:lnTo>
                    <a:pt x="75871" y="811307"/>
                  </a:lnTo>
                  <a:lnTo>
                    <a:pt x="68887" y="799880"/>
                  </a:lnTo>
                  <a:lnTo>
                    <a:pt x="62855" y="788453"/>
                  </a:lnTo>
                  <a:lnTo>
                    <a:pt x="56824" y="777027"/>
                  </a:lnTo>
                  <a:lnTo>
                    <a:pt x="51110" y="765282"/>
                  </a:lnTo>
                  <a:lnTo>
                    <a:pt x="45713" y="753221"/>
                  </a:lnTo>
                  <a:lnTo>
                    <a:pt x="40634" y="741476"/>
                  </a:lnTo>
                  <a:lnTo>
                    <a:pt x="35872" y="729415"/>
                  </a:lnTo>
                  <a:lnTo>
                    <a:pt x="31110" y="717036"/>
                  </a:lnTo>
                  <a:lnTo>
                    <a:pt x="26984" y="704974"/>
                  </a:lnTo>
                  <a:lnTo>
                    <a:pt x="23174" y="692277"/>
                  </a:lnTo>
                  <a:lnTo>
                    <a:pt x="19365" y="679898"/>
                  </a:lnTo>
                  <a:lnTo>
                    <a:pt x="15873" y="667202"/>
                  </a:lnTo>
                  <a:lnTo>
                    <a:pt x="13016" y="654188"/>
                  </a:lnTo>
                  <a:lnTo>
                    <a:pt x="10159" y="641491"/>
                  </a:lnTo>
                  <a:lnTo>
                    <a:pt x="7619" y="628795"/>
                  </a:lnTo>
                  <a:lnTo>
                    <a:pt x="6032" y="615464"/>
                  </a:lnTo>
                  <a:lnTo>
                    <a:pt x="4127" y="602767"/>
                  </a:lnTo>
                  <a:lnTo>
                    <a:pt x="2857" y="589436"/>
                  </a:lnTo>
                  <a:lnTo>
                    <a:pt x="1270" y="576104"/>
                  </a:lnTo>
                  <a:lnTo>
                    <a:pt x="635" y="562773"/>
                  </a:lnTo>
                  <a:lnTo>
                    <a:pt x="318" y="549759"/>
                  </a:lnTo>
                  <a:lnTo>
                    <a:pt x="0" y="536110"/>
                  </a:lnTo>
                  <a:lnTo>
                    <a:pt x="318" y="522462"/>
                  </a:lnTo>
                  <a:lnTo>
                    <a:pt x="635" y="509448"/>
                  </a:lnTo>
                  <a:lnTo>
                    <a:pt x="1270" y="496116"/>
                  </a:lnTo>
                  <a:lnTo>
                    <a:pt x="2857" y="482785"/>
                  </a:lnTo>
                  <a:lnTo>
                    <a:pt x="4127" y="469771"/>
                  </a:lnTo>
                  <a:lnTo>
                    <a:pt x="6032" y="456757"/>
                  </a:lnTo>
                  <a:lnTo>
                    <a:pt x="7619" y="443426"/>
                  </a:lnTo>
                  <a:lnTo>
                    <a:pt x="10159" y="430729"/>
                  </a:lnTo>
                  <a:lnTo>
                    <a:pt x="13016" y="418033"/>
                  </a:lnTo>
                  <a:lnTo>
                    <a:pt x="15873" y="405019"/>
                  </a:lnTo>
                  <a:lnTo>
                    <a:pt x="19365" y="392640"/>
                  </a:lnTo>
                  <a:lnTo>
                    <a:pt x="23174" y="379943"/>
                  </a:lnTo>
                  <a:lnTo>
                    <a:pt x="26984" y="367247"/>
                  </a:lnTo>
                  <a:lnTo>
                    <a:pt x="31110" y="355185"/>
                  </a:lnTo>
                  <a:lnTo>
                    <a:pt x="35872" y="343123"/>
                  </a:lnTo>
                  <a:lnTo>
                    <a:pt x="40634" y="331062"/>
                  </a:lnTo>
                  <a:lnTo>
                    <a:pt x="45713" y="319000"/>
                  </a:lnTo>
                  <a:lnTo>
                    <a:pt x="51110" y="307256"/>
                  </a:lnTo>
                  <a:lnTo>
                    <a:pt x="56824" y="295511"/>
                  </a:lnTo>
                  <a:lnTo>
                    <a:pt x="62855" y="283767"/>
                  </a:lnTo>
                  <a:lnTo>
                    <a:pt x="68887" y="272340"/>
                  </a:lnTo>
                  <a:lnTo>
                    <a:pt x="75871" y="260913"/>
                  </a:lnTo>
                  <a:lnTo>
                    <a:pt x="82537" y="249804"/>
                  </a:lnTo>
                  <a:lnTo>
                    <a:pt x="89521" y="238694"/>
                  </a:lnTo>
                  <a:lnTo>
                    <a:pt x="97140" y="228220"/>
                  </a:lnTo>
                  <a:lnTo>
                    <a:pt x="105076" y="217428"/>
                  </a:lnTo>
                  <a:lnTo>
                    <a:pt x="113330" y="206636"/>
                  </a:lnTo>
                  <a:lnTo>
                    <a:pt x="121266" y="196479"/>
                  </a:lnTo>
                  <a:lnTo>
                    <a:pt x="129837" y="186321"/>
                  </a:lnTo>
                  <a:lnTo>
                    <a:pt x="138726" y="176482"/>
                  </a:lnTo>
                  <a:lnTo>
                    <a:pt x="147615" y="166642"/>
                  </a:lnTo>
                  <a:lnTo>
                    <a:pt x="157455" y="156802"/>
                  </a:lnTo>
                  <a:lnTo>
                    <a:pt x="166662" y="147597"/>
                  </a:lnTo>
                  <a:lnTo>
                    <a:pt x="176502" y="138709"/>
                  </a:lnTo>
                  <a:lnTo>
                    <a:pt x="186661" y="129822"/>
                  </a:lnTo>
                  <a:lnTo>
                    <a:pt x="196502" y="121252"/>
                  </a:lnTo>
                  <a:lnTo>
                    <a:pt x="206978" y="112682"/>
                  </a:lnTo>
                  <a:lnTo>
                    <a:pt x="217454" y="104746"/>
                  </a:lnTo>
                  <a:lnTo>
                    <a:pt x="228247" y="97128"/>
                  </a:lnTo>
                  <a:lnTo>
                    <a:pt x="239040" y="89510"/>
                  </a:lnTo>
                  <a:lnTo>
                    <a:pt x="249833" y="82527"/>
                  </a:lnTo>
                  <a:lnTo>
                    <a:pt x="260944" y="75862"/>
                  </a:lnTo>
                  <a:lnTo>
                    <a:pt x="272372" y="68879"/>
                  </a:lnTo>
                  <a:lnTo>
                    <a:pt x="283801" y="62848"/>
                  </a:lnTo>
                  <a:lnTo>
                    <a:pt x="295546" y="56817"/>
                  </a:lnTo>
                  <a:lnTo>
                    <a:pt x="307292" y="51103"/>
                  </a:lnTo>
                  <a:lnTo>
                    <a:pt x="319038" y="45390"/>
                  </a:lnTo>
                  <a:lnTo>
                    <a:pt x="331101" y="40311"/>
                  </a:lnTo>
                  <a:lnTo>
                    <a:pt x="343164" y="35550"/>
                  </a:lnTo>
                  <a:lnTo>
                    <a:pt x="355227" y="31106"/>
                  </a:lnTo>
                  <a:lnTo>
                    <a:pt x="367925" y="26980"/>
                  </a:lnTo>
                  <a:lnTo>
                    <a:pt x="380305" y="22854"/>
                  </a:lnTo>
                  <a:lnTo>
                    <a:pt x="392686" y="19045"/>
                  </a:lnTo>
                  <a:lnTo>
                    <a:pt x="405067" y="15871"/>
                  </a:lnTo>
                  <a:lnTo>
                    <a:pt x="418082" y="13014"/>
                  </a:lnTo>
                  <a:lnTo>
                    <a:pt x="430780" y="10157"/>
                  </a:lnTo>
                  <a:lnTo>
                    <a:pt x="444113" y="7618"/>
                  </a:lnTo>
                  <a:lnTo>
                    <a:pt x="456811" y="5713"/>
                  </a:lnTo>
                  <a:lnTo>
                    <a:pt x="470144" y="3809"/>
                  </a:lnTo>
                  <a:lnTo>
                    <a:pt x="483159" y="2222"/>
                  </a:lnTo>
                  <a:lnTo>
                    <a:pt x="496492" y="1270"/>
                  </a:lnTo>
                  <a:lnTo>
                    <a:pt x="509508" y="635"/>
                  </a:lnTo>
                  <a:lnTo>
                    <a:pt x="523158" y="0"/>
                  </a:lnTo>
                  <a:close/>
                </a:path>
              </a:pathLst>
            </a:custGeom>
            <a:solidFill>
              <a:srgbClr val="F3807F"/>
            </a:solidFill>
            <a:ln>
              <a:noFill/>
            </a:ln>
          </p:spPr>
          <p:txBody>
            <a:bodyPr lIns="96433" tIns="48216" rIns="96433" bIns="48216"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latin typeface="Microsoft YaHei" panose="020B0503020204020204" charset="-122"/>
                <a:ea typeface="Microsoft YaHei" panose="020B0503020204020204" charset="-122"/>
                <a:sym typeface="Microsoft YaHei" panose="020B0503020204020204" charset="-122"/>
              </a:endParaRPr>
            </a:p>
          </p:txBody>
        </p:sp>
      </p:grpSp>
      <p:pic>
        <p:nvPicPr>
          <p:cNvPr id="250" name="Google Shape;250;p7"/>
          <p:cNvPicPr preferRelativeResize="0"/>
          <p:nvPr/>
        </p:nvPicPr>
        <p:blipFill rotWithShape="1">
          <a:blip r:embed="rId4"/>
          <a:srcRect l="40545" t="14702" b="18357"/>
          <a:stretch>
            <a:fillRect/>
          </a:stretch>
        </p:blipFill>
        <p:spPr>
          <a:xfrm>
            <a:off x="4817745" y="671195"/>
            <a:ext cx="7618730" cy="5422900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7"/>
          <p:cNvSpPr txBox="1"/>
          <p:nvPr/>
        </p:nvSpPr>
        <p:spPr>
          <a:xfrm>
            <a:off x="5464810" y="2237773"/>
            <a:ext cx="4629785" cy="3044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altLang="en-US" sz="4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Tìm các từ đồng nghĩa từ một từ cho trước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altLang="en-US" sz="48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0" y="0"/>
            <a:ext cx="966493" cy="872594"/>
          </a:xfrm>
          <a:prstGeom prst="ellipse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conveyor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5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3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3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2159000" y="828040"/>
            <a:ext cx="8851265" cy="4294505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3"/>
          <p:cNvSpPr txBox="1"/>
          <p:nvPr/>
        </p:nvSpPr>
        <p:spPr>
          <a:xfrm>
            <a:off x="5803265" y="1770380"/>
            <a:ext cx="2136140" cy="828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altLang="en-US" sz="4800" b="1">
                <a:solidFill>
                  <a:srgbClr val="43A08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Bài 1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7140" y="2461895"/>
            <a:ext cx="8134350" cy="2314575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0" y="0"/>
            <a:ext cx="966493" cy="872594"/>
          </a:xfrm>
          <a:prstGeom prst="ellipse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conveyor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4"/>
          <p:cNvPicPr preferRelativeResize="0"/>
          <p:nvPr/>
        </p:nvPicPr>
        <p:blipFill rotWithShape="1">
          <a:blip r:embed="rId3"/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4"/>
          <p:cNvPicPr preferRelativeResize="0"/>
          <p:nvPr/>
        </p:nvPicPr>
        <p:blipFill rotWithShape="1">
          <a:blip r:embed="rId4"/>
          <a:srcRect l="81842" t="-10451" b="9412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4"/>
          <p:cNvPicPr preferRelativeResize="0"/>
          <p:nvPr/>
        </p:nvPicPr>
        <p:blipFill rotWithShape="1">
          <a:blip r:embed="rId5"/>
          <a:srcRect l="24896" r="20119" b="33390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4"/>
          <p:cNvPicPr preferRelativeResize="0"/>
          <p:nvPr/>
        </p:nvPicPr>
        <p:blipFill rotWithShape="1">
          <a:blip r:embed="rId6"/>
          <a:srcRect l="73099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424180" y="330200"/>
            <a:ext cx="11259820" cy="2306955"/>
          </a:xfrm>
          <a:prstGeom prst="rect">
            <a:avLst/>
          </a:prstGeom>
          <a:blipFill rotWithShape="1">
            <a:blip r:embed="rId7">
              <a:alphaModFix amt="27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GB" altLang="en-US" sz="3000" b="1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000" b="1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000" b="1" dirty="0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000" b="1" dirty="0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000" b="1" dirty="0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000" b="1" dirty="0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000" b="1" dirty="0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000" b="1" dirty="0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b="1" dirty="0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mình.</a:t>
            </a:r>
            <a:r>
              <a:rPr lang="en-GB" altLang="en-US" sz="3000" b="1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b="1" dirty="0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b="1" dirty="0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000" b="1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ùng</a:t>
            </a:r>
            <a:r>
              <a:rPr lang="en-US" sz="3000" b="1" dirty="0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000" b="1" dirty="0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ở Nam </a:t>
            </a:r>
            <a:r>
              <a:rPr lang="en-US" sz="3000" b="1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000" b="1" dirty="0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000" b="1" dirty="0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000" b="1" dirty="0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000" b="1" dirty="0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má.</a:t>
            </a:r>
            <a:r>
              <a:rPr lang="en-GB" altLang="en-US" sz="3000" b="1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b="1" dirty="0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3000" b="1" dirty="0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000" b="1" dirty="0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000" b="1" dirty="0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000" b="1" dirty="0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u.</a:t>
            </a:r>
            <a:r>
              <a:rPr lang="en-GB" altLang="en-US" sz="3000" b="1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b="1" dirty="0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Na,</a:t>
            </a:r>
            <a:r>
              <a:rPr lang="en-GB" altLang="en-US" sz="3000" b="1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bạn </a:t>
            </a:r>
            <a:r>
              <a:rPr lang="en-US" sz="3000" b="1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3000" b="1" dirty="0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000" b="1" dirty="0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000" b="1" dirty="0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000" b="1" dirty="0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bu</a:t>
            </a:r>
            <a:r>
              <a:rPr lang="en-US" sz="3000" b="1" dirty="0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GB" altLang="en-US" sz="3000" b="1" dirty="0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b="1" dirty="0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000" b="1" dirty="0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000" b="1" dirty="0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3000" b="1" dirty="0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Thọ</a:t>
            </a:r>
            <a:r>
              <a:rPr lang="en-US" sz="3000" b="1" dirty="0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000" b="1" dirty="0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000" b="1" dirty="0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bầm.</a:t>
            </a:r>
            <a:r>
              <a:rPr lang="en-GB" altLang="en-US" sz="3000" b="1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000" b="1" dirty="0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b="1" dirty="0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Phước</a:t>
            </a:r>
            <a:r>
              <a:rPr lang="en-US" sz="3000" b="1" dirty="0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b="1" dirty="0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000" b="1" dirty="0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3000" b="1" dirty="0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000" b="1" dirty="0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000" b="1" dirty="0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mạ</a:t>
            </a:r>
            <a:r>
              <a:rPr lang="en-US" sz="3000" b="1" dirty="0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内容占位符 5"/>
          <p:cNvPicPr>
            <a:picLocks noGrp="1"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372" y="2298224"/>
            <a:ext cx="5426869" cy="5426869"/>
          </a:xfrm>
          <a:prstGeom prst="rect">
            <a:avLst/>
          </a:prstGeom>
        </p:spPr>
      </p:pic>
      <p:sp>
        <p:nvSpPr>
          <p:cNvPr id="2" name="心形 1"/>
          <p:cNvSpPr/>
          <p:nvPr/>
        </p:nvSpPr>
        <p:spPr>
          <a:xfrm>
            <a:off x="3994785" y="2990215"/>
            <a:ext cx="1707515" cy="1486535"/>
          </a:xfrm>
          <a:prstGeom prst="hear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心形 42"/>
          <p:cNvSpPr/>
          <p:nvPr/>
        </p:nvSpPr>
        <p:spPr>
          <a:xfrm>
            <a:off x="6689090" y="2990215"/>
            <a:ext cx="1707515" cy="1486535"/>
          </a:xfrm>
          <a:prstGeom prst="hear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心形 42"/>
          <p:cNvSpPr/>
          <p:nvPr/>
        </p:nvSpPr>
        <p:spPr>
          <a:xfrm>
            <a:off x="9383395" y="2990215"/>
            <a:ext cx="1707515" cy="1486535"/>
          </a:xfrm>
          <a:prstGeom prst="hear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心形 1"/>
          <p:cNvSpPr/>
          <p:nvPr/>
        </p:nvSpPr>
        <p:spPr>
          <a:xfrm>
            <a:off x="3994785" y="4870450"/>
            <a:ext cx="1707515" cy="1486535"/>
          </a:xfrm>
          <a:prstGeom prst="heart">
            <a:avLst/>
          </a:prstGeom>
          <a:gradFill>
            <a:gsLst>
              <a:gs pos="0">
                <a:schemeClr val="accent3">
                  <a:tint val="100000"/>
                  <a:shade val="100000"/>
                  <a:satMod val="130000"/>
                </a:schemeClr>
              </a:gs>
              <a:gs pos="100000">
                <a:schemeClr val="accent3">
                  <a:tint val="50000"/>
                  <a:shade val="100000"/>
                  <a:satMod val="350000"/>
                </a:schemeClr>
              </a:gs>
              <a:gs pos="0">
                <a:srgbClr val="FE4444"/>
              </a:gs>
              <a:gs pos="100000">
                <a:srgbClr val="832B2B"/>
              </a:gs>
            </a:gsLst>
            <a:lin ang="16200000" scaled="0"/>
          </a:gra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心形 42"/>
          <p:cNvSpPr/>
          <p:nvPr/>
        </p:nvSpPr>
        <p:spPr>
          <a:xfrm>
            <a:off x="6689090" y="4870450"/>
            <a:ext cx="1707515" cy="1486535"/>
          </a:xfrm>
          <a:prstGeom prst="hear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  <a:gs pos="0">
                <a:srgbClr val="7B32B2"/>
              </a:gs>
              <a:gs pos="100000">
                <a:srgbClr val="401A5D"/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心形 42"/>
          <p:cNvSpPr/>
          <p:nvPr/>
        </p:nvSpPr>
        <p:spPr>
          <a:xfrm>
            <a:off x="9383395" y="4870450"/>
            <a:ext cx="1707515" cy="1486535"/>
          </a:xfrm>
          <a:prstGeom prst="heart">
            <a:avLst/>
          </a:prstGeom>
          <a:gradFill>
            <a:gsLst>
              <a:gs pos="0">
                <a:schemeClr val="accent2">
                  <a:tint val="100000"/>
                  <a:shade val="100000"/>
                  <a:satMod val="130000"/>
                </a:schemeClr>
              </a:gs>
              <a:gs pos="100000">
                <a:schemeClr val="accent2">
                  <a:tint val="50000"/>
                  <a:shade val="100000"/>
                  <a:satMod val="350000"/>
                </a:schemeClr>
              </a:gs>
              <a:gs pos="0">
                <a:srgbClr val="14CD68"/>
              </a:gs>
              <a:gs pos="100000">
                <a:srgbClr val="0B6E38"/>
              </a:gs>
            </a:gsLst>
            <a:lin ang="16200000" scaled="0"/>
          </a:gra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s 7"/>
          <p:cNvSpPr/>
          <p:nvPr/>
        </p:nvSpPr>
        <p:spPr>
          <a:xfrm>
            <a:off x="4385532" y="3319145"/>
            <a:ext cx="840295" cy="707886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GB" altLang="en-US" sz="4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</a:p>
        </p:txBody>
      </p:sp>
      <p:sp>
        <p:nvSpPr>
          <p:cNvPr id="10" name="Rectangles 9"/>
          <p:cNvSpPr/>
          <p:nvPr/>
        </p:nvSpPr>
        <p:spPr>
          <a:xfrm>
            <a:off x="10074225" y="3319145"/>
            <a:ext cx="470000" cy="707886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GB" altLang="en-US" sz="4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</a:p>
        </p:txBody>
      </p:sp>
      <p:sp>
        <p:nvSpPr>
          <p:cNvPr id="11" name="Rectangles 10"/>
          <p:cNvSpPr/>
          <p:nvPr/>
        </p:nvSpPr>
        <p:spPr>
          <a:xfrm>
            <a:off x="7066046" y="3319145"/>
            <a:ext cx="869148" cy="707886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GB" altLang="en-US" sz="4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má</a:t>
            </a:r>
          </a:p>
        </p:txBody>
      </p:sp>
      <p:sp>
        <p:nvSpPr>
          <p:cNvPr id="12" name="Rectangles 11"/>
          <p:cNvSpPr/>
          <p:nvPr/>
        </p:nvSpPr>
        <p:spPr>
          <a:xfrm>
            <a:off x="4470557" y="5265420"/>
            <a:ext cx="755335" cy="707886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GB" altLang="en-US" sz="4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bu</a:t>
            </a:r>
          </a:p>
        </p:txBody>
      </p:sp>
      <p:sp>
        <p:nvSpPr>
          <p:cNvPr id="13" name="Rectangles 12"/>
          <p:cNvSpPr/>
          <p:nvPr/>
        </p:nvSpPr>
        <p:spPr>
          <a:xfrm>
            <a:off x="9833376" y="5265420"/>
            <a:ext cx="869148" cy="707886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GB" altLang="en-US" sz="4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mạ</a:t>
            </a:r>
          </a:p>
        </p:txBody>
      </p:sp>
      <p:sp>
        <p:nvSpPr>
          <p:cNvPr id="14" name="Rectangles 13"/>
          <p:cNvSpPr/>
          <p:nvPr/>
        </p:nvSpPr>
        <p:spPr>
          <a:xfrm>
            <a:off x="6965924" y="5265420"/>
            <a:ext cx="1154483" cy="707886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GB" altLang="en-US" sz="4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bầm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43" grpId="0" animBg="1"/>
      <p:bldP spid="9" grpId="0" animBg="1"/>
      <p:bldP spid="3" grpId="0" animBg="1"/>
      <p:bldP spid="4" grpId="0" animBg="1"/>
      <p:bldP spid="7" grpId="0" animBg="1"/>
      <p:bldP spid="8" grpId="0"/>
      <p:bldP spid="10" grpId="0"/>
      <p:bldP spid="11" grpId="0"/>
      <p:bldP spid="12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3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3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1800225" y="828040"/>
            <a:ext cx="9611995" cy="4294505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3"/>
          <p:cNvSpPr txBox="1"/>
          <p:nvPr/>
        </p:nvSpPr>
        <p:spPr>
          <a:xfrm>
            <a:off x="5803265" y="1770380"/>
            <a:ext cx="2136140" cy="828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altLang="en-US" sz="4800" b="1">
                <a:solidFill>
                  <a:srgbClr val="43A08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Bài 2</a:t>
            </a:r>
          </a:p>
        </p:txBody>
      </p:sp>
      <p:pic>
        <p:nvPicPr>
          <p:cNvPr id="2" name="Picture 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6325" y="2272030"/>
            <a:ext cx="8134350" cy="2314575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0" y="0"/>
            <a:ext cx="966493" cy="872594"/>
          </a:xfrm>
          <a:prstGeom prst="ellipse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4"/>
          <p:cNvPicPr preferRelativeResize="0"/>
          <p:nvPr/>
        </p:nvPicPr>
        <p:blipFill rotWithShape="1">
          <a:blip r:embed="rId3"/>
          <a:srcRect r="83500" b="67837"/>
          <a:stretch>
            <a:fillRect/>
          </a:stretch>
        </p:blipFill>
        <p:spPr>
          <a:xfrm>
            <a:off x="-227965" y="-184785"/>
            <a:ext cx="1691640" cy="1596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4"/>
          <p:cNvPicPr preferRelativeResize="0"/>
          <p:nvPr/>
        </p:nvPicPr>
        <p:blipFill rotWithShape="1">
          <a:blip r:embed="rId4"/>
          <a:srcRect l="73099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Table 0"/>
          <p:cNvGraphicFramePr/>
          <p:nvPr/>
        </p:nvGraphicFramePr>
        <p:xfrm>
          <a:off x="381000" y="2214880"/>
          <a:ext cx="11456670" cy="4348480"/>
        </p:xfrm>
        <a:graphic>
          <a:graphicData uri="http://schemas.openxmlformats.org/drawingml/2006/table">
            <a:tbl>
              <a:tblPr firstRow="1">
                <a:tableStyleId>{775DCB02-9BB8-47FD-8907-85C794F793BA}</a:tableStyleId>
              </a:tblPr>
              <a:tblGrid>
                <a:gridCol w="38188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188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188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47090">
                <a:tc>
                  <a:txBody>
                    <a:bodyPr/>
                    <a:lstStyle/>
                    <a:p>
                      <a:pPr algn="ctr">
                        <a:buSzTx/>
                        <a:buNone/>
                      </a:pPr>
                      <a:r>
                        <a:rPr lang="en-US" sz="4400" b="1" dirty="0" err="1"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 1</a:t>
                      </a: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SzTx/>
                        <a:buNone/>
                      </a:pPr>
                      <a:r>
                        <a:rPr lang="en-US" sz="4400" dirty="0" err="1"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NHÓM </a:t>
                      </a:r>
                      <a:r>
                        <a:rPr lang="en-GB" altLang="en-US" sz="4400" dirty="0" err="1"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SzTx/>
                        <a:buNone/>
                      </a:pPr>
                      <a:r>
                        <a:rPr lang="en-US" sz="4400" dirty="0" err="1"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NHÓM </a:t>
                      </a:r>
                      <a:r>
                        <a:rPr lang="en-GB" altLang="en-US" sz="4400" dirty="0" err="1"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0139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GB" altLang="en-US">
                        <a:ln>
                          <a:solidFill>
                            <a:schemeClr val="accent1">
                              <a:lumMod val="50000"/>
                            </a:schemeClr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GB" altLang="en-US">
                        <a:ln>
                          <a:solidFill>
                            <a:schemeClr val="accent1">
                              <a:lumMod val="50000"/>
                            </a:schemeClr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GB" altLang="en-US">
                        <a:ln>
                          <a:solidFill>
                            <a:schemeClr val="accent1">
                              <a:lumMod val="50000"/>
                            </a:schemeClr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72465" y="347345"/>
            <a:ext cx="1120965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la,</a:t>
            </a:r>
            <a:r>
              <a:rPr lang="en-GB" alt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lung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linh,</a:t>
            </a:r>
            <a:r>
              <a:rPr lang="en-GB" alt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hiu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quạnh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long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lanh,</a:t>
            </a:r>
            <a:r>
              <a:rPr lang="en-GB" alt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lóng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lánh,</a:t>
            </a:r>
            <a:r>
              <a:rPr lang="en-GB" alt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mênh</a:t>
            </a:r>
            <a:r>
              <a:rPr lang="en-GB" alt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ông,</a:t>
            </a:r>
            <a:r>
              <a:rPr lang="en-GB" alt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teo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GB" alt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ngát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lấp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loáng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hiu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hắt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GB" alt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thênh</a:t>
            </a:r>
            <a:r>
              <a:rPr lang="en-GB" alt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thang</a:t>
            </a:r>
          </a:p>
        </p:txBody>
      </p:sp>
      <p:pic>
        <p:nvPicPr>
          <p:cNvPr id="150" name="Google Shape;150;p4"/>
          <p:cNvPicPr preferRelativeResize="0"/>
          <p:nvPr/>
        </p:nvPicPr>
        <p:blipFill rotWithShape="1">
          <a:blip r:embed="rId5"/>
          <a:srcRect l="81842" t="-10451" b="9412"/>
          <a:stretch>
            <a:fillRect/>
          </a:stretch>
        </p:blipFill>
        <p:spPr>
          <a:xfrm>
            <a:off x="10463530" y="5646420"/>
            <a:ext cx="1728470" cy="1211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4"/>
          <p:cNvPicPr preferRelativeResize="0"/>
          <p:nvPr/>
        </p:nvPicPr>
        <p:blipFill rotWithShape="1">
          <a:blip r:embed="rId6"/>
          <a:srcRect l="24896" r="20119" b="33390"/>
          <a:stretch>
            <a:fillRect/>
          </a:stretch>
        </p:blipFill>
        <p:spPr>
          <a:xfrm flipH="1">
            <a:off x="-227965" y="6252845"/>
            <a:ext cx="2524125" cy="60515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Oval 7"/>
          <p:cNvSpPr/>
          <p:nvPr/>
        </p:nvSpPr>
        <p:spPr>
          <a:xfrm>
            <a:off x="0" y="0"/>
            <a:ext cx="966493" cy="872594"/>
          </a:xfrm>
          <a:prstGeom prst="ellipse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Content="1"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0"/>
          <p:cNvGraphicFramePr/>
          <p:nvPr/>
        </p:nvGraphicFramePr>
        <p:xfrm>
          <a:off x="381000" y="247015"/>
          <a:ext cx="11456670" cy="6610985"/>
        </p:xfrm>
        <a:graphic>
          <a:graphicData uri="http://schemas.openxmlformats.org/drawingml/2006/table">
            <a:tbl>
              <a:tblPr firstRow="1">
                <a:tableStyleId>{775DCB02-9BB8-47FD-8907-85C794F793BA}</a:tableStyleId>
              </a:tblPr>
              <a:tblGrid>
                <a:gridCol w="38188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188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188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876425">
                <a:tc>
                  <a:txBody>
                    <a:bodyPr/>
                    <a:lstStyle/>
                    <a:p>
                      <a:pPr algn="ctr">
                        <a:buSzTx/>
                        <a:buNone/>
                      </a:pPr>
                      <a:endParaRPr lang="en-US" sz="4400" b="1" dirty="0" err="1">
                        <a:solidFill>
                          <a:schemeClr val="bg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buSzTx/>
                        <a:buNone/>
                      </a:pPr>
                      <a:r>
                        <a:rPr lang="en-US" sz="4400" b="1" dirty="0" err="1"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 1</a:t>
                      </a: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SzTx/>
                        <a:buNone/>
                      </a:pPr>
                      <a:endParaRPr lang="en-US" sz="4400" dirty="0" err="1">
                        <a:solidFill>
                          <a:schemeClr val="bg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+mn-ea"/>
                      </a:endParaRPr>
                    </a:p>
                    <a:p>
                      <a:pPr algn="ctr">
                        <a:buSzTx/>
                        <a:buNone/>
                      </a:pPr>
                      <a:r>
                        <a:rPr lang="en-US" sz="4400" dirty="0" err="1"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NHÓM </a:t>
                      </a:r>
                      <a:r>
                        <a:rPr lang="en-GB" altLang="en-US" sz="4400" dirty="0" err="1"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SzTx/>
                        <a:buNone/>
                      </a:pPr>
                      <a:endParaRPr lang="en-US" sz="4400" dirty="0" err="1">
                        <a:solidFill>
                          <a:schemeClr val="bg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+mn-ea"/>
                      </a:endParaRPr>
                    </a:p>
                    <a:p>
                      <a:pPr algn="ctr">
                        <a:buSzTx/>
                        <a:buNone/>
                      </a:pPr>
                      <a:r>
                        <a:rPr lang="en-US" sz="4400" dirty="0" err="1"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NHÓM </a:t>
                      </a:r>
                      <a:r>
                        <a:rPr lang="en-GB" altLang="en-US" sz="4400" dirty="0" err="1"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34560">
                <a:tc>
                  <a:txBody>
                    <a:bodyPr/>
                    <a:lstStyle/>
                    <a:p>
                      <a:pPr algn="l">
                        <a:buSzTx/>
                        <a:buNone/>
                      </a:pP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 1 không gian rộng lớn</a:t>
                      </a: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SzTx/>
                        <a:buNone/>
                      </a:pP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Gợi tả vẻ lay động rung rinh của vật có ánh sáng phản chiếu vào.</a:t>
                      </a: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SzTx/>
                        <a:buNone/>
                      </a:pP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Gợi tả sự vắng vẻ không có người, không có biểu hiện hoạt động của con người</a:t>
                      </a: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50" name="Google Shape;150;p4"/>
          <p:cNvPicPr preferRelativeResize="0"/>
          <p:nvPr/>
        </p:nvPicPr>
        <p:blipFill rotWithShape="1">
          <a:blip r:embed="rId3"/>
          <a:srcRect l="81842" t="-10451" b="9412"/>
          <a:stretch>
            <a:fillRect/>
          </a:stretch>
        </p:blipFill>
        <p:spPr>
          <a:xfrm>
            <a:off x="10463530" y="5646420"/>
            <a:ext cx="1728470" cy="1211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4"/>
          <p:cNvPicPr preferRelativeResize="0"/>
          <p:nvPr/>
        </p:nvPicPr>
        <p:blipFill rotWithShape="1">
          <a:blip r:embed="rId4"/>
          <a:srcRect l="24896" r="20119" b="33390"/>
          <a:stretch>
            <a:fillRect/>
          </a:stretch>
        </p:blipFill>
        <p:spPr>
          <a:xfrm flipH="1">
            <a:off x="-227965" y="6252845"/>
            <a:ext cx="2524125" cy="6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4"/>
          <p:cNvPicPr preferRelativeResize="0"/>
          <p:nvPr/>
        </p:nvPicPr>
        <p:blipFill rotWithShape="1">
          <a:blip r:embed="rId5"/>
          <a:srcRect r="83500" b="67837"/>
          <a:stretch>
            <a:fillRect/>
          </a:stretch>
        </p:blipFill>
        <p:spPr>
          <a:xfrm>
            <a:off x="-227965" y="-184785"/>
            <a:ext cx="1691640" cy="1596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4"/>
          <p:cNvPicPr preferRelativeResize="0"/>
          <p:nvPr/>
        </p:nvPicPr>
        <p:blipFill rotWithShape="1">
          <a:blip r:embed="rId6"/>
          <a:srcRect l="73099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Oval 6"/>
          <p:cNvSpPr/>
          <p:nvPr/>
        </p:nvSpPr>
        <p:spPr>
          <a:xfrm>
            <a:off x="0" y="0"/>
            <a:ext cx="966493" cy="872594"/>
          </a:xfrm>
          <a:prstGeom prst="ellipse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4"/>
          <p:cNvPicPr preferRelativeResize="0"/>
          <p:nvPr/>
        </p:nvPicPr>
        <p:blipFill rotWithShape="1">
          <a:blip r:embed="rId3"/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4"/>
          <p:cNvPicPr preferRelativeResize="0"/>
          <p:nvPr/>
        </p:nvPicPr>
        <p:blipFill rotWithShape="1">
          <a:blip r:embed="rId4"/>
          <a:srcRect l="81842" t="-10451" b="9412"/>
          <a:stretch>
            <a:fillRect/>
          </a:stretch>
        </p:blipFill>
        <p:spPr>
          <a:xfrm>
            <a:off x="10880397" y="5990164"/>
            <a:ext cx="1311603" cy="885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4"/>
          <p:cNvPicPr preferRelativeResize="0"/>
          <p:nvPr/>
        </p:nvPicPr>
        <p:blipFill rotWithShape="1">
          <a:blip r:embed="rId5"/>
          <a:srcRect l="24896" r="20119" b="33390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4"/>
          <p:cNvPicPr preferRelativeResize="0"/>
          <p:nvPr/>
        </p:nvPicPr>
        <p:blipFill rotWithShape="1">
          <a:blip r:embed="rId6"/>
          <a:srcRect l="73099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r="66235" b="27006"/>
          <a:stretch>
            <a:fillRect/>
          </a:stretch>
        </p:blipFill>
        <p:spPr>
          <a:xfrm>
            <a:off x="447675" y="0"/>
            <a:ext cx="4105910" cy="41211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65" t="20706" r="35647" b="20732"/>
          <a:stretch>
            <a:fillRect/>
          </a:stretch>
        </p:blipFill>
        <p:spPr>
          <a:xfrm>
            <a:off x="3728720" y="1482090"/>
            <a:ext cx="4467860" cy="481266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83" t="10249" r="3176" b="29935"/>
          <a:stretch>
            <a:fillRect/>
          </a:stretch>
        </p:blipFill>
        <p:spPr>
          <a:xfrm>
            <a:off x="7861935" y="735965"/>
            <a:ext cx="3683635" cy="40055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8" t="72993" r="67059" b="11739"/>
          <a:stretch>
            <a:fillRect/>
          </a:stretch>
        </p:blipFill>
        <p:spPr>
          <a:xfrm>
            <a:off x="654685" y="3769360"/>
            <a:ext cx="3691255" cy="104457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30" t="79268" r="35647" b="5673"/>
          <a:stretch>
            <a:fillRect/>
          </a:stretch>
        </p:blipFill>
        <p:spPr>
          <a:xfrm>
            <a:off x="3940175" y="5574665"/>
            <a:ext cx="4702810" cy="138239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06" t="70065" r="3177" b="14968"/>
          <a:stretch>
            <a:fillRect/>
          </a:stretch>
        </p:blipFill>
        <p:spPr>
          <a:xfrm>
            <a:off x="7937500" y="3812540"/>
            <a:ext cx="3583305" cy="1001395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1052830" y="1139190"/>
            <a:ext cx="3201670" cy="18148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00000"/>
              </a:lnSpc>
              <a:buSzTx/>
              <a:buNone/>
            </a:pPr>
            <a:r>
              <a:rPr lang="en-GB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ao la</a:t>
            </a:r>
            <a:endParaRPr lang="en-US" sz="2800" b="1" dirty="0" err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buSzTx/>
              <a:buNone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mênh mông</a:t>
            </a:r>
            <a:endParaRPr lang="en-US" sz="2800" b="1" dirty="0" err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buSzTx/>
              <a:buNone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bát ngát</a:t>
            </a:r>
            <a:endParaRPr lang="en-US" sz="2800" b="1" dirty="0" err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buSzTx/>
              <a:buNone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thênh thang</a:t>
            </a:r>
            <a:endParaRPr lang="en-US" altLang="en-US" sz="2800" b="1" dirty="0" err="1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4330066" y="3117215"/>
            <a:ext cx="3071495" cy="22453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00000"/>
              </a:lnSpc>
              <a:buSzTx/>
              <a:buNone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lung linh</a:t>
            </a:r>
            <a:endParaRPr lang="en-US" sz="2800" b="1" dirty="0" err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buSzTx/>
              <a:buNone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long lanh</a:t>
            </a:r>
            <a:endParaRPr lang="en-US" sz="2800" b="1" dirty="0" err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buSzTx/>
              <a:buNone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lấp lánh</a:t>
            </a:r>
            <a:endParaRPr lang="en-US" sz="2800" b="1" dirty="0" err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buSzTx/>
              <a:buNone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lóng lánh</a:t>
            </a:r>
            <a:endParaRPr lang="en-US" sz="2800" b="1" dirty="0" err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buSzTx/>
              <a:buNone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lấp loáng</a:t>
            </a:r>
            <a:endPara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12"/>
          <p:cNvSpPr txBox="1"/>
          <p:nvPr/>
        </p:nvSpPr>
        <p:spPr>
          <a:xfrm>
            <a:off x="8433435" y="1994535"/>
            <a:ext cx="2540000" cy="22453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00000"/>
              </a:lnSpc>
              <a:buSzTx/>
              <a:buNone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vắng vẻ</a:t>
            </a:r>
            <a:endParaRPr lang="en-US" sz="2800" b="1" dirty="0" err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buSzTx/>
              <a:buNone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hiu quạnh</a:t>
            </a:r>
            <a:endParaRPr lang="en-US" sz="2800" b="1" dirty="0" err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buSzTx/>
              <a:buNone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vắng teo</a:t>
            </a:r>
            <a:endParaRPr lang="en-US" sz="2800" b="1" dirty="0" err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buSzTx/>
              <a:buNone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vắng ngắt</a:t>
            </a:r>
            <a:endParaRPr lang="en-US" sz="2800" b="1" dirty="0" err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buSzTx/>
              <a:buNone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hiu hắt</a:t>
            </a:r>
            <a:endPara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0" y="0"/>
            <a:ext cx="966493" cy="872594"/>
          </a:xfrm>
          <a:prstGeom prst="ellipse">
            <a:avLst/>
          </a:prstGeom>
          <a:blipFill dpi="0"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gallery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3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3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966493" y="587375"/>
            <a:ext cx="11114405" cy="5479415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3"/>
          <p:cNvSpPr txBox="1"/>
          <p:nvPr/>
        </p:nvSpPr>
        <p:spPr>
          <a:xfrm>
            <a:off x="5761355" y="1770380"/>
            <a:ext cx="2136140" cy="828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altLang="en-US" sz="4800" b="1">
                <a:solidFill>
                  <a:srgbClr val="43A08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Bài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6385" y="2162810"/>
            <a:ext cx="9782175" cy="3419475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0" y="0"/>
            <a:ext cx="966493" cy="872594"/>
          </a:xfrm>
          <a:prstGeom prst="ellipse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flip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0</TotalTime>
  <Words>340</Words>
  <Application>Microsoft Office PowerPoint</Application>
  <PresentationFormat>Widescreen</PresentationFormat>
  <Paragraphs>62</Paragraphs>
  <Slides>12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Microsoft YaHei</vt:lpstr>
      <vt:lpstr>Arial</vt:lpstr>
      <vt:lpstr>Times New Roman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HP</dc:creator>
  <dc:description>9Slide.vn</dc:description>
  <cp:lastModifiedBy>Admin</cp:lastModifiedBy>
  <cp:revision>13</cp:revision>
  <dcterms:created xsi:type="dcterms:W3CDTF">2021-09-09T09:32:00Z</dcterms:created>
  <dcterms:modified xsi:type="dcterms:W3CDTF">2021-11-28T11:39:18Z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2057-11.2.0.10296</vt:lpwstr>
  </property>
  <property fmtid="{D5CDD505-2E9C-101B-9397-08002B2CF9AE}" pid="3" name="ICV">
    <vt:lpwstr>DFD7D990E1EA4B6EB79E075A1EAAAF35</vt:lpwstr>
  </property>
</Properties>
</file>